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5" r:id="rId4"/>
    <p:sldId id="264" r:id="rId5"/>
    <p:sldId id="272" r:id="rId6"/>
    <p:sldId id="273" r:id="rId7"/>
    <p:sldId id="428" r:id="rId8"/>
    <p:sldId id="280" r:id="rId9"/>
    <p:sldId id="281" r:id="rId10"/>
    <p:sldId id="429" r:id="rId11"/>
    <p:sldId id="278" r:id="rId12"/>
    <p:sldId id="275" r:id="rId13"/>
    <p:sldId id="430" r:id="rId14"/>
    <p:sldId id="279" r:id="rId15"/>
    <p:sldId id="282" r:id="rId16"/>
    <p:sldId id="2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39D"/>
    <a:srgbClr val="76B3E9"/>
    <a:srgbClr val="EDCC8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5" d="100"/>
          <a:sy n="75" d="100"/>
        </p:scale>
        <p:origin x="726"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c:explosion val="0"/>
          <c:dPt>
            <c:idx val="0"/>
            <c:bubble3D val="0"/>
            <c:spPr>
              <a:solidFill>
                <a:srgbClr val="44739D"/>
              </a:solidFill>
              <a:ln w="19050">
                <a:solidFill>
                  <a:schemeClr val="lt1"/>
                </a:solidFill>
              </a:ln>
              <a:effectLst/>
            </c:spPr>
          </c:dPt>
          <c:dPt>
            <c:idx val="1"/>
            <c:bubble3D val="0"/>
            <c:spPr>
              <a:solidFill>
                <a:srgbClr val="EDCC87"/>
              </a:solidFill>
              <a:ln w="19050">
                <a:solidFill>
                  <a:schemeClr val="lt1"/>
                </a:solidFill>
              </a:ln>
              <a:effectLst/>
            </c:spPr>
          </c:dPt>
          <c:dPt>
            <c:idx val="2"/>
            <c:bubble3D val="0"/>
            <c:spPr>
              <a:solidFill>
                <a:srgbClr val="76B3E9"/>
              </a:solidFill>
              <a:ln w="19050">
                <a:solidFill>
                  <a:schemeClr val="lt1"/>
                </a:solid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8EC0E-2A9F-4AB8-87A9-0785BE166EC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550A7-9FB6-45F7-96D6-6B24BFACAA2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3193" y="752"/>
            <a:ext cx="12198386"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82092" y="5071729"/>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53213" y="4114800"/>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7127" y="4798870"/>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9" name="直接连接符 48"/>
          <p:cNvCxnSpPr/>
          <p:nvPr/>
        </p:nvCxnSpPr>
        <p:spPr>
          <a:xfrm>
            <a:off x="1478783" y="-31844"/>
            <a:ext cx="7495" cy="3912781"/>
          </a:xfrm>
          <a:prstGeom prst="line">
            <a:avLst/>
          </a:prstGeom>
          <a:ln w="28575">
            <a:solidFill>
              <a:srgbClr val="44739D"/>
            </a:solidFill>
          </a:ln>
        </p:spPr>
        <p:style>
          <a:lnRef idx="1">
            <a:schemeClr val="accent1"/>
          </a:lnRef>
          <a:fillRef idx="0">
            <a:schemeClr val="accent1"/>
          </a:fillRef>
          <a:effectRef idx="0">
            <a:schemeClr val="accent1"/>
          </a:effectRef>
          <a:fontRef idx="minor">
            <a:schemeClr val="tx1"/>
          </a:fontRef>
        </p:style>
      </p:cxn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3" name="流程图: 联系 22"/>
          <p:cNvSpPr/>
          <p:nvPr/>
        </p:nvSpPr>
        <p:spPr>
          <a:xfrm>
            <a:off x="5849988" y="2616798"/>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1729915" y="2261864"/>
            <a:ext cx="4132863" cy="923330"/>
          </a:xfrm>
          <a:prstGeom prst="rect">
            <a:avLst/>
          </a:prstGeom>
          <a:noFill/>
        </p:spPr>
        <p:txBody>
          <a:bodyPr wrap="none" lIns="91440" tIns="45720" rIns="91440" bIns="45720">
            <a:spAutoFit/>
          </a:bodyPr>
          <a:lstStyle/>
          <a:p>
            <a:pPr algn="ctr"/>
            <a:r>
              <a:rPr lang="en-US" altLang="zh-CN" sz="5400"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MORIMOTO</a:t>
            </a:r>
            <a:endParaRPr lang="zh-CN" altLang="en-US" sz="5400"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
        <p:nvSpPr>
          <p:cNvPr id="8" name="文本框 7"/>
          <p:cNvSpPr txBox="1"/>
          <p:nvPr/>
        </p:nvSpPr>
        <p:spPr>
          <a:xfrm>
            <a:off x="1733108" y="3083477"/>
            <a:ext cx="4752752" cy="577081"/>
          </a:xfrm>
          <a:prstGeom prst="rect">
            <a:avLst/>
          </a:prstGeom>
          <a:noFill/>
        </p:spPr>
        <p:txBody>
          <a:bodyPr wrap="square" rtlCol="0">
            <a:spAutoFit/>
          </a:bodyPr>
          <a:lstStyle/>
          <a:p>
            <a:r>
              <a:rPr lang="en-US" altLang="zh-CN" sz="1050" dirty="0">
                <a:solidFill>
                  <a:srgbClr val="969593"/>
                </a:solidFill>
              </a:rPr>
              <a:t>There are many variations of passages of Lorem Ipsum available. </a:t>
            </a:r>
            <a:r>
              <a:rPr lang="en-US" altLang="zh-CN" sz="1050" dirty="0" err="1">
                <a:solidFill>
                  <a:srgbClr val="969593"/>
                </a:solidFill>
              </a:rPr>
              <a:t>butthe</a:t>
            </a:r>
            <a:r>
              <a:rPr lang="en-US" altLang="zh-CN" sz="1050" dirty="0">
                <a:solidFill>
                  <a:srgbClr val="969593"/>
                </a:solidFill>
              </a:rPr>
              <a:t> majority have suffered alteration some form.by injected </a:t>
            </a:r>
            <a:r>
              <a:rPr lang="en-US" altLang="zh-CN" sz="1050" dirty="0" err="1">
                <a:solidFill>
                  <a:srgbClr val="969593"/>
                </a:solidFill>
              </a:rPr>
              <a:t>humour</a:t>
            </a:r>
            <a:r>
              <a:rPr lang="en-US" altLang="zh-CN" sz="1050" dirty="0">
                <a:solidFill>
                  <a:srgbClr val="969593"/>
                </a:solidFill>
              </a:rPr>
              <a:t>. or </a:t>
            </a:r>
            <a:r>
              <a:rPr lang="en-US" altLang="zh-CN" sz="1050" dirty="0" err="1">
                <a:solidFill>
                  <a:srgbClr val="969593"/>
                </a:solidFill>
              </a:rPr>
              <a:t>randomThere</a:t>
            </a:r>
            <a:r>
              <a:rPr lang="en-US" altLang="zh-CN" sz="1050" dirty="0">
                <a:solidFill>
                  <a:srgbClr val="969593"/>
                </a:solidFill>
              </a:rPr>
              <a:t> are many variations of passages of Lorem Ipsum available. </a:t>
            </a:r>
            <a:r>
              <a:rPr lang="en-US" altLang="zh-CN" sz="1050" dirty="0" err="1">
                <a:solidFill>
                  <a:srgbClr val="969593"/>
                </a:solidFill>
              </a:rPr>
              <a:t>butthe</a:t>
            </a:r>
            <a:r>
              <a:rPr lang="en-US" altLang="zh-CN" sz="1050" dirty="0">
                <a:solidFill>
                  <a:srgbClr val="969593"/>
                </a:solidFill>
              </a:rPr>
              <a:t> majority have suffered alt</a:t>
            </a:r>
            <a:endParaRPr lang="zh-CN" altLang="en-US" sz="1050" dirty="0">
              <a:solidFill>
                <a:srgbClr val="96959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4" y="765544"/>
            <a:ext cx="12192000" cy="6092456"/>
          </a:xfrm>
          <a:prstGeom prst="rect">
            <a:avLst/>
          </a:prstGeom>
          <a:solidFill>
            <a:srgbClr val="44739D">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l="43321" r="16264" b="2907"/>
          <a:stretch>
            <a:fillRect/>
          </a:stretch>
        </p:blipFill>
        <p:spPr>
          <a:xfrm>
            <a:off x="8378456" y="765544"/>
            <a:ext cx="3813544" cy="6092456"/>
          </a:xfrm>
          <a:custGeom>
            <a:avLst/>
            <a:gdLst>
              <a:gd name="connsiteX0" fmla="*/ 0 w 3813544"/>
              <a:gd name="connsiteY0" fmla="*/ 0 h 6092456"/>
              <a:gd name="connsiteX1" fmla="*/ 3813544 w 3813544"/>
              <a:gd name="connsiteY1" fmla="*/ 0 h 6092456"/>
              <a:gd name="connsiteX2" fmla="*/ 3813544 w 3813544"/>
              <a:gd name="connsiteY2" fmla="*/ 6092456 h 6092456"/>
              <a:gd name="connsiteX3" fmla="*/ 0 w 3813544"/>
              <a:gd name="connsiteY3" fmla="*/ 6092456 h 6092456"/>
            </a:gdLst>
            <a:ahLst/>
            <a:cxnLst>
              <a:cxn ang="0">
                <a:pos x="connsiteX0" y="connsiteY0"/>
              </a:cxn>
              <a:cxn ang="0">
                <a:pos x="connsiteX1" y="connsiteY1"/>
              </a:cxn>
              <a:cxn ang="0">
                <a:pos x="connsiteX2" y="connsiteY2"/>
              </a:cxn>
              <a:cxn ang="0">
                <a:pos x="connsiteX3" y="connsiteY3"/>
              </a:cxn>
            </a:cxnLst>
            <a:rect l="l" t="t" r="r" b="b"/>
            <a:pathLst>
              <a:path w="3813544" h="6092456">
                <a:moveTo>
                  <a:pt x="0" y="0"/>
                </a:moveTo>
                <a:lnTo>
                  <a:pt x="3813544" y="0"/>
                </a:lnTo>
                <a:lnTo>
                  <a:pt x="3813544" y="6092456"/>
                </a:lnTo>
                <a:lnTo>
                  <a:pt x="0" y="6092456"/>
                </a:lnTo>
                <a:close/>
              </a:path>
            </a:pathLst>
          </a:custGeom>
        </p:spPr>
      </p:pic>
      <p:sp>
        <p:nvSpPr>
          <p:cNvPr id="6" name="矩形 5"/>
          <p:cNvSpPr/>
          <p:nvPr/>
        </p:nvSpPr>
        <p:spPr>
          <a:xfrm>
            <a:off x="0" y="765544"/>
            <a:ext cx="1020726" cy="6092456"/>
          </a:xfrm>
          <a:prstGeom prst="rect">
            <a:avLst/>
          </a:prstGeom>
          <a:solidFill>
            <a:srgbClr val="EDCC87">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532433" y="1907215"/>
            <a:ext cx="3968144" cy="650178"/>
            <a:chOff x="1532433" y="1907215"/>
            <a:chExt cx="3968144" cy="650178"/>
          </a:xfrm>
        </p:grpSpPr>
        <p:sp>
          <p:nvSpPr>
            <p:cNvPr id="12" name="文本框 11"/>
            <p:cNvSpPr txBox="1"/>
            <p:nvPr/>
          </p:nvSpPr>
          <p:spPr>
            <a:xfrm>
              <a:off x="1532433" y="1907215"/>
              <a:ext cx="3057247" cy="523220"/>
            </a:xfrm>
            <a:prstGeom prst="rect">
              <a:avLst/>
            </a:prstGeom>
            <a:noFill/>
          </p:spPr>
          <p:txBody>
            <a:bodyPr wrap="none" rtlCol="0">
              <a:spAutoFit/>
            </a:bodyPr>
            <a:lstStyle/>
            <a:p>
              <a:pPr>
                <a:defRPr/>
              </a:pPr>
              <a:r>
                <a:rPr lang="zh-CN" altLang="en-US" sz="2800" b="1" dirty="0">
                  <a:solidFill>
                    <a:srgbClr val="EDCC87"/>
                  </a:solidFill>
                  <a:latin typeface="等线" panose="02010600030101010101" pitchFamily="2" charset="-122"/>
                  <a:ea typeface="等线" panose="02010600030101010101" pitchFamily="2" charset="-122"/>
                  <a:cs typeface="+mn-ea"/>
                  <a:sym typeface="+mn-lt"/>
                </a:rPr>
                <a:t>单击此处添加标题</a:t>
              </a:r>
              <a:endParaRPr lang="zh-CN" altLang="en-US" sz="2800" b="1" dirty="0">
                <a:solidFill>
                  <a:srgbClr val="EDCC87"/>
                </a:solidFill>
                <a:latin typeface="等线" panose="02010600030101010101" pitchFamily="2" charset="-122"/>
                <a:ea typeface="等线" panose="02010600030101010101" pitchFamily="2" charset="-122"/>
                <a:cs typeface="+mn-ea"/>
                <a:sym typeface="+mn-lt"/>
              </a:endParaRPr>
            </a:p>
          </p:txBody>
        </p:sp>
        <p:sp>
          <p:nvSpPr>
            <p:cNvPr id="13" name="矩形 12"/>
            <p:cNvSpPr/>
            <p:nvPr/>
          </p:nvSpPr>
          <p:spPr>
            <a:xfrm>
              <a:off x="1532433" y="2303477"/>
              <a:ext cx="3968144" cy="253916"/>
            </a:xfrm>
            <a:prstGeom prst="rect">
              <a:avLst/>
            </a:prstGeom>
          </p:spPr>
          <p:txBody>
            <a:bodyPr wrap="square">
              <a:spAutoFit/>
            </a:bodyPr>
            <a:lstStyle/>
            <a:p>
              <a:pPr>
                <a:defRPr/>
              </a:pPr>
              <a:r>
                <a:rPr lang="en-US" altLang="zh-CN" sz="1000" dirty="0">
                  <a:solidFill>
                    <a:schemeClr val="bg1"/>
                  </a:solidFill>
                  <a:latin typeface="等线" panose="02010600030101010101" pitchFamily="2" charset="-122"/>
                  <a:ea typeface="等线" panose="02010600030101010101" pitchFamily="2" charset="-122"/>
                </a:rPr>
                <a:t>There are many variations of passages of Lorem</a:t>
              </a:r>
              <a:endParaRPr lang="zh-CN" altLang="en-US" sz="1000" dirty="0">
                <a:solidFill>
                  <a:schemeClr val="bg1"/>
                </a:solidFill>
                <a:latin typeface="等线" panose="02010600030101010101" pitchFamily="2" charset="-122"/>
                <a:ea typeface="等线" panose="02010600030101010101" pitchFamily="2" charset="-122"/>
              </a:endParaRPr>
            </a:p>
          </p:txBody>
        </p:sp>
      </p:grpSp>
      <p:sp>
        <p:nvSpPr>
          <p:cNvPr id="15" name="文本框2"/>
          <p:cNvSpPr/>
          <p:nvPr/>
        </p:nvSpPr>
        <p:spPr>
          <a:xfrm>
            <a:off x="1582657" y="2755783"/>
            <a:ext cx="4380971" cy="1171603"/>
          </a:xfrm>
          <a:prstGeom prst="rect">
            <a:avLst/>
          </a:prstGeom>
          <a:ln>
            <a:noFill/>
          </a:ln>
        </p:spPr>
        <p:txBody>
          <a:bodyPr wrap="square">
            <a:spAutoFit/>
          </a:bodyPr>
          <a:lstStyle/>
          <a:p>
            <a:pPr>
              <a:lnSpc>
                <a:spcPct val="150000"/>
              </a:lnSpc>
              <a:spcBef>
                <a:spcPts val="2950"/>
              </a:spcBef>
              <a:defRP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此处添加详细文本描述，建议与标题相关并符合整体语言风格，此处添加此处添加详细文本此处添加详细文本描述，建议与标题相关并符合整体语言风格，此处添加此处添加详细文本此处添加详细文本描述</a:t>
            </a:r>
            <a:endParaRPr lang="en-US" altLang="en-US" sz="12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nvGrpSpPr>
          <p:cNvPr id="16" name="组合 15"/>
          <p:cNvGrpSpPr/>
          <p:nvPr/>
        </p:nvGrpSpPr>
        <p:grpSpPr>
          <a:xfrm>
            <a:off x="1576892" y="4383548"/>
            <a:ext cx="1890160" cy="1381399"/>
            <a:chOff x="4732168" y="2486721"/>
            <a:chExt cx="1890160" cy="1381399"/>
          </a:xfrm>
        </p:grpSpPr>
        <p:sp>
          <p:nvSpPr>
            <p:cNvPr id="17"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rgbClr val="EDCC87"/>
                  </a:solidFill>
                  <a:latin typeface="思源黑体 CN Bold" panose="020B0800000000000000" pitchFamily="34" charset="-122"/>
                  <a:ea typeface="思源黑体 CN Bold" panose="020B0800000000000000" pitchFamily="34" charset="-122"/>
                </a:rPr>
                <a:t>点击添加标题</a:t>
              </a:r>
              <a:endParaRPr lang="id-ID" b="1" dirty="0">
                <a:solidFill>
                  <a:srgbClr val="EDCC87"/>
                </a:solidFill>
                <a:latin typeface="思源黑体 CN Bold" panose="020B0800000000000000" pitchFamily="34" charset="-122"/>
                <a:ea typeface="思源黑体 CN Bold" panose="020B0800000000000000" pitchFamily="34" charset="-122"/>
              </a:endParaRPr>
            </a:p>
          </p:txBody>
        </p:sp>
        <p:sp>
          <p:nvSpPr>
            <p:cNvPr id="18"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grpSp>
        <p:nvGrpSpPr>
          <p:cNvPr id="19" name="组合 18"/>
          <p:cNvGrpSpPr/>
          <p:nvPr/>
        </p:nvGrpSpPr>
        <p:grpSpPr>
          <a:xfrm>
            <a:off x="4030026" y="4383548"/>
            <a:ext cx="1890160" cy="1381399"/>
            <a:chOff x="4732168" y="2486721"/>
            <a:chExt cx="1890160" cy="1381399"/>
          </a:xfrm>
        </p:grpSpPr>
        <p:sp>
          <p:nvSpPr>
            <p:cNvPr id="20"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rgbClr val="EDCC87"/>
                  </a:solidFill>
                  <a:latin typeface="思源黑体 CN Bold" panose="020B0800000000000000" pitchFamily="34" charset="-122"/>
                  <a:ea typeface="思源黑体 CN Bold" panose="020B0800000000000000" pitchFamily="34" charset="-122"/>
                </a:rPr>
                <a:t>点击添加标题</a:t>
              </a:r>
              <a:endParaRPr lang="id-ID" b="1" dirty="0">
                <a:solidFill>
                  <a:srgbClr val="EDCC87"/>
                </a:solidFill>
                <a:latin typeface="思源黑体 CN Bold" panose="020B0800000000000000" pitchFamily="34" charset="-122"/>
                <a:ea typeface="思源黑体 CN Bold" panose="020B0800000000000000" pitchFamily="34" charset="-122"/>
              </a:endParaRPr>
            </a:p>
          </p:txBody>
        </p:sp>
        <p:sp>
          <p:nvSpPr>
            <p:cNvPr id="21"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cxnSp>
        <p:nvCxnSpPr>
          <p:cNvPr id="22" name="直接连接符 21"/>
          <p:cNvCxnSpPr/>
          <p:nvPr/>
        </p:nvCxnSpPr>
        <p:spPr>
          <a:xfrm>
            <a:off x="3722342" y="4383548"/>
            <a:ext cx="0" cy="1381399"/>
          </a:xfrm>
          <a:prstGeom prst="line">
            <a:avLst/>
          </a:prstGeom>
          <a:noFill/>
          <a:ln w="6350" cap="flat" cmpd="sng" algn="ctr">
            <a:solidFill>
              <a:sysClr val="window" lastClr="FFFFFF">
                <a:lumMod val="75000"/>
              </a:sysClr>
            </a:solidFill>
            <a:prstDash val="solid"/>
            <a:miter lim="800000"/>
          </a:ln>
          <a:effectLst/>
        </p:spPr>
      </p:cxnSp>
      <p:grpSp>
        <p:nvGrpSpPr>
          <p:cNvPr id="23" name="组合 22"/>
          <p:cNvGrpSpPr/>
          <p:nvPr/>
        </p:nvGrpSpPr>
        <p:grpSpPr>
          <a:xfrm>
            <a:off x="6233005" y="4383548"/>
            <a:ext cx="1890160" cy="1381399"/>
            <a:chOff x="4732168" y="2486721"/>
            <a:chExt cx="1890160" cy="1381399"/>
          </a:xfrm>
        </p:grpSpPr>
        <p:sp>
          <p:nvSpPr>
            <p:cNvPr id="24"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rgbClr val="EDCC87"/>
                  </a:solidFill>
                  <a:latin typeface="思源黑体 CN Bold" panose="020B0800000000000000" pitchFamily="34" charset="-122"/>
                  <a:ea typeface="思源黑体 CN Bold" panose="020B0800000000000000" pitchFamily="34" charset="-122"/>
                </a:rPr>
                <a:t>点击添加标题</a:t>
              </a:r>
              <a:endParaRPr lang="id-ID" b="1" dirty="0">
                <a:solidFill>
                  <a:srgbClr val="EDCC87"/>
                </a:solidFill>
                <a:latin typeface="思源黑体 CN Bold" panose="020B0800000000000000" pitchFamily="34" charset="-122"/>
                <a:ea typeface="思源黑体 CN Bold" panose="020B0800000000000000" pitchFamily="34" charset="-122"/>
              </a:endParaRPr>
            </a:p>
          </p:txBody>
        </p:sp>
        <p:sp>
          <p:nvSpPr>
            <p:cNvPr id="25"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cxnSp>
        <p:nvCxnSpPr>
          <p:cNvPr id="26" name="直接连接符 25"/>
          <p:cNvCxnSpPr/>
          <p:nvPr/>
        </p:nvCxnSpPr>
        <p:spPr>
          <a:xfrm>
            <a:off x="6100491" y="4316203"/>
            <a:ext cx="0" cy="1381399"/>
          </a:xfrm>
          <a:prstGeom prst="line">
            <a:avLst/>
          </a:prstGeom>
          <a:noFill/>
          <a:ln w="6350" cap="flat" cmpd="sng" algn="ctr">
            <a:solidFill>
              <a:sysClr val="window" lastClr="FFFFFF">
                <a:lumMod val="75000"/>
              </a:sysClr>
            </a:solidFill>
            <a:prstDash val="solid"/>
            <a:miter lim="800000"/>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30791"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9511515" y="4425784"/>
            <a:ext cx="2680485" cy="2424366"/>
            <a:chOff x="4575320" y="0"/>
            <a:chExt cx="7617774" cy="6889898"/>
          </a:xfrm>
        </p:grpSpPr>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 name="流程图: 联系 22"/>
          <p:cNvSpPr/>
          <p:nvPr/>
        </p:nvSpPr>
        <p:spPr>
          <a:xfrm>
            <a:off x="5871345" y="2995402"/>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Freeform 5"/>
          <p:cNvSpPr/>
          <p:nvPr/>
        </p:nvSpPr>
        <p:spPr bwMode="auto">
          <a:xfrm>
            <a:off x="6764478" y="3582999"/>
            <a:ext cx="785810" cy="1629696"/>
          </a:xfrm>
          <a:custGeom>
            <a:avLst/>
            <a:gdLst>
              <a:gd name="T0" fmla="*/ 0 w 727"/>
              <a:gd name="T1" fmla="*/ 0 h 1508"/>
              <a:gd name="T2" fmla="*/ 0 w 727"/>
              <a:gd name="T3" fmla="*/ 1508 h 1508"/>
              <a:gd name="T4" fmla="*/ 727 w 727"/>
              <a:gd name="T5" fmla="*/ 722 h 1508"/>
              <a:gd name="T6" fmla="*/ 0 w 727"/>
              <a:gd name="T7" fmla="*/ 0 h 1508"/>
            </a:gdLst>
            <a:ahLst/>
            <a:cxnLst>
              <a:cxn ang="0">
                <a:pos x="T0" y="T1"/>
              </a:cxn>
              <a:cxn ang="0">
                <a:pos x="T2" y="T3"/>
              </a:cxn>
              <a:cxn ang="0">
                <a:pos x="T4" y="T5"/>
              </a:cxn>
              <a:cxn ang="0">
                <a:pos x="T6" y="T7"/>
              </a:cxn>
            </a:cxnLst>
            <a:rect l="0" t="0" r="r" b="b"/>
            <a:pathLst>
              <a:path w="727" h="1508">
                <a:moveTo>
                  <a:pt x="0" y="0"/>
                </a:moveTo>
                <a:cubicBezTo>
                  <a:pt x="0" y="1508"/>
                  <a:pt x="0" y="1508"/>
                  <a:pt x="0" y="1508"/>
                </a:cubicBezTo>
                <a:cubicBezTo>
                  <a:pt x="0" y="1508"/>
                  <a:pt x="535" y="1358"/>
                  <a:pt x="727" y="722"/>
                </a:cubicBezTo>
                <a:lnTo>
                  <a:pt x="0" y="0"/>
                </a:lnTo>
                <a:close/>
              </a:path>
            </a:pathLst>
          </a:custGeom>
          <a:solidFill>
            <a:srgbClr val="44739D"/>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2" name="Freeform 6"/>
          <p:cNvSpPr/>
          <p:nvPr/>
        </p:nvSpPr>
        <p:spPr bwMode="auto">
          <a:xfrm>
            <a:off x="6445650" y="3099424"/>
            <a:ext cx="1447170" cy="1155603"/>
          </a:xfrm>
          <a:custGeom>
            <a:avLst/>
            <a:gdLst>
              <a:gd name="T0" fmla="*/ 0 w 1339"/>
              <a:gd name="T1" fmla="*/ 3 h 1069"/>
              <a:gd name="T2" fmla="*/ 1067 w 1339"/>
              <a:gd name="T3" fmla="*/ 1069 h 1069"/>
              <a:gd name="T4" fmla="*/ 1025 w 1339"/>
              <a:gd name="T5" fmla="*/ 0 h 1069"/>
              <a:gd name="T6" fmla="*/ 0 w 1339"/>
              <a:gd name="T7" fmla="*/ 3 h 1069"/>
            </a:gdLst>
            <a:ahLst/>
            <a:cxnLst>
              <a:cxn ang="0">
                <a:pos x="T0" y="T1"/>
              </a:cxn>
              <a:cxn ang="0">
                <a:pos x="T2" y="T3"/>
              </a:cxn>
              <a:cxn ang="0">
                <a:pos x="T4" y="T5"/>
              </a:cxn>
              <a:cxn ang="0">
                <a:pos x="T6" y="T7"/>
              </a:cxn>
            </a:cxnLst>
            <a:rect l="0" t="0" r="r" b="b"/>
            <a:pathLst>
              <a:path w="1339" h="1069">
                <a:moveTo>
                  <a:pt x="0" y="3"/>
                </a:moveTo>
                <a:cubicBezTo>
                  <a:pt x="1067" y="1069"/>
                  <a:pt x="1067" y="1069"/>
                  <a:pt x="1067" y="1069"/>
                </a:cubicBezTo>
                <a:cubicBezTo>
                  <a:pt x="1067" y="1069"/>
                  <a:pt x="1339" y="585"/>
                  <a:pt x="1025" y="0"/>
                </a:cubicBezTo>
                <a:lnTo>
                  <a:pt x="0" y="3"/>
                </a:lnTo>
                <a:close/>
              </a:path>
            </a:pathLst>
          </a:custGeom>
          <a:solidFill>
            <a:srgbClr val="76B3E9"/>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 name="Freeform 7"/>
          <p:cNvSpPr/>
          <p:nvPr/>
        </p:nvSpPr>
        <p:spPr bwMode="auto">
          <a:xfrm>
            <a:off x="5881479" y="2204572"/>
            <a:ext cx="1629696" cy="785810"/>
          </a:xfrm>
          <a:custGeom>
            <a:avLst/>
            <a:gdLst>
              <a:gd name="T0" fmla="*/ 0 w 1508"/>
              <a:gd name="T1" fmla="*/ 727 h 727"/>
              <a:gd name="T2" fmla="*/ 1508 w 1508"/>
              <a:gd name="T3" fmla="*/ 727 h 727"/>
              <a:gd name="T4" fmla="*/ 722 w 1508"/>
              <a:gd name="T5" fmla="*/ 0 h 727"/>
              <a:gd name="T6" fmla="*/ 0 w 1508"/>
              <a:gd name="T7" fmla="*/ 727 h 727"/>
            </a:gdLst>
            <a:ahLst/>
            <a:cxnLst>
              <a:cxn ang="0">
                <a:pos x="T0" y="T1"/>
              </a:cxn>
              <a:cxn ang="0">
                <a:pos x="T2" y="T3"/>
              </a:cxn>
              <a:cxn ang="0">
                <a:pos x="T4" y="T5"/>
              </a:cxn>
              <a:cxn ang="0">
                <a:pos x="T6" y="T7"/>
              </a:cxn>
            </a:cxnLst>
            <a:rect l="0" t="0" r="r" b="b"/>
            <a:pathLst>
              <a:path w="1508" h="727">
                <a:moveTo>
                  <a:pt x="0" y="727"/>
                </a:moveTo>
                <a:cubicBezTo>
                  <a:pt x="1508" y="727"/>
                  <a:pt x="1508" y="727"/>
                  <a:pt x="1508" y="727"/>
                </a:cubicBezTo>
                <a:cubicBezTo>
                  <a:pt x="1508" y="727"/>
                  <a:pt x="1358" y="192"/>
                  <a:pt x="722" y="0"/>
                </a:cubicBezTo>
                <a:lnTo>
                  <a:pt x="0" y="727"/>
                </a:lnTo>
                <a:close/>
              </a:path>
            </a:pathLst>
          </a:custGeom>
          <a:solidFill>
            <a:srgbClr val="EDCC87"/>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9" name="Freeform 8"/>
          <p:cNvSpPr/>
          <p:nvPr/>
        </p:nvSpPr>
        <p:spPr bwMode="auto">
          <a:xfrm>
            <a:off x="5400274" y="1862040"/>
            <a:ext cx="1155603" cy="1445985"/>
          </a:xfrm>
          <a:custGeom>
            <a:avLst/>
            <a:gdLst>
              <a:gd name="T0" fmla="*/ 3 w 1070"/>
              <a:gd name="T1" fmla="*/ 1338 h 1338"/>
              <a:gd name="T2" fmla="*/ 1070 w 1070"/>
              <a:gd name="T3" fmla="*/ 272 h 1338"/>
              <a:gd name="T4" fmla="*/ 0 w 1070"/>
              <a:gd name="T5" fmla="*/ 314 h 1338"/>
              <a:gd name="T6" fmla="*/ 3 w 1070"/>
              <a:gd name="T7" fmla="*/ 1338 h 1338"/>
            </a:gdLst>
            <a:ahLst/>
            <a:cxnLst>
              <a:cxn ang="0">
                <a:pos x="T0" y="T1"/>
              </a:cxn>
              <a:cxn ang="0">
                <a:pos x="T2" y="T3"/>
              </a:cxn>
              <a:cxn ang="0">
                <a:pos x="T4" y="T5"/>
              </a:cxn>
              <a:cxn ang="0">
                <a:pos x="T6" y="T7"/>
              </a:cxn>
            </a:cxnLst>
            <a:rect l="0" t="0" r="r" b="b"/>
            <a:pathLst>
              <a:path w="1070" h="1338">
                <a:moveTo>
                  <a:pt x="3" y="1338"/>
                </a:moveTo>
                <a:cubicBezTo>
                  <a:pt x="1070" y="272"/>
                  <a:pt x="1070" y="272"/>
                  <a:pt x="1070" y="272"/>
                </a:cubicBezTo>
                <a:cubicBezTo>
                  <a:pt x="1070" y="272"/>
                  <a:pt x="585" y="0"/>
                  <a:pt x="0" y="314"/>
                </a:cubicBezTo>
                <a:lnTo>
                  <a:pt x="3" y="1338"/>
                </a:lnTo>
                <a:close/>
              </a:path>
            </a:pathLst>
          </a:custGeom>
          <a:solidFill>
            <a:srgbClr val="44739D"/>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0" name="Freeform 9"/>
          <p:cNvSpPr/>
          <p:nvPr/>
        </p:nvSpPr>
        <p:spPr bwMode="auto">
          <a:xfrm>
            <a:off x="4505422" y="2242500"/>
            <a:ext cx="785810" cy="1629696"/>
          </a:xfrm>
          <a:custGeom>
            <a:avLst/>
            <a:gdLst>
              <a:gd name="T0" fmla="*/ 727 w 727"/>
              <a:gd name="T1" fmla="*/ 1508 h 1508"/>
              <a:gd name="T2" fmla="*/ 727 w 727"/>
              <a:gd name="T3" fmla="*/ 0 h 1508"/>
              <a:gd name="T4" fmla="*/ 0 w 727"/>
              <a:gd name="T5" fmla="*/ 786 h 1508"/>
              <a:gd name="T6" fmla="*/ 727 w 727"/>
              <a:gd name="T7" fmla="*/ 1508 h 1508"/>
            </a:gdLst>
            <a:ahLst/>
            <a:cxnLst>
              <a:cxn ang="0">
                <a:pos x="T0" y="T1"/>
              </a:cxn>
              <a:cxn ang="0">
                <a:pos x="T2" y="T3"/>
              </a:cxn>
              <a:cxn ang="0">
                <a:pos x="T4" y="T5"/>
              </a:cxn>
              <a:cxn ang="0">
                <a:pos x="T6" y="T7"/>
              </a:cxn>
            </a:cxnLst>
            <a:rect l="0" t="0" r="r" b="b"/>
            <a:pathLst>
              <a:path w="727" h="1508">
                <a:moveTo>
                  <a:pt x="727" y="1508"/>
                </a:moveTo>
                <a:cubicBezTo>
                  <a:pt x="727" y="0"/>
                  <a:pt x="727" y="0"/>
                  <a:pt x="727" y="0"/>
                </a:cubicBezTo>
                <a:cubicBezTo>
                  <a:pt x="727" y="0"/>
                  <a:pt x="192" y="150"/>
                  <a:pt x="0" y="786"/>
                </a:cubicBezTo>
                <a:lnTo>
                  <a:pt x="727" y="1508"/>
                </a:lnTo>
                <a:close/>
              </a:path>
            </a:pathLst>
          </a:custGeom>
          <a:solidFill>
            <a:srgbClr val="EDCC87"/>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7" name="Freeform 10"/>
          <p:cNvSpPr/>
          <p:nvPr/>
        </p:nvSpPr>
        <p:spPr bwMode="auto">
          <a:xfrm>
            <a:off x="4162890" y="3197798"/>
            <a:ext cx="1445985" cy="1155603"/>
          </a:xfrm>
          <a:custGeom>
            <a:avLst/>
            <a:gdLst>
              <a:gd name="T0" fmla="*/ 1338 w 1338"/>
              <a:gd name="T1" fmla="*/ 1066 h 1069"/>
              <a:gd name="T2" fmla="*/ 272 w 1338"/>
              <a:gd name="T3" fmla="*/ 0 h 1069"/>
              <a:gd name="T4" fmla="*/ 314 w 1338"/>
              <a:gd name="T5" fmla="*/ 1069 h 1069"/>
              <a:gd name="T6" fmla="*/ 1338 w 1338"/>
              <a:gd name="T7" fmla="*/ 1066 h 1069"/>
            </a:gdLst>
            <a:ahLst/>
            <a:cxnLst>
              <a:cxn ang="0">
                <a:pos x="T0" y="T1"/>
              </a:cxn>
              <a:cxn ang="0">
                <a:pos x="T2" y="T3"/>
              </a:cxn>
              <a:cxn ang="0">
                <a:pos x="T4" y="T5"/>
              </a:cxn>
              <a:cxn ang="0">
                <a:pos x="T6" y="T7"/>
              </a:cxn>
            </a:cxnLst>
            <a:rect l="0" t="0" r="r" b="b"/>
            <a:pathLst>
              <a:path w="1338" h="1069">
                <a:moveTo>
                  <a:pt x="1338" y="1066"/>
                </a:moveTo>
                <a:cubicBezTo>
                  <a:pt x="272" y="0"/>
                  <a:pt x="272" y="0"/>
                  <a:pt x="272" y="0"/>
                </a:cubicBezTo>
                <a:cubicBezTo>
                  <a:pt x="272" y="0"/>
                  <a:pt x="0" y="484"/>
                  <a:pt x="314" y="1069"/>
                </a:cubicBezTo>
                <a:lnTo>
                  <a:pt x="1338" y="1066"/>
                </a:lnTo>
                <a:close/>
              </a:path>
            </a:pathLst>
          </a:custGeom>
          <a:solidFill>
            <a:srgbClr val="44739D"/>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8" name="Freeform 11"/>
          <p:cNvSpPr/>
          <p:nvPr/>
        </p:nvSpPr>
        <p:spPr bwMode="auto">
          <a:xfrm>
            <a:off x="4542165" y="4464813"/>
            <a:ext cx="1629696" cy="784625"/>
          </a:xfrm>
          <a:custGeom>
            <a:avLst/>
            <a:gdLst>
              <a:gd name="T0" fmla="*/ 1508 w 1508"/>
              <a:gd name="T1" fmla="*/ 0 h 727"/>
              <a:gd name="T2" fmla="*/ 0 w 1508"/>
              <a:gd name="T3" fmla="*/ 0 h 727"/>
              <a:gd name="T4" fmla="*/ 786 w 1508"/>
              <a:gd name="T5" fmla="*/ 727 h 727"/>
              <a:gd name="T6" fmla="*/ 1508 w 1508"/>
              <a:gd name="T7" fmla="*/ 0 h 727"/>
            </a:gdLst>
            <a:ahLst/>
            <a:cxnLst>
              <a:cxn ang="0">
                <a:pos x="T0" y="T1"/>
              </a:cxn>
              <a:cxn ang="0">
                <a:pos x="T2" y="T3"/>
              </a:cxn>
              <a:cxn ang="0">
                <a:pos x="T4" y="T5"/>
              </a:cxn>
              <a:cxn ang="0">
                <a:pos x="T6" y="T7"/>
              </a:cxn>
            </a:cxnLst>
            <a:rect l="0" t="0" r="r" b="b"/>
            <a:pathLst>
              <a:path w="1508" h="727">
                <a:moveTo>
                  <a:pt x="1508" y="0"/>
                </a:moveTo>
                <a:cubicBezTo>
                  <a:pt x="0" y="0"/>
                  <a:pt x="0" y="0"/>
                  <a:pt x="0" y="0"/>
                </a:cubicBezTo>
                <a:cubicBezTo>
                  <a:pt x="0" y="0"/>
                  <a:pt x="150" y="535"/>
                  <a:pt x="786" y="727"/>
                </a:cubicBezTo>
                <a:lnTo>
                  <a:pt x="1508" y="0"/>
                </a:lnTo>
                <a:close/>
              </a:path>
            </a:pathLst>
          </a:custGeom>
          <a:solidFill>
            <a:srgbClr val="76B3E9"/>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0" name="Freeform 12"/>
          <p:cNvSpPr/>
          <p:nvPr/>
        </p:nvSpPr>
        <p:spPr bwMode="auto">
          <a:xfrm>
            <a:off x="5498648" y="4147170"/>
            <a:ext cx="1155603" cy="1444800"/>
          </a:xfrm>
          <a:custGeom>
            <a:avLst/>
            <a:gdLst>
              <a:gd name="T0" fmla="*/ 1066 w 1070"/>
              <a:gd name="T1" fmla="*/ 0 h 1338"/>
              <a:gd name="T2" fmla="*/ 0 w 1070"/>
              <a:gd name="T3" fmla="*/ 1066 h 1338"/>
              <a:gd name="T4" fmla="*/ 1070 w 1070"/>
              <a:gd name="T5" fmla="*/ 1024 h 1338"/>
              <a:gd name="T6" fmla="*/ 1066 w 1070"/>
              <a:gd name="T7" fmla="*/ 0 h 1338"/>
            </a:gdLst>
            <a:ahLst/>
            <a:cxnLst>
              <a:cxn ang="0">
                <a:pos x="T0" y="T1"/>
              </a:cxn>
              <a:cxn ang="0">
                <a:pos x="T2" y="T3"/>
              </a:cxn>
              <a:cxn ang="0">
                <a:pos x="T4" y="T5"/>
              </a:cxn>
              <a:cxn ang="0">
                <a:pos x="T6" y="T7"/>
              </a:cxn>
            </a:cxnLst>
            <a:rect l="0" t="0" r="r" b="b"/>
            <a:pathLst>
              <a:path w="1070" h="1338">
                <a:moveTo>
                  <a:pt x="1066" y="0"/>
                </a:moveTo>
                <a:cubicBezTo>
                  <a:pt x="0" y="1066"/>
                  <a:pt x="0" y="1066"/>
                  <a:pt x="0" y="1066"/>
                </a:cubicBezTo>
                <a:cubicBezTo>
                  <a:pt x="0" y="1066"/>
                  <a:pt x="484" y="1338"/>
                  <a:pt x="1070" y="1024"/>
                </a:cubicBezTo>
                <a:lnTo>
                  <a:pt x="1066" y="0"/>
                </a:lnTo>
                <a:close/>
              </a:path>
            </a:pathLst>
          </a:custGeom>
          <a:solidFill>
            <a:srgbClr val="EDCC87"/>
          </a:solidFill>
          <a:ln>
            <a:noFill/>
          </a:ln>
        </p:spPr>
        <p:txBody>
          <a:bodyPr vert="horz" wrap="square" lIns="59539" tIns="29770" rIns="59539" bIns="29770" numCol="1" anchor="t" anchorCtr="0" compatLnSpc="1"/>
          <a:lstStyle/>
          <a:p>
            <a:pPr>
              <a:lnSpc>
                <a:spcPct val="120000"/>
              </a:lnSpc>
              <a:defRPr/>
            </a:pPr>
            <a:endParaRPr lang="en-IN" sz="113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1" name="TextBox 53"/>
          <p:cNvSpPr txBox="1"/>
          <p:nvPr/>
        </p:nvSpPr>
        <p:spPr>
          <a:xfrm>
            <a:off x="3475890" y="2420498"/>
            <a:ext cx="802984" cy="536622"/>
          </a:xfrm>
          <a:prstGeom prst="rect">
            <a:avLst/>
          </a:prstGeom>
          <a:noFill/>
        </p:spPr>
        <p:txBody>
          <a:bodyPr wrap="square" lIns="0" tIns="0" rIns="0" bIns="0" rtlCol="0">
            <a:spAutoFit/>
          </a:bodyPr>
          <a:lstStyle/>
          <a:p>
            <a:pPr>
              <a:lnSpc>
                <a:spcPct val="120000"/>
              </a:lnSpc>
              <a:defRPr/>
            </a:pPr>
            <a:r>
              <a:rPr lang="en-US" sz="3200" dirty="0">
                <a:solidFill>
                  <a:srgbClr val="44739D"/>
                </a:solidFill>
                <a:latin typeface="Arial" panose="020B0604020202020204" pitchFamily="34" charset="0"/>
                <a:ea typeface="微软雅黑" panose="020B0503020204020204" charset="-122"/>
                <a:sym typeface="Arial" panose="020B0604020202020204" pitchFamily="34" charset="0"/>
              </a:rPr>
              <a:t>01</a:t>
            </a:r>
            <a:endParaRPr lang="en-US" sz="3200" dirty="0">
              <a:solidFill>
                <a:srgbClr val="44739D"/>
              </a:solidFill>
              <a:latin typeface="Arial" panose="020B0604020202020204" pitchFamily="34" charset="0"/>
              <a:ea typeface="微软雅黑" panose="020B0503020204020204" charset="-122"/>
              <a:sym typeface="Arial" panose="020B0604020202020204" pitchFamily="34" charset="0"/>
            </a:endParaRPr>
          </a:p>
        </p:txBody>
      </p:sp>
      <p:sp>
        <p:nvSpPr>
          <p:cNvPr id="42" name="Rectangle 54"/>
          <p:cNvSpPr/>
          <p:nvPr/>
        </p:nvSpPr>
        <p:spPr>
          <a:xfrm>
            <a:off x="751884" y="2837418"/>
            <a:ext cx="2618498" cy="369332"/>
          </a:xfrm>
          <a:prstGeom prst="rect">
            <a:avLst/>
          </a:prstGeom>
        </p:spPr>
        <p:txBody>
          <a:bodyPr wrap="square" lIns="0" tIns="0" rIns="0" bIns="0">
            <a:spAutoFit/>
          </a:bodyPr>
          <a:lstStyle/>
          <a:p>
            <a:pPr algn="r">
              <a:lnSpc>
                <a:spcPct val="120000"/>
              </a:lnSpc>
              <a:defRPr/>
            </a:pPr>
            <a:r>
              <a:rPr lang="zh-CN" altLang="en-US" sz="1000" dirty="0">
                <a:solidFill>
                  <a:srgbClr val="44739D"/>
                </a:solidFill>
                <a:latin typeface="思源黑体 CN ExtraLight" panose="020B0200000000000000" pitchFamily="34" charset="-122"/>
                <a:ea typeface="思源黑体 CN ExtraLight" panose="020B0200000000000000" pitchFamily="34" charset="-122"/>
                <a:sym typeface="Arial" panose="020B0604020202020204" pitchFamily="34" charset="0"/>
              </a:rPr>
              <a:t>请替换文字内容，点击添加相关标题文字，修改文字内容，也可以直接复制你的内容到此</a:t>
            </a:r>
            <a:r>
              <a:rPr lang="zh-CN" alt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rPr>
              <a:t>。</a:t>
            </a:r>
            <a:endParaRPr 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endParaRPr>
          </a:p>
        </p:txBody>
      </p:sp>
      <p:sp>
        <p:nvSpPr>
          <p:cNvPr id="43" name="TextBox 55"/>
          <p:cNvSpPr txBox="1"/>
          <p:nvPr/>
        </p:nvSpPr>
        <p:spPr>
          <a:xfrm>
            <a:off x="1447830" y="2476970"/>
            <a:ext cx="1900017" cy="309187"/>
          </a:xfrm>
          <a:prstGeom prst="rect">
            <a:avLst/>
          </a:prstGeom>
          <a:noFill/>
        </p:spPr>
        <p:txBody>
          <a:bodyPr wrap="square" lIns="0" tIns="0" rIns="0" bIns="0" rtlCol="0">
            <a:spAutoFit/>
          </a:bodyPr>
          <a:lstStyle/>
          <a:p>
            <a:pPr algn="r">
              <a:lnSpc>
                <a:spcPct val="120000"/>
              </a:lnSpc>
              <a:defRPr/>
            </a:pPr>
            <a:r>
              <a:rPr lang="zh-CN" alt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rPr>
              <a:t>请替换文字内容</a:t>
            </a:r>
            <a:endParaRPr 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endParaRPr>
          </a:p>
        </p:txBody>
      </p:sp>
      <p:sp>
        <p:nvSpPr>
          <p:cNvPr id="45" name="TextBox 53"/>
          <p:cNvSpPr txBox="1"/>
          <p:nvPr/>
        </p:nvSpPr>
        <p:spPr>
          <a:xfrm>
            <a:off x="3475890" y="4559633"/>
            <a:ext cx="802984" cy="536622"/>
          </a:xfrm>
          <a:prstGeom prst="rect">
            <a:avLst/>
          </a:prstGeom>
          <a:noFill/>
        </p:spPr>
        <p:txBody>
          <a:bodyPr wrap="square" lIns="0" tIns="0" rIns="0" bIns="0" rtlCol="0">
            <a:spAutoFit/>
          </a:bodyPr>
          <a:lstStyle/>
          <a:p>
            <a:pPr>
              <a:lnSpc>
                <a:spcPct val="120000"/>
              </a:lnSpc>
              <a:defRPr/>
            </a:pPr>
            <a:r>
              <a:rPr lang="en-US" sz="3200" dirty="0">
                <a:solidFill>
                  <a:srgbClr val="44739D"/>
                </a:solidFill>
                <a:latin typeface="Arial" panose="020B0604020202020204" pitchFamily="34" charset="0"/>
                <a:ea typeface="微软雅黑" panose="020B0503020204020204" charset="-122"/>
                <a:sym typeface="Arial" panose="020B0604020202020204" pitchFamily="34" charset="0"/>
              </a:rPr>
              <a:t>02</a:t>
            </a:r>
            <a:endParaRPr lang="en-US" sz="3200" dirty="0">
              <a:solidFill>
                <a:srgbClr val="44739D"/>
              </a:solidFill>
              <a:latin typeface="Arial" panose="020B0604020202020204" pitchFamily="34" charset="0"/>
              <a:ea typeface="微软雅黑" panose="020B0503020204020204" charset="-122"/>
              <a:sym typeface="Arial" panose="020B0604020202020204" pitchFamily="34" charset="0"/>
            </a:endParaRPr>
          </a:p>
        </p:txBody>
      </p:sp>
      <p:sp>
        <p:nvSpPr>
          <p:cNvPr id="46" name="Rectangle 54"/>
          <p:cNvSpPr/>
          <p:nvPr/>
        </p:nvSpPr>
        <p:spPr>
          <a:xfrm>
            <a:off x="751884" y="4976553"/>
            <a:ext cx="2618498" cy="369332"/>
          </a:xfrm>
          <a:prstGeom prst="rect">
            <a:avLst/>
          </a:prstGeom>
        </p:spPr>
        <p:txBody>
          <a:bodyPr wrap="square" lIns="0" tIns="0" rIns="0" bIns="0">
            <a:spAutoFit/>
          </a:bodyPr>
          <a:lstStyle/>
          <a:p>
            <a:pPr algn="r">
              <a:lnSpc>
                <a:spcPct val="120000"/>
              </a:lnSpc>
              <a:defRPr/>
            </a:pPr>
            <a:r>
              <a:rPr lang="zh-CN" altLang="en-US" sz="1000" dirty="0">
                <a:solidFill>
                  <a:srgbClr val="44739D"/>
                </a:solidFill>
                <a:latin typeface="思源黑体 CN ExtraLight" panose="020B0200000000000000" pitchFamily="34" charset="-122"/>
                <a:ea typeface="思源黑体 CN ExtraLight" panose="020B0200000000000000" pitchFamily="34" charset="-122"/>
                <a:sym typeface="Arial" panose="020B0604020202020204" pitchFamily="34" charset="0"/>
              </a:rPr>
              <a:t>请替换文字内容，点击添加相关标题文字，修改文字内容，也可以直接复制你的内容到此</a:t>
            </a:r>
            <a:r>
              <a:rPr lang="zh-CN" alt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rPr>
              <a:t>。</a:t>
            </a:r>
            <a:endParaRPr 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endParaRPr>
          </a:p>
        </p:txBody>
      </p:sp>
      <p:sp>
        <p:nvSpPr>
          <p:cNvPr id="48" name="TextBox 55"/>
          <p:cNvSpPr txBox="1"/>
          <p:nvPr/>
        </p:nvSpPr>
        <p:spPr>
          <a:xfrm>
            <a:off x="1447830" y="4616105"/>
            <a:ext cx="1900017" cy="309187"/>
          </a:xfrm>
          <a:prstGeom prst="rect">
            <a:avLst/>
          </a:prstGeom>
          <a:noFill/>
        </p:spPr>
        <p:txBody>
          <a:bodyPr wrap="square" lIns="0" tIns="0" rIns="0" bIns="0" rtlCol="0">
            <a:spAutoFit/>
          </a:bodyPr>
          <a:lstStyle/>
          <a:p>
            <a:pPr algn="r">
              <a:lnSpc>
                <a:spcPct val="120000"/>
              </a:lnSpc>
              <a:defRPr/>
            </a:pPr>
            <a:r>
              <a:rPr lang="zh-CN" alt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rPr>
              <a:t>请替换文字内容</a:t>
            </a:r>
            <a:endParaRPr 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endParaRPr>
          </a:p>
        </p:txBody>
      </p:sp>
      <p:sp>
        <p:nvSpPr>
          <p:cNvPr id="49" name="TextBox 53"/>
          <p:cNvSpPr txBox="1"/>
          <p:nvPr/>
        </p:nvSpPr>
        <p:spPr>
          <a:xfrm>
            <a:off x="7932009" y="2420498"/>
            <a:ext cx="802984" cy="536622"/>
          </a:xfrm>
          <a:prstGeom prst="rect">
            <a:avLst/>
          </a:prstGeom>
          <a:noFill/>
        </p:spPr>
        <p:txBody>
          <a:bodyPr wrap="square" lIns="0" tIns="0" rIns="0" bIns="0" rtlCol="0">
            <a:spAutoFit/>
          </a:bodyPr>
          <a:lstStyle/>
          <a:p>
            <a:pPr>
              <a:lnSpc>
                <a:spcPct val="120000"/>
              </a:lnSpc>
              <a:defRPr/>
            </a:pPr>
            <a:r>
              <a:rPr lang="en-US" sz="3200" dirty="0">
                <a:solidFill>
                  <a:srgbClr val="44739D"/>
                </a:solidFill>
                <a:latin typeface="Arial" panose="020B0604020202020204" pitchFamily="34" charset="0"/>
                <a:ea typeface="微软雅黑" panose="020B0503020204020204" charset="-122"/>
                <a:sym typeface="Arial" panose="020B0604020202020204" pitchFamily="34" charset="0"/>
              </a:rPr>
              <a:t>03</a:t>
            </a:r>
            <a:endParaRPr lang="en-US" sz="3200" dirty="0">
              <a:solidFill>
                <a:srgbClr val="44739D"/>
              </a:solidFill>
              <a:latin typeface="Arial" panose="020B0604020202020204" pitchFamily="34" charset="0"/>
              <a:ea typeface="微软雅黑" panose="020B0503020204020204" charset="-122"/>
              <a:sym typeface="Arial" panose="020B0604020202020204" pitchFamily="34" charset="0"/>
            </a:endParaRPr>
          </a:p>
        </p:txBody>
      </p:sp>
      <p:sp>
        <p:nvSpPr>
          <p:cNvPr id="50" name="Rectangle 54"/>
          <p:cNvSpPr/>
          <p:nvPr/>
        </p:nvSpPr>
        <p:spPr>
          <a:xfrm>
            <a:off x="8452870" y="2837418"/>
            <a:ext cx="2618498" cy="353430"/>
          </a:xfrm>
          <a:prstGeom prst="rect">
            <a:avLst/>
          </a:prstGeom>
        </p:spPr>
        <p:txBody>
          <a:bodyPr wrap="square" lIns="0" tIns="0" rIns="0" bIns="0">
            <a:spAutoFit/>
          </a:bodyPr>
          <a:lstStyle/>
          <a:p>
            <a:pPr>
              <a:lnSpc>
                <a:spcPct val="120000"/>
              </a:lnSpc>
              <a:defRPr/>
            </a:pPr>
            <a:r>
              <a:rPr lang="zh-CN" alt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rPr>
              <a:t>请替换文字内容，点击添加相关标题文字，修改文字内容，也可以直接复制你的内容到此。</a:t>
            </a:r>
            <a:endParaRPr lang="en-US" sz="1000" dirty="0">
              <a:solidFill>
                <a:prstClr val="black">
                  <a:lumMod val="75000"/>
                  <a:lumOff val="25000"/>
                </a:prstClr>
              </a:solidFill>
              <a:latin typeface="思源黑体 CN ExtraLight" panose="020B0200000000000000" pitchFamily="34" charset="-122"/>
              <a:ea typeface="思源黑体 CN ExtraLight" panose="020B0200000000000000" pitchFamily="34" charset="-122"/>
              <a:sym typeface="Arial" panose="020B0604020202020204" pitchFamily="34" charset="0"/>
            </a:endParaRPr>
          </a:p>
        </p:txBody>
      </p:sp>
      <p:sp>
        <p:nvSpPr>
          <p:cNvPr id="52" name="TextBox 55"/>
          <p:cNvSpPr txBox="1"/>
          <p:nvPr/>
        </p:nvSpPr>
        <p:spPr>
          <a:xfrm>
            <a:off x="8452870" y="2476970"/>
            <a:ext cx="1900017" cy="309187"/>
          </a:xfrm>
          <a:prstGeom prst="rect">
            <a:avLst/>
          </a:prstGeom>
          <a:noFill/>
        </p:spPr>
        <p:txBody>
          <a:bodyPr wrap="square" lIns="0" tIns="0" rIns="0" bIns="0" rtlCol="0">
            <a:spAutoFit/>
          </a:bodyPr>
          <a:lstStyle/>
          <a:p>
            <a:pPr>
              <a:lnSpc>
                <a:spcPct val="120000"/>
              </a:lnSpc>
              <a:defRPr/>
            </a:pPr>
            <a:r>
              <a:rPr lang="zh-CN" alt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rPr>
              <a:t>请替换文字内容</a:t>
            </a:r>
            <a:endParaRPr 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endParaRPr>
          </a:p>
        </p:txBody>
      </p:sp>
      <p:sp>
        <p:nvSpPr>
          <p:cNvPr id="53" name="TextBox 53"/>
          <p:cNvSpPr txBox="1"/>
          <p:nvPr/>
        </p:nvSpPr>
        <p:spPr>
          <a:xfrm>
            <a:off x="7908087" y="4613338"/>
            <a:ext cx="802984" cy="536622"/>
          </a:xfrm>
          <a:prstGeom prst="rect">
            <a:avLst/>
          </a:prstGeom>
          <a:noFill/>
        </p:spPr>
        <p:txBody>
          <a:bodyPr wrap="square" lIns="0" tIns="0" rIns="0" bIns="0" rtlCol="0">
            <a:spAutoFit/>
          </a:bodyPr>
          <a:lstStyle/>
          <a:p>
            <a:pPr>
              <a:lnSpc>
                <a:spcPct val="120000"/>
              </a:lnSpc>
              <a:defRPr/>
            </a:pPr>
            <a:r>
              <a:rPr lang="en-US" sz="3200" dirty="0">
                <a:solidFill>
                  <a:srgbClr val="44739D"/>
                </a:solidFill>
                <a:latin typeface="Arial" panose="020B0604020202020204" pitchFamily="34" charset="0"/>
                <a:ea typeface="微软雅黑" panose="020B0503020204020204" charset="-122"/>
                <a:sym typeface="Arial" panose="020B0604020202020204" pitchFamily="34" charset="0"/>
              </a:rPr>
              <a:t>04</a:t>
            </a:r>
            <a:endParaRPr lang="en-US" sz="3200" dirty="0">
              <a:solidFill>
                <a:srgbClr val="44739D"/>
              </a:solidFill>
              <a:latin typeface="Arial" panose="020B0604020202020204" pitchFamily="34" charset="0"/>
              <a:ea typeface="微软雅黑" panose="020B0503020204020204" charset="-122"/>
              <a:sym typeface="Arial" panose="020B0604020202020204" pitchFamily="34" charset="0"/>
            </a:endParaRPr>
          </a:p>
        </p:txBody>
      </p:sp>
      <p:sp>
        <p:nvSpPr>
          <p:cNvPr id="54" name="Rectangle 54"/>
          <p:cNvSpPr/>
          <p:nvPr/>
        </p:nvSpPr>
        <p:spPr>
          <a:xfrm>
            <a:off x="8452870" y="5027814"/>
            <a:ext cx="2618498" cy="369332"/>
          </a:xfrm>
          <a:prstGeom prst="rect">
            <a:avLst/>
          </a:prstGeom>
        </p:spPr>
        <p:txBody>
          <a:bodyPr wrap="square" lIns="0" tIns="0" rIns="0" bIns="0">
            <a:spAutoFit/>
          </a:bodyPr>
          <a:lstStyle/>
          <a:p>
            <a:pPr>
              <a:lnSpc>
                <a:spcPct val="120000"/>
              </a:lnSpc>
              <a:defRPr/>
            </a:pPr>
            <a:r>
              <a:rPr lang="zh-CN" altLang="en-US" sz="1000" dirty="0">
                <a:solidFill>
                  <a:srgbClr val="44739D"/>
                </a:solidFill>
                <a:latin typeface="思源黑体 CN ExtraLight" panose="020B0200000000000000" pitchFamily="34" charset="-122"/>
                <a:ea typeface="思源黑体 CN ExtraLight" panose="020B0200000000000000" pitchFamily="34" charset="-122"/>
                <a:sym typeface="Arial" panose="020B0604020202020204" pitchFamily="34" charset="0"/>
              </a:rPr>
              <a:t>请替换文字内容，点击添加相关标题文字，修改文字内容，也可以直接复制你的内容到此。</a:t>
            </a:r>
            <a:endParaRPr lang="en-US" sz="1000" dirty="0">
              <a:solidFill>
                <a:srgbClr val="44739D"/>
              </a:solidFill>
              <a:latin typeface="思源黑体 CN ExtraLight" panose="020B0200000000000000" pitchFamily="34" charset="-122"/>
              <a:ea typeface="思源黑体 CN ExtraLight" panose="020B0200000000000000" pitchFamily="34" charset="-122"/>
              <a:sym typeface="Arial" panose="020B0604020202020204" pitchFamily="34" charset="0"/>
            </a:endParaRPr>
          </a:p>
        </p:txBody>
      </p:sp>
      <p:sp>
        <p:nvSpPr>
          <p:cNvPr id="55" name="TextBox 55"/>
          <p:cNvSpPr txBox="1"/>
          <p:nvPr/>
        </p:nvSpPr>
        <p:spPr>
          <a:xfrm>
            <a:off x="8452870" y="4667366"/>
            <a:ext cx="1900017" cy="309187"/>
          </a:xfrm>
          <a:prstGeom prst="rect">
            <a:avLst/>
          </a:prstGeom>
          <a:noFill/>
        </p:spPr>
        <p:txBody>
          <a:bodyPr wrap="square" lIns="0" tIns="0" rIns="0" bIns="0" rtlCol="0">
            <a:spAutoFit/>
          </a:bodyPr>
          <a:lstStyle/>
          <a:p>
            <a:pPr>
              <a:lnSpc>
                <a:spcPct val="120000"/>
              </a:lnSpc>
              <a:defRPr/>
            </a:pPr>
            <a:r>
              <a:rPr lang="zh-CN" alt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rPr>
              <a:t>请替换文字内容</a:t>
            </a:r>
            <a:endParaRPr lang="en-US" dirty="0">
              <a:solidFill>
                <a:srgbClr val="44739D"/>
              </a:solidFill>
              <a:latin typeface="思源黑体 CN Heavy" panose="020B0A00000000000000" pitchFamily="34" charset="-122"/>
              <a:ea typeface="思源黑体 CN Heavy" panose="020B0A00000000000000" pitchFamily="34" charset="-122"/>
              <a:sym typeface="Arial" panose="020B0604020202020204" pitchFamily="34" charset="0"/>
            </a:endParaRPr>
          </a:p>
        </p:txBody>
      </p:sp>
      <p:grpSp>
        <p:nvGrpSpPr>
          <p:cNvPr id="56" name="组合 55"/>
          <p:cNvGrpSpPr/>
          <p:nvPr/>
        </p:nvGrpSpPr>
        <p:grpSpPr>
          <a:xfrm rot="10800000">
            <a:off x="-39102" y="0"/>
            <a:ext cx="2288803" cy="2070109"/>
            <a:chOff x="4575320" y="0"/>
            <a:chExt cx="7617774" cy="6889898"/>
          </a:xfrm>
        </p:grpSpPr>
        <p:sp>
          <p:nvSpPr>
            <p:cNvPr id="57" name="流程图: 联系 56"/>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任意多边形 61"/>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4111928" y="558581"/>
            <a:ext cx="3968144" cy="718021"/>
            <a:chOff x="3843064" y="399555"/>
            <a:chExt cx="3968144" cy="718021"/>
          </a:xfrm>
        </p:grpSpPr>
        <p:sp>
          <p:nvSpPr>
            <p:cNvPr id="68" name="文本框 67"/>
            <p:cNvSpPr txBox="1"/>
            <p:nvPr/>
          </p:nvSpPr>
          <p:spPr>
            <a:xfrm>
              <a:off x="4093328" y="399555"/>
              <a:ext cx="346761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endParaRPr>
            </a:p>
          </p:txBody>
        </p:sp>
        <p:sp>
          <p:nvSpPr>
            <p:cNvPr id="69" name="矩形 68"/>
            <p:cNvSpPr/>
            <p:nvPr/>
          </p:nvSpPr>
          <p:spPr>
            <a:xfrm>
              <a:off x="3843064" y="863660"/>
              <a:ext cx="396814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流程图: 联系 22"/>
          <p:cNvSpPr/>
          <p:nvPr/>
        </p:nvSpPr>
        <p:spPr>
          <a:xfrm>
            <a:off x="7950729" y="3189162"/>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文本框 3"/>
          <p:cNvSpPr txBox="1"/>
          <p:nvPr>
            <p:custDataLst>
              <p:tags r:id="rId1"/>
            </p:custDataLst>
          </p:nvPr>
        </p:nvSpPr>
        <p:spPr>
          <a:xfrm>
            <a:off x="652844" y="1342226"/>
            <a:ext cx="4770506" cy="1107996"/>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rPr>
              <a:t>RART 04</a:t>
            </a:r>
            <a:endParaRPr kumimoji="0" lang="zh-CN" altLang="en-US"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endParaRPr>
          </a:p>
        </p:txBody>
      </p:sp>
      <p:sp>
        <p:nvSpPr>
          <p:cNvPr id="58" name="文本框 57"/>
          <p:cNvSpPr txBox="1"/>
          <p:nvPr/>
        </p:nvSpPr>
        <p:spPr>
          <a:xfrm>
            <a:off x="658331" y="3205547"/>
            <a:ext cx="7013328" cy="895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humour</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or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randomThere</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are many variations of passages of Lorem Ipsum available, but</a:t>
            </a:r>
            <a:endPar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endParaRPr>
          </a:p>
        </p:txBody>
      </p:sp>
      <p:sp>
        <p:nvSpPr>
          <p:cNvPr id="59" name="矩形 58"/>
          <p:cNvSpPr/>
          <p:nvPr/>
        </p:nvSpPr>
        <p:spPr>
          <a:xfrm>
            <a:off x="658331" y="2241605"/>
            <a:ext cx="6247502" cy="1015663"/>
          </a:xfrm>
          <a:prstGeom prst="rect">
            <a:avLst/>
          </a:prstGeom>
          <a:solidFill>
            <a:srgbClr val="EDCC87">
              <a:alpha val="28000"/>
            </a:srgbClr>
          </a:solidFill>
        </p:spPr>
        <p:txBody>
          <a:bodyPr wrap="square" lIns="91440" tIns="45720" rIns="91440" bIns="45720">
            <a:spAutoFit/>
          </a:bodyPr>
          <a:lstStyle/>
          <a:p>
            <a:pPr lvl="0">
              <a:defRPr/>
            </a:pPr>
            <a:r>
              <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下半年工作计划</a:t>
            </a:r>
            <a:endPar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4847" y="1472664"/>
            <a:ext cx="6182307" cy="4809029"/>
          </a:xfrm>
          <a:prstGeom prst="rect">
            <a:avLst/>
          </a:prstGeom>
          <a:solidFill>
            <a:srgbClr val="44739D">
              <a:alpha val="79000"/>
            </a:srgbClr>
          </a:soli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4448342" y="1865190"/>
            <a:ext cx="3295317" cy="461665"/>
          </a:xfrm>
          <a:prstGeom prst="rect">
            <a:avLst/>
          </a:prstGeom>
          <a:noFill/>
        </p:spPr>
        <p:txBody>
          <a:bodyPr wrap="square" rtlCol="0">
            <a:spAutoFit/>
            <a:scene3d>
              <a:camera prst="orthographicFront"/>
              <a:lightRig rig="threePt" dir="t"/>
            </a:scene3d>
            <a:sp3d contourW="12700"/>
          </a:bodyPr>
          <a:lstStyle/>
          <a:p>
            <a:pPr algn="ctr">
              <a:defRPr/>
            </a:pPr>
            <a:r>
              <a:rPr lang="zh-CN" altLang="en-US" sz="2400" b="1" dirty="0">
                <a:solidFill>
                  <a:prstClr val="white"/>
                </a:solidFill>
                <a:latin typeface="等线" panose="02010600030101010101" pitchFamily="2" charset="-122"/>
                <a:ea typeface="等线" panose="02010600030101010101" pitchFamily="2" charset="-122"/>
              </a:rPr>
              <a:t>下半年工作计划</a:t>
            </a:r>
            <a:endParaRPr lang="zh-CN" altLang="en-US" sz="2400" b="1" dirty="0">
              <a:solidFill>
                <a:prstClr val="white"/>
              </a:solidFill>
              <a:latin typeface="等线" panose="02010600030101010101" pitchFamily="2" charset="-122"/>
              <a:ea typeface="等线" panose="02010600030101010101" pitchFamily="2" charset="-122"/>
            </a:endParaRPr>
          </a:p>
        </p:txBody>
      </p:sp>
      <p:sp>
        <p:nvSpPr>
          <p:cNvPr id="8" name="文本框 7"/>
          <p:cNvSpPr txBox="1"/>
          <p:nvPr/>
        </p:nvSpPr>
        <p:spPr>
          <a:xfrm>
            <a:off x="3653004" y="2202975"/>
            <a:ext cx="4885992" cy="247760"/>
          </a:xfrm>
          <a:prstGeom prst="rect">
            <a:avLst/>
          </a:prstGeom>
          <a:noFill/>
        </p:spPr>
        <p:txBody>
          <a:bodyPr wrap="square" rtlCol="0">
            <a:spAutoFit/>
            <a:scene3d>
              <a:camera prst="orthographicFront"/>
              <a:lightRig rig="threePt" dir="t"/>
            </a:scene3d>
            <a:sp3d contourW="12700"/>
          </a:bodyPr>
          <a:lstStyle/>
          <a:p>
            <a:pPr algn="ctr">
              <a:lnSpc>
                <a:spcPct val="120000"/>
              </a:lnSpc>
              <a:defRPr/>
            </a:pPr>
            <a:r>
              <a:rPr lang="en-US" altLang="zh-CN" sz="900" dirty="0">
                <a:solidFill>
                  <a:prstClr val="white"/>
                </a:solidFill>
                <a:latin typeface="等线 Light" panose="02010600030101010101" pitchFamily="2" charset="-122"/>
                <a:ea typeface="等线 Light" panose="02010600030101010101" pitchFamily="2" charset="-122"/>
              </a:rPr>
              <a:t>print the presentation and make it into a film to be used in a wider field</a:t>
            </a:r>
            <a:endParaRPr lang="en-US" altLang="zh-CN" sz="900" dirty="0">
              <a:solidFill>
                <a:prstClr val="white"/>
              </a:solidFill>
              <a:latin typeface="等线 Light" panose="02010600030101010101" pitchFamily="2" charset="-122"/>
              <a:ea typeface="等线 Light" panose="02010600030101010101" pitchFamily="2" charset="-122"/>
            </a:endParaRPr>
          </a:p>
        </p:txBody>
      </p:sp>
      <p:sp>
        <p:nvSpPr>
          <p:cNvPr id="9" name="文本框2"/>
          <p:cNvSpPr/>
          <p:nvPr/>
        </p:nvSpPr>
        <p:spPr>
          <a:xfrm>
            <a:off x="3750644" y="2664640"/>
            <a:ext cx="4690712" cy="2967992"/>
          </a:xfrm>
          <a:prstGeom prst="rect">
            <a:avLst/>
          </a:prstGeom>
        </p:spPr>
        <p:txBody>
          <a:bodyPr wrap="square">
            <a:spAutoFit/>
          </a:bodyPr>
          <a:lstStyle/>
          <a:p>
            <a:pPr algn="ctr">
              <a:lnSpc>
                <a:spcPct val="150000"/>
              </a:lnSpc>
              <a:spcBef>
                <a:spcPts val="2950"/>
              </a:spcBef>
              <a:defRPr/>
            </a:pPr>
            <a:r>
              <a:rPr lang="zh-CN" altLang="en-US" sz="1400" dirty="0">
                <a:solidFill>
                  <a:prstClr val="white">
                    <a:lumMod val="95000"/>
                  </a:prstClr>
                </a:solidFill>
                <a:latin typeface="等线" panose="02010600030101010101" pitchFamily="2" charset="-122"/>
                <a:ea typeface="等线 Light" panose="02010600030101010101" pitchFamily="2" charset="-122"/>
                <a:cs typeface="+mn-ea"/>
                <a:sym typeface="+mn-lt"/>
              </a:rPr>
              <a:t>此处添加详细文本描述，建议与标题相关并符合整体语言风格，此处添加此处添加详细文本描述此处添加详细文本描述，建议与标题相关并符合整体语言风格，此处添加此处添加详细文本描述此处添加详细文本描述，建议与标题相关并符合整体语言风格，此处添加此处添加详细文本描述此处添加详细文本描述，建议与标题相关并符合整体语言风格，此处添加此处添加详细文本描述此处添加详细文本描述，建议与标题相关并符合整体语言风格，此处添加此处添加详细文本描述</a:t>
            </a:r>
            <a:endParaRPr lang="en-US" altLang="en-US" sz="1400" dirty="0">
              <a:solidFill>
                <a:prstClr val="white">
                  <a:lumMod val="95000"/>
                </a:prstClr>
              </a:solidFill>
              <a:latin typeface="等线" panose="02010600030101010101" pitchFamily="2" charset="-122"/>
              <a:sym typeface="+mn-lt"/>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7527" t="41551" r="740" b="3561"/>
          <a:stretch>
            <a:fillRect/>
          </a:stretch>
        </p:blipFill>
        <p:spPr>
          <a:xfrm>
            <a:off x="6007" y="1485890"/>
            <a:ext cx="2980797" cy="2378062"/>
          </a:xfrm>
          <a:custGeom>
            <a:avLst/>
            <a:gdLst>
              <a:gd name="connsiteX0" fmla="*/ 0 w 2980797"/>
              <a:gd name="connsiteY0" fmla="*/ 0 h 2378062"/>
              <a:gd name="connsiteX1" fmla="*/ 2980797 w 2980797"/>
              <a:gd name="connsiteY1" fmla="*/ 0 h 2378062"/>
              <a:gd name="connsiteX2" fmla="*/ 2980797 w 2980797"/>
              <a:gd name="connsiteY2" fmla="*/ 2378062 h 2378062"/>
              <a:gd name="connsiteX3" fmla="*/ 0 w 2980797"/>
              <a:gd name="connsiteY3" fmla="*/ 2378062 h 2378062"/>
            </a:gdLst>
            <a:ahLst/>
            <a:cxnLst>
              <a:cxn ang="0">
                <a:pos x="connsiteX0" y="connsiteY0"/>
              </a:cxn>
              <a:cxn ang="0">
                <a:pos x="connsiteX1" y="connsiteY1"/>
              </a:cxn>
              <a:cxn ang="0">
                <a:pos x="connsiteX2" y="connsiteY2"/>
              </a:cxn>
              <a:cxn ang="0">
                <a:pos x="connsiteX3" y="connsiteY3"/>
              </a:cxn>
            </a:cxnLst>
            <a:rect l="l" t="t" r="r" b="b"/>
            <a:pathLst>
              <a:path w="2980797" h="2378062">
                <a:moveTo>
                  <a:pt x="0" y="0"/>
                </a:moveTo>
                <a:lnTo>
                  <a:pt x="2980797" y="0"/>
                </a:lnTo>
                <a:lnTo>
                  <a:pt x="2980797" y="2378062"/>
                </a:lnTo>
                <a:lnTo>
                  <a:pt x="0" y="2378062"/>
                </a:lnTo>
                <a:close/>
              </a:path>
            </a:pathLst>
          </a:cu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l="5418" t="10213" r="11115" b="988"/>
          <a:stretch>
            <a:fillRect/>
          </a:stretch>
        </p:blipFill>
        <p:spPr>
          <a:xfrm>
            <a:off x="15028" y="3903631"/>
            <a:ext cx="2980797" cy="2378062"/>
          </a:xfrm>
          <a:custGeom>
            <a:avLst/>
            <a:gdLst>
              <a:gd name="connsiteX0" fmla="*/ 0 w 2980797"/>
              <a:gd name="connsiteY0" fmla="*/ 0 h 2378062"/>
              <a:gd name="connsiteX1" fmla="*/ 2980797 w 2980797"/>
              <a:gd name="connsiteY1" fmla="*/ 0 h 2378062"/>
              <a:gd name="connsiteX2" fmla="*/ 2980797 w 2980797"/>
              <a:gd name="connsiteY2" fmla="*/ 2378062 h 2378062"/>
              <a:gd name="connsiteX3" fmla="*/ 0 w 2980797"/>
              <a:gd name="connsiteY3" fmla="*/ 2378062 h 2378062"/>
            </a:gdLst>
            <a:ahLst/>
            <a:cxnLst>
              <a:cxn ang="0">
                <a:pos x="connsiteX0" y="connsiteY0"/>
              </a:cxn>
              <a:cxn ang="0">
                <a:pos x="connsiteX1" y="connsiteY1"/>
              </a:cxn>
              <a:cxn ang="0">
                <a:pos x="connsiteX2" y="connsiteY2"/>
              </a:cxn>
              <a:cxn ang="0">
                <a:pos x="connsiteX3" y="connsiteY3"/>
              </a:cxn>
            </a:cxnLst>
            <a:rect l="l" t="t" r="r" b="b"/>
            <a:pathLst>
              <a:path w="2980797" h="2378062">
                <a:moveTo>
                  <a:pt x="0" y="0"/>
                </a:moveTo>
                <a:lnTo>
                  <a:pt x="2980797" y="0"/>
                </a:lnTo>
                <a:lnTo>
                  <a:pt x="2980797" y="2378062"/>
                </a:lnTo>
                <a:lnTo>
                  <a:pt x="0" y="2378062"/>
                </a:lnTo>
                <a:close/>
              </a:path>
            </a:pathLst>
          </a:cu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l="1445" t="18697" b="22036"/>
          <a:stretch>
            <a:fillRect/>
          </a:stretch>
        </p:blipFill>
        <p:spPr>
          <a:xfrm>
            <a:off x="9236694" y="1472664"/>
            <a:ext cx="2965818" cy="2378062"/>
          </a:xfrm>
          <a:custGeom>
            <a:avLst/>
            <a:gdLst>
              <a:gd name="connsiteX0" fmla="*/ 0 w 2965818"/>
              <a:gd name="connsiteY0" fmla="*/ 0 h 2378062"/>
              <a:gd name="connsiteX1" fmla="*/ 2965818 w 2965818"/>
              <a:gd name="connsiteY1" fmla="*/ 0 h 2378062"/>
              <a:gd name="connsiteX2" fmla="*/ 2965818 w 2965818"/>
              <a:gd name="connsiteY2" fmla="*/ 2378062 h 2378062"/>
              <a:gd name="connsiteX3" fmla="*/ 0 w 2965818"/>
              <a:gd name="connsiteY3" fmla="*/ 2378062 h 2378062"/>
            </a:gdLst>
            <a:ahLst/>
            <a:cxnLst>
              <a:cxn ang="0">
                <a:pos x="connsiteX0" y="connsiteY0"/>
              </a:cxn>
              <a:cxn ang="0">
                <a:pos x="connsiteX1" y="connsiteY1"/>
              </a:cxn>
              <a:cxn ang="0">
                <a:pos x="connsiteX2" y="connsiteY2"/>
              </a:cxn>
              <a:cxn ang="0">
                <a:pos x="connsiteX3" y="connsiteY3"/>
              </a:cxn>
            </a:cxnLst>
            <a:rect l="l" t="t" r="r" b="b"/>
            <a:pathLst>
              <a:path w="2965818" h="2378062">
                <a:moveTo>
                  <a:pt x="0" y="0"/>
                </a:moveTo>
                <a:lnTo>
                  <a:pt x="2965818" y="0"/>
                </a:lnTo>
                <a:lnTo>
                  <a:pt x="2965818" y="2378062"/>
                </a:lnTo>
                <a:lnTo>
                  <a:pt x="0" y="2378062"/>
                </a:lnTo>
                <a:close/>
              </a:path>
            </a:pathLst>
          </a:cu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rcRect l="43649" t="24035" r="2086" b="10864"/>
          <a:stretch>
            <a:fillRect/>
          </a:stretch>
        </p:blipFill>
        <p:spPr>
          <a:xfrm>
            <a:off x="9211203" y="3903631"/>
            <a:ext cx="2980797" cy="2378062"/>
          </a:xfrm>
          <a:custGeom>
            <a:avLst/>
            <a:gdLst>
              <a:gd name="connsiteX0" fmla="*/ 0 w 2980797"/>
              <a:gd name="connsiteY0" fmla="*/ 0 h 2378062"/>
              <a:gd name="connsiteX1" fmla="*/ 2980797 w 2980797"/>
              <a:gd name="connsiteY1" fmla="*/ 0 h 2378062"/>
              <a:gd name="connsiteX2" fmla="*/ 2980797 w 2980797"/>
              <a:gd name="connsiteY2" fmla="*/ 2378062 h 2378062"/>
              <a:gd name="connsiteX3" fmla="*/ 0 w 2980797"/>
              <a:gd name="connsiteY3" fmla="*/ 2378062 h 2378062"/>
            </a:gdLst>
            <a:ahLst/>
            <a:cxnLst>
              <a:cxn ang="0">
                <a:pos x="connsiteX0" y="connsiteY0"/>
              </a:cxn>
              <a:cxn ang="0">
                <a:pos x="connsiteX1" y="connsiteY1"/>
              </a:cxn>
              <a:cxn ang="0">
                <a:pos x="connsiteX2" y="connsiteY2"/>
              </a:cxn>
              <a:cxn ang="0">
                <a:pos x="connsiteX3" y="connsiteY3"/>
              </a:cxn>
            </a:cxnLst>
            <a:rect l="l" t="t" r="r" b="b"/>
            <a:pathLst>
              <a:path w="2980797" h="2378062">
                <a:moveTo>
                  <a:pt x="0" y="0"/>
                </a:moveTo>
                <a:lnTo>
                  <a:pt x="2980797" y="0"/>
                </a:lnTo>
                <a:lnTo>
                  <a:pt x="2980797" y="2378062"/>
                </a:lnTo>
                <a:lnTo>
                  <a:pt x="0" y="2378062"/>
                </a:lnTo>
                <a:close/>
              </a:path>
            </a:pathLst>
          </a:custGeom>
        </p:spPr>
      </p:pic>
      <p:grpSp>
        <p:nvGrpSpPr>
          <p:cNvPr id="15" name="组合 14"/>
          <p:cNvGrpSpPr/>
          <p:nvPr/>
        </p:nvGrpSpPr>
        <p:grpSpPr>
          <a:xfrm>
            <a:off x="4111928" y="558581"/>
            <a:ext cx="3968144" cy="718021"/>
            <a:chOff x="3843064" y="399555"/>
            <a:chExt cx="3968144" cy="718021"/>
          </a:xfrm>
        </p:grpSpPr>
        <p:sp>
          <p:nvSpPr>
            <p:cNvPr id="16" name="文本框 15"/>
            <p:cNvSpPr txBox="1"/>
            <p:nvPr/>
          </p:nvSpPr>
          <p:spPr>
            <a:xfrm>
              <a:off x="4093328" y="399555"/>
              <a:ext cx="346761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endParaRPr>
            </a:p>
          </p:txBody>
        </p:sp>
        <p:sp>
          <p:nvSpPr>
            <p:cNvPr id="17" name="矩形 16"/>
            <p:cNvSpPr/>
            <p:nvPr/>
          </p:nvSpPr>
          <p:spPr>
            <a:xfrm>
              <a:off x="3843064" y="863660"/>
              <a:ext cx="396814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11240" y="-7503"/>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rot="5400000">
            <a:off x="-158850" y="4320581"/>
            <a:ext cx="2680485" cy="2424366"/>
            <a:chOff x="4575320" y="0"/>
            <a:chExt cx="7617774" cy="6889898"/>
          </a:xfrm>
        </p:grpSpPr>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16200000">
            <a:off x="10004233" y="109347"/>
            <a:ext cx="2288803" cy="2070109"/>
            <a:chOff x="4575320" y="0"/>
            <a:chExt cx="7617774" cy="6889898"/>
          </a:xfrm>
        </p:grpSpPr>
        <p:sp>
          <p:nvSpPr>
            <p:cNvPr id="57" name="流程图: 联系 56"/>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任意多边形 61"/>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Group 16"/>
          <p:cNvGrpSpPr/>
          <p:nvPr/>
        </p:nvGrpSpPr>
        <p:grpSpPr bwMode="auto">
          <a:xfrm rot="20457993">
            <a:off x="1253998" y="1790268"/>
            <a:ext cx="2414914" cy="2415611"/>
            <a:chOff x="0" y="0"/>
            <a:chExt cx="1200" cy="1200"/>
          </a:xfrm>
          <a:solidFill>
            <a:srgbClr val="44739D"/>
          </a:solidFill>
        </p:grpSpPr>
        <p:sp>
          <p:nvSpPr>
            <p:cNvPr id="23"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nvGrpSpPr>
            <p:cNvPr id="24" name="Group 18"/>
            <p:cNvGrpSpPr/>
            <p:nvPr/>
          </p:nvGrpSpPr>
          <p:grpSpPr bwMode="auto">
            <a:xfrm>
              <a:off x="456" y="0"/>
              <a:ext cx="288" cy="1200"/>
              <a:chOff x="0" y="0"/>
              <a:chExt cx="288" cy="1200"/>
            </a:xfrm>
            <a:grpFill/>
          </p:grpSpPr>
          <p:sp>
            <p:nvSpPr>
              <p:cNvPr id="35"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36"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26" name="Group 21"/>
            <p:cNvGrpSpPr/>
            <p:nvPr/>
          </p:nvGrpSpPr>
          <p:grpSpPr bwMode="auto">
            <a:xfrm rot="-5400000">
              <a:off x="456" y="0"/>
              <a:ext cx="288" cy="1200"/>
              <a:chOff x="0" y="0"/>
              <a:chExt cx="288" cy="1200"/>
            </a:xfrm>
            <a:grpFill/>
          </p:grpSpPr>
          <p:sp>
            <p:nvSpPr>
              <p:cNvPr id="33"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34"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27" name="Group 24"/>
            <p:cNvGrpSpPr/>
            <p:nvPr/>
          </p:nvGrpSpPr>
          <p:grpSpPr bwMode="auto">
            <a:xfrm rot="-2700000">
              <a:off x="456" y="0"/>
              <a:ext cx="288" cy="1200"/>
              <a:chOff x="0" y="0"/>
              <a:chExt cx="288" cy="1200"/>
            </a:xfrm>
            <a:grpFill/>
          </p:grpSpPr>
          <p:sp>
            <p:nvSpPr>
              <p:cNvPr id="31"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32"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28" name="Group 27"/>
            <p:cNvGrpSpPr/>
            <p:nvPr/>
          </p:nvGrpSpPr>
          <p:grpSpPr bwMode="auto">
            <a:xfrm rot="2700000" flipH="1">
              <a:off x="457" y="0"/>
              <a:ext cx="288" cy="1200"/>
              <a:chOff x="0" y="0"/>
              <a:chExt cx="288" cy="1200"/>
            </a:xfrm>
            <a:grpFill/>
          </p:grpSpPr>
          <p:sp>
            <p:nvSpPr>
              <p:cNvPr id="29"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30"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grpSp>
        <p:nvGrpSpPr>
          <p:cNvPr id="37" name="Group 30"/>
          <p:cNvGrpSpPr/>
          <p:nvPr/>
        </p:nvGrpSpPr>
        <p:grpSpPr bwMode="auto">
          <a:xfrm>
            <a:off x="3279246" y="2407554"/>
            <a:ext cx="3316325" cy="3317283"/>
            <a:chOff x="0" y="0"/>
            <a:chExt cx="1200" cy="1200"/>
          </a:xfrm>
          <a:solidFill>
            <a:sysClr val="window" lastClr="FFFFFF"/>
          </a:solidFill>
        </p:grpSpPr>
        <p:sp>
          <p:nvSpPr>
            <p:cNvPr id="38"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nvGrpSpPr>
            <p:cNvPr id="40" name="Group 32"/>
            <p:cNvGrpSpPr/>
            <p:nvPr/>
          </p:nvGrpSpPr>
          <p:grpSpPr bwMode="auto">
            <a:xfrm>
              <a:off x="456" y="0"/>
              <a:ext cx="288" cy="1200"/>
              <a:chOff x="0" y="0"/>
              <a:chExt cx="288" cy="1200"/>
            </a:xfrm>
            <a:grpFill/>
          </p:grpSpPr>
          <p:sp>
            <p:nvSpPr>
              <p:cNvPr id="52"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53"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41" name="Group 35"/>
            <p:cNvGrpSpPr/>
            <p:nvPr/>
          </p:nvGrpSpPr>
          <p:grpSpPr bwMode="auto">
            <a:xfrm rot="-5400000">
              <a:off x="456" y="0"/>
              <a:ext cx="288" cy="1200"/>
              <a:chOff x="0" y="0"/>
              <a:chExt cx="288" cy="1200"/>
            </a:xfrm>
            <a:grpFill/>
          </p:grpSpPr>
          <p:sp>
            <p:nvSpPr>
              <p:cNvPr id="50"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51"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42" name="Group 38"/>
            <p:cNvGrpSpPr/>
            <p:nvPr/>
          </p:nvGrpSpPr>
          <p:grpSpPr bwMode="auto">
            <a:xfrm rot="-2700000">
              <a:off x="456" y="0"/>
              <a:ext cx="288" cy="1200"/>
              <a:chOff x="0" y="0"/>
              <a:chExt cx="288" cy="1200"/>
            </a:xfrm>
            <a:grpFill/>
          </p:grpSpPr>
          <p:sp>
            <p:nvSpPr>
              <p:cNvPr id="48"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49"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43" name="Group 41"/>
            <p:cNvGrpSpPr/>
            <p:nvPr/>
          </p:nvGrpSpPr>
          <p:grpSpPr bwMode="auto">
            <a:xfrm rot="2700000" flipH="1">
              <a:off x="457" y="0"/>
              <a:ext cx="288" cy="1200"/>
              <a:chOff x="0" y="0"/>
              <a:chExt cx="288" cy="1200"/>
            </a:xfrm>
            <a:grpFill/>
          </p:grpSpPr>
          <p:sp>
            <p:nvSpPr>
              <p:cNvPr id="45"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46"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grpSp>
        <p:nvGrpSpPr>
          <p:cNvPr id="54" name="Group 44"/>
          <p:cNvGrpSpPr/>
          <p:nvPr/>
        </p:nvGrpSpPr>
        <p:grpSpPr bwMode="auto">
          <a:xfrm>
            <a:off x="3272559" y="2409228"/>
            <a:ext cx="3324687" cy="3325649"/>
            <a:chOff x="0" y="0"/>
            <a:chExt cx="1200" cy="1200"/>
          </a:xfrm>
          <a:solidFill>
            <a:srgbClr val="EDCC87"/>
          </a:solidFill>
        </p:grpSpPr>
        <p:sp>
          <p:nvSpPr>
            <p:cNvPr id="55"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nvGrpSpPr>
            <p:cNvPr id="68" name="Group 46"/>
            <p:cNvGrpSpPr/>
            <p:nvPr/>
          </p:nvGrpSpPr>
          <p:grpSpPr bwMode="auto">
            <a:xfrm>
              <a:off x="456" y="0"/>
              <a:ext cx="288" cy="1200"/>
              <a:chOff x="0" y="0"/>
              <a:chExt cx="288" cy="1200"/>
            </a:xfrm>
            <a:grpFill/>
          </p:grpSpPr>
          <p:sp>
            <p:nvSpPr>
              <p:cNvPr id="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69" name="Group 49"/>
            <p:cNvGrpSpPr/>
            <p:nvPr/>
          </p:nvGrpSpPr>
          <p:grpSpPr bwMode="auto">
            <a:xfrm rot="-5400000">
              <a:off x="456" y="0"/>
              <a:ext cx="288" cy="1200"/>
              <a:chOff x="0" y="0"/>
              <a:chExt cx="288" cy="1200"/>
            </a:xfrm>
            <a:grpFill/>
          </p:grpSpPr>
          <p:sp>
            <p:nvSpPr>
              <p:cNvPr id="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70" name="Group 52"/>
            <p:cNvGrpSpPr/>
            <p:nvPr/>
          </p:nvGrpSpPr>
          <p:grpSpPr bwMode="auto">
            <a:xfrm rot="-2700000">
              <a:off x="456" y="0"/>
              <a:ext cx="288" cy="1200"/>
              <a:chOff x="0" y="0"/>
              <a:chExt cx="288" cy="1200"/>
            </a:xfrm>
            <a:grpFill/>
          </p:grpSpPr>
          <p:sp>
            <p:nvSpPr>
              <p:cNvPr id="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71" name="Group 55"/>
            <p:cNvGrpSpPr/>
            <p:nvPr/>
          </p:nvGrpSpPr>
          <p:grpSpPr bwMode="auto">
            <a:xfrm rot="2700000" flipH="1">
              <a:off x="457" y="0"/>
              <a:ext cx="288" cy="1200"/>
              <a:chOff x="0" y="0"/>
              <a:chExt cx="288" cy="1200"/>
            </a:xfrm>
            <a:grpFill/>
          </p:grpSpPr>
          <p:sp>
            <p:nvSpPr>
              <p:cNvPr id="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grpSp>
        <p:nvGrpSpPr>
          <p:cNvPr id="80" name="Group 58"/>
          <p:cNvGrpSpPr/>
          <p:nvPr/>
        </p:nvGrpSpPr>
        <p:grpSpPr bwMode="auto">
          <a:xfrm rot="1282349">
            <a:off x="6184166" y="1427258"/>
            <a:ext cx="2951748" cy="2952597"/>
            <a:chOff x="0" y="0"/>
            <a:chExt cx="1200" cy="1200"/>
          </a:xfrm>
          <a:solidFill>
            <a:srgbClr val="76B3E9"/>
          </a:solidFill>
        </p:grpSpPr>
        <p:sp>
          <p:nvSpPr>
            <p:cNvPr id="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grpSp>
          <p:nvGrpSpPr>
            <p:cNvPr id="82" name="Group 60"/>
            <p:cNvGrpSpPr/>
            <p:nvPr/>
          </p:nvGrpSpPr>
          <p:grpSpPr bwMode="auto">
            <a:xfrm>
              <a:off x="456" y="0"/>
              <a:ext cx="288" cy="1200"/>
              <a:chOff x="0" y="0"/>
              <a:chExt cx="288" cy="1200"/>
            </a:xfrm>
            <a:grpFill/>
          </p:grpSpPr>
          <p:sp>
            <p:nvSpPr>
              <p:cNvPr id="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sp>
            <p:nvSpPr>
              <p:cNvPr id="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grpSp>
        <p:grpSp>
          <p:nvGrpSpPr>
            <p:cNvPr id="83" name="Group 63"/>
            <p:cNvGrpSpPr/>
            <p:nvPr/>
          </p:nvGrpSpPr>
          <p:grpSpPr bwMode="auto">
            <a:xfrm rot="-5400000">
              <a:off x="456" y="0"/>
              <a:ext cx="288" cy="1200"/>
              <a:chOff x="0" y="0"/>
              <a:chExt cx="288" cy="1200"/>
            </a:xfrm>
            <a:grpFill/>
          </p:grpSpPr>
          <p:sp>
            <p:nvSpPr>
              <p:cNvPr id="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sp>
            <p:nvSpPr>
              <p:cNvPr id="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grpSp>
        <p:grpSp>
          <p:nvGrpSpPr>
            <p:cNvPr id="84" name="Group 66"/>
            <p:cNvGrpSpPr/>
            <p:nvPr/>
          </p:nvGrpSpPr>
          <p:grpSpPr bwMode="auto">
            <a:xfrm rot="-2700000">
              <a:off x="456" y="0"/>
              <a:ext cx="288" cy="1200"/>
              <a:chOff x="0" y="0"/>
              <a:chExt cx="288" cy="1200"/>
            </a:xfrm>
            <a:grpFill/>
          </p:grpSpPr>
          <p:sp>
            <p:nvSpPr>
              <p:cNvPr id="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sp>
            <p:nvSpPr>
              <p:cNvPr id="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grpSp>
        <p:grpSp>
          <p:nvGrpSpPr>
            <p:cNvPr id="85" name="Group 69"/>
            <p:cNvGrpSpPr/>
            <p:nvPr/>
          </p:nvGrpSpPr>
          <p:grpSpPr bwMode="auto">
            <a:xfrm rot="2700000" flipH="1">
              <a:off x="457" y="0"/>
              <a:ext cx="288" cy="1200"/>
              <a:chOff x="0" y="0"/>
              <a:chExt cx="288" cy="1200"/>
            </a:xfrm>
            <a:grpFill/>
          </p:grpSpPr>
          <p:sp>
            <p:nvSpPr>
              <p:cNvPr id="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sp>
            <p:nvSpPr>
              <p:cNvPr id="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pitchFamily="2" charset="-122"/>
                  <a:ea typeface="等线" panose="02010600030101010101" pitchFamily="2" charset="-122"/>
                </a:endParaRPr>
              </a:p>
            </p:txBody>
          </p:sp>
        </p:grpSp>
      </p:grpSp>
      <p:grpSp>
        <p:nvGrpSpPr>
          <p:cNvPr id="94" name="Group 86"/>
          <p:cNvGrpSpPr/>
          <p:nvPr/>
        </p:nvGrpSpPr>
        <p:grpSpPr bwMode="auto">
          <a:xfrm>
            <a:off x="8846593" y="2698629"/>
            <a:ext cx="2346348" cy="2347025"/>
            <a:chOff x="0" y="0"/>
            <a:chExt cx="1200" cy="1200"/>
          </a:xfrm>
          <a:solidFill>
            <a:sysClr val="window" lastClr="FFFFFF"/>
          </a:solidFill>
        </p:grpSpPr>
        <p:sp>
          <p:nvSpPr>
            <p:cNvPr id="95"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nvGrpSpPr>
            <p:cNvPr id="96" name="Group 88"/>
            <p:cNvGrpSpPr/>
            <p:nvPr/>
          </p:nvGrpSpPr>
          <p:grpSpPr bwMode="auto">
            <a:xfrm>
              <a:off x="456" y="0"/>
              <a:ext cx="288" cy="1200"/>
              <a:chOff x="0" y="0"/>
              <a:chExt cx="288" cy="1200"/>
            </a:xfrm>
            <a:grpFill/>
          </p:grpSpPr>
          <p:sp>
            <p:nvSpPr>
              <p:cNvPr id="106"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07"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97" name="Group 91"/>
            <p:cNvGrpSpPr/>
            <p:nvPr/>
          </p:nvGrpSpPr>
          <p:grpSpPr bwMode="auto">
            <a:xfrm rot="-5400000">
              <a:off x="456" y="0"/>
              <a:ext cx="288" cy="1200"/>
              <a:chOff x="0" y="0"/>
              <a:chExt cx="288" cy="1200"/>
            </a:xfrm>
            <a:grpFill/>
          </p:grpSpPr>
          <p:sp>
            <p:nvSpPr>
              <p:cNvPr id="104"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05"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98" name="Group 94"/>
            <p:cNvGrpSpPr/>
            <p:nvPr/>
          </p:nvGrpSpPr>
          <p:grpSpPr bwMode="auto">
            <a:xfrm rot="-2700000">
              <a:off x="456" y="0"/>
              <a:ext cx="288" cy="1200"/>
              <a:chOff x="0" y="0"/>
              <a:chExt cx="288" cy="1200"/>
            </a:xfrm>
            <a:grpFill/>
          </p:grpSpPr>
          <p:sp>
            <p:nvSpPr>
              <p:cNvPr id="102"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03"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99" name="Group 97"/>
            <p:cNvGrpSpPr/>
            <p:nvPr/>
          </p:nvGrpSpPr>
          <p:grpSpPr bwMode="auto">
            <a:xfrm rot="2700000" flipH="1">
              <a:off x="457" y="0"/>
              <a:ext cx="288" cy="1200"/>
              <a:chOff x="0" y="0"/>
              <a:chExt cx="288" cy="1200"/>
            </a:xfrm>
            <a:grpFill/>
          </p:grpSpPr>
          <p:sp>
            <p:nvSpPr>
              <p:cNvPr id="100"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01"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grpSp>
        <p:nvGrpSpPr>
          <p:cNvPr id="108" name="Group 100"/>
          <p:cNvGrpSpPr/>
          <p:nvPr/>
        </p:nvGrpSpPr>
        <p:grpSpPr bwMode="auto">
          <a:xfrm>
            <a:off x="8839904" y="2700302"/>
            <a:ext cx="2353037" cy="2353717"/>
            <a:chOff x="0" y="0"/>
            <a:chExt cx="1200" cy="1200"/>
          </a:xfrm>
          <a:solidFill>
            <a:srgbClr val="44739D"/>
          </a:solidFill>
        </p:grpSpPr>
        <p:sp>
          <p:nvSpPr>
            <p:cNvPr id="109"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nvGrpSpPr>
            <p:cNvPr id="110" name="Group 102"/>
            <p:cNvGrpSpPr/>
            <p:nvPr/>
          </p:nvGrpSpPr>
          <p:grpSpPr bwMode="auto">
            <a:xfrm>
              <a:off x="456" y="0"/>
              <a:ext cx="288" cy="1200"/>
              <a:chOff x="0" y="0"/>
              <a:chExt cx="288" cy="1200"/>
            </a:xfrm>
            <a:grpFill/>
          </p:grpSpPr>
          <p:sp>
            <p:nvSpPr>
              <p:cNvPr id="120"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21"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111" name="Group 105"/>
            <p:cNvGrpSpPr/>
            <p:nvPr/>
          </p:nvGrpSpPr>
          <p:grpSpPr bwMode="auto">
            <a:xfrm rot="-5400000">
              <a:off x="456" y="0"/>
              <a:ext cx="288" cy="1200"/>
              <a:chOff x="0" y="0"/>
              <a:chExt cx="288" cy="1200"/>
            </a:xfrm>
            <a:grpFill/>
          </p:grpSpPr>
          <p:sp>
            <p:nvSpPr>
              <p:cNvPr id="118"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19"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112" name="Group 108"/>
            <p:cNvGrpSpPr/>
            <p:nvPr/>
          </p:nvGrpSpPr>
          <p:grpSpPr bwMode="auto">
            <a:xfrm rot="-2700000">
              <a:off x="456" y="0"/>
              <a:ext cx="288" cy="1200"/>
              <a:chOff x="0" y="0"/>
              <a:chExt cx="288" cy="1200"/>
            </a:xfrm>
            <a:grpFill/>
          </p:grpSpPr>
          <p:sp>
            <p:nvSpPr>
              <p:cNvPr id="116"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17"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nvGrpSpPr>
            <p:cNvPr id="113" name="Group 111"/>
            <p:cNvGrpSpPr/>
            <p:nvPr/>
          </p:nvGrpSpPr>
          <p:grpSpPr bwMode="auto">
            <a:xfrm rot="2700000" flipH="1">
              <a:off x="457" y="0"/>
              <a:ext cx="288" cy="1200"/>
              <a:chOff x="0" y="0"/>
              <a:chExt cx="288" cy="1200"/>
            </a:xfrm>
            <a:grpFill/>
          </p:grpSpPr>
          <p:sp>
            <p:nvSpPr>
              <p:cNvPr id="114"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sp>
            <p:nvSpPr>
              <p:cNvPr id="115"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24EB3"/>
                  </a:solidFill>
                  <a:effectLst/>
                  <a:uLnTx/>
                  <a:uFillTx/>
                  <a:latin typeface="等线" panose="02010600030101010101" pitchFamily="2" charset="-122"/>
                  <a:ea typeface="等线" panose="02010600030101010101" pitchFamily="2" charset="-122"/>
                </a:endParaRPr>
              </a:p>
            </p:txBody>
          </p:sp>
        </p:grpSp>
      </p:grpSp>
      <p:sp>
        <p:nvSpPr>
          <p:cNvPr id="122" name="矩形 121"/>
          <p:cNvSpPr/>
          <p:nvPr/>
        </p:nvSpPr>
        <p:spPr>
          <a:xfrm>
            <a:off x="1899333" y="2834761"/>
            <a:ext cx="1107996" cy="369332"/>
          </a:xfrm>
          <a:prstGeom prst="rect">
            <a:avLst/>
          </a:prstGeom>
        </p:spPr>
        <p:txBody>
          <a:bodyPr wrap="none">
            <a:spAutoFit/>
          </a:bodyPr>
          <a:lstStyle/>
          <a:p>
            <a:pPr algn="ctr">
              <a:defRPr/>
            </a:pPr>
            <a:r>
              <a:rPr lang="zh-CN" altLang="en-US" b="1" dirty="0">
                <a:solidFill>
                  <a:srgbClr val="44739D"/>
                </a:solidFill>
                <a:latin typeface="幼圆" panose="02010509060101010101" pitchFamily="49" charset="-122"/>
                <a:ea typeface="幼圆" panose="02010509060101010101" pitchFamily="49" charset="-122"/>
              </a:rPr>
              <a:t>添加标题</a:t>
            </a:r>
            <a:endParaRPr lang="zh-CN" altLang="en-US" b="1" dirty="0">
              <a:solidFill>
                <a:srgbClr val="44739D"/>
              </a:solidFill>
              <a:latin typeface="幼圆" panose="02010509060101010101" pitchFamily="49" charset="-122"/>
              <a:ea typeface="幼圆" panose="02010509060101010101" pitchFamily="49" charset="-122"/>
            </a:endParaRPr>
          </a:p>
        </p:txBody>
      </p:sp>
      <p:sp>
        <p:nvSpPr>
          <p:cNvPr id="123" name="矩形 122"/>
          <p:cNvSpPr/>
          <p:nvPr/>
        </p:nvSpPr>
        <p:spPr>
          <a:xfrm>
            <a:off x="4396456" y="3419831"/>
            <a:ext cx="1107996" cy="369332"/>
          </a:xfrm>
          <a:prstGeom prst="rect">
            <a:avLst/>
          </a:prstGeom>
        </p:spPr>
        <p:txBody>
          <a:bodyPr wrap="none">
            <a:spAutoFit/>
          </a:bodyPr>
          <a:lstStyle/>
          <a:p>
            <a:pPr algn="ctr">
              <a:defRPr/>
            </a:pPr>
            <a:r>
              <a:rPr lang="zh-CN" altLang="en-US" b="1" dirty="0">
                <a:solidFill>
                  <a:srgbClr val="EDCC87"/>
                </a:solidFill>
                <a:latin typeface="幼圆" panose="02010509060101010101" pitchFamily="49" charset="-122"/>
                <a:ea typeface="幼圆" panose="02010509060101010101" pitchFamily="49" charset="-122"/>
              </a:rPr>
              <a:t>添加标题</a:t>
            </a:r>
            <a:endParaRPr lang="zh-CN" altLang="en-US" b="1" dirty="0">
              <a:solidFill>
                <a:srgbClr val="EDCC87"/>
              </a:solidFill>
              <a:latin typeface="幼圆" panose="02010509060101010101" pitchFamily="49" charset="-122"/>
              <a:ea typeface="幼圆" panose="02010509060101010101" pitchFamily="49" charset="-122"/>
            </a:endParaRPr>
          </a:p>
        </p:txBody>
      </p:sp>
      <p:sp>
        <p:nvSpPr>
          <p:cNvPr id="124" name="矩形 123"/>
          <p:cNvSpPr/>
          <p:nvPr/>
        </p:nvSpPr>
        <p:spPr>
          <a:xfrm>
            <a:off x="7137582" y="2703450"/>
            <a:ext cx="1107996" cy="369332"/>
          </a:xfrm>
          <a:prstGeom prst="rect">
            <a:avLst/>
          </a:prstGeom>
        </p:spPr>
        <p:txBody>
          <a:bodyPr wrap="none">
            <a:spAutoFit/>
          </a:bodyPr>
          <a:lstStyle/>
          <a:p>
            <a:pPr algn="ctr">
              <a:defRPr/>
            </a:pPr>
            <a:r>
              <a:rPr lang="zh-CN" altLang="en-US" b="1" dirty="0">
                <a:solidFill>
                  <a:srgbClr val="76B3E9"/>
                </a:solidFill>
                <a:latin typeface="幼圆" panose="02010509060101010101" pitchFamily="49" charset="-122"/>
                <a:ea typeface="幼圆" panose="02010509060101010101" pitchFamily="49" charset="-122"/>
              </a:rPr>
              <a:t>添加标题</a:t>
            </a:r>
            <a:endParaRPr lang="zh-CN" altLang="en-US" b="1" dirty="0">
              <a:solidFill>
                <a:srgbClr val="76B3E9"/>
              </a:solidFill>
              <a:latin typeface="幼圆" panose="02010509060101010101" pitchFamily="49" charset="-122"/>
              <a:ea typeface="幼圆" panose="02010509060101010101" pitchFamily="49" charset="-122"/>
            </a:endParaRPr>
          </a:p>
        </p:txBody>
      </p:sp>
      <p:sp>
        <p:nvSpPr>
          <p:cNvPr id="125" name="矩形 124"/>
          <p:cNvSpPr/>
          <p:nvPr/>
        </p:nvSpPr>
        <p:spPr>
          <a:xfrm>
            <a:off x="9469774" y="3688052"/>
            <a:ext cx="1107996" cy="369332"/>
          </a:xfrm>
          <a:prstGeom prst="rect">
            <a:avLst/>
          </a:prstGeom>
        </p:spPr>
        <p:txBody>
          <a:bodyPr wrap="none">
            <a:spAutoFit/>
          </a:bodyPr>
          <a:lstStyle/>
          <a:p>
            <a:pPr algn="ctr">
              <a:defRPr/>
            </a:pPr>
            <a:r>
              <a:rPr lang="zh-CN" altLang="en-US" b="1" dirty="0">
                <a:solidFill>
                  <a:srgbClr val="44739D"/>
                </a:solidFill>
                <a:latin typeface="幼圆" panose="02010509060101010101" pitchFamily="49" charset="-122"/>
                <a:ea typeface="幼圆" panose="02010509060101010101" pitchFamily="49" charset="-122"/>
              </a:rPr>
              <a:t>添加标题</a:t>
            </a:r>
            <a:endParaRPr lang="zh-CN" altLang="en-US" b="1" dirty="0">
              <a:solidFill>
                <a:srgbClr val="44739D"/>
              </a:solidFill>
              <a:latin typeface="幼圆" panose="02010509060101010101" pitchFamily="49" charset="-122"/>
              <a:ea typeface="幼圆" panose="02010509060101010101" pitchFamily="49" charset="-122"/>
            </a:endParaRPr>
          </a:p>
        </p:txBody>
      </p:sp>
      <p:sp>
        <p:nvSpPr>
          <p:cNvPr id="126" name="文本框4"/>
          <p:cNvSpPr txBox="1"/>
          <p:nvPr/>
        </p:nvSpPr>
        <p:spPr>
          <a:xfrm>
            <a:off x="4052001" y="3906598"/>
            <a:ext cx="1770085" cy="800219"/>
          </a:xfrm>
          <a:prstGeom prst="rect">
            <a:avLst/>
          </a:prstGeom>
          <a:noFill/>
        </p:spPr>
        <p:txBody>
          <a:bodyPr wrap="square" lIns="0" tIns="0" rIns="0" bIns="0" rtlCol="0">
            <a:spAutoFit/>
          </a:bodyPr>
          <a:lstStyle/>
          <a:p>
            <a:pPr algn="ctr">
              <a:lnSpc>
                <a:spcPct val="130000"/>
              </a:lnSpc>
              <a:defRPr/>
            </a:pPr>
            <a:r>
              <a:rPr lang="en-US" altLang="zh-CN" sz="1000" dirty="0">
                <a:solidFill>
                  <a:srgbClr val="EDCC87"/>
                </a:solidFill>
                <a:latin typeface="微软雅黑" panose="020B0503020204020204" charset="-122"/>
                <a:ea typeface="微软雅黑" panose="020B0503020204020204" charset="-122"/>
              </a:rPr>
              <a:t>The user can demonstrate on a projector or coma wider </a:t>
            </a:r>
            <a:r>
              <a:rPr lang="en-US" altLang="zh-CN" sz="1000" dirty="0" err="1">
                <a:solidFill>
                  <a:srgbClr val="EDCC87"/>
                </a:solidFill>
                <a:latin typeface="微软雅黑" panose="020B0503020204020204" charset="-122"/>
                <a:ea typeface="微软雅黑" panose="020B0503020204020204" charset="-122"/>
              </a:rPr>
              <a:t>puter</a:t>
            </a:r>
            <a:r>
              <a:rPr lang="en-US" altLang="zh-CN" sz="1000" dirty="0">
                <a:solidFill>
                  <a:srgbClr val="EDCC87"/>
                </a:solidFill>
                <a:latin typeface="微软雅黑" panose="020B0503020204020204" charset="-122"/>
                <a:ea typeface="微软雅黑" panose="020B0503020204020204" charset="-122"/>
              </a:rPr>
              <a:t>, or presentation and make </a:t>
            </a:r>
            <a:r>
              <a:rPr lang="en-US" altLang="zh-CN" sz="1000" dirty="0" err="1">
                <a:solidFill>
                  <a:srgbClr val="EDCC87"/>
                </a:solidFill>
                <a:latin typeface="微软雅黑" panose="020B0503020204020204" charset="-122"/>
                <a:ea typeface="微软雅黑" panose="020B0503020204020204" charset="-122"/>
              </a:rPr>
              <a:t>itThe</a:t>
            </a:r>
            <a:endParaRPr lang="en-US" altLang="zh-CN" sz="1000" dirty="0">
              <a:solidFill>
                <a:srgbClr val="EDCC87"/>
              </a:solidFill>
              <a:latin typeface="微软雅黑" panose="020B0503020204020204" charset="-122"/>
              <a:ea typeface="微软雅黑" panose="020B0503020204020204" charset="-122"/>
            </a:endParaRPr>
          </a:p>
        </p:txBody>
      </p:sp>
      <p:sp>
        <p:nvSpPr>
          <p:cNvPr id="127" name="文本框4"/>
          <p:cNvSpPr txBox="1"/>
          <p:nvPr/>
        </p:nvSpPr>
        <p:spPr>
          <a:xfrm>
            <a:off x="1547001" y="4395302"/>
            <a:ext cx="1770085" cy="800219"/>
          </a:xfrm>
          <a:prstGeom prst="rect">
            <a:avLst/>
          </a:prstGeom>
          <a:noFill/>
        </p:spPr>
        <p:txBody>
          <a:bodyPr wrap="square" lIns="0" tIns="0" rIns="0" bIns="0" rtlCol="0">
            <a:spAutoFit/>
          </a:bodyPr>
          <a:lstStyle/>
          <a:p>
            <a:pPr algn="ctr">
              <a:lnSpc>
                <a:spcPct val="130000"/>
              </a:lnSpc>
              <a:defRPr/>
            </a:pPr>
            <a:r>
              <a:rPr lang="en-US" altLang="zh-CN" sz="1000" dirty="0">
                <a:solidFill>
                  <a:srgbClr val="44739D"/>
                </a:solidFill>
                <a:latin typeface="微软雅黑" panose="020B0503020204020204" charset="-122"/>
                <a:ea typeface="微软雅黑" panose="020B0503020204020204" charset="-122"/>
              </a:rPr>
              <a:t>The user can demonstrate on a projector or coma wider </a:t>
            </a:r>
            <a:r>
              <a:rPr lang="en-US" altLang="zh-CN" sz="1000" dirty="0" err="1">
                <a:solidFill>
                  <a:srgbClr val="44739D"/>
                </a:solidFill>
                <a:latin typeface="微软雅黑" panose="020B0503020204020204" charset="-122"/>
                <a:ea typeface="微软雅黑" panose="020B0503020204020204" charset="-122"/>
              </a:rPr>
              <a:t>puter</a:t>
            </a:r>
            <a:r>
              <a:rPr lang="en-US" altLang="zh-CN" sz="1000" dirty="0">
                <a:solidFill>
                  <a:srgbClr val="44739D"/>
                </a:solidFill>
                <a:latin typeface="微软雅黑" panose="020B0503020204020204" charset="-122"/>
                <a:ea typeface="微软雅黑" panose="020B0503020204020204" charset="-122"/>
              </a:rPr>
              <a:t>, or presentation and make </a:t>
            </a:r>
            <a:r>
              <a:rPr lang="en-US" altLang="zh-CN" sz="1000" dirty="0" err="1">
                <a:solidFill>
                  <a:srgbClr val="44739D"/>
                </a:solidFill>
                <a:latin typeface="微软雅黑" panose="020B0503020204020204" charset="-122"/>
                <a:ea typeface="微软雅黑" panose="020B0503020204020204" charset="-122"/>
              </a:rPr>
              <a:t>itThe</a:t>
            </a:r>
            <a:endParaRPr lang="en-US" altLang="zh-CN" sz="1000" dirty="0">
              <a:solidFill>
                <a:srgbClr val="44739D"/>
              </a:solidFill>
              <a:latin typeface="微软雅黑" panose="020B0503020204020204" charset="-122"/>
              <a:ea typeface="微软雅黑" panose="020B0503020204020204" charset="-122"/>
            </a:endParaRPr>
          </a:p>
        </p:txBody>
      </p:sp>
      <p:sp>
        <p:nvSpPr>
          <p:cNvPr id="128" name="文本框4"/>
          <p:cNvSpPr txBox="1"/>
          <p:nvPr/>
        </p:nvSpPr>
        <p:spPr>
          <a:xfrm>
            <a:off x="6894330" y="4595420"/>
            <a:ext cx="1770085" cy="800219"/>
          </a:xfrm>
          <a:prstGeom prst="rect">
            <a:avLst/>
          </a:prstGeom>
          <a:noFill/>
        </p:spPr>
        <p:txBody>
          <a:bodyPr wrap="square" lIns="0" tIns="0" rIns="0" bIns="0" rtlCol="0">
            <a:spAutoFit/>
          </a:bodyPr>
          <a:lstStyle/>
          <a:p>
            <a:pPr algn="ctr">
              <a:lnSpc>
                <a:spcPct val="130000"/>
              </a:lnSpc>
              <a:defRPr/>
            </a:pPr>
            <a:r>
              <a:rPr lang="en-US" altLang="zh-CN" sz="1000" dirty="0">
                <a:solidFill>
                  <a:srgbClr val="76B3E9"/>
                </a:solidFill>
                <a:latin typeface="微软雅黑" panose="020B0503020204020204" charset="-122"/>
                <a:ea typeface="微软雅黑" panose="020B0503020204020204" charset="-122"/>
              </a:rPr>
              <a:t>The user can demonstrate on a projector or coma wider </a:t>
            </a:r>
            <a:r>
              <a:rPr lang="en-US" altLang="zh-CN" sz="1000" dirty="0" err="1">
                <a:solidFill>
                  <a:srgbClr val="76B3E9"/>
                </a:solidFill>
                <a:latin typeface="微软雅黑" panose="020B0503020204020204" charset="-122"/>
                <a:ea typeface="微软雅黑" panose="020B0503020204020204" charset="-122"/>
              </a:rPr>
              <a:t>puter</a:t>
            </a:r>
            <a:r>
              <a:rPr lang="en-US" altLang="zh-CN" sz="1000" dirty="0">
                <a:solidFill>
                  <a:srgbClr val="76B3E9"/>
                </a:solidFill>
                <a:latin typeface="微软雅黑" panose="020B0503020204020204" charset="-122"/>
                <a:ea typeface="微软雅黑" panose="020B0503020204020204" charset="-122"/>
              </a:rPr>
              <a:t>, or presentation and make </a:t>
            </a:r>
            <a:r>
              <a:rPr lang="en-US" altLang="zh-CN" sz="1000" dirty="0" err="1">
                <a:solidFill>
                  <a:srgbClr val="76B3E9"/>
                </a:solidFill>
                <a:latin typeface="微软雅黑" panose="020B0503020204020204" charset="-122"/>
                <a:ea typeface="微软雅黑" panose="020B0503020204020204" charset="-122"/>
              </a:rPr>
              <a:t>itThe</a:t>
            </a:r>
            <a:endParaRPr lang="en-US" altLang="zh-CN" sz="1000" dirty="0">
              <a:solidFill>
                <a:srgbClr val="76B3E9"/>
              </a:solidFill>
              <a:latin typeface="微软雅黑" panose="020B0503020204020204" charset="-122"/>
              <a:ea typeface="微软雅黑" panose="020B0503020204020204" charset="-122"/>
            </a:endParaRPr>
          </a:p>
        </p:txBody>
      </p:sp>
      <p:sp>
        <p:nvSpPr>
          <p:cNvPr id="129" name="文本框4"/>
          <p:cNvSpPr txBox="1"/>
          <p:nvPr/>
        </p:nvSpPr>
        <p:spPr>
          <a:xfrm>
            <a:off x="9398282" y="5368936"/>
            <a:ext cx="1770085" cy="800219"/>
          </a:xfrm>
          <a:prstGeom prst="rect">
            <a:avLst/>
          </a:prstGeom>
          <a:noFill/>
        </p:spPr>
        <p:txBody>
          <a:bodyPr wrap="square" lIns="0" tIns="0" rIns="0" bIns="0" rtlCol="0">
            <a:spAutoFit/>
          </a:bodyPr>
          <a:lstStyle/>
          <a:p>
            <a:pPr algn="ctr">
              <a:lnSpc>
                <a:spcPct val="130000"/>
              </a:lnSpc>
              <a:defRPr/>
            </a:pPr>
            <a:r>
              <a:rPr lang="en-US" altLang="zh-CN" sz="1000" dirty="0">
                <a:solidFill>
                  <a:srgbClr val="44739D"/>
                </a:solidFill>
                <a:latin typeface="微软雅黑" panose="020B0503020204020204" charset="-122"/>
                <a:ea typeface="微软雅黑" panose="020B0503020204020204" charset="-122"/>
              </a:rPr>
              <a:t>The user can demonstrate on a projector or coma wider </a:t>
            </a:r>
            <a:r>
              <a:rPr lang="en-US" altLang="zh-CN" sz="1000" dirty="0" err="1">
                <a:solidFill>
                  <a:srgbClr val="44739D"/>
                </a:solidFill>
                <a:latin typeface="微软雅黑" panose="020B0503020204020204" charset="-122"/>
                <a:ea typeface="微软雅黑" panose="020B0503020204020204" charset="-122"/>
              </a:rPr>
              <a:t>puter</a:t>
            </a:r>
            <a:r>
              <a:rPr lang="en-US" altLang="zh-CN" sz="1000" dirty="0">
                <a:solidFill>
                  <a:srgbClr val="44739D"/>
                </a:solidFill>
                <a:latin typeface="微软雅黑" panose="020B0503020204020204" charset="-122"/>
                <a:ea typeface="微软雅黑" panose="020B0503020204020204" charset="-122"/>
              </a:rPr>
              <a:t>, or presentation and make </a:t>
            </a:r>
            <a:r>
              <a:rPr lang="en-US" altLang="zh-CN" sz="1000" dirty="0" err="1">
                <a:solidFill>
                  <a:srgbClr val="44739D"/>
                </a:solidFill>
                <a:latin typeface="微软雅黑" panose="020B0503020204020204" charset="-122"/>
                <a:ea typeface="微软雅黑" panose="020B0503020204020204" charset="-122"/>
              </a:rPr>
              <a:t>itThe</a:t>
            </a:r>
            <a:endParaRPr lang="en-US" altLang="zh-CN" sz="1000" dirty="0">
              <a:solidFill>
                <a:srgbClr val="44739D"/>
              </a:solidFill>
              <a:latin typeface="微软雅黑" panose="020B0503020204020204" charset="-122"/>
              <a:ea typeface="微软雅黑" panose="020B0503020204020204" charset="-122"/>
            </a:endParaRPr>
          </a:p>
        </p:txBody>
      </p:sp>
      <p:grpSp>
        <p:nvGrpSpPr>
          <p:cNvPr id="150" name="组合 149"/>
          <p:cNvGrpSpPr/>
          <p:nvPr/>
        </p:nvGrpSpPr>
        <p:grpSpPr>
          <a:xfrm>
            <a:off x="4111928" y="558581"/>
            <a:ext cx="3968144" cy="718021"/>
            <a:chOff x="3843064" y="399555"/>
            <a:chExt cx="3968144" cy="718021"/>
          </a:xfrm>
        </p:grpSpPr>
        <p:sp>
          <p:nvSpPr>
            <p:cNvPr id="151" name="文本框 150"/>
            <p:cNvSpPr txBox="1"/>
            <p:nvPr/>
          </p:nvSpPr>
          <p:spPr>
            <a:xfrm>
              <a:off x="4093328" y="399555"/>
              <a:ext cx="346761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endParaRPr>
            </a:p>
          </p:txBody>
        </p:sp>
        <p:sp>
          <p:nvSpPr>
            <p:cNvPr id="152" name="矩形 151"/>
            <p:cNvSpPr/>
            <p:nvPr/>
          </p:nvSpPr>
          <p:spPr>
            <a:xfrm>
              <a:off x="3843064" y="863660"/>
              <a:ext cx="396814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14800"/>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1288" y="4798870"/>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9" name="直接连接符 48"/>
          <p:cNvCxnSpPr/>
          <p:nvPr/>
        </p:nvCxnSpPr>
        <p:spPr>
          <a:xfrm>
            <a:off x="1478783" y="-31844"/>
            <a:ext cx="7495" cy="3912781"/>
          </a:xfrm>
          <a:prstGeom prst="line">
            <a:avLst/>
          </a:prstGeom>
          <a:ln w="28575">
            <a:solidFill>
              <a:srgbClr val="44739D"/>
            </a:solidFill>
          </a:ln>
        </p:spPr>
        <p:style>
          <a:lnRef idx="1">
            <a:schemeClr val="accent1"/>
          </a:lnRef>
          <a:fillRef idx="0">
            <a:schemeClr val="accent1"/>
          </a:fillRef>
          <a:effectRef idx="0">
            <a:schemeClr val="accent1"/>
          </a:effectRef>
          <a:fontRef idx="minor">
            <a:schemeClr val="tx1"/>
          </a:fontRef>
        </p:style>
      </p:cxn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3" name="流程图: 联系 22"/>
          <p:cNvSpPr/>
          <p:nvPr/>
        </p:nvSpPr>
        <p:spPr>
          <a:xfrm>
            <a:off x="5849988" y="2616798"/>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1384474" y="2141946"/>
            <a:ext cx="4450257" cy="1015663"/>
          </a:xfrm>
          <a:prstGeom prst="rect">
            <a:avLst/>
          </a:prstGeom>
          <a:noFill/>
        </p:spPr>
        <p:txBody>
          <a:bodyPr wrap="none" lIns="91440" tIns="45720" rIns="91440" bIns="45720">
            <a:spAutoFit/>
          </a:bodyPr>
          <a:lstStyle/>
          <a:p>
            <a:pPr algn="ctr"/>
            <a:r>
              <a:rPr lang="en-US" altLang="zh-CN" sz="6000"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THANK YOU</a:t>
            </a:r>
            <a:endParaRPr lang="zh-CN" altLang="en-US" sz="6000"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
        <p:nvSpPr>
          <p:cNvPr id="8" name="文本框 7"/>
          <p:cNvSpPr txBox="1"/>
          <p:nvPr/>
        </p:nvSpPr>
        <p:spPr>
          <a:xfrm>
            <a:off x="1733108" y="3083477"/>
            <a:ext cx="4752752" cy="430887"/>
          </a:xfrm>
          <a:prstGeom prst="rect">
            <a:avLst/>
          </a:prstGeom>
          <a:noFill/>
        </p:spPr>
        <p:txBody>
          <a:bodyPr wrap="square" rtlCol="0">
            <a:spAutoFit/>
          </a:bodyPr>
          <a:lstStyle/>
          <a:p>
            <a:r>
              <a:rPr lang="en-US" altLang="zh-CN" sz="1050" dirty="0">
                <a:solidFill>
                  <a:srgbClr val="969593"/>
                </a:solidFill>
              </a:rPr>
              <a:t>There are many variations of passages of Lorem Ipsum available. </a:t>
            </a:r>
            <a:r>
              <a:rPr lang="en-US" altLang="zh-CN" sz="1050" dirty="0" err="1">
                <a:solidFill>
                  <a:srgbClr val="969593"/>
                </a:solidFill>
              </a:rPr>
              <a:t>butthe</a:t>
            </a:r>
            <a:r>
              <a:rPr lang="en-US" altLang="zh-CN" sz="1050" dirty="0">
                <a:solidFill>
                  <a:srgbClr val="969593"/>
                </a:solidFill>
              </a:rPr>
              <a:t> majority have suffered alteration some form.by injected </a:t>
            </a:r>
            <a:r>
              <a:rPr lang="en-US" altLang="zh-CN" sz="1050" dirty="0" err="1">
                <a:solidFill>
                  <a:srgbClr val="969593"/>
                </a:solidFill>
              </a:rPr>
              <a:t>humour</a:t>
            </a:r>
            <a:r>
              <a:rPr lang="en-US" altLang="zh-CN" sz="1050" dirty="0">
                <a:solidFill>
                  <a:srgbClr val="969593"/>
                </a:solidFill>
              </a:rPr>
              <a:t>. or random</a:t>
            </a:r>
            <a:endParaRPr lang="zh-CN" altLang="en-US" sz="1050" dirty="0">
              <a:solidFill>
                <a:srgbClr val="969593"/>
              </a:solidFill>
            </a:endParaRPr>
          </a:p>
        </p:txBody>
      </p:sp>
      <p:sp>
        <p:nvSpPr>
          <p:cNvPr id="9" name="矩形 8"/>
          <p:cNvSpPr/>
          <p:nvPr/>
        </p:nvSpPr>
        <p:spPr>
          <a:xfrm>
            <a:off x="2599719" y="3490604"/>
            <a:ext cx="309880" cy="398780"/>
          </a:xfrm>
          <a:prstGeom prst="rect">
            <a:avLst/>
          </a:prstGeom>
          <a:noFill/>
        </p:spPr>
        <p:txBody>
          <a:bodyPr wrap="none" lIns="91440" tIns="45720" rIns="91440" bIns="45720">
            <a:spAutoFit/>
          </a:bodyPr>
          <a:lstStyle/>
          <a:p>
            <a:pPr algn="ctr"/>
            <a:endParaRPr lang="zh-CN" altLang="en-US" sz="2000"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3" name="流程图: 联系 22"/>
          <p:cNvSpPr/>
          <p:nvPr/>
        </p:nvSpPr>
        <p:spPr>
          <a:xfrm>
            <a:off x="5849988" y="2616798"/>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2" name="直接连接符 11"/>
          <p:cNvCxnSpPr/>
          <p:nvPr/>
        </p:nvCxnSpPr>
        <p:spPr>
          <a:xfrm>
            <a:off x="1416660" y="0"/>
            <a:ext cx="0" cy="3391786"/>
          </a:xfrm>
          <a:prstGeom prst="line">
            <a:avLst/>
          </a:prstGeom>
          <a:ln w="28575">
            <a:solidFill>
              <a:srgbClr val="44739D"/>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630227" y="819023"/>
            <a:ext cx="3640705" cy="830997"/>
          </a:xfrm>
          <a:prstGeom prst="rect">
            <a:avLst/>
          </a:prstGeom>
          <a:noFill/>
        </p:spPr>
        <p:txBody>
          <a:bodyPr wrap="square" lIns="91440" tIns="45720" rIns="91440" bIns="45720">
            <a:spAutoFit/>
          </a:bodyPr>
          <a:lstStyle/>
          <a:p>
            <a:pPr>
              <a:defRPr/>
            </a:pPr>
            <a:r>
              <a:rPr lang="en-US" altLang="zh-CN" sz="4800" b="1" dirty="0">
                <a:ln w="0"/>
                <a:solidFill>
                  <a:srgbClr val="44739D"/>
                </a:solidFill>
                <a:effectLst>
                  <a:outerShdw blurRad="38100" dist="19050" dir="2700000" algn="tl" rotWithShape="0">
                    <a:prstClr val="black">
                      <a:alpha val="40000"/>
                    </a:prstClr>
                  </a:outerShdw>
                </a:effectLst>
                <a:latin typeface="思源黑体 CN Normal" panose="020B0400000000000000" pitchFamily="34" charset="-122"/>
                <a:ea typeface="思源黑体 CN Normal" panose="020B0400000000000000" pitchFamily="34" charset="-122"/>
              </a:rPr>
              <a:t>CONTENTS</a:t>
            </a:r>
            <a:endParaRPr lang="en-US" altLang="zh-CN" sz="4800" b="1" dirty="0">
              <a:ln w="0"/>
              <a:solidFill>
                <a:srgbClr val="44739D"/>
              </a:solidFill>
              <a:effectLst>
                <a:outerShdw blurRad="38100" dist="19050" dir="2700000" algn="tl" rotWithShape="0">
                  <a:prstClr val="black">
                    <a:alpha val="40000"/>
                  </a:prstClr>
                </a:outerShdw>
              </a:effectLst>
              <a:latin typeface="思源黑体 CN Normal" panose="020B0400000000000000" pitchFamily="34" charset="-122"/>
              <a:ea typeface="思源黑体 CN Normal" panose="020B0400000000000000" pitchFamily="34" charset="-122"/>
            </a:endParaRPr>
          </a:p>
        </p:txBody>
      </p:sp>
      <p:sp>
        <p:nvSpPr>
          <p:cNvPr id="41" name="文本框 40"/>
          <p:cNvSpPr txBox="1"/>
          <p:nvPr/>
        </p:nvSpPr>
        <p:spPr>
          <a:xfrm>
            <a:off x="2297672" y="1878008"/>
            <a:ext cx="3295317" cy="400110"/>
          </a:xfrm>
          <a:prstGeom prst="rect">
            <a:avLst/>
          </a:prstGeom>
          <a:noFill/>
        </p:spPr>
        <p:txBody>
          <a:bodyPr wrap="square" rtlCol="0">
            <a:spAutoFit/>
            <a:scene3d>
              <a:camera prst="orthographicFront"/>
              <a:lightRig rig="threePt" dir="t"/>
            </a:scene3d>
            <a:sp3d contourW="12700"/>
          </a:bodyPr>
          <a:lstStyle/>
          <a:p>
            <a:pPr>
              <a:defRPr/>
            </a:pPr>
            <a:r>
              <a:rPr lang="zh-CN" altLang="en-US" sz="2000" b="1" dirty="0">
                <a:solidFill>
                  <a:srgbClr val="44739D"/>
                </a:solidFill>
                <a:latin typeface="等线" panose="02010600030101010101" pitchFamily="2" charset="-122"/>
                <a:ea typeface="等线" panose="02010600030101010101" pitchFamily="2" charset="-122"/>
              </a:rPr>
              <a:t>上半年工作概述</a:t>
            </a:r>
            <a:endParaRPr lang="zh-CN" altLang="en-US" sz="2000" b="1" dirty="0">
              <a:solidFill>
                <a:srgbClr val="44739D"/>
              </a:solidFill>
              <a:latin typeface="等线" panose="02010600030101010101" pitchFamily="2" charset="-122"/>
              <a:ea typeface="等线" panose="02010600030101010101" pitchFamily="2" charset="-122"/>
            </a:endParaRPr>
          </a:p>
        </p:txBody>
      </p:sp>
      <p:sp>
        <p:nvSpPr>
          <p:cNvPr id="42" name="文本框 41"/>
          <p:cNvSpPr txBox="1"/>
          <p:nvPr/>
        </p:nvSpPr>
        <p:spPr>
          <a:xfrm>
            <a:off x="2297672" y="2198572"/>
            <a:ext cx="4885992" cy="247760"/>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rgbClr val="626E5F"/>
                </a:solidFill>
                <a:latin typeface="等线 Light" panose="02010600030101010101" pitchFamily="2" charset="-122"/>
                <a:ea typeface="等线 Light" panose="02010600030101010101" pitchFamily="2" charset="-122"/>
              </a:rPr>
              <a:t>print the presentation and make it into a film to be used in a wider field</a:t>
            </a:r>
            <a:endParaRPr lang="en-US" altLang="zh-CN" sz="900" dirty="0">
              <a:solidFill>
                <a:srgbClr val="626E5F"/>
              </a:solidFill>
              <a:latin typeface="等线 Light" panose="02010600030101010101" pitchFamily="2" charset="-122"/>
              <a:ea typeface="等线 Light" panose="02010600030101010101" pitchFamily="2" charset="-122"/>
            </a:endParaRPr>
          </a:p>
        </p:txBody>
      </p:sp>
      <p:sp>
        <p:nvSpPr>
          <p:cNvPr id="43" name="文本框 42"/>
          <p:cNvSpPr txBox="1"/>
          <p:nvPr/>
        </p:nvSpPr>
        <p:spPr>
          <a:xfrm>
            <a:off x="2297672" y="4946461"/>
            <a:ext cx="2940340" cy="400110"/>
          </a:xfrm>
          <a:prstGeom prst="rect">
            <a:avLst/>
          </a:prstGeom>
          <a:noFill/>
        </p:spPr>
        <p:txBody>
          <a:bodyPr wrap="square" rtlCol="0">
            <a:spAutoFit/>
            <a:scene3d>
              <a:camera prst="orthographicFront"/>
              <a:lightRig rig="threePt" dir="t"/>
            </a:scene3d>
            <a:sp3d contourW="12700"/>
          </a:bodyPr>
          <a:lstStyle/>
          <a:p>
            <a:pPr>
              <a:defRPr/>
            </a:pPr>
            <a:r>
              <a:rPr lang="zh-CN" altLang="en-US" sz="2000" b="1" dirty="0">
                <a:solidFill>
                  <a:srgbClr val="44739D"/>
                </a:solidFill>
                <a:latin typeface="等线" panose="02010600030101010101" pitchFamily="2" charset="-122"/>
                <a:ea typeface="等线" panose="02010600030101010101" pitchFamily="2" charset="-122"/>
              </a:rPr>
              <a:t>下半年工作计划</a:t>
            </a:r>
            <a:endParaRPr lang="zh-CN" altLang="en-US" sz="2000" b="1" dirty="0">
              <a:solidFill>
                <a:srgbClr val="44739D"/>
              </a:solidFill>
              <a:latin typeface="等线" panose="02010600030101010101" pitchFamily="2" charset="-122"/>
              <a:ea typeface="等线" panose="02010600030101010101" pitchFamily="2" charset="-122"/>
            </a:endParaRPr>
          </a:p>
        </p:txBody>
      </p:sp>
      <p:sp>
        <p:nvSpPr>
          <p:cNvPr id="45" name="文本框 44"/>
          <p:cNvSpPr txBox="1"/>
          <p:nvPr/>
        </p:nvSpPr>
        <p:spPr>
          <a:xfrm>
            <a:off x="2297672" y="5267025"/>
            <a:ext cx="4885993" cy="258532"/>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rgbClr val="626E5F"/>
                </a:solidFill>
                <a:latin typeface="等线 Light" panose="02010600030101010101" pitchFamily="2" charset="-122"/>
                <a:ea typeface="等线 Light" panose="02010600030101010101" pitchFamily="2" charset="-122"/>
              </a:rPr>
              <a:t>print the presentation and make it into a film to be used </a:t>
            </a:r>
            <a:r>
              <a:rPr lang="en-US" altLang="zh-CN" sz="900" dirty="0">
                <a:solidFill>
                  <a:prstClr val="white"/>
                </a:solidFill>
                <a:latin typeface="等线 Light" panose="02010600030101010101" pitchFamily="2" charset="-122"/>
                <a:ea typeface="等线 Light" panose="02010600030101010101" pitchFamily="2" charset="-122"/>
              </a:rPr>
              <a:t>in a wider field</a:t>
            </a:r>
            <a:endParaRPr lang="en-US" altLang="zh-CN" sz="900" dirty="0">
              <a:solidFill>
                <a:prstClr val="white"/>
              </a:solidFill>
              <a:latin typeface="等线 Light" panose="02010600030101010101" pitchFamily="2" charset="-122"/>
              <a:ea typeface="等线 Light" panose="02010600030101010101" pitchFamily="2" charset="-122"/>
            </a:endParaRPr>
          </a:p>
        </p:txBody>
      </p:sp>
      <p:sp>
        <p:nvSpPr>
          <p:cNvPr id="46" name="文本框 45"/>
          <p:cNvSpPr txBox="1"/>
          <p:nvPr/>
        </p:nvSpPr>
        <p:spPr>
          <a:xfrm>
            <a:off x="2297672" y="3923644"/>
            <a:ext cx="3401934" cy="400110"/>
          </a:xfrm>
          <a:prstGeom prst="rect">
            <a:avLst/>
          </a:prstGeom>
          <a:noFill/>
        </p:spPr>
        <p:txBody>
          <a:bodyPr wrap="square" rtlCol="0">
            <a:spAutoFit/>
            <a:scene3d>
              <a:camera prst="orthographicFront"/>
              <a:lightRig rig="threePt" dir="t"/>
            </a:scene3d>
            <a:sp3d contourW="12700"/>
          </a:bodyPr>
          <a:lstStyle/>
          <a:p>
            <a:pPr>
              <a:defRPr/>
            </a:pPr>
            <a:r>
              <a:rPr lang="zh-CN" altLang="en-US" sz="2000" b="1" dirty="0">
                <a:solidFill>
                  <a:srgbClr val="44739D"/>
                </a:solidFill>
                <a:latin typeface="等线" panose="02010600030101010101" pitchFamily="2" charset="-122"/>
                <a:ea typeface="等线" panose="02010600030101010101" pitchFamily="2" charset="-122"/>
              </a:rPr>
              <a:t>不足及改进措施</a:t>
            </a:r>
            <a:endParaRPr lang="zh-CN" altLang="en-US" sz="2000" b="1" dirty="0">
              <a:solidFill>
                <a:srgbClr val="44739D"/>
              </a:solidFill>
              <a:latin typeface="等线" panose="02010600030101010101" pitchFamily="2" charset="-122"/>
              <a:ea typeface="等线" panose="02010600030101010101" pitchFamily="2" charset="-122"/>
            </a:endParaRPr>
          </a:p>
        </p:txBody>
      </p:sp>
      <p:sp>
        <p:nvSpPr>
          <p:cNvPr id="48" name="文本框 47"/>
          <p:cNvSpPr txBox="1"/>
          <p:nvPr/>
        </p:nvSpPr>
        <p:spPr>
          <a:xfrm>
            <a:off x="2297672" y="4244208"/>
            <a:ext cx="4830685" cy="247760"/>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rgbClr val="626E5F"/>
                </a:solidFill>
                <a:latin typeface="等线 Light" panose="02010600030101010101" pitchFamily="2" charset="-122"/>
                <a:ea typeface="等线 Light" panose="02010600030101010101" pitchFamily="2" charset="-122"/>
              </a:rPr>
              <a:t>print the presentation and make it into a film to be used in a wider field</a:t>
            </a:r>
            <a:endParaRPr lang="en-US" altLang="zh-CN" sz="900" dirty="0">
              <a:solidFill>
                <a:srgbClr val="626E5F"/>
              </a:solidFill>
              <a:latin typeface="等线 Light" panose="02010600030101010101" pitchFamily="2" charset="-122"/>
              <a:ea typeface="等线 Light" panose="02010600030101010101" pitchFamily="2" charset="-122"/>
            </a:endParaRPr>
          </a:p>
        </p:txBody>
      </p:sp>
      <p:sp>
        <p:nvSpPr>
          <p:cNvPr id="50" name="文本框 49"/>
          <p:cNvSpPr txBox="1"/>
          <p:nvPr/>
        </p:nvSpPr>
        <p:spPr>
          <a:xfrm>
            <a:off x="2297672" y="2900826"/>
            <a:ext cx="2950200" cy="400110"/>
          </a:xfrm>
          <a:prstGeom prst="rect">
            <a:avLst/>
          </a:prstGeom>
          <a:noFill/>
        </p:spPr>
        <p:txBody>
          <a:bodyPr wrap="square" rtlCol="0">
            <a:spAutoFit/>
            <a:scene3d>
              <a:camera prst="orthographicFront"/>
              <a:lightRig rig="threePt" dir="t"/>
            </a:scene3d>
            <a:sp3d contourW="12700"/>
          </a:bodyPr>
          <a:lstStyle/>
          <a:p>
            <a:pPr>
              <a:defRPr/>
            </a:pPr>
            <a:r>
              <a:rPr lang="zh-CN" altLang="en-US" sz="2000" b="1" dirty="0">
                <a:solidFill>
                  <a:srgbClr val="44739D"/>
                </a:solidFill>
                <a:latin typeface="等线" panose="02010600030101010101" pitchFamily="2" charset="-122"/>
                <a:ea typeface="等线" panose="02010600030101010101" pitchFamily="2" charset="-122"/>
              </a:rPr>
              <a:t>总结及项目成果</a:t>
            </a:r>
            <a:endParaRPr lang="zh-CN" altLang="en-US" sz="2000" b="1" dirty="0">
              <a:solidFill>
                <a:srgbClr val="44739D"/>
              </a:solidFill>
              <a:latin typeface="等线" panose="02010600030101010101" pitchFamily="2" charset="-122"/>
              <a:ea typeface="等线" panose="02010600030101010101" pitchFamily="2" charset="-122"/>
            </a:endParaRPr>
          </a:p>
        </p:txBody>
      </p:sp>
      <p:sp>
        <p:nvSpPr>
          <p:cNvPr id="52" name="文本框 51"/>
          <p:cNvSpPr txBox="1"/>
          <p:nvPr/>
        </p:nvSpPr>
        <p:spPr>
          <a:xfrm>
            <a:off x="2297672" y="3221390"/>
            <a:ext cx="4830684" cy="247760"/>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rgbClr val="626E5F"/>
                </a:solidFill>
                <a:latin typeface="等线 Light" panose="02010600030101010101" pitchFamily="2" charset="-122"/>
                <a:ea typeface="等线 Light" panose="02010600030101010101" pitchFamily="2" charset="-122"/>
              </a:rPr>
              <a:t>print the presentation and make it into a film to be used in a wider field</a:t>
            </a:r>
            <a:endParaRPr lang="en-US" altLang="zh-CN" sz="900" dirty="0">
              <a:solidFill>
                <a:srgbClr val="626E5F"/>
              </a:solidFill>
              <a:latin typeface="等线 Light" panose="02010600030101010101" pitchFamily="2" charset="-122"/>
              <a:ea typeface="等线 Light" panose="02010600030101010101" pitchFamily="2" charset="-122"/>
            </a:endParaRPr>
          </a:p>
        </p:txBody>
      </p:sp>
      <p:sp>
        <p:nvSpPr>
          <p:cNvPr id="53" name="椭圆 52"/>
          <p:cNvSpPr/>
          <p:nvPr/>
        </p:nvSpPr>
        <p:spPr>
          <a:xfrm>
            <a:off x="1491000" y="1630246"/>
            <a:ext cx="1141290" cy="1136652"/>
          </a:xfrm>
          <a:prstGeom prst="ellipse">
            <a:avLst/>
          </a:prstGeom>
          <a:noFill/>
          <a:ln w="12700" cap="flat" cmpd="sng" algn="ctr">
            <a:noFill/>
            <a:prstDash val="solid"/>
            <a:miter lim="800000"/>
          </a:ln>
          <a:effectLst/>
        </p:spPr>
        <p:txBody>
          <a:bodyPr rtlCol="0" anchor="ctr"/>
          <a:lstStyle/>
          <a:p>
            <a:pPr algn="ctr">
              <a:defRPr/>
            </a:pPr>
            <a:r>
              <a:rPr lang="en-US" altLang="zh-CN" sz="4000" kern="0" dirty="0">
                <a:solidFill>
                  <a:srgbClr val="44739D"/>
                </a:solidFill>
                <a:latin typeface="思源黑体 CN Light" panose="020B0300000000000000" pitchFamily="34" charset="-122"/>
                <a:ea typeface="思源黑体 CN Light" panose="020B0300000000000000" pitchFamily="34" charset="-122"/>
              </a:rPr>
              <a:t>01</a:t>
            </a:r>
            <a:endParaRPr lang="zh-CN" altLang="en-US" sz="4000" kern="0" dirty="0">
              <a:solidFill>
                <a:srgbClr val="44739D"/>
              </a:solidFill>
              <a:latin typeface="思源黑体 CN Light" panose="020B0300000000000000" pitchFamily="34" charset="-122"/>
              <a:ea typeface="思源黑体 CN Light" panose="020B0300000000000000" pitchFamily="34" charset="-122"/>
            </a:endParaRPr>
          </a:p>
        </p:txBody>
      </p:sp>
      <p:sp>
        <p:nvSpPr>
          <p:cNvPr id="54" name="椭圆 53"/>
          <p:cNvSpPr/>
          <p:nvPr/>
        </p:nvSpPr>
        <p:spPr>
          <a:xfrm>
            <a:off x="1491000" y="2653063"/>
            <a:ext cx="1141290" cy="1136652"/>
          </a:xfrm>
          <a:prstGeom prst="ellipse">
            <a:avLst/>
          </a:prstGeom>
          <a:noFill/>
          <a:ln w="12700" cap="flat" cmpd="sng" algn="ctr">
            <a:noFill/>
            <a:prstDash val="solid"/>
            <a:miter lim="800000"/>
          </a:ln>
          <a:effectLst/>
        </p:spPr>
        <p:txBody>
          <a:bodyPr rtlCol="0" anchor="ctr"/>
          <a:lstStyle/>
          <a:p>
            <a:pPr algn="ctr">
              <a:defRPr/>
            </a:pPr>
            <a:r>
              <a:rPr lang="en-US" altLang="zh-CN" sz="4000" kern="0" dirty="0">
                <a:solidFill>
                  <a:srgbClr val="44739D"/>
                </a:solidFill>
                <a:latin typeface="思源黑体 CN Light" panose="020B0300000000000000" pitchFamily="34" charset="-122"/>
                <a:ea typeface="思源黑体 CN Light" panose="020B0300000000000000" pitchFamily="34" charset="-122"/>
              </a:rPr>
              <a:t>02</a:t>
            </a:r>
            <a:endParaRPr lang="zh-CN" altLang="en-US" sz="4000" kern="0" dirty="0">
              <a:solidFill>
                <a:srgbClr val="44739D"/>
              </a:solidFill>
              <a:latin typeface="思源黑体 CN Light" panose="020B0300000000000000" pitchFamily="34" charset="-122"/>
              <a:ea typeface="思源黑体 CN Light" panose="020B0300000000000000" pitchFamily="34" charset="-122"/>
            </a:endParaRPr>
          </a:p>
        </p:txBody>
      </p:sp>
      <p:sp>
        <p:nvSpPr>
          <p:cNvPr id="55" name="椭圆 54"/>
          <p:cNvSpPr/>
          <p:nvPr/>
        </p:nvSpPr>
        <p:spPr>
          <a:xfrm>
            <a:off x="1491000" y="3675880"/>
            <a:ext cx="1141290" cy="1136652"/>
          </a:xfrm>
          <a:prstGeom prst="ellipse">
            <a:avLst/>
          </a:prstGeom>
          <a:noFill/>
          <a:ln w="12700" cap="flat" cmpd="sng" algn="ctr">
            <a:noFill/>
            <a:prstDash val="solid"/>
            <a:miter lim="800000"/>
          </a:ln>
          <a:effectLst/>
        </p:spPr>
        <p:txBody>
          <a:bodyPr rtlCol="0" anchor="ctr"/>
          <a:lstStyle/>
          <a:p>
            <a:pPr algn="ctr">
              <a:defRPr/>
            </a:pPr>
            <a:r>
              <a:rPr lang="en-US" altLang="zh-CN" sz="4000" kern="0" dirty="0">
                <a:solidFill>
                  <a:srgbClr val="44739D"/>
                </a:solidFill>
                <a:latin typeface="思源黑体 CN Light" panose="020B0300000000000000" pitchFamily="34" charset="-122"/>
                <a:ea typeface="思源黑体 CN Light" panose="020B0300000000000000" pitchFamily="34" charset="-122"/>
              </a:rPr>
              <a:t>03</a:t>
            </a:r>
            <a:endParaRPr lang="zh-CN" altLang="en-US" sz="4000" kern="0" dirty="0">
              <a:solidFill>
                <a:srgbClr val="44739D"/>
              </a:solidFill>
              <a:latin typeface="思源黑体 CN Light" panose="020B0300000000000000" pitchFamily="34" charset="-122"/>
              <a:ea typeface="思源黑体 CN Light" panose="020B0300000000000000" pitchFamily="34" charset="-122"/>
            </a:endParaRPr>
          </a:p>
        </p:txBody>
      </p:sp>
      <p:sp>
        <p:nvSpPr>
          <p:cNvPr id="56" name="椭圆 55"/>
          <p:cNvSpPr/>
          <p:nvPr/>
        </p:nvSpPr>
        <p:spPr>
          <a:xfrm>
            <a:off x="1491000" y="4667378"/>
            <a:ext cx="1141290" cy="1136652"/>
          </a:xfrm>
          <a:prstGeom prst="ellipse">
            <a:avLst/>
          </a:prstGeom>
          <a:noFill/>
          <a:ln w="12700" cap="flat" cmpd="sng" algn="ctr">
            <a:noFill/>
            <a:prstDash val="solid"/>
            <a:miter lim="800000"/>
          </a:ln>
          <a:effectLst/>
        </p:spPr>
        <p:txBody>
          <a:bodyPr rtlCol="0" anchor="ctr"/>
          <a:lstStyle/>
          <a:p>
            <a:pPr algn="ctr">
              <a:defRPr/>
            </a:pPr>
            <a:r>
              <a:rPr lang="en-US" altLang="zh-CN" sz="4000" kern="0" dirty="0">
                <a:solidFill>
                  <a:srgbClr val="44739D"/>
                </a:solidFill>
                <a:latin typeface="思源黑体 CN Light" panose="020B0300000000000000" pitchFamily="34" charset="-122"/>
                <a:ea typeface="思源黑体 CN Light" panose="020B0300000000000000" pitchFamily="34" charset="-122"/>
              </a:rPr>
              <a:t>04</a:t>
            </a:r>
            <a:endParaRPr lang="zh-CN" altLang="en-US" sz="4000" kern="0" dirty="0">
              <a:solidFill>
                <a:srgbClr val="44739D"/>
              </a:solidFill>
              <a:latin typeface="思源黑体 CN Light" panose="020B0300000000000000" pitchFamily="34" charset="-122"/>
              <a:ea typeface="思源黑体 CN Light" panose="020B03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3" name="流程图: 联系 22"/>
          <p:cNvSpPr/>
          <p:nvPr/>
        </p:nvSpPr>
        <p:spPr>
          <a:xfrm>
            <a:off x="7950729" y="3189162"/>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文本框 3"/>
          <p:cNvSpPr txBox="1"/>
          <p:nvPr>
            <p:custDataLst>
              <p:tags r:id="rId1"/>
            </p:custDataLst>
          </p:nvPr>
        </p:nvSpPr>
        <p:spPr>
          <a:xfrm>
            <a:off x="652844" y="1342226"/>
            <a:ext cx="4770506" cy="1107996"/>
          </a:xfrm>
          <a:prstGeom prst="rect">
            <a:avLst/>
          </a:prstGeom>
          <a:noFill/>
          <a:effectLst/>
        </p:spPr>
        <p:txBody>
          <a:bodyPr wrap="square" rtlCol="0">
            <a:spAutoFit/>
          </a:bodyPr>
          <a:lstStyle/>
          <a:p>
            <a:pPr algn="dist">
              <a:defRPr/>
            </a:pPr>
            <a:r>
              <a:rPr lang="en-US" altLang="zh-CN" sz="6600" b="1" kern="2200" spc="600" dirty="0">
                <a:solidFill>
                  <a:srgbClr val="44739D"/>
                </a:solidFill>
                <a:latin typeface="思源黑体 CN Bold" panose="020B0800000000000000" pitchFamily="34" charset="-122"/>
                <a:ea typeface="思源黑体 CN Bold" panose="020B0800000000000000" pitchFamily="34" charset="-122"/>
              </a:rPr>
              <a:t>RART 01</a:t>
            </a:r>
            <a:endParaRPr lang="zh-CN" altLang="en-US" sz="6600" b="1" kern="2200" spc="600" dirty="0">
              <a:solidFill>
                <a:srgbClr val="44739D"/>
              </a:solidFill>
              <a:latin typeface="思源黑体 CN Bold" panose="020B0800000000000000" pitchFamily="34" charset="-122"/>
              <a:ea typeface="思源黑体 CN Bold" panose="020B0800000000000000" pitchFamily="34" charset="-122"/>
            </a:endParaRPr>
          </a:p>
        </p:txBody>
      </p:sp>
      <p:sp>
        <p:nvSpPr>
          <p:cNvPr id="58" name="文本框 57"/>
          <p:cNvSpPr txBox="1"/>
          <p:nvPr/>
        </p:nvSpPr>
        <p:spPr>
          <a:xfrm>
            <a:off x="658331" y="3205547"/>
            <a:ext cx="7013328" cy="895181"/>
          </a:xfrm>
          <a:prstGeom prst="rect">
            <a:avLst/>
          </a:prstGeom>
          <a:noFill/>
        </p:spPr>
        <p:txBody>
          <a:bodyPr wrap="square" rtlCol="0">
            <a:spAutoFit/>
          </a:bodyPr>
          <a:lstStyle/>
          <a:p>
            <a:pPr>
              <a:lnSpc>
                <a:spcPct val="150000"/>
              </a:lnSpc>
              <a:defRPr/>
            </a:pPr>
            <a:r>
              <a:rPr lang="en-US" altLang="zh-CN" sz="1200" dirty="0">
                <a:solidFill>
                  <a:schemeClr val="bg1">
                    <a:lumMod val="50000"/>
                  </a:schemeClr>
                </a:solidFill>
                <a:latin typeface="等线" panose="02010600030101010101" pitchFamily="2" charset="-122"/>
                <a:ea typeface="等线" panose="02010600030101010101" pitchFamily="2" charset="-122"/>
              </a:rPr>
              <a:t>There are many variations of passages of Lorem Ipsum available, but the  majority have suffered alteration some form, by injected </a:t>
            </a:r>
            <a:r>
              <a:rPr lang="en-US" altLang="zh-CN" sz="1200" dirty="0" err="1">
                <a:solidFill>
                  <a:schemeClr val="bg1">
                    <a:lumMod val="50000"/>
                  </a:schemeClr>
                </a:solidFill>
                <a:latin typeface="等线" panose="02010600030101010101" pitchFamily="2" charset="-122"/>
                <a:ea typeface="等线" panose="02010600030101010101" pitchFamily="2" charset="-122"/>
              </a:rPr>
              <a:t>humour</a:t>
            </a:r>
            <a:r>
              <a:rPr lang="en-US" altLang="zh-CN" sz="1200" dirty="0">
                <a:solidFill>
                  <a:schemeClr val="bg1">
                    <a:lumMod val="50000"/>
                  </a:schemeClr>
                </a:solidFill>
                <a:latin typeface="等线" panose="02010600030101010101" pitchFamily="2" charset="-122"/>
                <a:ea typeface="等线" panose="02010600030101010101" pitchFamily="2" charset="-122"/>
              </a:rPr>
              <a:t>, or </a:t>
            </a:r>
            <a:r>
              <a:rPr lang="en-US" altLang="zh-CN" sz="1200" dirty="0" err="1">
                <a:solidFill>
                  <a:schemeClr val="bg1">
                    <a:lumMod val="50000"/>
                  </a:schemeClr>
                </a:solidFill>
                <a:latin typeface="等线" panose="02010600030101010101" pitchFamily="2" charset="-122"/>
                <a:ea typeface="等线" panose="02010600030101010101" pitchFamily="2" charset="-122"/>
              </a:rPr>
              <a:t>randomThere</a:t>
            </a:r>
            <a:r>
              <a:rPr lang="en-US" altLang="zh-CN" sz="1200" dirty="0">
                <a:solidFill>
                  <a:schemeClr val="bg1">
                    <a:lumMod val="50000"/>
                  </a:schemeClr>
                </a:solidFill>
                <a:latin typeface="等线" panose="02010600030101010101" pitchFamily="2" charset="-122"/>
                <a:ea typeface="等线" panose="02010600030101010101" pitchFamily="2" charset="-122"/>
              </a:rPr>
              <a:t> are many variations of passages of Lorem Ipsum available, but</a:t>
            </a:r>
            <a:endParaRPr lang="en-US" altLang="zh-CN" sz="1200" dirty="0">
              <a:solidFill>
                <a:schemeClr val="bg1">
                  <a:lumMod val="50000"/>
                </a:schemeClr>
              </a:solidFill>
              <a:latin typeface="等线" panose="02010600030101010101" pitchFamily="2" charset="-122"/>
              <a:ea typeface="等线" panose="02010600030101010101" pitchFamily="2" charset="-122"/>
            </a:endParaRPr>
          </a:p>
        </p:txBody>
      </p:sp>
      <p:sp>
        <p:nvSpPr>
          <p:cNvPr id="59" name="矩形 58"/>
          <p:cNvSpPr/>
          <p:nvPr/>
        </p:nvSpPr>
        <p:spPr>
          <a:xfrm>
            <a:off x="658331" y="2241605"/>
            <a:ext cx="6247502" cy="1015663"/>
          </a:xfrm>
          <a:prstGeom prst="rect">
            <a:avLst/>
          </a:prstGeom>
          <a:solidFill>
            <a:srgbClr val="EDCC87">
              <a:alpha val="28000"/>
            </a:srgbClr>
          </a:solidFill>
        </p:spPr>
        <p:txBody>
          <a:bodyPr wrap="square" lIns="91440" tIns="45720" rIns="91440" bIns="45720">
            <a:spAutoFit/>
          </a:bodyPr>
          <a:lstStyle/>
          <a:p>
            <a:pPr>
              <a:defRPr/>
            </a:pPr>
            <a:r>
              <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上半年工作概述</a:t>
            </a:r>
            <a:endPar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t="39740" r="129" b="26896"/>
          <a:stretch>
            <a:fillRect/>
          </a:stretch>
        </p:blipFill>
        <p:spPr>
          <a:xfrm>
            <a:off x="1572008" y="0"/>
            <a:ext cx="10619992" cy="5321808"/>
          </a:xfrm>
          <a:custGeom>
            <a:avLst/>
            <a:gdLst>
              <a:gd name="connsiteX0" fmla="*/ 0 w 10619992"/>
              <a:gd name="connsiteY0" fmla="*/ 0 h 5321808"/>
              <a:gd name="connsiteX1" fmla="*/ 10619992 w 10619992"/>
              <a:gd name="connsiteY1" fmla="*/ 0 h 5321808"/>
              <a:gd name="connsiteX2" fmla="*/ 10619992 w 10619992"/>
              <a:gd name="connsiteY2" fmla="*/ 5321808 h 5321808"/>
              <a:gd name="connsiteX3" fmla="*/ 0 w 10619992"/>
              <a:gd name="connsiteY3" fmla="*/ 5321808 h 5321808"/>
            </a:gdLst>
            <a:ahLst/>
            <a:cxnLst>
              <a:cxn ang="0">
                <a:pos x="connsiteX0" y="connsiteY0"/>
              </a:cxn>
              <a:cxn ang="0">
                <a:pos x="connsiteX1" y="connsiteY1"/>
              </a:cxn>
              <a:cxn ang="0">
                <a:pos x="connsiteX2" y="connsiteY2"/>
              </a:cxn>
              <a:cxn ang="0">
                <a:pos x="connsiteX3" y="connsiteY3"/>
              </a:cxn>
            </a:cxnLst>
            <a:rect l="l" t="t" r="r" b="b"/>
            <a:pathLst>
              <a:path w="10619992" h="5321808">
                <a:moveTo>
                  <a:pt x="0" y="0"/>
                </a:moveTo>
                <a:lnTo>
                  <a:pt x="10619992" y="0"/>
                </a:lnTo>
                <a:lnTo>
                  <a:pt x="10619992" y="5321808"/>
                </a:lnTo>
                <a:lnTo>
                  <a:pt x="0" y="5321808"/>
                </a:lnTo>
                <a:close/>
              </a:path>
            </a:pathLst>
          </a:custGeom>
        </p:spPr>
      </p:pic>
      <p:sp>
        <p:nvSpPr>
          <p:cNvPr id="4" name="矩形 3"/>
          <p:cNvSpPr/>
          <p:nvPr/>
        </p:nvSpPr>
        <p:spPr>
          <a:xfrm>
            <a:off x="-22480" y="2743200"/>
            <a:ext cx="10821544" cy="4114800"/>
          </a:xfrm>
          <a:prstGeom prst="rect">
            <a:avLst/>
          </a:prstGeom>
          <a:solidFill>
            <a:srgbClr val="44739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2480" y="0"/>
            <a:ext cx="1594488" cy="2743200"/>
          </a:xfrm>
          <a:prstGeom prst="rect">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99064" y="5321808"/>
            <a:ext cx="1392936" cy="1536192"/>
          </a:xfrm>
          <a:prstGeom prst="rect">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66861" y="4631109"/>
            <a:ext cx="1890160" cy="1381399"/>
            <a:chOff x="4732168" y="2486721"/>
            <a:chExt cx="1890160" cy="1381399"/>
          </a:xfrm>
        </p:grpSpPr>
        <p:sp>
          <p:nvSpPr>
            <p:cNvPr id="12"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chemeClr val="bg1"/>
                  </a:solidFill>
                  <a:latin typeface="思源黑体 CN Bold" panose="020B0800000000000000" pitchFamily="34" charset="-122"/>
                  <a:ea typeface="思源黑体 CN Bold" panose="020B0800000000000000" pitchFamily="34" charset="-122"/>
                </a:rPr>
                <a:t>点击添加标题</a:t>
              </a:r>
              <a:endParaRPr lang="id-ID" b="1" dirty="0">
                <a:solidFill>
                  <a:schemeClr val="bg1"/>
                </a:solidFill>
                <a:latin typeface="思源黑体 CN Bold" panose="020B0800000000000000" pitchFamily="34" charset="-122"/>
                <a:ea typeface="思源黑体 CN Bold" panose="020B0800000000000000" pitchFamily="34" charset="-122"/>
              </a:endParaRPr>
            </a:p>
          </p:txBody>
        </p:sp>
        <p:sp>
          <p:nvSpPr>
            <p:cNvPr id="13"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grpSp>
        <p:nvGrpSpPr>
          <p:cNvPr id="14" name="组合 13"/>
          <p:cNvGrpSpPr/>
          <p:nvPr/>
        </p:nvGrpSpPr>
        <p:grpSpPr>
          <a:xfrm>
            <a:off x="2919995" y="4631109"/>
            <a:ext cx="1890160" cy="1381399"/>
            <a:chOff x="4732168" y="2486721"/>
            <a:chExt cx="1890160" cy="1381399"/>
          </a:xfrm>
        </p:grpSpPr>
        <p:sp>
          <p:nvSpPr>
            <p:cNvPr id="15"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chemeClr val="bg1"/>
                  </a:solidFill>
                  <a:latin typeface="思源黑体 CN Bold" panose="020B0800000000000000" pitchFamily="34" charset="-122"/>
                  <a:ea typeface="思源黑体 CN Bold" panose="020B0800000000000000" pitchFamily="34" charset="-122"/>
                </a:rPr>
                <a:t>点击添加标题</a:t>
              </a:r>
              <a:endParaRPr lang="id-ID" b="1" dirty="0">
                <a:solidFill>
                  <a:schemeClr val="bg1"/>
                </a:solidFill>
                <a:latin typeface="思源黑体 CN Bold" panose="020B0800000000000000" pitchFamily="34" charset="-122"/>
                <a:ea typeface="思源黑体 CN Bold" panose="020B0800000000000000" pitchFamily="34" charset="-122"/>
              </a:endParaRPr>
            </a:p>
          </p:txBody>
        </p:sp>
        <p:sp>
          <p:nvSpPr>
            <p:cNvPr id="16"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cxnSp>
        <p:nvCxnSpPr>
          <p:cNvPr id="17" name="直接连接符 16"/>
          <p:cNvCxnSpPr/>
          <p:nvPr/>
        </p:nvCxnSpPr>
        <p:spPr>
          <a:xfrm>
            <a:off x="2612311" y="4631109"/>
            <a:ext cx="0" cy="1381399"/>
          </a:xfrm>
          <a:prstGeom prst="line">
            <a:avLst/>
          </a:prstGeom>
          <a:noFill/>
          <a:ln w="6350" cap="flat" cmpd="sng" algn="ctr">
            <a:solidFill>
              <a:sysClr val="window" lastClr="FFFFFF">
                <a:lumMod val="75000"/>
              </a:sysClr>
            </a:solidFill>
            <a:prstDash val="solid"/>
            <a:miter lim="800000"/>
          </a:ln>
          <a:effectLst/>
        </p:spPr>
      </p:cxnSp>
      <p:grpSp>
        <p:nvGrpSpPr>
          <p:cNvPr id="18" name="组合 17"/>
          <p:cNvGrpSpPr/>
          <p:nvPr/>
        </p:nvGrpSpPr>
        <p:grpSpPr>
          <a:xfrm>
            <a:off x="5635590" y="4631108"/>
            <a:ext cx="1890160" cy="1381399"/>
            <a:chOff x="4732168" y="2486721"/>
            <a:chExt cx="1890160" cy="1381399"/>
          </a:xfrm>
        </p:grpSpPr>
        <p:sp>
          <p:nvSpPr>
            <p:cNvPr id="19"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chemeClr val="bg1"/>
                  </a:solidFill>
                  <a:latin typeface="思源黑体 CN Bold" panose="020B0800000000000000" pitchFamily="34" charset="-122"/>
                  <a:ea typeface="思源黑体 CN Bold" panose="020B0800000000000000" pitchFamily="34" charset="-122"/>
                </a:rPr>
                <a:t>点击添加标题</a:t>
              </a:r>
              <a:endParaRPr lang="id-ID" b="1" dirty="0">
                <a:solidFill>
                  <a:schemeClr val="bg1"/>
                </a:solidFill>
                <a:latin typeface="思源黑体 CN Bold" panose="020B0800000000000000" pitchFamily="34" charset="-122"/>
                <a:ea typeface="思源黑体 CN Bold" panose="020B0800000000000000" pitchFamily="34" charset="-122"/>
              </a:endParaRPr>
            </a:p>
          </p:txBody>
        </p:sp>
        <p:sp>
          <p:nvSpPr>
            <p:cNvPr id="20"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grpSp>
        <p:nvGrpSpPr>
          <p:cNvPr id="21" name="组合 20"/>
          <p:cNvGrpSpPr/>
          <p:nvPr/>
        </p:nvGrpSpPr>
        <p:grpSpPr>
          <a:xfrm>
            <a:off x="8088724" y="4631108"/>
            <a:ext cx="1890160" cy="1381399"/>
            <a:chOff x="4732168" y="2486721"/>
            <a:chExt cx="1890160" cy="1381399"/>
          </a:xfrm>
        </p:grpSpPr>
        <p:sp>
          <p:nvSpPr>
            <p:cNvPr id="22" name="文本框1"/>
            <p:cNvSpPr txBox="1"/>
            <p:nvPr/>
          </p:nvSpPr>
          <p:spPr>
            <a:xfrm>
              <a:off x="4732168" y="2486721"/>
              <a:ext cx="1569660" cy="369332"/>
            </a:xfrm>
            <a:prstGeom prst="rect">
              <a:avLst/>
            </a:prstGeom>
            <a:noFill/>
          </p:spPr>
          <p:txBody>
            <a:bodyPr wrap="none" rtlCol="0">
              <a:spAutoFit/>
            </a:bodyPr>
            <a:lstStyle/>
            <a:p>
              <a:pPr>
                <a:defRPr/>
              </a:pPr>
              <a:r>
                <a:rPr lang="zh-CN" altLang="en-US" b="1" dirty="0">
                  <a:solidFill>
                    <a:schemeClr val="bg1"/>
                  </a:solidFill>
                  <a:latin typeface="思源黑体 CN Bold" panose="020B0800000000000000" pitchFamily="34" charset="-122"/>
                  <a:ea typeface="思源黑体 CN Bold" panose="020B0800000000000000" pitchFamily="34" charset="-122"/>
                </a:rPr>
                <a:t>点击添加标题</a:t>
              </a:r>
              <a:endParaRPr lang="id-ID" b="1" dirty="0">
                <a:solidFill>
                  <a:schemeClr val="bg1"/>
                </a:solidFill>
                <a:latin typeface="思源黑体 CN Bold" panose="020B0800000000000000" pitchFamily="34" charset="-122"/>
                <a:ea typeface="思源黑体 CN Bold" panose="020B0800000000000000" pitchFamily="34" charset="-122"/>
              </a:endParaRPr>
            </a:p>
          </p:txBody>
        </p:sp>
        <p:sp>
          <p:nvSpPr>
            <p:cNvPr id="23"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chemeClr val="bg1"/>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chemeClr val="bg1"/>
                </a:solidFill>
                <a:latin typeface="思源黑体 CN Regular" panose="020B0500000000000000" pitchFamily="34" charset="-122"/>
                <a:ea typeface="思源黑体 CN Regular" panose="020B0500000000000000" pitchFamily="34" charset="-122"/>
                <a:sym typeface="+mn-lt"/>
              </a:endParaRPr>
            </a:p>
          </p:txBody>
        </p:sp>
      </p:grpSp>
      <p:cxnSp>
        <p:nvCxnSpPr>
          <p:cNvPr id="24" name="直接连接符 23"/>
          <p:cNvCxnSpPr/>
          <p:nvPr/>
        </p:nvCxnSpPr>
        <p:spPr>
          <a:xfrm>
            <a:off x="7781040" y="4631108"/>
            <a:ext cx="0" cy="1381399"/>
          </a:xfrm>
          <a:prstGeom prst="line">
            <a:avLst/>
          </a:prstGeom>
          <a:noFill/>
          <a:ln w="6350" cap="flat" cmpd="sng" algn="ctr">
            <a:solidFill>
              <a:sysClr val="window" lastClr="FFFFFF">
                <a:lumMod val="75000"/>
              </a:sysClr>
            </a:solidFill>
            <a:prstDash val="solid"/>
            <a:miter lim="800000"/>
          </a:ln>
          <a:effectLst/>
        </p:spPr>
      </p:cxnSp>
      <p:sp>
        <p:nvSpPr>
          <p:cNvPr id="26" name="文本框 25"/>
          <p:cNvSpPr txBox="1"/>
          <p:nvPr/>
        </p:nvSpPr>
        <p:spPr>
          <a:xfrm>
            <a:off x="466861" y="3505964"/>
            <a:ext cx="3057247" cy="523220"/>
          </a:xfrm>
          <a:prstGeom prst="rect">
            <a:avLst/>
          </a:prstGeom>
          <a:noFill/>
        </p:spPr>
        <p:txBody>
          <a:bodyPr wrap="none" rtlCol="0">
            <a:spAutoFit/>
          </a:bodyPr>
          <a:lstStyle/>
          <a:p>
            <a:pPr>
              <a:defRPr/>
            </a:pPr>
            <a:r>
              <a:rPr lang="zh-CN" altLang="en-US" sz="2800" b="1" dirty="0">
                <a:solidFill>
                  <a:srgbClr val="EDCC87"/>
                </a:solidFill>
                <a:latin typeface="等线" panose="02010600030101010101" pitchFamily="2" charset="-122"/>
                <a:ea typeface="等线" panose="02010600030101010101" pitchFamily="2" charset="-122"/>
                <a:cs typeface="+mn-ea"/>
                <a:sym typeface="+mn-lt"/>
              </a:rPr>
              <a:t>单击此处添加标题</a:t>
            </a:r>
            <a:endParaRPr lang="zh-CN" altLang="en-US" sz="2800" b="1" dirty="0">
              <a:solidFill>
                <a:srgbClr val="EDCC87"/>
              </a:solidFill>
              <a:latin typeface="等线" panose="02010600030101010101" pitchFamily="2" charset="-122"/>
              <a:ea typeface="等线" panose="02010600030101010101" pitchFamily="2" charset="-122"/>
              <a:cs typeface="+mn-ea"/>
              <a:sym typeface="+mn-lt"/>
            </a:endParaRPr>
          </a:p>
        </p:txBody>
      </p:sp>
      <p:sp>
        <p:nvSpPr>
          <p:cNvPr id="27" name="矩形 26"/>
          <p:cNvSpPr/>
          <p:nvPr/>
        </p:nvSpPr>
        <p:spPr>
          <a:xfrm>
            <a:off x="466861" y="3902226"/>
            <a:ext cx="3968144" cy="253916"/>
          </a:xfrm>
          <a:prstGeom prst="rect">
            <a:avLst/>
          </a:prstGeom>
        </p:spPr>
        <p:txBody>
          <a:bodyPr wrap="square">
            <a:spAutoFit/>
          </a:bodyPr>
          <a:lstStyle/>
          <a:p>
            <a:pPr>
              <a:defRPr/>
            </a:pPr>
            <a:r>
              <a:rPr lang="en-US" altLang="zh-CN" sz="1000" dirty="0">
                <a:solidFill>
                  <a:schemeClr val="bg1"/>
                </a:solidFill>
                <a:latin typeface="等线" panose="02010600030101010101" pitchFamily="2" charset="-122"/>
                <a:ea typeface="等线" panose="02010600030101010101" pitchFamily="2" charset="-122"/>
              </a:rPr>
              <a:t>There are many variations of passages of Lorem</a:t>
            </a:r>
            <a:endParaRPr lang="zh-CN" altLang="en-US" sz="1000" dirty="0">
              <a:solidFill>
                <a:schemeClr val="bg1"/>
              </a:solidFill>
              <a:latin typeface="等线" panose="02010600030101010101" pitchFamily="2" charset="-122"/>
              <a:ea typeface="等线"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rcRect l="3083" t="22281" r="3083" b="26751"/>
          <a:stretch>
            <a:fillRect/>
          </a:stretch>
        </p:blipFill>
        <p:spPr>
          <a:xfrm>
            <a:off x="6402825" y="0"/>
            <a:ext cx="5789175" cy="4224288"/>
          </a:xfrm>
          <a:custGeom>
            <a:avLst/>
            <a:gdLst>
              <a:gd name="connsiteX0" fmla="*/ 0 w 5843606"/>
              <a:gd name="connsiteY0" fmla="*/ 0 h 4232176"/>
              <a:gd name="connsiteX1" fmla="*/ 5843606 w 5843606"/>
              <a:gd name="connsiteY1" fmla="*/ 0 h 4232176"/>
              <a:gd name="connsiteX2" fmla="*/ 5843606 w 5843606"/>
              <a:gd name="connsiteY2" fmla="*/ 4232176 h 4232176"/>
              <a:gd name="connsiteX3" fmla="*/ 0 w 5843606"/>
              <a:gd name="connsiteY3" fmla="*/ 4232176 h 4232176"/>
            </a:gdLst>
            <a:ahLst/>
            <a:cxnLst>
              <a:cxn ang="0">
                <a:pos x="connsiteX0" y="connsiteY0"/>
              </a:cxn>
              <a:cxn ang="0">
                <a:pos x="connsiteX1" y="connsiteY1"/>
              </a:cxn>
              <a:cxn ang="0">
                <a:pos x="connsiteX2" y="connsiteY2"/>
              </a:cxn>
              <a:cxn ang="0">
                <a:pos x="connsiteX3" y="connsiteY3"/>
              </a:cxn>
            </a:cxnLst>
            <a:rect l="l" t="t" r="r" b="b"/>
            <a:pathLst>
              <a:path w="5843606" h="4232176">
                <a:moveTo>
                  <a:pt x="0" y="0"/>
                </a:moveTo>
                <a:lnTo>
                  <a:pt x="5843606" y="0"/>
                </a:lnTo>
                <a:lnTo>
                  <a:pt x="5843606" y="4232176"/>
                </a:lnTo>
                <a:lnTo>
                  <a:pt x="0" y="4232176"/>
                </a:lnTo>
                <a:close/>
              </a:path>
            </a:pathLst>
          </a:custGeom>
        </p:spPr>
      </p:pic>
      <p:sp>
        <p:nvSpPr>
          <p:cNvPr id="30" name="任意多边形 29"/>
          <p:cNvSpPr/>
          <p:nvPr/>
        </p:nvSpPr>
        <p:spPr>
          <a:xfrm>
            <a:off x="6395639" y="0"/>
            <a:ext cx="5796362" cy="6858000"/>
          </a:xfrm>
          <a:custGeom>
            <a:avLst/>
            <a:gdLst>
              <a:gd name="connsiteX0" fmla="*/ 0 w 5820034"/>
              <a:gd name="connsiteY0" fmla="*/ 0 h 6858000"/>
              <a:gd name="connsiteX1" fmla="*/ 4995889 w 5820034"/>
              <a:gd name="connsiteY1" fmla="*/ 0 h 6858000"/>
              <a:gd name="connsiteX2" fmla="*/ 5013849 w 5820034"/>
              <a:gd name="connsiteY2" fmla="*/ 0 h 6858000"/>
              <a:gd name="connsiteX3" fmla="*/ 5820034 w 5820034"/>
              <a:gd name="connsiteY3" fmla="*/ 0 h 6858000"/>
              <a:gd name="connsiteX4" fmla="*/ 5820034 w 5820034"/>
              <a:gd name="connsiteY4" fmla="*/ 6858000 h 6858000"/>
              <a:gd name="connsiteX5" fmla="*/ 5013849 w 5820034"/>
              <a:gd name="connsiteY5" fmla="*/ 6858000 h 6858000"/>
              <a:gd name="connsiteX6" fmla="*/ 4995889 w 5820034"/>
              <a:gd name="connsiteY6" fmla="*/ 6858000 h 6858000"/>
              <a:gd name="connsiteX7" fmla="*/ 0 w 582003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0034" h="6858000">
                <a:moveTo>
                  <a:pt x="0" y="0"/>
                </a:moveTo>
                <a:lnTo>
                  <a:pt x="4995889" y="0"/>
                </a:lnTo>
                <a:lnTo>
                  <a:pt x="5013849" y="0"/>
                </a:lnTo>
                <a:lnTo>
                  <a:pt x="5820034" y="0"/>
                </a:lnTo>
                <a:lnTo>
                  <a:pt x="5820034" y="6858000"/>
                </a:lnTo>
                <a:lnTo>
                  <a:pt x="5013849" y="6858000"/>
                </a:lnTo>
                <a:lnTo>
                  <a:pt x="4995889" y="6858000"/>
                </a:lnTo>
                <a:lnTo>
                  <a:pt x="0" y="6858000"/>
                </a:lnTo>
                <a:close/>
              </a:path>
            </a:pathLst>
          </a:custGeom>
          <a:solidFill>
            <a:srgbClr val="44739D">
              <a:alpha val="9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7" name="组合 6"/>
          <p:cNvGrpSpPr/>
          <p:nvPr/>
        </p:nvGrpSpPr>
        <p:grpSpPr>
          <a:xfrm>
            <a:off x="6668052" y="2123976"/>
            <a:ext cx="4431195" cy="2851168"/>
            <a:chOff x="6781801" y="2004680"/>
            <a:chExt cx="4431195" cy="2851168"/>
          </a:xfrm>
        </p:grpSpPr>
        <p:sp>
          <p:nvSpPr>
            <p:cNvPr id="8" name="文本框 7"/>
            <p:cNvSpPr txBox="1"/>
            <p:nvPr/>
          </p:nvSpPr>
          <p:spPr>
            <a:xfrm>
              <a:off x="6781801" y="2004680"/>
              <a:ext cx="305724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EDCC87"/>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2800" b="1" i="0" u="none" strike="noStrike" kern="0" cap="none" spc="0" normalizeH="0" baseline="0" noProof="0" dirty="0">
                <a:ln>
                  <a:noFill/>
                </a:ln>
                <a:solidFill>
                  <a:srgbClr val="EDCC87"/>
                </a:solidFill>
                <a:effectLst/>
                <a:uLnTx/>
                <a:uFillTx/>
                <a:latin typeface="等线" panose="02010600030101010101" pitchFamily="2" charset="-122"/>
                <a:ea typeface="等线" panose="02010600030101010101" pitchFamily="2" charset="-122"/>
                <a:cs typeface="+mn-ea"/>
                <a:sym typeface="+mn-lt"/>
              </a:endParaRPr>
            </a:p>
          </p:txBody>
        </p:sp>
        <p:sp>
          <p:nvSpPr>
            <p:cNvPr id="9" name="矩形 8"/>
            <p:cNvSpPr/>
            <p:nvPr/>
          </p:nvSpPr>
          <p:spPr>
            <a:xfrm>
              <a:off x="6842945" y="2400942"/>
              <a:ext cx="3968144" cy="2539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rgbClr val="EDCC87"/>
                  </a:solidFill>
                  <a:effectLst/>
                  <a:uLnTx/>
                  <a:uFillTx/>
                  <a:latin typeface="等线" panose="02010600030101010101" pitchFamily="2" charset="-122"/>
                  <a:ea typeface="等线" panose="02010600030101010101" pitchFamily="2" charset="-122"/>
                </a:rPr>
                <a:t>There are many variations of passages of Lorem</a:t>
              </a:r>
              <a:endParaRPr kumimoji="0" lang="zh-CN" altLang="en-US" sz="1000" b="0" i="0" u="none" strike="noStrike" kern="0" cap="none" spc="0" normalizeH="0" baseline="0" noProof="0" dirty="0">
                <a:ln>
                  <a:noFill/>
                </a:ln>
                <a:solidFill>
                  <a:srgbClr val="EDCC87"/>
                </a:solidFill>
                <a:effectLst/>
                <a:uLnTx/>
                <a:uFillTx/>
                <a:latin typeface="等线" panose="02010600030101010101" pitchFamily="2" charset="-122"/>
                <a:ea typeface="等线" panose="02010600030101010101" pitchFamily="2" charset="-122"/>
              </a:endParaRPr>
            </a:p>
          </p:txBody>
        </p:sp>
        <p:sp>
          <p:nvSpPr>
            <p:cNvPr id="11" name="文本框2"/>
            <p:cNvSpPr/>
            <p:nvPr/>
          </p:nvSpPr>
          <p:spPr>
            <a:xfrm>
              <a:off x="6832025" y="2853248"/>
              <a:ext cx="4380971" cy="2002600"/>
            </a:xfrm>
            <a:prstGeom prst="rect">
              <a:avLst/>
            </a:prstGeom>
            <a:ln>
              <a:noFill/>
            </a:ln>
          </p:spPr>
          <p:txBody>
            <a:bodyPr wrap="square">
              <a:spAutoFit/>
            </a:bodyPr>
            <a:lstStyle/>
            <a:p>
              <a:pPr marL="0" marR="0" lvl="0" indent="0" defTabSz="914400" eaLnBrk="1" fontAlgn="auto" latinLnBrk="0" hangingPunct="1">
                <a:lnSpc>
                  <a:spcPct val="150000"/>
                </a:lnSpc>
                <a:spcBef>
                  <a:spcPts val="2950"/>
                </a:spcBef>
                <a:spcAft>
                  <a:spcPts val="0"/>
                </a:spcAft>
                <a:buClrTx/>
                <a:buSzTx/>
                <a:buFontTx/>
                <a:buNone/>
                <a:defRPr/>
              </a:pPr>
              <a:r>
                <a:rPr kumimoji="0" lang="zh-CN" altLang="en-US" sz="1200" b="0" i="0" u="none" strike="noStrike" kern="0" cap="none" spc="0" normalizeH="0" baseline="0" noProof="0" dirty="0">
                  <a:ln>
                    <a:noFill/>
                  </a:ln>
                  <a:solidFill>
                    <a:prstClr val="white">
                      <a:lumMod val="85000"/>
                    </a:prst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此处添加详细文本描述，建议与标题相关并符合整体语言风格，此处添加此处添加详细文本此处添加详细文本描述此处添加详细文本描述，建议与标题相关并符合整体语言风格，此处添加此处添加详细文本此处添加详细文本描述，建议与标题相关并符合整体语言风格，此处添加此处添加详细文本此处添加详细文本描述</a:t>
              </a:r>
              <a:endParaRPr kumimoji="0" lang="en-US" altLang="en-US" sz="1200" b="0" i="0" u="none" strike="noStrike" kern="0" cap="none" spc="0" normalizeH="0" baseline="0" noProof="0" dirty="0">
                <a:ln>
                  <a:noFill/>
                </a:ln>
                <a:solidFill>
                  <a:prstClr val="white">
                    <a:lumMod val="85000"/>
                  </a:prstClr>
                </a:solidFill>
                <a:effectLst/>
                <a:uLnTx/>
                <a:uFillTx/>
                <a:latin typeface="思源黑体 CN Regular" panose="020B0500000000000000" pitchFamily="34" charset="-122"/>
                <a:ea typeface="思源黑体 CN Regular" panose="020B0500000000000000" pitchFamily="34" charset="-122"/>
                <a:sym typeface="+mn-lt"/>
              </a:endParaRPr>
            </a:p>
          </p:txBody>
        </p:sp>
      </p:grpSp>
      <p:grpSp>
        <p:nvGrpSpPr>
          <p:cNvPr id="12" name="组合 11"/>
          <p:cNvGrpSpPr/>
          <p:nvPr/>
        </p:nvGrpSpPr>
        <p:grpSpPr>
          <a:xfrm>
            <a:off x="642420" y="4846500"/>
            <a:ext cx="1890160" cy="1381399"/>
            <a:chOff x="4732168" y="2486721"/>
            <a:chExt cx="1890160" cy="1381399"/>
          </a:xfrm>
        </p:grpSpPr>
        <p:sp>
          <p:nvSpPr>
            <p:cNvPr id="13" name="文本框1"/>
            <p:cNvSpPr txBox="1"/>
            <p:nvPr/>
          </p:nvSpPr>
          <p:spPr>
            <a:xfrm>
              <a:off x="4732168" y="2486721"/>
              <a:ext cx="1611339" cy="369332"/>
            </a:xfrm>
            <a:prstGeom prst="rect">
              <a:avLst/>
            </a:prstGeom>
            <a:noFill/>
          </p:spPr>
          <p:txBody>
            <a:bodyPr wrap="none" rtlCol="0">
              <a:spAutoFit/>
            </a:bodyPr>
            <a:lstStyle/>
            <a:p>
              <a:pPr>
                <a:defRPr/>
              </a:pPr>
              <a:r>
                <a:rPr lang="en-US" altLang="zh-CN" b="1" dirty="0">
                  <a:solidFill>
                    <a:srgbClr val="44739D"/>
                  </a:solidFill>
                  <a:latin typeface="思源黑体 CN Bold" panose="020B0800000000000000" pitchFamily="34" charset="-122"/>
                  <a:ea typeface="思源黑体 CN Bold" panose="020B0800000000000000" pitchFamily="34" charset="-122"/>
                </a:rPr>
                <a:t>01</a:t>
              </a:r>
              <a:r>
                <a:rPr lang="zh-CN" altLang="en-US" b="1" dirty="0">
                  <a:solidFill>
                    <a:srgbClr val="44739D"/>
                  </a:solidFill>
                  <a:latin typeface="思源黑体 CN Bold" panose="020B0800000000000000" pitchFamily="34" charset="-122"/>
                  <a:ea typeface="思源黑体 CN Bold" panose="020B0800000000000000" pitchFamily="34" charset="-122"/>
                </a:rPr>
                <a:t>、添加标题</a:t>
              </a:r>
              <a:endParaRPr lang="id-ID" b="1" dirty="0">
                <a:solidFill>
                  <a:srgbClr val="44739D"/>
                </a:solidFill>
                <a:latin typeface="思源黑体 CN Bold" panose="020B0800000000000000" pitchFamily="34" charset="-122"/>
                <a:ea typeface="思源黑体 CN Bold" panose="020B0800000000000000" pitchFamily="34" charset="-122"/>
              </a:endParaRPr>
            </a:p>
          </p:txBody>
        </p:sp>
        <p:sp>
          <p:nvSpPr>
            <p:cNvPr id="14"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rgbClr val="7F7F7F"/>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rgbClr val="7F7F7F"/>
                </a:solidFill>
                <a:latin typeface="思源黑体 CN Regular" panose="020B0500000000000000" pitchFamily="34" charset="-122"/>
                <a:ea typeface="思源黑体 CN Regular" panose="020B0500000000000000" pitchFamily="34" charset="-122"/>
                <a:sym typeface="+mn-lt"/>
              </a:endParaRPr>
            </a:p>
          </p:txBody>
        </p:sp>
      </p:grpSp>
      <p:grpSp>
        <p:nvGrpSpPr>
          <p:cNvPr id="15" name="组合 14"/>
          <p:cNvGrpSpPr/>
          <p:nvPr/>
        </p:nvGrpSpPr>
        <p:grpSpPr>
          <a:xfrm>
            <a:off x="3817420" y="4846500"/>
            <a:ext cx="1890160" cy="1381399"/>
            <a:chOff x="4732168" y="2486721"/>
            <a:chExt cx="1890160" cy="1381399"/>
          </a:xfrm>
        </p:grpSpPr>
        <p:sp>
          <p:nvSpPr>
            <p:cNvPr id="16" name="文本框1"/>
            <p:cNvSpPr txBox="1"/>
            <p:nvPr/>
          </p:nvSpPr>
          <p:spPr>
            <a:xfrm>
              <a:off x="4732168" y="2486721"/>
              <a:ext cx="1611339" cy="369332"/>
            </a:xfrm>
            <a:prstGeom prst="rect">
              <a:avLst/>
            </a:prstGeom>
            <a:noFill/>
          </p:spPr>
          <p:txBody>
            <a:bodyPr wrap="none" rtlCol="0">
              <a:spAutoFit/>
            </a:bodyPr>
            <a:lstStyle/>
            <a:p>
              <a:pPr>
                <a:defRPr/>
              </a:pPr>
              <a:r>
                <a:rPr lang="en-US" altLang="zh-CN" b="1" dirty="0">
                  <a:solidFill>
                    <a:srgbClr val="44739D"/>
                  </a:solidFill>
                  <a:latin typeface="思源黑体 CN Bold" panose="020B0800000000000000" pitchFamily="34" charset="-122"/>
                  <a:ea typeface="思源黑体 CN Bold" panose="020B0800000000000000" pitchFamily="34" charset="-122"/>
                </a:rPr>
                <a:t>02</a:t>
              </a:r>
              <a:r>
                <a:rPr lang="zh-CN" altLang="en-US" b="1" dirty="0">
                  <a:solidFill>
                    <a:srgbClr val="44739D"/>
                  </a:solidFill>
                  <a:latin typeface="思源黑体 CN Bold" panose="020B0800000000000000" pitchFamily="34" charset="-122"/>
                  <a:ea typeface="思源黑体 CN Bold" panose="020B0800000000000000" pitchFamily="34" charset="-122"/>
                </a:rPr>
                <a:t>、添加标题</a:t>
              </a:r>
              <a:endParaRPr lang="id-ID" b="1" dirty="0">
                <a:solidFill>
                  <a:srgbClr val="44739D"/>
                </a:solidFill>
                <a:latin typeface="思源黑体 CN Bold" panose="020B0800000000000000" pitchFamily="34" charset="-122"/>
                <a:ea typeface="思源黑体 CN Bold" panose="020B0800000000000000" pitchFamily="34" charset="-122"/>
              </a:endParaRPr>
            </a:p>
          </p:txBody>
        </p:sp>
        <p:sp>
          <p:nvSpPr>
            <p:cNvPr id="17" name="文本框2"/>
            <p:cNvSpPr/>
            <p:nvPr/>
          </p:nvSpPr>
          <p:spPr>
            <a:xfrm>
              <a:off x="4735237" y="2786477"/>
              <a:ext cx="1887091" cy="1081643"/>
            </a:xfrm>
            <a:prstGeom prst="rect">
              <a:avLst/>
            </a:prstGeom>
          </p:spPr>
          <p:txBody>
            <a:bodyPr wrap="square">
              <a:spAutoFit/>
            </a:bodyPr>
            <a:lstStyle/>
            <a:p>
              <a:pPr>
                <a:lnSpc>
                  <a:spcPct val="150000"/>
                </a:lnSpc>
                <a:spcBef>
                  <a:spcPts val="2950"/>
                </a:spcBef>
                <a:defRPr/>
              </a:pPr>
              <a:r>
                <a:rPr lang="zh-CN" altLang="en-US" sz="1100" dirty="0">
                  <a:solidFill>
                    <a:srgbClr val="7F7F7F"/>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lang="en-US" altLang="en-US" sz="1100" dirty="0">
                <a:solidFill>
                  <a:srgbClr val="7F7F7F"/>
                </a:solidFill>
                <a:latin typeface="思源黑体 CN Regular" panose="020B0500000000000000" pitchFamily="34" charset="-122"/>
                <a:ea typeface="思源黑体 CN Regular" panose="020B0500000000000000" pitchFamily="34" charset="-122"/>
                <a:sym typeface="+mn-lt"/>
              </a:endParaRPr>
            </a:p>
          </p:txBody>
        </p:sp>
      </p:grpSp>
      <p:cxnSp>
        <p:nvCxnSpPr>
          <p:cNvPr id="18" name="直接连接符 17"/>
          <p:cNvCxnSpPr/>
          <p:nvPr/>
        </p:nvCxnSpPr>
        <p:spPr>
          <a:xfrm>
            <a:off x="3175000" y="4775386"/>
            <a:ext cx="0" cy="1381399"/>
          </a:xfrm>
          <a:prstGeom prst="line">
            <a:avLst/>
          </a:prstGeom>
          <a:noFill/>
          <a:ln w="6350" cap="flat" cmpd="sng" algn="ctr">
            <a:solidFill>
              <a:sysClr val="window" lastClr="FFFFFF">
                <a:lumMod val="75000"/>
              </a:sysClr>
            </a:solidFill>
            <a:prstDash val="solid"/>
            <a:miter lim="800000"/>
          </a:ln>
          <a:effectLst/>
        </p:spPr>
      </p:cxn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l="49102" t="23521" r="18043" b="11664"/>
          <a:stretch>
            <a:fillRect/>
          </a:stretch>
        </p:blipFill>
        <p:spPr>
          <a:xfrm>
            <a:off x="0" y="-17516"/>
            <a:ext cx="3220638" cy="4225158"/>
          </a:xfrm>
          <a:custGeom>
            <a:avLst/>
            <a:gdLst>
              <a:gd name="connsiteX0" fmla="*/ 0 w 3213962"/>
              <a:gd name="connsiteY0" fmla="*/ 0 h 4216400"/>
              <a:gd name="connsiteX1" fmla="*/ 3213962 w 3213962"/>
              <a:gd name="connsiteY1" fmla="*/ 0 h 4216400"/>
              <a:gd name="connsiteX2" fmla="*/ 3213962 w 3213962"/>
              <a:gd name="connsiteY2" fmla="*/ 4216400 h 4216400"/>
              <a:gd name="connsiteX3" fmla="*/ 0 w 3213962"/>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3213962" h="4216400">
                <a:moveTo>
                  <a:pt x="0" y="0"/>
                </a:moveTo>
                <a:lnTo>
                  <a:pt x="3213962" y="0"/>
                </a:lnTo>
                <a:lnTo>
                  <a:pt x="3213962" y="4216400"/>
                </a:lnTo>
                <a:lnTo>
                  <a:pt x="0" y="4216400"/>
                </a:lnTo>
                <a:close/>
              </a:path>
            </a:pathLst>
          </a:cu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rcRect l="2726" t="4702" r="2298" b="2250"/>
          <a:stretch>
            <a:fillRect/>
          </a:stretch>
        </p:blipFill>
        <p:spPr>
          <a:xfrm>
            <a:off x="3175000" y="-13137"/>
            <a:ext cx="3227825" cy="4216400"/>
          </a:xfrm>
          <a:custGeom>
            <a:avLst/>
            <a:gdLst>
              <a:gd name="connsiteX0" fmla="*/ 0 w 3227825"/>
              <a:gd name="connsiteY0" fmla="*/ 0 h 4216400"/>
              <a:gd name="connsiteX1" fmla="*/ 3227825 w 3227825"/>
              <a:gd name="connsiteY1" fmla="*/ 0 h 4216400"/>
              <a:gd name="connsiteX2" fmla="*/ 3227825 w 3227825"/>
              <a:gd name="connsiteY2" fmla="*/ 4216400 h 4216400"/>
              <a:gd name="connsiteX3" fmla="*/ 0 w 3227825"/>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3227825" h="4216400">
                <a:moveTo>
                  <a:pt x="0" y="0"/>
                </a:moveTo>
                <a:lnTo>
                  <a:pt x="3227825" y="0"/>
                </a:lnTo>
                <a:lnTo>
                  <a:pt x="3227825" y="4216400"/>
                </a:lnTo>
                <a:lnTo>
                  <a:pt x="0" y="4216400"/>
                </a:lnTo>
                <a:close/>
              </a:path>
            </a:pathLst>
          </a:custGeom>
        </p:spPr>
      </p:pic>
      <p:sp>
        <p:nvSpPr>
          <p:cNvPr id="31" name="任意多边形 30"/>
          <p:cNvSpPr/>
          <p:nvPr/>
        </p:nvSpPr>
        <p:spPr>
          <a:xfrm>
            <a:off x="10936637" y="5476601"/>
            <a:ext cx="1255363" cy="1381399"/>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1651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流程图: 联系 22"/>
          <p:cNvSpPr/>
          <p:nvPr/>
        </p:nvSpPr>
        <p:spPr>
          <a:xfrm>
            <a:off x="7950729" y="3189162"/>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文本框 3"/>
          <p:cNvSpPr txBox="1"/>
          <p:nvPr>
            <p:custDataLst>
              <p:tags r:id="rId1"/>
            </p:custDataLst>
          </p:nvPr>
        </p:nvSpPr>
        <p:spPr>
          <a:xfrm>
            <a:off x="652844" y="1342226"/>
            <a:ext cx="4770506" cy="1107996"/>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rPr>
              <a:t>RART 02</a:t>
            </a:r>
            <a:endParaRPr kumimoji="0" lang="zh-CN" altLang="en-US"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endParaRPr>
          </a:p>
        </p:txBody>
      </p:sp>
      <p:sp>
        <p:nvSpPr>
          <p:cNvPr id="58" name="文本框 57"/>
          <p:cNvSpPr txBox="1"/>
          <p:nvPr/>
        </p:nvSpPr>
        <p:spPr>
          <a:xfrm>
            <a:off x="658331" y="3205547"/>
            <a:ext cx="7013328" cy="9220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humour</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or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randomThere</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are many variations of passages of Lorem Ipsum available</a:t>
            </a:r>
            <a:endPar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endParaRPr>
          </a:p>
        </p:txBody>
      </p:sp>
      <p:sp>
        <p:nvSpPr>
          <p:cNvPr id="59" name="矩形 58"/>
          <p:cNvSpPr/>
          <p:nvPr/>
        </p:nvSpPr>
        <p:spPr>
          <a:xfrm>
            <a:off x="658331" y="2241605"/>
            <a:ext cx="6247502" cy="1015663"/>
          </a:xfrm>
          <a:prstGeom prst="rect">
            <a:avLst/>
          </a:prstGeom>
          <a:solidFill>
            <a:srgbClr val="EDCC87">
              <a:alpha val="28000"/>
            </a:srgbClr>
          </a:solidFill>
        </p:spPr>
        <p:txBody>
          <a:bodyPr wrap="square" lIns="91440" tIns="45720" rIns="91440" bIns="45720">
            <a:spAutoFit/>
          </a:bodyPr>
          <a:lstStyle/>
          <a:p>
            <a:pPr lvl="0">
              <a:defRPr/>
            </a:pPr>
            <a:r>
              <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总结及项目成果</a:t>
            </a:r>
            <a:endPar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30791"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9511515" y="4425784"/>
            <a:ext cx="2680485" cy="2424366"/>
            <a:chOff x="4575320" y="0"/>
            <a:chExt cx="7617774" cy="6889898"/>
          </a:xfrm>
        </p:grpSpPr>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10800000">
            <a:off x="-30791" y="0"/>
            <a:ext cx="2288803" cy="2070109"/>
            <a:chOff x="4575320" y="0"/>
            <a:chExt cx="7617774" cy="6889898"/>
          </a:xfrm>
        </p:grpSpPr>
        <p:sp>
          <p:nvSpPr>
            <p:cNvPr id="57" name="流程图: 联系 56"/>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任意多边形 61"/>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51" name="图表 50"/>
          <p:cNvGraphicFramePr/>
          <p:nvPr/>
        </p:nvGraphicFramePr>
        <p:xfrm>
          <a:off x="-84721" y="1629484"/>
          <a:ext cx="7082971" cy="4721981"/>
        </p:xfrm>
        <a:graphic>
          <a:graphicData uri="http://schemas.openxmlformats.org/drawingml/2006/chart">
            <c:chart xmlns:c="http://schemas.openxmlformats.org/drawingml/2006/chart" xmlns:r="http://schemas.openxmlformats.org/officeDocument/2006/relationships" r:id="rId1"/>
          </a:graphicData>
        </a:graphic>
      </p:graphicFrame>
      <p:sp>
        <p:nvSpPr>
          <p:cNvPr id="68" name="椭圆 67"/>
          <p:cNvSpPr/>
          <p:nvPr/>
        </p:nvSpPr>
        <p:spPr>
          <a:xfrm>
            <a:off x="6768208" y="2181079"/>
            <a:ext cx="667657" cy="667657"/>
          </a:xfrm>
          <a:prstGeom prst="ellipse">
            <a:avLst/>
          </a:prstGeom>
          <a:noFill/>
          <a:ln w="12700" cap="flat" cmpd="sng" algn="ctr">
            <a:solidFill>
              <a:srgbClr val="44739D"/>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9" name="椭圆 8"/>
          <p:cNvSpPr/>
          <p:nvPr/>
        </p:nvSpPr>
        <p:spPr>
          <a:xfrm>
            <a:off x="6950065" y="2365899"/>
            <a:ext cx="303944" cy="29801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44739D"/>
          </a:solidFill>
          <a:ln w="12700" cap="flat" cmpd="sng" algn="ctr">
            <a:solidFill>
              <a:srgbClr val="44739D"/>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0" name="椭圆 69"/>
          <p:cNvSpPr/>
          <p:nvPr/>
        </p:nvSpPr>
        <p:spPr>
          <a:xfrm>
            <a:off x="6768208" y="3684814"/>
            <a:ext cx="667657" cy="667657"/>
          </a:xfrm>
          <a:prstGeom prst="ellipse">
            <a:avLst/>
          </a:prstGeom>
          <a:noFill/>
          <a:ln w="12700" cap="flat" cmpd="sng" algn="ctr">
            <a:solidFill>
              <a:srgbClr val="44739D"/>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1" name="椭圆 11"/>
          <p:cNvSpPr/>
          <p:nvPr/>
        </p:nvSpPr>
        <p:spPr>
          <a:xfrm>
            <a:off x="6950065" y="3866900"/>
            <a:ext cx="303944" cy="303485"/>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44739D"/>
          </a:solidFill>
          <a:ln w="12700" cap="flat" cmpd="sng" algn="ctr">
            <a:solidFill>
              <a:srgbClr val="6BBEC4"/>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2" name="椭圆 71"/>
          <p:cNvSpPr/>
          <p:nvPr/>
        </p:nvSpPr>
        <p:spPr>
          <a:xfrm>
            <a:off x="6768208" y="5188550"/>
            <a:ext cx="667657" cy="667657"/>
          </a:xfrm>
          <a:prstGeom prst="ellipse">
            <a:avLst/>
          </a:prstGeom>
          <a:noFill/>
          <a:ln w="12700" cap="flat" cmpd="sng" algn="ctr">
            <a:solidFill>
              <a:srgbClr val="44739D"/>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3" name="椭圆 14"/>
          <p:cNvSpPr/>
          <p:nvPr/>
        </p:nvSpPr>
        <p:spPr>
          <a:xfrm>
            <a:off x="6950065" y="5412710"/>
            <a:ext cx="303944" cy="219337"/>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44739D"/>
          </a:solidFill>
          <a:ln w="12700" cap="flat" cmpd="sng" algn="ctr">
            <a:solidFill>
              <a:srgbClr val="44739D"/>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4" name="矩形 73"/>
          <p:cNvSpPr/>
          <p:nvPr/>
        </p:nvSpPr>
        <p:spPr>
          <a:xfrm>
            <a:off x="7512836" y="2083424"/>
            <a:ext cx="2501951" cy="403316"/>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srgbClr val="44739D"/>
                </a:solidFill>
                <a:latin typeface="等线" panose="02010600030101010101" pitchFamily="2" charset="-122"/>
                <a:ea typeface="等线" panose="02010600030101010101" pitchFamily="2" charset="-122"/>
              </a:rPr>
              <a:t>标题文字添加</a:t>
            </a:r>
            <a:endParaRPr lang="zh-CN" altLang="en-US" b="1" dirty="0">
              <a:solidFill>
                <a:srgbClr val="44739D"/>
              </a:solidFill>
              <a:latin typeface="等线" panose="02010600030101010101" pitchFamily="2" charset="-122"/>
              <a:ea typeface="等线" panose="02010600030101010101" pitchFamily="2" charset="-122"/>
            </a:endParaRPr>
          </a:p>
        </p:txBody>
      </p:sp>
      <p:sp>
        <p:nvSpPr>
          <p:cNvPr id="75" name="文本框 74"/>
          <p:cNvSpPr txBox="1"/>
          <p:nvPr/>
        </p:nvSpPr>
        <p:spPr>
          <a:xfrm>
            <a:off x="7512835" y="2432980"/>
            <a:ext cx="2781249" cy="513410"/>
          </a:xfrm>
          <a:prstGeom prst="rect">
            <a:avLst/>
          </a:prstGeom>
          <a:noFill/>
        </p:spPr>
        <p:txBody>
          <a:bodyPr wrap="square" rtlCol="0">
            <a:spAutoFit/>
            <a:scene3d>
              <a:camera prst="orthographicFront"/>
              <a:lightRig rig="threePt" dir="t"/>
            </a:scene3d>
            <a:sp3d contourW="12700"/>
          </a:bodyPr>
          <a:lstStyle/>
          <a:p>
            <a:pPr>
              <a:lnSpc>
                <a:spcPct val="114000"/>
              </a:lnSpc>
              <a:defRPr/>
            </a:pPr>
            <a:r>
              <a:rPr lang="en-US" altLang="zh-CN" sz="800" dirty="0">
                <a:solidFill>
                  <a:prstClr val="black"/>
                </a:solidFill>
                <a:latin typeface="Century Gothic" panose="020B0502020202020204" pitchFamily="34" charset="0"/>
                <a:ea typeface="等线 Light" panose="02010600030101010101" pitchFamily="2" charset="-122"/>
              </a:rPr>
              <a:t>The user can demonstrate on a projector or computer, or print the presentation and make it into a film to be used in a wider field. Using PowerPoint,</a:t>
            </a:r>
            <a:endParaRPr lang="en-US" altLang="zh-CN" sz="800" dirty="0">
              <a:solidFill>
                <a:prstClr val="black"/>
              </a:solidFill>
              <a:latin typeface="Century Gothic" panose="020B0502020202020204" pitchFamily="34" charset="0"/>
              <a:ea typeface="等线 Light" panose="02010600030101010101" pitchFamily="2" charset="-122"/>
            </a:endParaRPr>
          </a:p>
        </p:txBody>
      </p:sp>
      <p:sp>
        <p:nvSpPr>
          <p:cNvPr id="76" name="矩形 75"/>
          <p:cNvSpPr/>
          <p:nvPr/>
        </p:nvSpPr>
        <p:spPr>
          <a:xfrm>
            <a:off x="7512836" y="3587159"/>
            <a:ext cx="2501951" cy="403316"/>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srgbClr val="44739D"/>
                </a:solidFill>
                <a:latin typeface="等线" panose="02010600030101010101" pitchFamily="2" charset="-122"/>
                <a:ea typeface="等线" panose="02010600030101010101" pitchFamily="2" charset="-122"/>
              </a:rPr>
              <a:t>标题文字添加</a:t>
            </a:r>
            <a:endParaRPr lang="zh-CN" altLang="en-US" b="1" dirty="0">
              <a:solidFill>
                <a:srgbClr val="44739D"/>
              </a:solidFill>
              <a:latin typeface="等线" panose="02010600030101010101" pitchFamily="2" charset="-122"/>
              <a:ea typeface="等线" panose="02010600030101010101" pitchFamily="2" charset="-122"/>
            </a:endParaRPr>
          </a:p>
        </p:txBody>
      </p:sp>
      <p:sp>
        <p:nvSpPr>
          <p:cNvPr id="77" name="文本框 76"/>
          <p:cNvSpPr txBox="1"/>
          <p:nvPr/>
        </p:nvSpPr>
        <p:spPr>
          <a:xfrm>
            <a:off x="7512835" y="3936715"/>
            <a:ext cx="2781249" cy="513410"/>
          </a:xfrm>
          <a:prstGeom prst="rect">
            <a:avLst/>
          </a:prstGeom>
          <a:noFill/>
        </p:spPr>
        <p:txBody>
          <a:bodyPr wrap="square" rtlCol="0">
            <a:spAutoFit/>
            <a:scene3d>
              <a:camera prst="orthographicFront"/>
              <a:lightRig rig="threePt" dir="t"/>
            </a:scene3d>
            <a:sp3d contourW="12700"/>
          </a:bodyPr>
          <a:lstStyle/>
          <a:p>
            <a:pPr>
              <a:lnSpc>
                <a:spcPct val="114000"/>
              </a:lnSpc>
              <a:defRPr/>
            </a:pPr>
            <a:r>
              <a:rPr lang="en-US" altLang="zh-CN" sz="800" dirty="0">
                <a:solidFill>
                  <a:prstClr val="black"/>
                </a:solidFill>
                <a:latin typeface="Century Gothic" panose="020B0502020202020204" pitchFamily="34" charset="0"/>
                <a:ea typeface="等线 Light" panose="02010600030101010101" pitchFamily="2" charset="-122"/>
              </a:rPr>
              <a:t>The user can demonstrate on a projector or computer, or print the presentation and make it into a film to be used in a wider field. Using PowerPoint,</a:t>
            </a:r>
            <a:endParaRPr lang="en-US" altLang="zh-CN" sz="800" dirty="0">
              <a:solidFill>
                <a:prstClr val="black"/>
              </a:solidFill>
              <a:latin typeface="Century Gothic" panose="020B0502020202020204" pitchFamily="34" charset="0"/>
              <a:ea typeface="等线 Light" panose="02010600030101010101" pitchFamily="2" charset="-122"/>
            </a:endParaRPr>
          </a:p>
        </p:txBody>
      </p:sp>
      <p:sp>
        <p:nvSpPr>
          <p:cNvPr id="78" name="矩形 77"/>
          <p:cNvSpPr/>
          <p:nvPr/>
        </p:nvSpPr>
        <p:spPr>
          <a:xfrm>
            <a:off x="7512836" y="5090895"/>
            <a:ext cx="2501951" cy="403316"/>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srgbClr val="44739D"/>
                </a:solidFill>
                <a:latin typeface="等线" panose="02010600030101010101" pitchFamily="2" charset="-122"/>
                <a:ea typeface="等线" panose="02010600030101010101" pitchFamily="2" charset="-122"/>
              </a:rPr>
              <a:t>标题文字添加</a:t>
            </a:r>
            <a:endParaRPr lang="zh-CN" altLang="en-US" b="1" dirty="0">
              <a:solidFill>
                <a:srgbClr val="44739D"/>
              </a:solidFill>
              <a:latin typeface="等线" panose="02010600030101010101" pitchFamily="2" charset="-122"/>
              <a:ea typeface="等线" panose="02010600030101010101" pitchFamily="2" charset="-122"/>
            </a:endParaRPr>
          </a:p>
        </p:txBody>
      </p:sp>
      <p:sp>
        <p:nvSpPr>
          <p:cNvPr id="79" name="文本框 78"/>
          <p:cNvSpPr txBox="1"/>
          <p:nvPr/>
        </p:nvSpPr>
        <p:spPr>
          <a:xfrm>
            <a:off x="7512835" y="5440451"/>
            <a:ext cx="2781249" cy="513410"/>
          </a:xfrm>
          <a:prstGeom prst="rect">
            <a:avLst/>
          </a:prstGeom>
          <a:noFill/>
        </p:spPr>
        <p:txBody>
          <a:bodyPr wrap="square" rtlCol="0">
            <a:spAutoFit/>
            <a:scene3d>
              <a:camera prst="orthographicFront"/>
              <a:lightRig rig="threePt" dir="t"/>
            </a:scene3d>
            <a:sp3d contourW="12700"/>
          </a:bodyPr>
          <a:lstStyle/>
          <a:p>
            <a:pPr>
              <a:lnSpc>
                <a:spcPct val="114000"/>
              </a:lnSpc>
              <a:defRPr/>
            </a:pPr>
            <a:r>
              <a:rPr lang="en-US" altLang="zh-CN" sz="800" dirty="0">
                <a:solidFill>
                  <a:prstClr val="black"/>
                </a:solidFill>
                <a:latin typeface="Century Gothic" panose="020B0502020202020204" pitchFamily="34" charset="0"/>
                <a:ea typeface="等线 Light" panose="02010600030101010101" pitchFamily="2" charset="-122"/>
              </a:rPr>
              <a:t>The user can demonstrate on a projector or computer, or print the presentation and make it into a film to be used in a wider field. Using PowerPoint,</a:t>
            </a:r>
            <a:endParaRPr lang="en-US" altLang="zh-CN" sz="800" dirty="0">
              <a:solidFill>
                <a:prstClr val="black"/>
              </a:solidFill>
              <a:latin typeface="Century Gothic" panose="020B0502020202020204" pitchFamily="34" charset="0"/>
              <a:ea typeface="等线 Light" panose="02010600030101010101" pitchFamily="2" charset="-122"/>
            </a:endParaRPr>
          </a:p>
        </p:txBody>
      </p:sp>
      <p:grpSp>
        <p:nvGrpSpPr>
          <p:cNvPr id="35" name="组合 34"/>
          <p:cNvGrpSpPr/>
          <p:nvPr/>
        </p:nvGrpSpPr>
        <p:grpSpPr>
          <a:xfrm>
            <a:off x="4111928" y="558581"/>
            <a:ext cx="3968144" cy="718021"/>
            <a:chOff x="3843064" y="399555"/>
            <a:chExt cx="3968144" cy="718021"/>
          </a:xfrm>
        </p:grpSpPr>
        <p:sp>
          <p:nvSpPr>
            <p:cNvPr id="36" name="文本框 35"/>
            <p:cNvSpPr txBox="1"/>
            <p:nvPr/>
          </p:nvSpPr>
          <p:spPr>
            <a:xfrm>
              <a:off x="4093328" y="399555"/>
              <a:ext cx="346761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endParaRPr>
            </a:p>
          </p:txBody>
        </p:sp>
        <p:sp>
          <p:nvSpPr>
            <p:cNvPr id="37" name="矩形 36"/>
            <p:cNvSpPr/>
            <p:nvPr/>
          </p:nvSpPr>
          <p:spPr>
            <a:xfrm>
              <a:off x="3843064" y="863660"/>
              <a:ext cx="396814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82216" y="785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9511515" y="4425784"/>
            <a:ext cx="2680485" cy="2424366"/>
            <a:chOff x="4575320" y="0"/>
            <a:chExt cx="7617774" cy="6889898"/>
          </a:xfrm>
        </p:grpSpPr>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10800000">
            <a:off x="-78781" y="0"/>
            <a:ext cx="2288803" cy="2070109"/>
            <a:chOff x="4575320" y="0"/>
            <a:chExt cx="7617774" cy="6889898"/>
          </a:xfrm>
        </p:grpSpPr>
        <p:sp>
          <p:nvSpPr>
            <p:cNvPr id="57" name="流程图: 联系 56"/>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任意多边形 61"/>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矩形 21"/>
          <p:cNvSpPr/>
          <p:nvPr/>
        </p:nvSpPr>
        <p:spPr>
          <a:xfrm>
            <a:off x="548309" y="2115817"/>
            <a:ext cx="2807747" cy="2057400"/>
          </a:xfrm>
          <a:prstGeom prst="rect">
            <a:avLst/>
          </a:prstGeom>
          <a:solidFill>
            <a:srgbClr val="4473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3" name="矩形 22"/>
          <p:cNvSpPr/>
          <p:nvPr/>
        </p:nvSpPr>
        <p:spPr>
          <a:xfrm>
            <a:off x="3356056" y="2115817"/>
            <a:ext cx="2807747" cy="2057400"/>
          </a:xfrm>
          <a:prstGeom prst="rect">
            <a:avLst/>
          </a:prstGeom>
          <a:solidFill>
            <a:srgbClr val="EDCC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4" name="矩形 23"/>
          <p:cNvSpPr/>
          <p:nvPr/>
        </p:nvSpPr>
        <p:spPr>
          <a:xfrm>
            <a:off x="6163803" y="2115817"/>
            <a:ext cx="2807747" cy="2057400"/>
          </a:xfrm>
          <a:prstGeom prst="rect">
            <a:avLst/>
          </a:prstGeom>
          <a:solidFill>
            <a:srgbClr val="76B3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6" name="矩形 25"/>
          <p:cNvSpPr/>
          <p:nvPr/>
        </p:nvSpPr>
        <p:spPr>
          <a:xfrm>
            <a:off x="8971549" y="2115817"/>
            <a:ext cx="2807747" cy="2057400"/>
          </a:xfrm>
          <a:prstGeom prst="rect">
            <a:avLst/>
          </a:prstGeom>
          <a:solidFill>
            <a:srgbClr val="4473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7" name="Shape 5408"/>
          <p:cNvSpPr/>
          <p:nvPr/>
        </p:nvSpPr>
        <p:spPr>
          <a:xfrm>
            <a:off x="1364592" y="2640833"/>
            <a:ext cx="1167474" cy="1038672"/>
          </a:xfrm>
          <a:custGeom>
            <a:avLst/>
            <a:gdLst/>
            <a:ahLst/>
            <a:cxnLst>
              <a:cxn ang="0">
                <a:pos x="wd2" y="hd2"/>
              </a:cxn>
              <a:cxn ang="5400000">
                <a:pos x="wd2" y="hd2"/>
              </a:cxn>
              <a:cxn ang="10800000">
                <a:pos x="wd2" y="hd2"/>
              </a:cxn>
              <a:cxn ang="16200000">
                <a:pos x="wd2" y="hd2"/>
              </a:cxn>
            </a:cxnLst>
            <a:rect l="0" t="0" r="r" b="b"/>
            <a:pathLst>
              <a:path w="21600" h="21600" extrusionOk="0">
                <a:moveTo>
                  <a:pt x="21600" y="19738"/>
                </a:moveTo>
                <a:cubicBezTo>
                  <a:pt x="21600" y="20855"/>
                  <a:pt x="20965" y="21600"/>
                  <a:pt x="20012" y="21600"/>
                </a:cubicBezTo>
                <a:cubicBezTo>
                  <a:pt x="1588" y="21600"/>
                  <a:pt x="1588" y="21600"/>
                  <a:pt x="1588" y="21600"/>
                </a:cubicBezTo>
                <a:cubicBezTo>
                  <a:pt x="635" y="21600"/>
                  <a:pt x="0" y="20855"/>
                  <a:pt x="0" y="19738"/>
                </a:cubicBezTo>
                <a:cubicBezTo>
                  <a:pt x="0" y="1490"/>
                  <a:pt x="0" y="1490"/>
                  <a:pt x="0" y="1490"/>
                </a:cubicBezTo>
                <a:cubicBezTo>
                  <a:pt x="0" y="745"/>
                  <a:pt x="635" y="0"/>
                  <a:pt x="1588" y="0"/>
                </a:cubicBezTo>
                <a:cubicBezTo>
                  <a:pt x="20012" y="0"/>
                  <a:pt x="20012" y="0"/>
                  <a:pt x="20012" y="0"/>
                </a:cubicBezTo>
                <a:cubicBezTo>
                  <a:pt x="20965" y="0"/>
                  <a:pt x="21600" y="745"/>
                  <a:pt x="21600" y="1490"/>
                </a:cubicBezTo>
                <a:lnTo>
                  <a:pt x="21600" y="19738"/>
                </a:lnTo>
                <a:close/>
                <a:moveTo>
                  <a:pt x="20012" y="5214"/>
                </a:moveTo>
                <a:cubicBezTo>
                  <a:pt x="20012" y="3724"/>
                  <a:pt x="20012" y="3724"/>
                  <a:pt x="20012" y="3724"/>
                </a:cubicBezTo>
                <a:cubicBezTo>
                  <a:pt x="20012" y="1490"/>
                  <a:pt x="20012" y="1490"/>
                  <a:pt x="20012" y="1490"/>
                </a:cubicBezTo>
                <a:cubicBezTo>
                  <a:pt x="9847" y="1490"/>
                  <a:pt x="9847" y="1490"/>
                  <a:pt x="9847" y="1490"/>
                </a:cubicBezTo>
                <a:cubicBezTo>
                  <a:pt x="9212" y="3352"/>
                  <a:pt x="9212" y="3352"/>
                  <a:pt x="9212" y="3352"/>
                </a:cubicBezTo>
                <a:cubicBezTo>
                  <a:pt x="1588" y="3352"/>
                  <a:pt x="1588" y="3352"/>
                  <a:pt x="1588" y="3352"/>
                </a:cubicBezTo>
                <a:cubicBezTo>
                  <a:pt x="1588" y="5214"/>
                  <a:pt x="1588" y="5214"/>
                  <a:pt x="1588" y="5214"/>
                </a:cubicBezTo>
                <a:lnTo>
                  <a:pt x="20012" y="5214"/>
                </a:lnTo>
                <a:close/>
                <a:moveTo>
                  <a:pt x="20012" y="19738"/>
                </a:moveTo>
                <a:cubicBezTo>
                  <a:pt x="20012" y="17876"/>
                  <a:pt x="20012" y="17876"/>
                  <a:pt x="20012" y="17876"/>
                </a:cubicBezTo>
                <a:cubicBezTo>
                  <a:pt x="1588" y="17876"/>
                  <a:pt x="1588" y="17876"/>
                  <a:pt x="1588" y="17876"/>
                </a:cubicBezTo>
                <a:cubicBezTo>
                  <a:pt x="1588" y="19738"/>
                  <a:pt x="1588" y="19738"/>
                  <a:pt x="1588" y="19738"/>
                </a:cubicBezTo>
                <a:lnTo>
                  <a:pt x="20012" y="19738"/>
                </a:lnTo>
                <a:close/>
                <a:moveTo>
                  <a:pt x="7624" y="2607"/>
                </a:moveTo>
                <a:cubicBezTo>
                  <a:pt x="7624" y="745"/>
                  <a:pt x="7624" y="745"/>
                  <a:pt x="7624" y="745"/>
                </a:cubicBezTo>
                <a:cubicBezTo>
                  <a:pt x="2859" y="745"/>
                  <a:pt x="2859" y="745"/>
                  <a:pt x="2859" y="745"/>
                </a:cubicBezTo>
                <a:cubicBezTo>
                  <a:pt x="2859" y="2607"/>
                  <a:pt x="2859" y="2607"/>
                  <a:pt x="2859" y="2607"/>
                </a:cubicBezTo>
                <a:lnTo>
                  <a:pt x="7624" y="2607"/>
                </a:lnTo>
                <a:close/>
                <a:moveTo>
                  <a:pt x="10800" y="6331"/>
                </a:moveTo>
                <a:cubicBezTo>
                  <a:pt x="8259" y="6331"/>
                  <a:pt x="6035" y="8566"/>
                  <a:pt x="6035" y="11545"/>
                </a:cubicBezTo>
                <a:cubicBezTo>
                  <a:pt x="6035" y="14524"/>
                  <a:pt x="8259" y="17131"/>
                  <a:pt x="10800" y="17131"/>
                </a:cubicBezTo>
                <a:cubicBezTo>
                  <a:pt x="13341" y="17131"/>
                  <a:pt x="15247" y="14524"/>
                  <a:pt x="15247" y="11545"/>
                </a:cubicBezTo>
                <a:cubicBezTo>
                  <a:pt x="15247" y="8566"/>
                  <a:pt x="13341" y="6331"/>
                  <a:pt x="10800" y="6331"/>
                </a:cubicBezTo>
                <a:close/>
                <a:moveTo>
                  <a:pt x="10800" y="15269"/>
                </a:moveTo>
                <a:cubicBezTo>
                  <a:pt x="8894" y="15269"/>
                  <a:pt x="7624" y="13779"/>
                  <a:pt x="7624" y="11545"/>
                </a:cubicBezTo>
                <a:cubicBezTo>
                  <a:pt x="7624" y="9683"/>
                  <a:pt x="8894" y="7821"/>
                  <a:pt x="10800" y="7821"/>
                </a:cubicBezTo>
                <a:cubicBezTo>
                  <a:pt x="12388" y="7821"/>
                  <a:pt x="13659" y="9683"/>
                  <a:pt x="13659" y="11545"/>
                </a:cubicBezTo>
                <a:cubicBezTo>
                  <a:pt x="13659" y="13779"/>
                  <a:pt x="12388" y="15269"/>
                  <a:pt x="10800" y="15269"/>
                </a:cubicBezTo>
                <a:close/>
                <a:moveTo>
                  <a:pt x="10800" y="9310"/>
                </a:moveTo>
                <a:cubicBezTo>
                  <a:pt x="9529" y="9310"/>
                  <a:pt x="8894" y="10428"/>
                  <a:pt x="8894" y="11545"/>
                </a:cubicBezTo>
                <a:cubicBezTo>
                  <a:pt x="8894" y="11917"/>
                  <a:pt x="8894" y="11917"/>
                  <a:pt x="9212" y="11917"/>
                </a:cubicBezTo>
                <a:cubicBezTo>
                  <a:pt x="9529" y="11917"/>
                  <a:pt x="9529" y="11917"/>
                  <a:pt x="9529" y="11545"/>
                </a:cubicBezTo>
                <a:cubicBezTo>
                  <a:pt x="9529" y="10800"/>
                  <a:pt x="10165" y="10055"/>
                  <a:pt x="10800" y="10055"/>
                </a:cubicBezTo>
                <a:cubicBezTo>
                  <a:pt x="10800" y="10055"/>
                  <a:pt x="11118" y="10055"/>
                  <a:pt x="11118" y="9683"/>
                </a:cubicBezTo>
                <a:cubicBezTo>
                  <a:pt x="11118" y="9683"/>
                  <a:pt x="10800" y="9310"/>
                  <a:pt x="10800" y="9310"/>
                </a:cubicBez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Shape 5428"/>
          <p:cNvSpPr/>
          <p:nvPr/>
        </p:nvSpPr>
        <p:spPr>
          <a:xfrm>
            <a:off x="4185299" y="2629301"/>
            <a:ext cx="1000688" cy="1030431"/>
          </a:xfrm>
          <a:custGeom>
            <a:avLst/>
            <a:gdLst/>
            <a:ahLst/>
            <a:cxnLst>
              <a:cxn ang="0">
                <a:pos x="wd2" y="hd2"/>
              </a:cxn>
              <a:cxn ang="5400000">
                <a:pos x="wd2" y="hd2"/>
              </a:cxn>
              <a:cxn ang="10800000">
                <a:pos x="wd2" y="hd2"/>
              </a:cxn>
              <a:cxn ang="16200000">
                <a:pos x="wd2" y="hd2"/>
              </a:cxn>
            </a:cxnLst>
            <a:rect l="0" t="0" r="r" b="b"/>
            <a:pathLst>
              <a:path w="21600" h="21600" extrusionOk="0">
                <a:moveTo>
                  <a:pt x="21600" y="3724"/>
                </a:moveTo>
                <a:cubicBezTo>
                  <a:pt x="21600" y="17503"/>
                  <a:pt x="21600" y="17503"/>
                  <a:pt x="21600" y="17503"/>
                </a:cubicBezTo>
                <a:cubicBezTo>
                  <a:pt x="21600" y="19738"/>
                  <a:pt x="19738" y="21600"/>
                  <a:pt x="17503" y="21600"/>
                </a:cubicBezTo>
                <a:cubicBezTo>
                  <a:pt x="4097" y="21600"/>
                  <a:pt x="4097" y="21600"/>
                  <a:pt x="4097" y="21600"/>
                </a:cubicBezTo>
                <a:cubicBezTo>
                  <a:pt x="1862" y="21600"/>
                  <a:pt x="0" y="19738"/>
                  <a:pt x="0" y="17503"/>
                </a:cubicBezTo>
                <a:cubicBezTo>
                  <a:pt x="0" y="3724"/>
                  <a:pt x="0" y="3724"/>
                  <a:pt x="0" y="3724"/>
                </a:cubicBezTo>
                <a:cubicBezTo>
                  <a:pt x="0" y="1490"/>
                  <a:pt x="1862" y="0"/>
                  <a:pt x="4097" y="0"/>
                </a:cubicBezTo>
                <a:cubicBezTo>
                  <a:pt x="17503" y="0"/>
                  <a:pt x="17503" y="0"/>
                  <a:pt x="17503" y="0"/>
                </a:cubicBezTo>
                <a:cubicBezTo>
                  <a:pt x="19738" y="0"/>
                  <a:pt x="21600" y="1490"/>
                  <a:pt x="21600" y="3724"/>
                </a:cubicBezTo>
                <a:close/>
                <a:moveTo>
                  <a:pt x="16759" y="5214"/>
                </a:moveTo>
                <a:cubicBezTo>
                  <a:pt x="4841" y="5214"/>
                  <a:pt x="4841" y="5214"/>
                  <a:pt x="4841" y="5214"/>
                </a:cubicBezTo>
                <a:cubicBezTo>
                  <a:pt x="4097" y="5214"/>
                  <a:pt x="3352" y="5959"/>
                  <a:pt x="3352" y="6703"/>
                </a:cubicBezTo>
                <a:cubicBezTo>
                  <a:pt x="3352" y="7448"/>
                  <a:pt x="4469" y="8193"/>
                  <a:pt x="4841" y="8566"/>
                </a:cubicBezTo>
                <a:cubicBezTo>
                  <a:pt x="6331" y="9310"/>
                  <a:pt x="7448" y="10055"/>
                  <a:pt x="8566" y="11172"/>
                </a:cubicBezTo>
                <a:cubicBezTo>
                  <a:pt x="9310" y="11545"/>
                  <a:pt x="10055" y="11917"/>
                  <a:pt x="10800" y="11917"/>
                </a:cubicBezTo>
                <a:cubicBezTo>
                  <a:pt x="11545" y="11917"/>
                  <a:pt x="12290" y="11545"/>
                  <a:pt x="12662" y="11172"/>
                </a:cubicBezTo>
                <a:cubicBezTo>
                  <a:pt x="14152" y="10055"/>
                  <a:pt x="15269" y="9310"/>
                  <a:pt x="16759" y="8566"/>
                </a:cubicBezTo>
                <a:cubicBezTo>
                  <a:pt x="17131" y="8193"/>
                  <a:pt x="17876" y="7448"/>
                  <a:pt x="17876" y="6703"/>
                </a:cubicBezTo>
                <a:cubicBezTo>
                  <a:pt x="17876" y="5959"/>
                  <a:pt x="17503" y="5214"/>
                  <a:pt x="16759" y="5214"/>
                </a:cubicBezTo>
                <a:close/>
                <a:moveTo>
                  <a:pt x="17876" y="8566"/>
                </a:moveTo>
                <a:cubicBezTo>
                  <a:pt x="17876" y="8938"/>
                  <a:pt x="17503" y="9310"/>
                  <a:pt x="17131" y="9310"/>
                </a:cubicBezTo>
                <a:cubicBezTo>
                  <a:pt x="15641" y="10428"/>
                  <a:pt x="14524" y="11172"/>
                  <a:pt x="13034" y="11917"/>
                </a:cubicBezTo>
                <a:cubicBezTo>
                  <a:pt x="12290" y="12290"/>
                  <a:pt x="11545" y="13034"/>
                  <a:pt x="10800" y="13034"/>
                </a:cubicBezTo>
                <a:cubicBezTo>
                  <a:pt x="10055" y="13034"/>
                  <a:pt x="8938" y="12290"/>
                  <a:pt x="8566" y="11917"/>
                </a:cubicBezTo>
                <a:cubicBezTo>
                  <a:pt x="7076" y="11172"/>
                  <a:pt x="5586" y="10428"/>
                  <a:pt x="4469" y="9310"/>
                </a:cubicBezTo>
                <a:cubicBezTo>
                  <a:pt x="4097" y="9310"/>
                  <a:pt x="3724" y="8938"/>
                  <a:pt x="3352" y="8566"/>
                </a:cubicBezTo>
                <a:cubicBezTo>
                  <a:pt x="3352" y="14897"/>
                  <a:pt x="3352" y="14897"/>
                  <a:pt x="3352" y="14897"/>
                </a:cubicBezTo>
                <a:cubicBezTo>
                  <a:pt x="3352" y="15641"/>
                  <a:pt x="4097" y="16014"/>
                  <a:pt x="4841" y="16014"/>
                </a:cubicBezTo>
                <a:cubicBezTo>
                  <a:pt x="16759" y="16014"/>
                  <a:pt x="16759" y="16014"/>
                  <a:pt x="16759" y="16014"/>
                </a:cubicBezTo>
                <a:cubicBezTo>
                  <a:pt x="17503" y="16014"/>
                  <a:pt x="17876" y="15641"/>
                  <a:pt x="17876" y="14897"/>
                </a:cubicBezTo>
                <a:lnTo>
                  <a:pt x="17876" y="8566"/>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 name="Shape 5551"/>
          <p:cNvSpPr/>
          <p:nvPr/>
        </p:nvSpPr>
        <p:spPr>
          <a:xfrm>
            <a:off x="7020582" y="2670517"/>
            <a:ext cx="1254832" cy="947998"/>
          </a:xfrm>
          <a:custGeom>
            <a:avLst/>
            <a:gdLst/>
            <a:ahLst/>
            <a:cxnLst>
              <a:cxn ang="0">
                <a:pos x="wd2" y="hd2"/>
              </a:cxn>
              <a:cxn ang="5400000">
                <a:pos x="wd2" y="hd2"/>
              </a:cxn>
              <a:cxn ang="10800000">
                <a:pos x="wd2" y="hd2"/>
              </a:cxn>
              <a:cxn ang="16200000">
                <a:pos x="wd2" y="hd2"/>
              </a:cxn>
            </a:cxnLst>
            <a:rect l="0" t="0" r="r" b="b"/>
            <a:pathLst>
              <a:path w="21600" h="21600" extrusionOk="0">
                <a:moveTo>
                  <a:pt x="17458" y="21600"/>
                </a:moveTo>
                <a:cubicBezTo>
                  <a:pt x="5030" y="21600"/>
                  <a:pt x="5030" y="21600"/>
                  <a:pt x="5030" y="21600"/>
                </a:cubicBezTo>
                <a:cubicBezTo>
                  <a:pt x="2367" y="21600"/>
                  <a:pt x="0" y="18340"/>
                  <a:pt x="0" y="14672"/>
                </a:cubicBezTo>
                <a:cubicBezTo>
                  <a:pt x="0" y="11819"/>
                  <a:pt x="1184" y="9374"/>
                  <a:pt x="2959" y="8558"/>
                </a:cubicBezTo>
                <a:cubicBezTo>
                  <a:pt x="2959" y="8151"/>
                  <a:pt x="2959" y="8151"/>
                  <a:pt x="2959" y="7743"/>
                </a:cubicBezTo>
                <a:cubicBezTo>
                  <a:pt x="2959" y="3260"/>
                  <a:pt x="5622" y="0"/>
                  <a:pt x="8877" y="0"/>
                </a:cubicBezTo>
                <a:cubicBezTo>
                  <a:pt x="10948" y="0"/>
                  <a:pt x="13315" y="1630"/>
                  <a:pt x="14203" y="4891"/>
                </a:cubicBezTo>
                <a:cubicBezTo>
                  <a:pt x="14499" y="4075"/>
                  <a:pt x="15386" y="3668"/>
                  <a:pt x="15978" y="3668"/>
                </a:cubicBezTo>
                <a:cubicBezTo>
                  <a:pt x="17458" y="3668"/>
                  <a:pt x="18937" y="5706"/>
                  <a:pt x="18937" y="7743"/>
                </a:cubicBezTo>
                <a:cubicBezTo>
                  <a:pt x="18937" y="8558"/>
                  <a:pt x="18641" y="9374"/>
                  <a:pt x="18345" y="9781"/>
                </a:cubicBezTo>
                <a:cubicBezTo>
                  <a:pt x="20416" y="10596"/>
                  <a:pt x="21600" y="13042"/>
                  <a:pt x="21600" y="15487"/>
                </a:cubicBezTo>
                <a:cubicBezTo>
                  <a:pt x="21600" y="18747"/>
                  <a:pt x="19825" y="21600"/>
                  <a:pt x="17458" y="21600"/>
                </a:cubicBezTo>
                <a:close/>
                <a:moveTo>
                  <a:pt x="14499" y="11004"/>
                </a:moveTo>
                <a:cubicBezTo>
                  <a:pt x="10356" y="5298"/>
                  <a:pt x="10356" y="5298"/>
                  <a:pt x="10356" y="5298"/>
                </a:cubicBezTo>
                <a:cubicBezTo>
                  <a:pt x="10356" y="5298"/>
                  <a:pt x="10356" y="5298"/>
                  <a:pt x="10060" y="5298"/>
                </a:cubicBezTo>
                <a:cubicBezTo>
                  <a:pt x="10060" y="5298"/>
                  <a:pt x="10060" y="5298"/>
                  <a:pt x="10060" y="5298"/>
                </a:cubicBezTo>
                <a:cubicBezTo>
                  <a:pt x="5918" y="11004"/>
                  <a:pt x="5918" y="11004"/>
                  <a:pt x="5918" y="11004"/>
                </a:cubicBezTo>
                <a:cubicBezTo>
                  <a:pt x="5918" y="11004"/>
                  <a:pt x="5918" y="11004"/>
                  <a:pt x="5918" y="11004"/>
                </a:cubicBezTo>
                <a:cubicBezTo>
                  <a:pt x="5918" y="11411"/>
                  <a:pt x="5918" y="11819"/>
                  <a:pt x="6214" y="11819"/>
                </a:cubicBezTo>
                <a:cubicBezTo>
                  <a:pt x="8877" y="11819"/>
                  <a:pt x="8877" y="11819"/>
                  <a:pt x="8877" y="11819"/>
                </a:cubicBezTo>
                <a:cubicBezTo>
                  <a:pt x="8877" y="17117"/>
                  <a:pt x="8877" y="17117"/>
                  <a:pt x="8877" y="17117"/>
                </a:cubicBezTo>
                <a:cubicBezTo>
                  <a:pt x="8877" y="17525"/>
                  <a:pt x="8877" y="17525"/>
                  <a:pt x="9173" y="17525"/>
                </a:cubicBezTo>
                <a:cubicBezTo>
                  <a:pt x="11244" y="17525"/>
                  <a:pt x="11244" y="17525"/>
                  <a:pt x="11244" y="17525"/>
                </a:cubicBezTo>
                <a:cubicBezTo>
                  <a:pt x="11540" y="17525"/>
                  <a:pt x="11540" y="17525"/>
                  <a:pt x="11540" y="17117"/>
                </a:cubicBezTo>
                <a:cubicBezTo>
                  <a:pt x="11540" y="11819"/>
                  <a:pt x="11540" y="11819"/>
                  <a:pt x="11540" y="11819"/>
                </a:cubicBezTo>
                <a:cubicBezTo>
                  <a:pt x="14203" y="11819"/>
                  <a:pt x="14203" y="11819"/>
                  <a:pt x="14203" y="11819"/>
                </a:cubicBezTo>
                <a:cubicBezTo>
                  <a:pt x="14499" y="11819"/>
                  <a:pt x="14499" y="11411"/>
                  <a:pt x="14499" y="11004"/>
                </a:cubicBezTo>
                <a:cubicBezTo>
                  <a:pt x="14499" y="11004"/>
                  <a:pt x="14499" y="11004"/>
                  <a:pt x="14499" y="11004"/>
                </a:cubicBez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0" name="Shape 5554"/>
          <p:cNvSpPr/>
          <p:nvPr/>
        </p:nvSpPr>
        <p:spPr>
          <a:xfrm>
            <a:off x="9865972" y="2662274"/>
            <a:ext cx="1167474" cy="964483"/>
          </a:xfrm>
          <a:custGeom>
            <a:avLst/>
            <a:gdLst/>
            <a:ahLst/>
            <a:cxnLst>
              <a:cxn ang="0">
                <a:pos x="wd2" y="hd2"/>
              </a:cxn>
              <a:cxn ang="5400000">
                <a:pos x="wd2" y="hd2"/>
              </a:cxn>
              <a:cxn ang="10800000">
                <a:pos x="wd2" y="hd2"/>
              </a:cxn>
              <a:cxn ang="16200000">
                <a:pos x="wd2" y="hd2"/>
              </a:cxn>
            </a:cxnLst>
            <a:rect l="0" t="0" r="r" b="b"/>
            <a:pathLst>
              <a:path w="21600" h="21600" extrusionOk="0">
                <a:moveTo>
                  <a:pt x="17153" y="8000"/>
                </a:moveTo>
                <a:cubicBezTo>
                  <a:pt x="17153" y="12400"/>
                  <a:pt x="13341" y="15600"/>
                  <a:pt x="8576" y="15600"/>
                </a:cubicBezTo>
                <a:cubicBezTo>
                  <a:pt x="7941" y="15600"/>
                  <a:pt x="7306" y="15600"/>
                  <a:pt x="6353" y="15600"/>
                </a:cubicBezTo>
                <a:cubicBezTo>
                  <a:pt x="5400" y="16400"/>
                  <a:pt x="4447" y="17200"/>
                  <a:pt x="3176" y="17600"/>
                </a:cubicBezTo>
                <a:cubicBezTo>
                  <a:pt x="2859" y="17600"/>
                  <a:pt x="2541" y="17600"/>
                  <a:pt x="2224" y="17600"/>
                </a:cubicBezTo>
                <a:cubicBezTo>
                  <a:pt x="2224" y="17600"/>
                  <a:pt x="2224" y="17600"/>
                  <a:pt x="2224" y="17600"/>
                </a:cubicBezTo>
                <a:cubicBezTo>
                  <a:pt x="1906" y="17600"/>
                  <a:pt x="1588" y="17600"/>
                  <a:pt x="1588" y="17200"/>
                </a:cubicBezTo>
                <a:cubicBezTo>
                  <a:pt x="1588" y="16800"/>
                  <a:pt x="1906" y="16800"/>
                  <a:pt x="1906" y="16400"/>
                </a:cubicBezTo>
                <a:cubicBezTo>
                  <a:pt x="2541" y="16000"/>
                  <a:pt x="2859" y="15200"/>
                  <a:pt x="3494" y="14000"/>
                </a:cubicBezTo>
                <a:cubicBezTo>
                  <a:pt x="1271" y="12800"/>
                  <a:pt x="0" y="10400"/>
                  <a:pt x="0" y="8000"/>
                </a:cubicBezTo>
                <a:cubicBezTo>
                  <a:pt x="0" y="3600"/>
                  <a:pt x="3812" y="0"/>
                  <a:pt x="8576" y="0"/>
                </a:cubicBezTo>
                <a:cubicBezTo>
                  <a:pt x="13341" y="0"/>
                  <a:pt x="17153" y="3600"/>
                  <a:pt x="17153" y="8000"/>
                </a:cubicBezTo>
                <a:close/>
                <a:moveTo>
                  <a:pt x="1588" y="8000"/>
                </a:moveTo>
                <a:cubicBezTo>
                  <a:pt x="1588" y="9600"/>
                  <a:pt x="2541" y="11200"/>
                  <a:pt x="4129" y="12400"/>
                </a:cubicBezTo>
                <a:cubicBezTo>
                  <a:pt x="5400" y="13200"/>
                  <a:pt x="5400" y="13200"/>
                  <a:pt x="5400" y="13200"/>
                </a:cubicBezTo>
                <a:cubicBezTo>
                  <a:pt x="4765" y="14400"/>
                  <a:pt x="4765" y="14400"/>
                  <a:pt x="4765" y="14400"/>
                </a:cubicBezTo>
                <a:cubicBezTo>
                  <a:pt x="5082" y="14400"/>
                  <a:pt x="5400" y="14000"/>
                  <a:pt x="5718" y="14000"/>
                </a:cubicBezTo>
                <a:cubicBezTo>
                  <a:pt x="6035" y="13600"/>
                  <a:pt x="6035" y="13600"/>
                  <a:pt x="6035" y="13600"/>
                </a:cubicBezTo>
                <a:cubicBezTo>
                  <a:pt x="6671" y="13600"/>
                  <a:pt x="6671" y="13600"/>
                  <a:pt x="6671" y="13600"/>
                </a:cubicBezTo>
                <a:cubicBezTo>
                  <a:pt x="7306" y="13600"/>
                  <a:pt x="7941" y="13600"/>
                  <a:pt x="8576" y="13600"/>
                </a:cubicBezTo>
                <a:cubicBezTo>
                  <a:pt x="12388" y="13600"/>
                  <a:pt x="15565" y="11200"/>
                  <a:pt x="15565" y="8000"/>
                </a:cubicBezTo>
                <a:cubicBezTo>
                  <a:pt x="15565" y="4800"/>
                  <a:pt x="12388" y="2000"/>
                  <a:pt x="8576" y="2000"/>
                </a:cubicBezTo>
                <a:cubicBezTo>
                  <a:pt x="4765" y="2000"/>
                  <a:pt x="1588" y="4800"/>
                  <a:pt x="1588" y="8000"/>
                </a:cubicBezTo>
                <a:close/>
                <a:moveTo>
                  <a:pt x="20012" y="20400"/>
                </a:moveTo>
                <a:cubicBezTo>
                  <a:pt x="20012" y="20800"/>
                  <a:pt x="20329" y="20800"/>
                  <a:pt x="20329" y="21200"/>
                </a:cubicBezTo>
                <a:cubicBezTo>
                  <a:pt x="20012" y="21200"/>
                  <a:pt x="20012" y="21600"/>
                  <a:pt x="19694" y="21600"/>
                </a:cubicBezTo>
                <a:cubicBezTo>
                  <a:pt x="19376" y="21600"/>
                  <a:pt x="19059" y="21600"/>
                  <a:pt x="18741" y="21200"/>
                </a:cubicBezTo>
                <a:cubicBezTo>
                  <a:pt x="17471" y="20800"/>
                  <a:pt x="16518" y="20400"/>
                  <a:pt x="15247" y="19200"/>
                </a:cubicBezTo>
                <a:cubicBezTo>
                  <a:pt x="14612" y="19600"/>
                  <a:pt x="13976" y="19600"/>
                  <a:pt x="13341" y="19600"/>
                </a:cubicBezTo>
                <a:cubicBezTo>
                  <a:pt x="11118" y="19600"/>
                  <a:pt x="9212" y="18800"/>
                  <a:pt x="7624" y="17600"/>
                </a:cubicBezTo>
                <a:cubicBezTo>
                  <a:pt x="7941" y="17600"/>
                  <a:pt x="8259" y="17600"/>
                  <a:pt x="8576" y="17600"/>
                </a:cubicBezTo>
                <a:cubicBezTo>
                  <a:pt x="11118" y="17600"/>
                  <a:pt x="13659" y="16800"/>
                  <a:pt x="15565" y="15200"/>
                </a:cubicBezTo>
                <a:cubicBezTo>
                  <a:pt x="17471" y="13200"/>
                  <a:pt x="18741" y="10800"/>
                  <a:pt x="18741" y="8000"/>
                </a:cubicBezTo>
                <a:cubicBezTo>
                  <a:pt x="18741" y="7200"/>
                  <a:pt x="18424" y="6400"/>
                  <a:pt x="18424" y="5600"/>
                </a:cubicBezTo>
                <a:cubicBezTo>
                  <a:pt x="20329" y="7200"/>
                  <a:pt x="21600" y="9200"/>
                  <a:pt x="21600" y="12000"/>
                </a:cubicBezTo>
                <a:cubicBezTo>
                  <a:pt x="21600" y="14400"/>
                  <a:pt x="20647" y="16400"/>
                  <a:pt x="18424" y="18000"/>
                </a:cubicBezTo>
                <a:cubicBezTo>
                  <a:pt x="19059" y="19200"/>
                  <a:pt x="19376" y="19600"/>
                  <a:pt x="20012" y="20400"/>
                </a:cubicBez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 name="文本框6"/>
          <p:cNvSpPr/>
          <p:nvPr/>
        </p:nvSpPr>
        <p:spPr>
          <a:xfrm>
            <a:off x="763185" y="4698233"/>
            <a:ext cx="2129272" cy="1081643"/>
          </a:xfrm>
          <a:prstGeom prst="rect">
            <a:avLst/>
          </a:prstGeom>
        </p:spPr>
        <p:txBody>
          <a:bodyPr wrap="square">
            <a:spAutoFit/>
          </a:bodyPr>
          <a:lstStyle/>
          <a:p>
            <a:pPr algn="ctr">
              <a:lnSpc>
                <a:spcPct val="150000"/>
              </a:lnSpc>
              <a:spcBef>
                <a:spcPts val="2950"/>
              </a:spcBef>
              <a:defRPr/>
            </a:pPr>
            <a:r>
              <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此处添加详细文本描述，建议与标题相关并符合整体语言风格，此处添加详细文本描述此处此处添加详细文本描述</a:t>
            </a:r>
            <a:endPar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32" name="文本框5"/>
          <p:cNvSpPr/>
          <p:nvPr/>
        </p:nvSpPr>
        <p:spPr>
          <a:xfrm>
            <a:off x="865801" y="4367238"/>
            <a:ext cx="1924040" cy="400110"/>
          </a:xfrm>
          <a:prstGeom prst="rect">
            <a:avLst/>
          </a:prstGeom>
        </p:spPr>
        <p:txBody>
          <a:bodyPr wrap="square">
            <a:spAutoFit/>
          </a:bodyPr>
          <a:lstStyle/>
          <a:p>
            <a:pPr algn="ctr">
              <a:defRPr/>
            </a:pPr>
            <a:r>
              <a:rPr lang="zh-CN" altLang="en-US" sz="2000" b="1" dirty="0">
                <a:solidFill>
                  <a:srgbClr val="44739D"/>
                </a:solidFill>
                <a:latin typeface="思源黑体 CN Bold" panose="020B0800000000000000" pitchFamily="34" charset="-122"/>
                <a:ea typeface="思源黑体 CN Bold" panose="020B0800000000000000" pitchFamily="34" charset="-122"/>
                <a:cs typeface="+mn-ea"/>
                <a:sym typeface="+mn-lt"/>
              </a:rPr>
              <a:t>添加标题内容</a:t>
            </a:r>
            <a:endParaRPr lang="vi-VN" altLang="zh-CN" sz="2000" b="1" dirty="0">
              <a:solidFill>
                <a:srgbClr val="44739D"/>
              </a:solidFill>
              <a:latin typeface="思源黑体 CN Bold" panose="020B0800000000000000" pitchFamily="34" charset="-122"/>
              <a:ea typeface="思源黑体 CN Bold" panose="020B0800000000000000" pitchFamily="34" charset="-122"/>
              <a:cs typeface="+mn-ea"/>
              <a:sym typeface="+mn-lt"/>
            </a:endParaRPr>
          </a:p>
        </p:txBody>
      </p:sp>
      <p:sp>
        <p:nvSpPr>
          <p:cNvPr id="33" name="文本框6"/>
          <p:cNvSpPr/>
          <p:nvPr/>
        </p:nvSpPr>
        <p:spPr>
          <a:xfrm>
            <a:off x="3733201" y="4698233"/>
            <a:ext cx="2129272" cy="1081643"/>
          </a:xfrm>
          <a:prstGeom prst="rect">
            <a:avLst/>
          </a:prstGeom>
        </p:spPr>
        <p:txBody>
          <a:bodyPr wrap="square">
            <a:spAutoFit/>
          </a:bodyPr>
          <a:lstStyle/>
          <a:p>
            <a:pPr algn="ctr">
              <a:lnSpc>
                <a:spcPct val="150000"/>
              </a:lnSpc>
              <a:spcBef>
                <a:spcPts val="2950"/>
              </a:spcBef>
              <a:defRPr/>
            </a:pPr>
            <a:r>
              <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此处添加详细文本描述，建议与标题相关并符合整体语言风格，此处添加详细文本描述此处此处添加详细文本描述</a:t>
            </a:r>
            <a:endPar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34" name="文本框5"/>
          <p:cNvSpPr/>
          <p:nvPr/>
        </p:nvSpPr>
        <p:spPr>
          <a:xfrm>
            <a:off x="3835817" y="4367238"/>
            <a:ext cx="1924040" cy="400110"/>
          </a:xfrm>
          <a:prstGeom prst="rect">
            <a:avLst/>
          </a:prstGeom>
        </p:spPr>
        <p:txBody>
          <a:bodyPr wrap="square">
            <a:spAutoFit/>
          </a:bodyPr>
          <a:lstStyle/>
          <a:p>
            <a:pPr algn="ctr">
              <a:defRPr/>
            </a:pPr>
            <a:r>
              <a:rPr lang="zh-CN" altLang="en-US" sz="2000" b="1" dirty="0">
                <a:solidFill>
                  <a:srgbClr val="EDCC87"/>
                </a:solidFill>
                <a:latin typeface="思源黑体 CN Bold" panose="020B0800000000000000" pitchFamily="34" charset="-122"/>
                <a:ea typeface="思源黑体 CN Bold" panose="020B0800000000000000" pitchFamily="34" charset="-122"/>
                <a:cs typeface="+mn-ea"/>
                <a:sym typeface="+mn-lt"/>
              </a:rPr>
              <a:t>添加标题内容</a:t>
            </a:r>
            <a:endParaRPr lang="vi-VN" altLang="zh-CN" sz="2000" b="1" dirty="0">
              <a:solidFill>
                <a:srgbClr val="EDCC87"/>
              </a:solidFill>
              <a:latin typeface="思源黑体 CN Bold" panose="020B0800000000000000" pitchFamily="34" charset="-122"/>
              <a:ea typeface="思源黑体 CN Bold" panose="020B0800000000000000" pitchFamily="34" charset="-122"/>
              <a:cs typeface="+mn-ea"/>
              <a:sym typeface="+mn-lt"/>
            </a:endParaRPr>
          </a:p>
        </p:txBody>
      </p:sp>
      <p:sp>
        <p:nvSpPr>
          <p:cNvPr id="35" name="文本框6"/>
          <p:cNvSpPr/>
          <p:nvPr/>
        </p:nvSpPr>
        <p:spPr>
          <a:xfrm>
            <a:off x="6510297" y="4698233"/>
            <a:ext cx="2129272" cy="1081643"/>
          </a:xfrm>
          <a:prstGeom prst="rect">
            <a:avLst/>
          </a:prstGeom>
        </p:spPr>
        <p:txBody>
          <a:bodyPr wrap="square">
            <a:spAutoFit/>
          </a:bodyPr>
          <a:lstStyle/>
          <a:p>
            <a:pPr algn="ctr">
              <a:lnSpc>
                <a:spcPct val="150000"/>
              </a:lnSpc>
              <a:spcBef>
                <a:spcPts val="2950"/>
              </a:spcBef>
              <a:defRPr/>
            </a:pPr>
            <a:r>
              <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此处添加详细文本描述，建议与标题相关并符合整体语言风格，此处添加详细文本描述此处此处添加详细文本描述</a:t>
            </a:r>
            <a:endPar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36" name="文本框5"/>
          <p:cNvSpPr/>
          <p:nvPr/>
        </p:nvSpPr>
        <p:spPr>
          <a:xfrm>
            <a:off x="6612913" y="4367238"/>
            <a:ext cx="1924040" cy="400110"/>
          </a:xfrm>
          <a:prstGeom prst="rect">
            <a:avLst/>
          </a:prstGeom>
        </p:spPr>
        <p:txBody>
          <a:bodyPr wrap="square">
            <a:spAutoFit/>
          </a:bodyPr>
          <a:lstStyle/>
          <a:p>
            <a:pPr algn="ctr">
              <a:defRPr/>
            </a:pPr>
            <a:r>
              <a:rPr lang="zh-CN" altLang="en-US" sz="2000" b="1" dirty="0">
                <a:solidFill>
                  <a:srgbClr val="76B3E9"/>
                </a:solidFill>
                <a:latin typeface="思源黑体 CN Bold" panose="020B0800000000000000" pitchFamily="34" charset="-122"/>
                <a:ea typeface="思源黑体 CN Bold" panose="020B0800000000000000" pitchFamily="34" charset="-122"/>
                <a:cs typeface="+mn-ea"/>
                <a:sym typeface="+mn-lt"/>
              </a:rPr>
              <a:t>添加标题内容</a:t>
            </a:r>
            <a:endParaRPr lang="vi-VN" altLang="zh-CN" sz="2000" b="1" dirty="0">
              <a:solidFill>
                <a:srgbClr val="76B3E9"/>
              </a:solidFill>
              <a:latin typeface="思源黑体 CN Bold" panose="020B0800000000000000" pitchFamily="34" charset="-122"/>
              <a:ea typeface="思源黑体 CN Bold" panose="020B0800000000000000" pitchFamily="34" charset="-122"/>
              <a:cs typeface="+mn-ea"/>
              <a:sym typeface="+mn-lt"/>
            </a:endParaRPr>
          </a:p>
        </p:txBody>
      </p:sp>
      <p:sp>
        <p:nvSpPr>
          <p:cNvPr id="37" name="文本框6"/>
          <p:cNvSpPr/>
          <p:nvPr/>
        </p:nvSpPr>
        <p:spPr>
          <a:xfrm>
            <a:off x="9420661" y="4698233"/>
            <a:ext cx="2129272" cy="1081643"/>
          </a:xfrm>
          <a:prstGeom prst="rect">
            <a:avLst/>
          </a:prstGeom>
        </p:spPr>
        <p:txBody>
          <a:bodyPr wrap="square">
            <a:spAutoFit/>
          </a:bodyPr>
          <a:lstStyle/>
          <a:p>
            <a:pPr algn="ctr">
              <a:lnSpc>
                <a:spcPct val="150000"/>
              </a:lnSpc>
              <a:spcBef>
                <a:spcPts val="2950"/>
              </a:spcBef>
              <a:defRPr/>
            </a:pPr>
            <a:r>
              <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此处添加详细文本描述，建议与标题相关并符合整体语言风格，此处添加详细文本描述此处此处添加详细文本描述</a:t>
            </a:r>
            <a:endParaRPr lang="zh-CN" altLang="en-US" sz="1100" dirty="0">
              <a:solidFill>
                <a:prstClr val="white">
                  <a:lumMod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38" name="文本框5"/>
          <p:cNvSpPr/>
          <p:nvPr/>
        </p:nvSpPr>
        <p:spPr>
          <a:xfrm>
            <a:off x="9523277" y="4367238"/>
            <a:ext cx="1924040" cy="400110"/>
          </a:xfrm>
          <a:prstGeom prst="rect">
            <a:avLst/>
          </a:prstGeom>
        </p:spPr>
        <p:txBody>
          <a:bodyPr wrap="square">
            <a:spAutoFit/>
          </a:bodyPr>
          <a:lstStyle/>
          <a:p>
            <a:pPr algn="ctr">
              <a:defRPr/>
            </a:pPr>
            <a:r>
              <a:rPr lang="zh-CN" altLang="en-US" sz="2000" b="1" dirty="0">
                <a:solidFill>
                  <a:srgbClr val="44739D"/>
                </a:solidFill>
                <a:latin typeface="思源黑体 CN Bold" panose="020B0800000000000000" pitchFamily="34" charset="-122"/>
                <a:ea typeface="思源黑体 CN Bold" panose="020B0800000000000000" pitchFamily="34" charset="-122"/>
                <a:cs typeface="+mn-ea"/>
                <a:sym typeface="+mn-lt"/>
              </a:rPr>
              <a:t>添加标题内容</a:t>
            </a:r>
            <a:endParaRPr lang="vi-VN" altLang="zh-CN" sz="2000" b="1" dirty="0">
              <a:solidFill>
                <a:srgbClr val="44739D"/>
              </a:solidFill>
              <a:latin typeface="思源黑体 CN Bold" panose="020B0800000000000000" pitchFamily="34" charset="-122"/>
              <a:ea typeface="思源黑体 CN Bold" panose="020B0800000000000000" pitchFamily="34" charset="-122"/>
              <a:cs typeface="+mn-ea"/>
              <a:sym typeface="+mn-lt"/>
            </a:endParaRPr>
          </a:p>
        </p:txBody>
      </p:sp>
      <p:grpSp>
        <p:nvGrpSpPr>
          <p:cNvPr id="40" name="组合 39"/>
          <p:cNvGrpSpPr/>
          <p:nvPr/>
        </p:nvGrpSpPr>
        <p:grpSpPr>
          <a:xfrm>
            <a:off x="4111928" y="558581"/>
            <a:ext cx="3968144" cy="718021"/>
            <a:chOff x="3843064" y="399555"/>
            <a:chExt cx="3968144" cy="718021"/>
          </a:xfrm>
        </p:grpSpPr>
        <p:sp>
          <p:nvSpPr>
            <p:cNvPr id="41" name="文本框 40"/>
            <p:cNvSpPr txBox="1"/>
            <p:nvPr/>
          </p:nvSpPr>
          <p:spPr>
            <a:xfrm>
              <a:off x="4093328" y="399555"/>
              <a:ext cx="346761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rPr>
                <a:t>单击此处添加标题</a:t>
              </a:r>
              <a:endParaRPr kumimoji="0" lang="zh-CN" altLang="en-US" sz="3200" b="1" i="0" u="none" strike="noStrike" kern="1200" cap="none" spc="0" normalizeH="0" baseline="0" noProof="0" dirty="0">
                <a:ln>
                  <a:noFill/>
                </a:ln>
                <a:solidFill>
                  <a:srgbClr val="44739D"/>
                </a:solidFill>
                <a:effectLst/>
                <a:uLnTx/>
                <a:uFillTx/>
                <a:latin typeface="等线" panose="02010600030101010101" pitchFamily="2" charset="-122"/>
                <a:ea typeface="等线" panose="02010600030101010101" pitchFamily="2" charset="-122"/>
                <a:cs typeface="+mn-ea"/>
                <a:sym typeface="+mn-lt"/>
              </a:endParaRPr>
            </a:p>
          </p:txBody>
        </p:sp>
        <p:sp>
          <p:nvSpPr>
            <p:cNvPr id="42" name="矩形 41"/>
            <p:cNvSpPr/>
            <p:nvPr/>
          </p:nvSpPr>
          <p:spPr>
            <a:xfrm>
              <a:off x="3843064" y="863660"/>
              <a:ext cx="396814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过程 38"/>
          <p:cNvSpPr/>
          <p:nvPr/>
        </p:nvSpPr>
        <p:spPr>
          <a:xfrm>
            <a:off x="-22480" y="0"/>
            <a:ext cx="12214480" cy="6873007"/>
          </a:xfrm>
          <a:prstGeom prst="flowChartProcess">
            <a:avLst/>
          </a:prstGeom>
          <a:solidFill>
            <a:srgbClr val="FA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流程图: 联系 43"/>
          <p:cNvSpPr/>
          <p:nvPr/>
        </p:nvSpPr>
        <p:spPr>
          <a:xfrm>
            <a:off x="10367203" y="1494220"/>
            <a:ext cx="1307006" cy="130700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4"/>
          <p:cNvSpPr/>
          <p:nvPr/>
        </p:nvSpPr>
        <p:spPr>
          <a:xfrm>
            <a:off x="4575320" y="5086736"/>
            <a:ext cx="4067405" cy="1786271"/>
          </a:xfrm>
          <a:custGeom>
            <a:avLst/>
            <a:gdLst>
              <a:gd name="connsiteX0" fmla="*/ 2033702 w 4067405"/>
              <a:gd name="connsiteY0" fmla="*/ 0 h 1786271"/>
              <a:gd name="connsiteX1" fmla="*/ 4044963 w 4067405"/>
              <a:gd name="connsiteY1" fmla="*/ 1639225 h 1786271"/>
              <a:gd name="connsiteX2" fmla="*/ 4067405 w 4067405"/>
              <a:gd name="connsiteY2" fmla="*/ 1786271 h 1786271"/>
              <a:gd name="connsiteX3" fmla="*/ 0 w 4067405"/>
              <a:gd name="connsiteY3" fmla="*/ 1786271 h 1786271"/>
              <a:gd name="connsiteX4" fmla="*/ 22442 w 4067405"/>
              <a:gd name="connsiteY4" fmla="*/ 1639225 h 1786271"/>
              <a:gd name="connsiteX5" fmla="*/ 2033702 w 4067405"/>
              <a:gd name="connsiteY5" fmla="*/ 0 h 17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405" h="1786271">
                <a:moveTo>
                  <a:pt x="2033702" y="0"/>
                </a:moveTo>
                <a:cubicBezTo>
                  <a:pt x="3025798" y="0"/>
                  <a:pt x="3853531" y="703722"/>
                  <a:pt x="4044963" y="1639225"/>
                </a:cubicBezTo>
                <a:lnTo>
                  <a:pt x="4067405" y="1786271"/>
                </a:lnTo>
                <a:lnTo>
                  <a:pt x="0" y="1786271"/>
                </a:lnTo>
                <a:lnTo>
                  <a:pt x="22442" y="1639225"/>
                </a:lnTo>
                <a:cubicBezTo>
                  <a:pt x="213873" y="703722"/>
                  <a:pt x="1041606" y="0"/>
                  <a:pt x="2033702"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任意多边形 6"/>
          <p:cNvSpPr/>
          <p:nvPr/>
        </p:nvSpPr>
        <p:spPr>
          <a:xfrm>
            <a:off x="10781415" y="0"/>
            <a:ext cx="1411679" cy="2445488"/>
          </a:xfrm>
          <a:custGeom>
            <a:avLst/>
            <a:gdLst>
              <a:gd name="connsiteX0" fmla="*/ 1222744 w 1411679"/>
              <a:gd name="connsiteY0" fmla="*/ 0 h 2445488"/>
              <a:gd name="connsiteX1" fmla="*/ 1347762 w 1411679"/>
              <a:gd name="connsiteY1" fmla="*/ 6313 h 2445488"/>
              <a:gd name="connsiteX2" fmla="*/ 1411679 w 1411679"/>
              <a:gd name="connsiteY2" fmla="*/ 16068 h 2445488"/>
              <a:gd name="connsiteX3" fmla="*/ 1411679 w 1411679"/>
              <a:gd name="connsiteY3" fmla="*/ 2429420 h 2445488"/>
              <a:gd name="connsiteX4" fmla="*/ 1347762 w 1411679"/>
              <a:gd name="connsiteY4" fmla="*/ 2439175 h 2445488"/>
              <a:gd name="connsiteX5" fmla="*/ 1222744 w 1411679"/>
              <a:gd name="connsiteY5" fmla="*/ 2445488 h 2445488"/>
              <a:gd name="connsiteX6" fmla="*/ 0 w 1411679"/>
              <a:gd name="connsiteY6" fmla="*/ 1222744 h 2445488"/>
              <a:gd name="connsiteX7" fmla="*/ 1222744 w 1411679"/>
              <a:gd name="connsiteY7" fmla="*/ 0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679" h="2445488">
                <a:moveTo>
                  <a:pt x="1222744" y="0"/>
                </a:moveTo>
                <a:cubicBezTo>
                  <a:pt x="1264950" y="0"/>
                  <a:pt x="1306657" y="2138"/>
                  <a:pt x="1347762" y="6313"/>
                </a:cubicBezTo>
                <a:lnTo>
                  <a:pt x="1411679" y="16068"/>
                </a:lnTo>
                <a:lnTo>
                  <a:pt x="1411679" y="2429420"/>
                </a:lnTo>
                <a:lnTo>
                  <a:pt x="1347762" y="2439175"/>
                </a:lnTo>
                <a:cubicBezTo>
                  <a:pt x="1306657" y="2443350"/>
                  <a:pt x="1264950" y="2445488"/>
                  <a:pt x="1222744" y="2445488"/>
                </a:cubicBezTo>
                <a:cubicBezTo>
                  <a:pt x="547441" y="2445488"/>
                  <a:pt x="0" y="1898047"/>
                  <a:pt x="0" y="1222744"/>
                </a:cubicBezTo>
                <a:cubicBezTo>
                  <a:pt x="0" y="547441"/>
                  <a:pt x="547441" y="0"/>
                  <a:pt x="1222744" y="0"/>
                </a:cubicBezTo>
                <a:close/>
              </a:path>
            </a:pathLst>
          </a:cu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a:off x="10709851" y="1924547"/>
            <a:ext cx="1482149" cy="2966376"/>
          </a:xfrm>
          <a:custGeom>
            <a:avLst/>
            <a:gdLst>
              <a:gd name="connsiteX0" fmla="*/ 1482149 w 1482149"/>
              <a:gd name="connsiteY0" fmla="*/ 0 h 2966376"/>
              <a:gd name="connsiteX1" fmla="*/ 1482149 w 1482149"/>
              <a:gd name="connsiteY1" fmla="*/ 2966376 h 2966376"/>
              <a:gd name="connsiteX2" fmla="*/ 1331590 w 1482149"/>
              <a:gd name="connsiteY2" fmla="*/ 2958773 h 2966376"/>
              <a:gd name="connsiteX3" fmla="*/ 0 w 1482149"/>
              <a:gd name="connsiteY3" fmla="*/ 1483188 h 2966376"/>
              <a:gd name="connsiteX4" fmla="*/ 1331590 w 1482149"/>
              <a:gd name="connsiteY4" fmla="*/ 7603 h 29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49" h="2966376">
                <a:moveTo>
                  <a:pt x="1482149" y="0"/>
                </a:moveTo>
                <a:lnTo>
                  <a:pt x="1482149" y="2966376"/>
                </a:lnTo>
                <a:lnTo>
                  <a:pt x="1331590" y="2958773"/>
                </a:lnTo>
                <a:cubicBezTo>
                  <a:pt x="583656" y="2882816"/>
                  <a:pt x="0" y="2251162"/>
                  <a:pt x="0" y="1483188"/>
                </a:cubicBezTo>
                <a:cubicBezTo>
                  <a:pt x="0" y="715214"/>
                  <a:pt x="583656" y="83560"/>
                  <a:pt x="1331590" y="7603"/>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任意多边形 14"/>
          <p:cNvSpPr/>
          <p:nvPr/>
        </p:nvSpPr>
        <p:spPr>
          <a:xfrm>
            <a:off x="7846827" y="4146698"/>
            <a:ext cx="4345173" cy="2743200"/>
          </a:xfrm>
          <a:custGeom>
            <a:avLst/>
            <a:gdLst>
              <a:gd name="connsiteX0" fmla="*/ 2700670 w 4345173"/>
              <a:gd name="connsiteY0" fmla="*/ 0 h 2743200"/>
              <a:gd name="connsiteX1" fmla="*/ 4210640 w 4345173"/>
              <a:gd name="connsiteY1" fmla="*/ 461232 h 2743200"/>
              <a:gd name="connsiteX2" fmla="*/ 4345173 w 4345173"/>
              <a:gd name="connsiteY2" fmla="*/ 561834 h 2743200"/>
              <a:gd name="connsiteX3" fmla="*/ 4345173 w 4345173"/>
              <a:gd name="connsiteY3" fmla="*/ 2743200 h 2743200"/>
              <a:gd name="connsiteX4" fmla="*/ 2148 w 4345173"/>
              <a:gd name="connsiteY4" fmla="*/ 2743200 h 2743200"/>
              <a:gd name="connsiteX5" fmla="*/ 0 w 4345173"/>
              <a:gd name="connsiteY5" fmla="*/ 2700670 h 2743200"/>
              <a:gd name="connsiteX6" fmla="*/ 2700670 w 4345173"/>
              <a:gd name="connsiteY6"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73" h="2743200">
                <a:moveTo>
                  <a:pt x="2700670" y="0"/>
                </a:moveTo>
                <a:cubicBezTo>
                  <a:pt x="3259997" y="0"/>
                  <a:pt x="3779611" y="170034"/>
                  <a:pt x="4210640" y="461232"/>
                </a:cubicBezTo>
                <a:lnTo>
                  <a:pt x="4345173" y="561834"/>
                </a:lnTo>
                <a:lnTo>
                  <a:pt x="4345173" y="2743200"/>
                </a:lnTo>
                <a:lnTo>
                  <a:pt x="2148" y="2743200"/>
                </a:lnTo>
                <a:lnTo>
                  <a:pt x="0" y="2700670"/>
                </a:lnTo>
                <a:cubicBezTo>
                  <a:pt x="0" y="1209131"/>
                  <a:pt x="1209131" y="0"/>
                  <a:pt x="270067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17"/>
          <p:cNvSpPr/>
          <p:nvPr/>
        </p:nvSpPr>
        <p:spPr>
          <a:xfrm>
            <a:off x="9446242" y="466022"/>
            <a:ext cx="597197" cy="597197"/>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流程图: 联系 25"/>
          <p:cNvSpPr/>
          <p:nvPr/>
        </p:nvSpPr>
        <p:spPr>
          <a:xfrm>
            <a:off x="8962561" y="1084077"/>
            <a:ext cx="277333" cy="277333"/>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流程图: 联系 26"/>
          <p:cNvSpPr/>
          <p:nvPr/>
        </p:nvSpPr>
        <p:spPr>
          <a:xfrm>
            <a:off x="8179296" y="4462102"/>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流程图: 联系 27"/>
          <p:cNvSpPr/>
          <p:nvPr/>
        </p:nvSpPr>
        <p:spPr>
          <a:xfrm>
            <a:off x="8799921" y="487287"/>
            <a:ext cx="277333" cy="277333"/>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任意多边形 30"/>
          <p:cNvSpPr/>
          <p:nvPr/>
        </p:nvSpPr>
        <p:spPr>
          <a:xfrm>
            <a:off x="7865428" y="0"/>
            <a:ext cx="277334" cy="138667"/>
          </a:xfrm>
          <a:custGeom>
            <a:avLst/>
            <a:gdLst>
              <a:gd name="connsiteX0" fmla="*/ 0 w 277334"/>
              <a:gd name="connsiteY0" fmla="*/ 0 h 138667"/>
              <a:gd name="connsiteX1" fmla="*/ 277334 w 277334"/>
              <a:gd name="connsiteY1" fmla="*/ 0 h 138667"/>
              <a:gd name="connsiteX2" fmla="*/ 138667 w 277334"/>
              <a:gd name="connsiteY2" fmla="*/ 138667 h 138667"/>
              <a:gd name="connsiteX3" fmla="*/ 0 w 277334"/>
              <a:gd name="connsiteY3" fmla="*/ 0 h 138667"/>
            </a:gdLst>
            <a:ahLst/>
            <a:cxnLst>
              <a:cxn ang="0">
                <a:pos x="connsiteX0" y="connsiteY0"/>
              </a:cxn>
              <a:cxn ang="0">
                <a:pos x="connsiteX1" y="connsiteY1"/>
              </a:cxn>
              <a:cxn ang="0">
                <a:pos x="connsiteX2" y="connsiteY2"/>
              </a:cxn>
              <a:cxn ang="0">
                <a:pos x="connsiteX3" y="connsiteY3"/>
              </a:cxn>
            </a:cxnLst>
            <a:rect l="l" t="t" r="r" b="b"/>
            <a:pathLst>
              <a:path w="277334" h="138667">
                <a:moveTo>
                  <a:pt x="0" y="0"/>
                </a:moveTo>
                <a:lnTo>
                  <a:pt x="277334" y="0"/>
                </a:lnTo>
                <a:cubicBezTo>
                  <a:pt x="277334" y="76584"/>
                  <a:pt x="215251" y="138667"/>
                  <a:pt x="138667" y="138667"/>
                </a:cubicBezTo>
                <a:cubicBezTo>
                  <a:pt x="62083" y="138667"/>
                  <a:pt x="0" y="76584"/>
                  <a:pt x="0" y="0"/>
                </a:cubicBezTo>
                <a:close/>
              </a:path>
            </a:pathLst>
          </a:cu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流程图: 联系 31"/>
          <p:cNvSpPr/>
          <p:nvPr/>
        </p:nvSpPr>
        <p:spPr>
          <a:xfrm>
            <a:off x="4436653" y="5713613"/>
            <a:ext cx="368210" cy="368210"/>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流程图: 联系 32"/>
          <p:cNvSpPr/>
          <p:nvPr/>
        </p:nvSpPr>
        <p:spPr>
          <a:xfrm>
            <a:off x="3951321" y="5518298"/>
            <a:ext cx="195316" cy="195316"/>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流程图: 联系 33"/>
          <p:cNvSpPr/>
          <p:nvPr/>
        </p:nvSpPr>
        <p:spPr>
          <a:xfrm>
            <a:off x="1477520" y="5984165"/>
            <a:ext cx="106731" cy="106731"/>
          </a:xfrm>
          <a:prstGeom prst="flowChartConnector">
            <a:avLst/>
          </a:pr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流程图: 联系 34"/>
          <p:cNvSpPr/>
          <p:nvPr/>
        </p:nvSpPr>
        <p:spPr>
          <a:xfrm>
            <a:off x="1416660" y="5562590"/>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流程图: 联系 35"/>
          <p:cNvSpPr/>
          <p:nvPr/>
        </p:nvSpPr>
        <p:spPr>
          <a:xfrm>
            <a:off x="651309" y="4706818"/>
            <a:ext cx="184105" cy="184105"/>
          </a:xfrm>
          <a:prstGeom prst="flowChartConnector">
            <a:avLst/>
          </a:prstGeom>
          <a:solidFill>
            <a:srgbClr val="ED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10320741" y="4830768"/>
            <a:ext cx="1871259" cy="2059130"/>
          </a:xfrm>
          <a:custGeom>
            <a:avLst/>
            <a:gdLst>
              <a:gd name="connsiteX0" fmla="*/ 1518224 w 1871259"/>
              <a:gd name="connsiteY0" fmla="*/ 0 h 2059130"/>
              <a:gd name="connsiteX1" fmla="*/ 1824199 w 1871259"/>
              <a:gd name="connsiteY1" fmla="*/ 30845 h 2059130"/>
              <a:gd name="connsiteX2" fmla="*/ 1871259 w 1871259"/>
              <a:gd name="connsiteY2" fmla="*/ 42946 h 2059130"/>
              <a:gd name="connsiteX3" fmla="*/ 1871259 w 1871259"/>
              <a:gd name="connsiteY3" fmla="*/ 2059130 h 2059130"/>
              <a:gd name="connsiteX4" fmla="*/ 100989 w 1871259"/>
              <a:gd name="connsiteY4" fmla="*/ 2059130 h 2059130"/>
              <a:gd name="connsiteX5" fmla="*/ 68256 w 1871259"/>
              <a:gd name="connsiteY5" fmla="*/ 1969698 h 2059130"/>
              <a:gd name="connsiteX6" fmla="*/ 0 w 1871259"/>
              <a:gd name="connsiteY6" fmla="*/ 1518224 h 2059130"/>
              <a:gd name="connsiteX7" fmla="*/ 1518224 w 1871259"/>
              <a:gd name="connsiteY7" fmla="*/ 0 h 20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259" h="2059130">
                <a:moveTo>
                  <a:pt x="1518224" y="0"/>
                </a:moveTo>
                <a:cubicBezTo>
                  <a:pt x="1623036" y="0"/>
                  <a:pt x="1725366" y="10621"/>
                  <a:pt x="1824199" y="30845"/>
                </a:cubicBezTo>
                <a:lnTo>
                  <a:pt x="1871259" y="42946"/>
                </a:lnTo>
                <a:lnTo>
                  <a:pt x="1871259" y="2059130"/>
                </a:lnTo>
                <a:lnTo>
                  <a:pt x="100989" y="2059130"/>
                </a:lnTo>
                <a:lnTo>
                  <a:pt x="68256" y="1969698"/>
                </a:lnTo>
                <a:cubicBezTo>
                  <a:pt x="23897" y="1827077"/>
                  <a:pt x="0" y="1675442"/>
                  <a:pt x="0" y="1518224"/>
                </a:cubicBezTo>
                <a:cubicBezTo>
                  <a:pt x="0" y="679732"/>
                  <a:pt x="679732" y="0"/>
                  <a:pt x="1518224" y="0"/>
                </a:cubicBezTo>
                <a:close/>
              </a:path>
            </a:pathLst>
          </a:custGeom>
          <a:solidFill>
            <a:srgbClr val="76B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弧形 50"/>
          <p:cNvSpPr/>
          <p:nvPr/>
        </p:nvSpPr>
        <p:spPr>
          <a:xfrm flipH="1" flipV="1">
            <a:off x="-106327" y="3391786"/>
            <a:ext cx="3300197" cy="3593804"/>
          </a:xfrm>
          <a:prstGeom prst="arc">
            <a:avLst>
              <a:gd name="adj1" fmla="val 17407053"/>
              <a:gd name="adj2" fmla="val 20388126"/>
            </a:avLst>
          </a:prstGeom>
          <a:ln w="28575">
            <a:solidFill>
              <a:srgbClr val="44739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流程图: 联系 22"/>
          <p:cNvSpPr/>
          <p:nvPr/>
        </p:nvSpPr>
        <p:spPr>
          <a:xfrm>
            <a:off x="7950729" y="3189162"/>
            <a:ext cx="106731" cy="106731"/>
          </a:xfrm>
          <a:prstGeom prst="flowChartConnector">
            <a:avLst/>
          </a:prstGeom>
          <a:solidFill>
            <a:srgbClr val="44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文本框 3"/>
          <p:cNvSpPr txBox="1"/>
          <p:nvPr>
            <p:custDataLst>
              <p:tags r:id="rId1"/>
            </p:custDataLst>
          </p:nvPr>
        </p:nvSpPr>
        <p:spPr>
          <a:xfrm>
            <a:off x="652844" y="1342226"/>
            <a:ext cx="4770506" cy="1107996"/>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rPr>
              <a:t>RART 03</a:t>
            </a:r>
            <a:endParaRPr kumimoji="0" lang="zh-CN" altLang="en-US" sz="6600" b="1" i="0" u="none" strike="noStrike" kern="2200" cap="none" spc="600" normalizeH="0" baseline="0" noProof="0" dirty="0">
              <a:ln>
                <a:noFill/>
              </a:ln>
              <a:solidFill>
                <a:srgbClr val="44739D"/>
              </a:solidFill>
              <a:effectLst/>
              <a:uLnTx/>
              <a:uFillTx/>
              <a:latin typeface="思源黑体 CN Bold" panose="020B0800000000000000" pitchFamily="34" charset="-122"/>
              <a:ea typeface="思源黑体 CN Bold" panose="020B0800000000000000" pitchFamily="34" charset="-122"/>
              <a:cs typeface="+mn-cs"/>
            </a:endParaRPr>
          </a:p>
        </p:txBody>
      </p:sp>
      <p:sp>
        <p:nvSpPr>
          <p:cNvPr id="58" name="文本框 57"/>
          <p:cNvSpPr txBox="1"/>
          <p:nvPr/>
        </p:nvSpPr>
        <p:spPr>
          <a:xfrm>
            <a:off x="658331" y="3205547"/>
            <a:ext cx="7013328" cy="895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humour</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or </a:t>
            </a:r>
            <a:r>
              <a:rPr kumimoji="0" lang="en-US" altLang="zh-CN" sz="1200" b="0" i="0" u="none" strike="noStrike" kern="1200" cap="none" spc="0" normalizeH="0" baseline="0" noProof="0" dirty="0" err="1">
                <a:ln>
                  <a:noFill/>
                </a:ln>
                <a:solidFill>
                  <a:prstClr val="white">
                    <a:lumMod val="50000"/>
                  </a:prstClr>
                </a:solidFill>
                <a:effectLst/>
                <a:uLnTx/>
                <a:uFillTx/>
                <a:latin typeface="等线" panose="02010600030101010101" pitchFamily="2" charset="-122"/>
                <a:ea typeface="等线" panose="02010600030101010101" pitchFamily="2" charset="-122"/>
                <a:cs typeface="+mn-cs"/>
              </a:rPr>
              <a:t>randomThere</a:t>
            </a:r>
            <a:r>
              <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rPr>
              <a:t> are many variations of passages of Lorem Ipsum available, but</a:t>
            </a:r>
            <a:endParaRPr kumimoji="0" lang="en-US" altLang="zh-CN" sz="1200" b="0" i="0" u="none" strike="noStrike" kern="1200" cap="none" spc="0" normalizeH="0" baseline="0" noProof="0" dirty="0">
              <a:ln>
                <a:noFill/>
              </a:ln>
              <a:solidFill>
                <a:prstClr val="white">
                  <a:lumMod val="50000"/>
                </a:prstClr>
              </a:solidFill>
              <a:effectLst/>
              <a:uLnTx/>
              <a:uFillTx/>
              <a:latin typeface="等线" panose="02010600030101010101" pitchFamily="2" charset="-122"/>
              <a:ea typeface="等线" panose="02010600030101010101" pitchFamily="2" charset="-122"/>
              <a:cs typeface="+mn-cs"/>
            </a:endParaRPr>
          </a:p>
        </p:txBody>
      </p:sp>
      <p:sp>
        <p:nvSpPr>
          <p:cNvPr id="59" name="矩形 58"/>
          <p:cNvSpPr/>
          <p:nvPr/>
        </p:nvSpPr>
        <p:spPr>
          <a:xfrm>
            <a:off x="658331" y="2241605"/>
            <a:ext cx="6247502" cy="1015663"/>
          </a:xfrm>
          <a:prstGeom prst="rect">
            <a:avLst/>
          </a:prstGeom>
          <a:solidFill>
            <a:srgbClr val="EDCC87">
              <a:alpha val="28000"/>
            </a:srgbClr>
          </a:solidFill>
        </p:spPr>
        <p:txBody>
          <a:bodyPr wrap="square" lIns="91440" tIns="45720" rIns="91440" bIns="45720">
            <a:spAutoFit/>
          </a:bodyPr>
          <a:lstStyle/>
          <a:p>
            <a:pPr lvl="0">
              <a:defRPr/>
            </a:pPr>
            <a:r>
              <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rPr>
              <a:t>不足及改进措施</a:t>
            </a:r>
            <a:endParaRPr lang="zh-CN" altLang="en-US" sz="6000" b="1" dirty="0">
              <a:ln w="0"/>
              <a:solidFill>
                <a:srgbClr val="44739D"/>
              </a:solidFill>
              <a:effectLst>
                <a:outerShdw blurRad="38100" dist="1905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Tree>
  </p:cSld>
  <p:clrMapOvr>
    <a:masterClrMapping/>
  </p:clrMapOvr>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4341</Words>
  <Application>WPS 演示</Application>
  <PresentationFormat>宽屏</PresentationFormat>
  <Paragraphs>204</Paragraphs>
  <Slides>15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15</vt:i4>
      </vt:variant>
    </vt:vector>
  </HeadingPairs>
  <TitlesOfParts>
    <vt:vector size="35" baseType="lpstr">
      <vt:lpstr>Arial</vt:lpstr>
      <vt:lpstr>宋体</vt:lpstr>
      <vt:lpstr>Wingdings</vt:lpstr>
      <vt:lpstr>华文细黑</vt:lpstr>
      <vt:lpstr>微软雅黑</vt:lpstr>
      <vt:lpstr>思源黑体 CN Normal</vt:lpstr>
      <vt:lpstr>黑体</vt:lpstr>
      <vt:lpstr>等线</vt:lpstr>
      <vt:lpstr>等线 Light</vt:lpstr>
      <vt:lpstr>思源黑体 CN Light</vt:lpstr>
      <vt:lpstr>思源黑体 CN Bold</vt:lpstr>
      <vt:lpstr>思源黑体 CN Regular</vt:lpstr>
      <vt:lpstr>Calibri</vt:lpstr>
      <vt:lpstr>Century Gothic</vt:lpstr>
      <vt:lpstr>思源黑体 CN ExtraLight</vt:lpstr>
      <vt:lpstr>思源黑体 CN Heavy</vt:lpstr>
      <vt:lpstr>幼圆</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刘llc181</dc:creator>
  <cp:lastModifiedBy>Administrator</cp:lastModifiedBy>
  <cp:revision>18</cp:revision>
  <dcterms:created xsi:type="dcterms:W3CDTF">2020-06-12T08:27:00Z</dcterms:created>
  <dcterms:modified xsi:type="dcterms:W3CDTF">2021-09-10T01:05:31Z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B3D94EBA54B04F558CAF616958EE7DF2</vt:lpwstr>
  </property>
  <property fmtid="{D5CDD505-2E9C-101B-9397-08002B2CF9AE}" pid="3" name="KSOProductBuildVer">
    <vt:lpwstr>2052-11.1.0.10700</vt:lpwstr>
  </property>
</Properties>
</file>