
<file path=[Content_Types].xml><?xml version="1.0" encoding="utf-8"?>
<Types xmlns="http://schemas.openxmlformats.org/package/2006/content-types">
  <Default Extension="jpeg" ContentType="image/jpeg"/>
  <Default Extension="JPG" ContentType="image/.jp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fonts/font1.fntdata" ContentType="application/x-fontdata"/>
  <Override PartName="/ppt/fonts/font2.fntdata" ContentType="application/x-fontdata"/>
  <Override PartName="/ppt/fonts/font3.fntdata" ContentType="application/x-fontdata"/>
  <Override PartName="/ppt/fonts/font4.fntdata" ContentType="application/x-fontdata"/>
  <Override PartName="/ppt/fonts/font5.fntdata" ContentType="application/x-fontdata"/>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4"/>
  </p:notesMasterIdLst>
  <p:sldIdLst>
    <p:sldId id="311" r:id="rId3"/>
    <p:sldId id="257" r:id="rId5"/>
    <p:sldId id="301" r:id="rId6"/>
    <p:sldId id="302" r:id="rId7"/>
    <p:sldId id="303" r:id="rId8"/>
    <p:sldId id="307" r:id="rId9"/>
    <p:sldId id="309" r:id="rId10"/>
    <p:sldId id="305" r:id="rId11"/>
    <p:sldId id="310" r:id="rId12"/>
    <p:sldId id="312" r:id="rId13"/>
  </p:sldIdLst>
  <p:sldSz cx="9144000" cy="5143500" type="screen16x9"/>
  <p:notesSz cx="6858000" cy="9144000"/>
  <p:embeddedFontLst>
    <p:embeddedFont>
      <p:font typeface="方正静蕾简体" panose="02000000000000000000" charset="0"/>
      <p:regular r:id="rId17"/>
    </p:embeddedFont>
    <p:embeddedFont>
      <p:font typeface="Calibri" panose="020F0502020204030204" charset="0"/>
      <p:regular r:id="rId18"/>
      <p:bold r:id="rId19"/>
      <p:italic r:id="rId20"/>
      <p:boldItalic r:id="rId21"/>
    </p:embeddedFont>
  </p:embeddedFontLst>
  <p:custDataLst>
    <p:tags r:id="rId22"/>
  </p:custDataLst>
  <p:defaultTextStyle>
    <a:defPPr>
      <a:defRPr lang="zh-CN"/>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1ACB5"/>
    <a:srgbClr val="EB6343"/>
    <a:srgbClr val="F2947E"/>
    <a:srgbClr val="F8C6BA"/>
    <a:srgbClr val="EE775C"/>
    <a:srgbClr val="35BBC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153" d="100"/>
          <a:sy n="153" d="100"/>
        </p:scale>
        <p:origin x="420" y="126"/>
      </p:cViewPr>
      <p:guideLst/>
    </p:cSldViewPr>
  </p:slideViewPr>
  <p:notesTextViewPr>
    <p:cViewPr>
      <p:scale>
        <a:sx n="1" d="1"/>
        <a:sy n="1" d="1"/>
      </p:scale>
      <p:origin x="0" y="0"/>
    </p:cViewPr>
  </p:notesTextViewPr>
  <p:sorterViewPr>
    <p:cViewPr varScale="1">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8" Type="http://schemas.openxmlformats.org/officeDocument/2006/relationships/slide" Target="slides/slide5.xml"/><Relationship Id="rId7" Type="http://schemas.openxmlformats.org/officeDocument/2006/relationships/slide" Target="slides/slide4.xml"/><Relationship Id="rId6" Type="http://schemas.openxmlformats.org/officeDocument/2006/relationships/slide" Target="slides/slide3.xml"/><Relationship Id="rId5" Type="http://schemas.openxmlformats.org/officeDocument/2006/relationships/slide" Target="slides/slide2.xml"/><Relationship Id="rId4" Type="http://schemas.openxmlformats.org/officeDocument/2006/relationships/notesMaster" Target="notesMasters/notesMaster1.xml"/><Relationship Id="rId3" Type="http://schemas.openxmlformats.org/officeDocument/2006/relationships/slide" Target="slides/slide1.xml"/><Relationship Id="rId22" Type="http://schemas.openxmlformats.org/officeDocument/2006/relationships/tags" Target="tags/tag1.xml"/><Relationship Id="rId21" Type="http://schemas.openxmlformats.org/officeDocument/2006/relationships/font" Target="fonts/font5.fntdata"/><Relationship Id="rId20" Type="http://schemas.openxmlformats.org/officeDocument/2006/relationships/font" Target="fonts/font4.fntdata"/><Relationship Id="rId2" Type="http://schemas.openxmlformats.org/officeDocument/2006/relationships/theme" Target="theme/theme1.xml"/><Relationship Id="rId19" Type="http://schemas.openxmlformats.org/officeDocument/2006/relationships/font" Target="fonts/font3.fntdata"/><Relationship Id="rId18" Type="http://schemas.openxmlformats.org/officeDocument/2006/relationships/font" Target="fonts/font2.fntdata"/><Relationship Id="rId17" Type="http://schemas.openxmlformats.org/officeDocument/2006/relationships/font" Target="fonts/font1.fntdata"/><Relationship Id="rId16" Type="http://schemas.openxmlformats.org/officeDocument/2006/relationships/tableStyles" Target="tableStyles.xml"/><Relationship Id="rId15" Type="http://schemas.openxmlformats.org/officeDocument/2006/relationships/viewProps" Target="viewProps.xml"/><Relationship Id="rId14" Type="http://schemas.openxmlformats.org/officeDocument/2006/relationships/presProps" Target="presProps.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ED6E326-7A8B-4A2F-AFB5-FABE8D94FF58}"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D8B8799-C4E5-4DE5-B743-0D2BA5D54798}"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0.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D8B8799-C4E5-4DE5-B743-0D2BA5D54798}" type="slidenum">
              <a:rPr lang="zh-CN" altLang="en-US" smtClean="0"/>
            </a:fld>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D8B8799-C4E5-4DE5-B743-0D2BA5D54798}" type="slidenum">
              <a:rPr lang="zh-CN" altLang="en-US" smtClean="0"/>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D8B8799-C4E5-4DE5-B743-0D2BA5D54798}" type="slidenum">
              <a:rPr lang="zh-CN" altLang="en-US" smtClean="0"/>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D8B8799-C4E5-4DE5-B743-0D2BA5D54798}" type="slidenum">
              <a:rPr lang="zh-CN" altLang="en-US" smtClean="0"/>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D8B8799-C4E5-4DE5-B743-0D2BA5D54798}" type="slidenum">
              <a:rPr lang="zh-CN" altLang="en-US" smtClean="0"/>
            </a:fld>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D8B8799-C4E5-4DE5-B743-0D2BA5D54798}" type="slidenum">
              <a:rPr lang="zh-CN" altLang="en-US" smtClean="0"/>
            </a:fld>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D8B8799-C4E5-4DE5-B743-0D2BA5D54798}" type="slidenum">
              <a:rPr lang="zh-CN" altLang="en-US" smtClean="0"/>
            </a:fld>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D8B8799-C4E5-4DE5-B743-0D2BA5D54798}" type="slidenum">
              <a:rPr lang="zh-CN" altLang="en-US" smtClean="0"/>
            </a:fld>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D8B8799-C4E5-4DE5-B743-0D2BA5D54798}" type="slidenum">
              <a:rPr lang="zh-CN" altLang="en-US" smtClean="0"/>
            </a:fld>
            <a:endParaRPr lang="zh-CN"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D8B8799-C4E5-4DE5-B743-0D2BA5D54798}" type="slidenum">
              <a:rPr lang="zh-CN" altLang="en-US" smtClean="0"/>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3_两栏内容">
    <p:spTree>
      <p:nvGrpSpPr>
        <p:cNvPr id="1" name=""/>
        <p:cNvGrpSpPr/>
        <p:nvPr/>
      </p:nvGrpSpPr>
      <p:grpSpPr>
        <a:xfrm>
          <a:off x="0" y="0"/>
          <a:ext cx="0" cy="0"/>
          <a:chOff x="0" y="0"/>
          <a:chExt cx="0" cy="0"/>
        </a:xfrm>
      </p:grpSpPr>
      <p:sp>
        <p:nvSpPr>
          <p:cNvPr id="2" name="矩形 1"/>
          <p:cNvSpPr/>
          <p:nvPr userDrawn="1"/>
        </p:nvSpPr>
        <p:spPr>
          <a:xfrm>
            <a:off x="0" y="0"/>
            <a:ext cx="9144000" cy="5143500"/>
          </a:xfrm>
          <a:prstGeom prst="rect">
            <a:avLst/>
          </a:prstGeom>
          <a:blipFill>
            <a:blip r:embed="rId2"/>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2000" advClick="0" advTm="3000">
        <p15:prstTrans prst="peelOff"/>
      </p:transition>
    </mc:Choice>
    <mc:Fallback>
      <p:transition spd="slow" advClick="0" advTm="3000">
        <p:fade/>
      </p:transition>
    </mc:Fallback>
  </mc:AlternateContent>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4_两栏内容">
    <p:spTree>
      <p:nvGrpSpPr>
        <p:cNvPr id="1" name=""/>
        <p:cNvGrpSpPr/>
        <p:nvPr/>
      </p:nvGrpSpPr>
      <p:grpSpPr>
        <a:xfrm>
          <a:off x="0" y="0"/>
          <a:ext cx="0" cy="0"/>
          <a:chOff x="0" y="0"/>
          <a:chExt cx="0" cy="0"/>
        </a:xfrm>
      </p:grpSpPr>
      <p:sp>
        <p:nvSpPr>
          <p:cNvPr id="2" name="矩形 1"/>
          <p:cNvSpPr/>
          <p:nvPr userDrawn="1"/>
        </p:nvSpPr>
        <p:spPr>
          <a:xfrm>
            <a:off x="0" y="0"/>
            <a:ext cx="9144000" cy="5299364"/>
          </a:xfrm>
          <a:prstGeom prst="rect">
            <a:avLst/>
          </a:prstGeom>
          <a:blipFill>
            <a:blip r:embed="rId2"/>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2000" advClick="0" advTm="3000">
        <p15:prstTrans prst="peelOff"/>
      </p:transition>
    </mc:Choice>
    <mc:Fallback>
      <p:transition spd="slow" advClick="0" advTm="3000">
        <p:fade/>
      </p:transition>
    </mc:Fallback>
  </mc:AlternateContent>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标题幻灯片">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2000" advClick="0" advTm="3000">
        <p15:prstTrans prst="peelOff"/>
      </p:transition>
    </mc:Choice>
    <mc:Fallback>
      <p:transition spd="slow" advClick="0" advTm="3000">
        <p:fade/>
      </p:transition>
    </mc:Fallback>
  </mc:AlternateContent>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blank">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9CBC7D7C-8228-438F-ABBC-B692120E151F}" type="datetimeFigureOut">
              <a:rPr lang="zh-CN" altLang="en-US" smtClean="0"/>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D119C77A-3E8D-41EA-9651-17862ADBD22D}" type="slidenum">
              <a:rPr lang="zh-CN" altLang="en-US" smtClean="0"/>
            </a:fld>
            <a:endParaRPr lang="zh-CN" altLang="en-US"/>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2000" advClick="0" advTm="3000">
        <p15:prstTrans prst="peelOff"/>
      </p:transition>
    </mc:Choice>
    <mc:Fallback>
      <p:transition spd="slow" advClick="0" advTm="3000">
        <p:fade/>
      </p:transition>
    </mc:Fallback>
  </mc:AlternateContent>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5" Type="http://schemas.openxmlformats.org/officeDocument/2006/relationships/theme" Target="../theme/theme1.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273844"/>
            <a:ext cx="7886700" cy="994172"/>
          </a:xfrm>
          <a:prstGeom prst="rect">
            <a:avLst/>
          </a:prstGeom>
        </p:spPr>
        <p:txBody>
          <a:bodyPr vert="horz" lIns="91440" tIns="45720" rIns="91440" bIns="45720" rtlCol="0" anchor="ctr">
            <a:normAutofit/>
          </a:bodyPr>
          <a:lstStyle/>
          <a:p>
            <a:r>
              <a:rPr lang="zh-CN" altLang="en-US" smtClean="0"/>
              <a:t>单击此处编辑母版标题样式</a:t>
            </a:r>
            <a:endParaRPr lang="en-US" dirty="0"/>
          </a:p>
        </p:txBody>
      </p:sp>
      <p:sp>
        <p:nvSpPr>
          <p:cNvPr id="3" name="Text Placeholder 2"/>
          <p:cNvSpPr>
            <a:spLocks noGrp="1"/>
          </p:cNvSpPr>
          <p:nvPr>
            <p:ph type="body" idx="1"/>
          </p:nvPr>
        </p:nvSpPr>
        <p:spPr>
          <a:xfrm>
            <a:off x="628650" y="1369219"/>
            <a:ext cx="7886700" cy="3263504"/>
          </a:xfrm>
          <a:prstGeom prst="rect">
            <a:avLst/>
          </a:prstGeom>
        </p:spPr>
        <p:txBody>
          <a:bodyPr vert="horz" lIns="91440" tIns="45720" rIns="91440" bIns="45720" rtlCol="0">
            <a:normAutofit/>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en-US" dirty="0"/>
          </a:p>
        </p:txBody>
      </p:sp>
      <p:sp>
        <p:nvSpPr>
          <p:cNvPr id="4" name="Date Placeholder 3"/>
          <p:cNvSpPr>
            <a:spLocks noGrp="1"/>
          </p:cNvSpPr>
          <p:nvPr>
            <p:ph type="dt" sz="half" idx="2"/>
          </p:nvPr>
        </p:nvSpPr>
        <p:spPr>
          <a:xfrm>
            <a:off x="628650" y="4767263"/>
            <a:ext cx="2057400" cy="273844"/>
          </a:xfrm>
          <a:prstGeom prst="rect">
            <a:avLst/>
          </a:prstGeom>
        </p:spPr>
        <p:txBody>
          <a:bodyPr vert="horz" lIns="91440" tIns="45720" rIns="91440" bIns="45720" rtlCol="0" anchor="ctr"/>
          <a:lstStyle>
            <a:lvl1pPr algn="l">
              <a:defRPr sz="900">
                <a:solidFill>
                  <a:schemeClr val="tx1">
                    <a:tint val="75000"/>
                  </a:schemeClr>
                </a:solidFill>
              </a:defRPr>
            </a:lvl1pPr>
          </a:lstStyle>
          <a:p>
            <a:fld id="{4693BFB7-74CA-4FBB-9BAA-4D55F32D716A}" type="datetimeFigureOut">
              <a:rPr lang="zh-CN" altLang="en-US" smtClean="0"/>
            </a:fld>
            <a:endParaRPr lang="zh-CN" altLang="en-US"/>
          </a:p>
        </p:txBody>
      </p:sp>
      <p:sp>
        <p:nvSpPr>
          <p:cNvPr id="5" name="Footer Placeholder 4"/>
          <p:cNvSpPr>
            <a:spLocks noGrp="1"/>
          </p:cNvSpPr>
          <p:nvPr>
            <p:ph type="ftr" sz="quarter" idx="3"/>
          </p:nvPr>
        </p:nvSpPr>
        <p:spPr>
          <a:xfrm>
            <a:off x="3028950" y="4767263"/>
            <a:ext cx="3086100" cy="273844"/>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zh-CN" altLang="en-US"/>
          </a:p>
        </p:txBody>
      </p:sp>
      <p:sp>
        <p:nvSpPr>
          <p:cNvPr id="6" name="Slide Number Placeholder 5"/>
          <p:cNvSpPr>
            <a:spLocks noGrp="1"/>
          </p:cNvSpPr>
          <p:nvPr>
            <p:ph type="sldNum" sz="quarter" idx="4"/>
          </p:nvPr>
        </p:nvSpPr>
        <p:spPr>
          <a:xfrm>
            <a:off x="6457950" y="4767263"/>
            <a:ext cx="2057400" cy="273844"/>
          </a:xfrm>
          <a:prstGeom prst="rect">
            <a:avLst/>
          </a:prstGeom>
        </p:spPr>
        <p:txBody>
          <a:bodyPr vert="horz" lIns="91440" tIns="45720" rIns="91440" bIns="45720" rtlCol="0" anchor="ctr"/>
          <a:lstStyle>
            <a:lvl1pPr algn="r">
              <a:defRPr sz="900">
                <a:solidFill>
                  <a:schemeClr val="tx1">
                    <a:tint val="75000"/>
                  </a:schemeClr>
                </a:solidFill>
              </a:defRPr>
            </a:lvl1pPr>
          </a:lstStyle>
          <a:p>
            <a:fld id="{907E20DE-EFCC-4205-9434-E6F9C9FB4D62}" type="slidenum">
              <a:rPr lang="zh-CN" altLang="en-US" smtClean="0"/>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Lst>
  <mc:AlternateContent xmlns:mc="http://schemas.openxmlformats.org/markup-compatibility/2006">
    <mc:Choice xmlns:p15="http://schemas.microsoft.com/office/powerpoint/2012/main" Requires="p15">
      <p:transition xmlns:p14="http://schemas.microsoft.com/office/powerpoint/2010/main" spd="slow" Requires="p14" p14:dur="2000" advClick="0" advTm="3000">
        <p15:prstTrans prst="peelOff"/>
      </p:transition>
    </mc:Choice>
    <mc:Fallback>
      <p:transition spd="slow" advClick="0" advTm="3000">
        <p:fade/>
      </p:transition>
    </mc:Fallback>
  </mc:AlternateConten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5" Type="http://schemas.openxmlformats.org/officeDocument/2006/relationships/notesSlide" Target="../notesSlides/notesSlide1.xml"/><Relationship Id="rId4" Type="http://schemas.openxmlformats.org/officeDocument/2006/relationships/slideLayout" Target="../slideLayouts/slideLayout3.xml"/><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image" Target="../media/image3.png"/></Relationships>
</file>

<file path=ppt/slides/_rels/slide10.xml.rels><?xml version="1.0" encoding="UTF-8" standalone="yes"?>
<Relationships xmlns="http://schemas.openxmlformats.org/package/2006/relationships"><Relationship Id="rId5" Type="http://schemas.openxmlformats.org/officeDocument/2006/relationships/notesSlide" Target="../notesSlides/notesSlide10.xml"/><Relationship Id="rId4" Type="http://schemas.openxmlformats.org/officeDocument/2006/relationships/slideLayout" Target="../slideLayouts/slideLayout3.xml"/><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image" Target="../media/image3.png"/></Relationships>
</file>

<file path=ppt/slides/_rels/slide2.xml.rels><?xml version="1.0" encoding="UTF-8" standalone="yes"?>
<Relationships xmlns="http://schemas.openxmlformats.org/package/2006/relationships"><Relationship Id="rId5" Type="http://schemas.openxmlformats.org/officeDocument/2006/relationships/notesSlide" Target="../notesSlides/notesSlide2.xml"/><Relationship Id="rId4" Type="http://schemas.openxmlformats.org/officeDocument/2006/relationships/slideLayout" Target="../slideLayouts/slideLayout3.xml"/><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image" Target="../media/image6.png"/></Relationships>
</file>

<file path=ppt/slides/_rels/slide3.xml.rels><?xml version="1.0" encoding="UTF-8" standalone="yes"?>
<Relationships xmlns="http://schemas.openxmlformats.org/package/2006/relationships"><Relationship Id="rId6" Type="http://schemas.openxmlformats.org/officeDocument/2006/relationships/notesSlide" Target="../notesSlides/notesSlide3.xml"/><Relationship Id="rId5" Type="http://schemas.openxmlformats.org/officeDocument/2006/relationships/slideLayout" Target="../slideLayouts/slideLayout3.xml"/><Relationship Id="rId4" Type="http://schemas.openxmlformats.org/officeDocument/2006/relationships/image" Target="../media/image5.png"/><Relationship Id="rId3" Type="http://schemas.openxmlformats.org/officeDocument/2006/relationships/image" Target="../media/image4.png"/><Relationship Id="rId2" Type="http://schemas.openxmlformats.org/officeDocument/2006/relationships/image" Target="../media/image7.png"/><Relationship Id="rId1" Type="http://schemas.openxmlformats.org/officeDocument/2006/relationships/image" Target="../media/image6.png"/></Relationships>
</file>

<file path=ppt/slides/_rels/slide4.xml.rels><?xml version="1.0" encoding="UTF-8" standalone="yes"?>
<Relationships xmlns="http://schemas.openxmlformats.org/package/2006/relationships"><Relationship Id="rId6" Type="http://schemas.openxmlformats.org/officeDocument/2006/relationships/notesSlide" Target="../notesSlides/notesSlide4.xml"/><Relationship Id="rId5" Type="http://schemas.openxmlformats.org/officeDocument/2006/relationships/slideLayout" Target="../slideLayouts/slideLayout3.xml"/><Relationship Id="rId4" Type="http://schemas.openxmlformats.org/officeDocument/2006/relationships/image" Target="../media/image5.png"/><Relationship Id="rId3" Type="http://schemas.openxmlformats.org/officeDocument/2006/relationships/image" Target="../media/image4.png"/><Relationship Id="rId2" Type="http://schemas.openxmlformats.org/officeDocument/2006/relationships/image" Target="../media/image7.png"/><Relationship Id="rId1" Type="http://schemas.openxmlformats.org/officeDocument/2006/relationships/image" Target="../media/image6.png"/></Relationships>
</file>

<file path=ppt/slides/_rels/slide5.xml.rels><?xml version="1.0" encoding="UTF-8" standalone="yes"?>
<Relationships xmlns="http://schemas.openxmlformats.org/package/2006/relationships"><Relationship Id="rId4" Type="http://schemas.openxmlformats.org/officeDocument/2006/relationships/notesSlide" Target="../notesSlides/notesSlide5.xml"/><Relationship Id="rId3" Type="http://schemas.openxmlformats.org/officeDocument/2006/relationships/slideLayout" Target="../slideLayouts/slideLayout3.xml"/><Relationship Id="rId2" Type="http://schemas.openxmlformats.org/officeDocument/2006/relationships/image" Target="../media/image9.png"/><Relationship Id="rId1" Type="http://schemas.openxmlformats.org/officeDocument/2006/relationships/image" Target="../media/image6.png"/></Relationships>
</file>

<file path=ppt/slides/_rels/slide6.xml.rels><?xml version="1.0" encoding="UTF-8" standalone="yes"?>
<Relationships xmlns="http://schemas.openxmlformats.org/package/2006/relationships"><Relationship Id="rId7" Type="http://schemas.openxmlformats.org/officeDocument/2006/relationships/notesSlide" Target="../notesSlides/notesSlide6.xml"/><Relationship Id="rId6" Type="http://schemas.openxmlformats.org/officeDocument/2006/relationships/slideLayout" Target="../slideLayouts/slideLayout3.xml"/><Relationship Id="rId5" Type="http://schemas.openxmlformats.org/officeDocument/2006/relationships/image" Target="../media/image13.png"/><Relationship Id="rId4" Type="http://schemas.openxmlformats.org/officeDocument/2006/relationships/image" Target="../media/image12.png"/><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image" Target="../media/image6.png"/></Relationships>
</file>

<file path=ppt/slides/_rels/slide7.xml.rels><?xml version="1.0" encoding="UTF-8" standalone="yes"?>
<Relationships xmlns="http://schemas.openxmlformats.org/package/2006/relationships"><Relationship Id="rId8" Type="http://schemas.openxmlformats.org/officeDocument/2006/relationships/notesSlide" Target="../notesSlides/notesSlide7.xml"/><Relationship Id="rId7" Type="http://schemas.openxmlformats.org/officeDocument/2006/relationships/slideLayout" Target="../slideLayouts/slideLayout3.xml"/><Relationship Id="rId6" Type="http://schemas.openxmlformats.org/officeDocument/2006/relationships/image" Target="../media/image6.png"/><Relationship Id="rId5" Type="http://schemas.openxmlformats.org/officeDocument/2006/relationships/image" Target="../media/image18.png"/><Relationship Id="rId4" Type="http://schemas.openxmlformats.org/officeDocument/2006/relationships/image" Target="../media/image17.png"/><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image" Target="../media/image14.png"/></Relationships>
</file>

<file path=ppt/slides/_rels/slide8.xml.rels><?xml version="1.0" encoding="UTF-8" standalone="yes"?>
<Relationships xmlns="http://schemas.openxmlformats.org/package/2006/relationships"><Relationship Id="rId6" Type="http://schemas.openxmlformats.org/officeDocument/2006/relationships/notesSlide" Target="../notesSlides/notesSlide8.xml"/><Relationship Id="rId5" Type="http://schemas.openxmlformats.org/officeDocument/2006/relationships/slideLayout" Target="../slideLayouts/slideLayout3.xml"/><Relationship Id="rId4" Type="http://schemas.openxmlformats.org/officeDocument/2006/relationships/image" Target="../media/image5.png"/><Relationship Id="rId3" Type="http://schemas.openxmlformats.org/officeDocument/2006/relationships/image" Target="../media/image4.png"/><Relationship Id="rId2" Type="http://schemas.openxmlformats.org/officeDocument/2006/relationships/image" Target="../media/image19.png"/><Relationship Id="rId1" Type="http://schemas.openxmlformats.org/officeDocument/2006/relationships/image" Target="../media/image6.png"/></Relationships>
</file>

<file path=ppt/slides/_rels/slide9.xml.rels><?xml version="1.0" encoding="UTF-8" standalone="yes"?>
<Relationships xmlns="http://schemas.openxmlformats.org/package/2006/relationships"><Relationship Id="rId4" Type="http://schemas.openxmlformats.org/officeDocument/2006/relationships/notesSlide" Target="../notesSlides/notesSlide9.xml"/><Relationship Id="rId3" Type="http://schemas.openxmlformats.org/officeDocument/2006/relationships/slideLayout" Target="../slideLayouts/slideLayout3.xml"/><Relationship Id="rId2" Type="http://schemas.openxmlformats.org/officeDocument/2006/relationships/image" Target="../media/image20.png"/><Relationship Id="rId1"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2165528" y="2045807"/>
            <a:ext cx="4812944" cy="3097693"/>
          </a:xfrm>
          <a:prstGeom prst="rect">
            <a:avLst/>
          </a:prstGeom>
        </p:spPr>
      </p:pic>
      <p:grpSp>
        <p:nvGrpSpPr>
          <p:cNvPr id="5" name="组合 4"/>
          <p:cNvGrpSpPr/>
          <p:nvPr/>
        </p:nvGrpSpPr>
        <p:grpSpPr>
          <a:xfrm>
            <a:off x="1366209" y="817065"/>
            <a:ext cx="6579576" cy="1015664"/>
            <a:chOff x="1366209" y="1017877"/>
            <a:chExt cx="6579576" cy="1015664"/>
          </a:xfrm>
        </p:grpSpPr>
        <p:sp>
          <p:nvSpPr>
            <p:cNvPr id="4" name="文本框 3"/>
            <p:cNvSpPr txBox="1"/>
            <p:nvPr/>
          </p:nvSpPr>
          <p:spPr>
            <a:xfrm>
              <a:off x="1366209" y="1017878"/>
              <a:ext cx="6579576" cy="1015663"/>
            </a:xfrm>
            <a:prstGeom prst="rect">
              <a:avLst/>
            </a:prstGeom>
            <a:noFill/>
          </p:spPr>
          <p:txBody>
            <a:bodyPr wrap="square" rtlCol="0">
              <a:spAutoFit/>
              <a:scene3d>
                <a:camera prst="orthographicFront"/>
                <a:lightRig rig="balanced" dir="t"/>
              </a:scene3d>
            </a:bodyPr>
            <a:lstStyle/>
            <a:p>
              <a:pPr algn="ctr"/>
              <a:r>
                <a:rPr lang="zh-CN" altLang="en-US" sz="6600" dirty="0" smtClean="0">
                  <a:ln w="76200">
                    <a:solidFill>
                      <a:schemeClr val="bg1"/>
                    </a:solidFill>
                  </a:ln>
                  <a:solidFill>
                    <a:schemeClr val="bg1"/>
                  </a:solidFill>
                  <a:latin typeface="华康海报体W12" panose="040B0C09000000000000" pitchFamily="81" charset="-122"/>
                  <a:ea typeface="华康海报体W12" panose="040B0C09000000000000" pitchFamily="81" charset="-122"/>
                </a:rPr>
                <a:t>学生社团招新啦</a:t>
              </a:r>
              <a:endParaRPr lang="zh-CN" altLang="en-US" sz="6600" dirty="0">
                <a:ln w="76200">
                  <a:solidFill>
                    <a:schemeClr val="bg1"/>
                  </a:solidFill>
                </a:ln>
                <a:solidFill>
                  <a:schemeClr val="bg1"/>
                </a:solidFill>
                <a:latin typeface="华康海报体W12" panose="040B0C09000000000000" pitchFamily="81" charset="-122"/>
                <a:ea typeface="华康海报体W12" panose="040B0C09000000000000" pitchFamily="81" charset="-122"/>
              </a:endParaRPr>
            </a:p>
          </p:txBody>
        </p:sp>
        <p:sp>
          <p:nvSpPr>
            <p:cNvPr id="3" name="文本框 2"/>
            <p:cNvSpPr txBox="1"/>
            <p:nvPr/>
          </p:nvSpPr>
          <p:spPr>
            <a:xfrm>
              <a:off x="1627939" y="1017877"/>
              <a:ext cx="6056115" cy="1015663"/>
            </a:xfrm>
            <a:prstGeom prst="rect">
              <a:avLst/>
            </a:prstGeom>
            <a:noFill/>
          </p:spPr>
          <p:txBody>
            <a:bodyPr wrap="square" rtlCol="0">
              <a:spAutoFit/>
              <a:scene3d>
                <a:camera prst="orthographicFront"/>
                <a:lightRig rig="balanced" dir="t"/>
              </a:scene3d>
            </a:bodyPr>
            <a:lstStyle/>
            <a:p>
              <a:pPr algn="ctr"/>
              <a:r>
                <a:rPr lang="zh-CN" altLang="en-US" sz="6600" dirty="0" smtClean="0">
                  <a:ln w="12700">
                    <a:noFill/>
                  </a:ln>
                  <a:solidFill>
                    <a:srgbClr val="31ACB5"/>
                  </a:solidFill>
                  <a:effectLst>
                    <a:outerShdw blurRad="50800" dist="38100" dir="2700000" algn="tl" rotWithShape="0">
                      <a:srgbClr val="31ACB5">
                        <a:alpha val="40000"/>
                      </a:srgbClr>
                    </a:outerShdw>
                  </a:effectLst>
                  <a:latin typeface="华康海报体W12" panose="040B0C09000000000000" pitchFamily="81" charset="-122"/>
                  <a:ea typeface="华康海报体W12" panose="040B0C09000000000000" pitchFamily="81" charset="-122"/>
                </a:rPr>
                <a:t>学生社团招新啦</a:t>
              </a:r>
              <a:endParaRPr lang="zh-CN" altLang="en-US" sz="6600" dirty="0">
                <a:ln w="12700">
                  <a:noFill/>
                </a:ln>
                <a:solidFill>
                  <a:srgbClr val="31ACB5"/>
                </a:solidFill>
                <a:effectLst>
                  <a:outerShdw blurRad="50800" dist="38100" dir="2700000" algn="tl" rotWithShape="0">
                    <a:srgbClr val="31ACB5">
                      <a:alpha val="40000"/>
                    </a:srgbClr>
                  </a:outerShdw>
                </a:effectLst>
                <a:latin typeface="华康海报体W12" panose="040B0C09000000000000" pitchFamily="81" charset="-122"/>
                <a:ea typeface="华康海报体W12" panose="040B0C09000000000000" pitchFamily="81" charset="-122"/>
              </a:endParaRPr>
            </a:p>
          </p:txBody>
        </p:sp>
      </p:grpSp>
      <p:pic>
        <p:nvPicPr>
          <p:cNvPr id="6" name="图片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395823" y="2131730"/>
            <a:ext cx="721476" cy="475518"/>
          </a:xfrm>
          <a:prstGeom prst="rect">
            <a:avLst/>
          </a:prstGeom>
        </p:spPr>
      </p:pic>
      <p:pic>
        <p:nvPicPr>
          <p:cNvPr id="7" name="图片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73451" y="3594653"/>
            <a:ext cx="826995" cy="628260"/>
          </a:xfrm>
          <a:prstGeom prst="rect">
            <a:avLst/>
          </a:prstGeom>
        </p:spPr>
      </p:pic>
      <p:pic>
        <p:nvPicPr>
          <p:cNvPr id="8" name="图片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31973" y="341608"/>
            <a:ext cx="668473" cy="507832"/>
          </a:xfrm>
          <a:prstGeom prst="rect">
            <a:avLst/>
          </a:prstGeom>
        </p:spPr>
      </p:pic>
      <p:sp>
        <p:nvSpPr>
          <p:cNvPr id="9" name="文本框 8"/>
          <p:cNvSpPr txBox="1"/>
          <p:nvPr/>
        </p:nvSpPr>
        <p:spPr>
          <a:xfrm>
            <a:off x="3097784" y="4596881"/>
            <a:ext cx="4397828" cy="299085"/>
          </a:xfrm>
          <a:prstGeom prst="rect">
            <a:avLst/>
          </a:prstGeom>
          <a:noFill/>
        </p:spPr>
        <p:txBody>
          <a:bodyPr wrap="square" rtlCol="0">
            <a:spAutoFit/>
          </a:bodyPr>
          <a:lstStyle/>
          <a:p>
            <a:r>
              <a:rPr lang="en-US" altLang="zh-CN" dirty="0" smtClean="0"/>
              <a:t> </a:t>
            </a:r>
            <a:r>
              <a:rPr lang="zh-CN" altLang="en-US" dirty="0" smtClean="0"/>
              <a:t>汇报人：</a:t>
            </a:r>
            <a:r>
              <a:rPr lang="en-US" altLang="zh-CN" dirty="0" smtClean="0"/>
              <a:t>XXX</a:t>
            </a:r>
            <a:r>
              <a:rPr lang="zh-CN" altLang="en-US" dirty="0" smtClean="0"/>
              <a:t>   汇报时间：</a:t>
            </a:r>
            <a:r>
              <a:rPr lang="en-US" altLang="zh-CN" dirty="0" smtClean="0"/>
              <a:t>xx</a:t>
            </a:r>
            <a:r>
              <a:rPr lang="zh-CN" altLang="en-US" dirty="0" smtClean="0"/>
              <a:t>年</a:t>
            </a:r>
            <a:r>
              <a:rPr lang="en-US" altLang="zh-CN" dirty="0" smtClean="0"/>
              <a:t>xx</a:t>
            </a:r>
            <a:r>
              <a:rPr lang="zh-CN" altLang="en-US" dirty="0" smtClean="0"/>
              <a:t>月</a:t>
            </a:r>
            <a:endParaRPr lang="zh-CN" altLang="en-US" dirty="0"/>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2000" advClick="0" advTm="3000">
        <p15:prstTrans prst="peelOff"/>
      </p:transition>
    </mc:Choice>
    <mc:Fallback>
      <p:transition spd="slow" advClick="0" advTm="3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decel="10000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2000" fill="hold"/>
                                        <p:tgtEl>
                                          <p:spTgt spid="2"/>
                                        </p:tgtEl>
                                        <p:attrNameLst>
                                          <p:attrName>ppt_x</p:attrName>
                                        </p:attrNameLst>
                                      </p:cBhvr>
                                      <p:tavLst>
                                        <p:tav tm="0">
                                          <p:val>
                                            <p:strVal val="0-#ppt_w/2"/>
                                          </p:val>
                                        </p:tav>
                                        <p:tav tm="100000">
                                          <p:val>
                                            <p:strVal val="#ppt_x"/>
                                          </p:val>
                                        </p:tav>
                                      </p:tavLst>
                                    </p:anim>
                                    <p:anim calcmode="lin" valueType="num">
                                      <p:cBhvr additive="base">
                                        <p:cTn id="8" dur="2000" fill="hold"/>
                                        <p:tgtEl>
                                          <p:spTgt spid="2"/>
                                        </p:tgtEl>
                                        <p:attrNameLst>
                                          <p:attrName>ppt_y</p:attrName>
                                        </p:attrNameLst>
                                      </p:cBhvr>
                                      <p:tavLst>
                                        <p:tav tm="0">
                                          <p:val>
                                            <p:strVal val="#ppt_y"/>
                                          </p:val>
                                        </p:tav>
                                        <p:tav tm="100000">
                                          <p:val>
                                            <p:strVal val="#ppt_y"/>
                                          </p:val>
                                        </p:tav>
                                      </p:tavLst>
                                    </p:anim>
                                  </p:childTnLst>
                                </p:cTn>
                              </p:par>
                            </p:childTnLst>
                          </p:cTn>
                        </p:par>
                        <p:par>
                          <p:cTn id="9" fill="hold">
                            <p:stCondLst>
                              <p:cond delay="2000"/>
                            </p:stCondLst>
                            <p:childTnLst>
                              <p:par>
                                <p:cTn id="10" presetID="26" presetClass="emph" presetSubtype="0" fill="hold" nodeType="afterEffect">
                                  <p:stCondLst>
                                    <p:cond delay="0"/>
                                  </p:stCondLst>
                                  <p:childTnLst>
                                    <p:animEffect transition="out" filter="fade">
                                      <p:cBhvr>
                                        <p:cTn id="11" dur="500" tmFilter="0, 0; .2, .5; .8, .5; 1, 0"/>
                                        <p:tgtEl>
                                          <p:spTgt spid="2"/>
                                        </p:tgtEl>
                                      </p:cBhvr>
                                    </p:animEffect>
                                    <p:animScale>
                                      <p:cBhvr>
                                        <p:cTn id="12" dur="250" autoRev="1" fill="hold"/>
                                        <p:tgtEl>
                                          <p:spTgt spid="2"/>
                                        </p:tgtEl>
                                      </p:cBhvr>
                                      <p:by x="105000" y="105000"/>
                                    </p:animScale>
                                  </p:childTnLst>
                                </p:cTn>
                              </p:par>
                            </p:childTnLst>
                          </p:cTn>
                        </p:par>
                        <p:par>
                          <p:cTn id="13" fill="hold">
                            <p:stCondLst>
                              <p:cond delay="2500"/>
                            </p:stCondLst>
                            <p:childTnLst>
                              <p:par>
                                <p:cTn id="14" presetID="26" presetClass="emph" presetSubtype="0" fill="hold" nodeType="afterEffect">
                                  <p:stCondLst>
                                    <p:cond delay="0"/>
                                  </p:stCondLst>
                                  <p:childTnLst>
                                    <p:animEffect transition="out" filter="fade">
                                      <p:cBhvr>
                                        <p:cTn id="15" dur="500" tmFilter="0, 0; .2, .5; .8, .5; 1, 0"/>
                                        <p:tgtEl>
                                          <p:spTgt spid="2"/>
                                        </p:tgtEl>
                                      </p:cBhvr>
                                    </p:animEffect>
                                    <p:animScale>
                                      <p:cBhvr>
                                        <p:cTn id="16" dur="250" autoRev="1" fill="hold"/>
                                        <p:tgtEl>
                                          <p:spTgt spid="2"/>
                                        </p:tgtEl>
                                      </p:cBhvr>
                                      <p:by x="105000" y="105000"/>
                                    </p:animScale>
                                  </p:childTnLst>
                                </p:cTn>
                              </p:par>
                            </p:childTnLst>
                          </p:cTn>
                        </p:par>
                        <p:par>
                          <p:cTn id="17" fill="hold">
                            <p:stCondLst>
                              <p:cond delay="3000"/>
                            </p:stCondLst>
                            <p:childTnLst>
                              <p:par>
                                <p:cTn id="18" presetID="22" presetClass="entr" presetSubtype="8" fill="hold" nodeType="afterEffect">
                                  <p:stCondLst>
                                    <p:cond delay="0"/>
                                  </p:stCondLst>
                                  <p:childTnLst>
                                    <p:set>
                                      <p:cBhvr>
                                        <p:cTn id="19" dur="1" fill="hold">
                                          <p:stCondLst>
                                            <p:cond delay="0"/>
                                          </p:stCondLst>
                                        </p:cTn>
                                        <p:tgtEl>
                                          <p:spTgt spid="5"/>
                                        </p:tgtEl>
                                        <p:attrNameLst>
                                          <p:attrName>style.visibility</p:attrName>
                                        </p:attrNameLst>
                                      </p:cBhvr>
                                      <p:to>
                                        <p:strVal val="visible"/>
                                      </p:to>
                                    </p:set>
                                    <p:animEffect transition="in" filter="wipe(left)">
                                      <p:cBhvr>
                                        <p:cTn id="20" dur="2000"/>
                                        <p:tgtEl>
                                          <p:spTgt spid="5"/>
                                        </p:tgtEl>
                                      </p:cBhvr>
                                    </p:animEffect>
                                  </p:childTnLst>
                                </p:cTn>
                              </p:par>
                            </p:childTnLst>
                          </p:cTn>
                        </p:par>
                        <p:par>
                          <p:cTn id="21" fill="hold">
                            <p:stCondLst>
                              <p:cond delay="5000"/>
                            </p:stCondLst>
                            <p:childTnLst>
                              <p:par>
                                <p:cTn id="22" presetID="10" presetClass="entr" presetSubtype="0" fill="hold" nodeType="afterEffect">
                                  <p:stCondLst>
                                    <p:cond delay="0"/>
                                  </p:stCondLst>
                                  <p:childTnLst>
                                    <p:set>
                                      <p:cBhvr>
                                        <p:cTn id="23" dur="1" fill="hold">
                                          <p:stCondLst>
                                            <p:cond delay="0"/>
                                          </p:stCondLst>
                                        </p:cTn>
                                        <p:tgtEl>
                                          <p:spTgt spid="6"/>
                                        </p:tgtEl>
                                        <p:attrNameLst>
                                          <p:attrName>style.visibility</p:attrName>
                                        </p:attrNameLst>
                                      </p:cBhvr>
                                      <p:to>
                                        <p:strVal val="visible"/>
                                      </p:to>
                                    </p:set>
                                    <p:animEffect transition="in" filter="fade">
                                      <p:cBhvr>
                                        <p:cTn id="24" dur="500"/>
                                        <p:tgtEl>
                                          <p:spTgt spid="6"/>
                                        </p:tgtEl>
                                      </p:cBhvr>
                                    </p:animEffect>
                                  </p:childTnLst>
                                </p:cTn>
                              </p:par>
                              <p:par>
                                <p:cTn id="25" presetID="64" presetClass="path" presetSubtype="0" decel="30000" fill="hold" nodeType="withEffect">
                                  <p:stCondLst>
                                    <p:cond delay="0"/>
                                  </p:stCondLst>
                                  <p:childTnLst>
                                    <p:animMotion origin="layout" path="M -3.88889E-6 -3.82716E-6 L 0.09497 0.00062 " pathEditMode="relative" rAng="0" ptsTypes="AA">
                                      <p:cBhvr>
                                        <p:cTn id="26" dur="750" spd="-100000" fill="hold"/>
                                        <p:tgtEl>
                                          <p:spTgt spid="6"/>
                                        </p:tgtEl>
                                        <p:attrNameLst>
                                          <p:attrName>ppt_x</p:attrName>
                                          <p:attrName>ppt_y</p:attrName>
                                        </p:attrNameLst>
                                      </p:cBhvr>
                                      <p:rCtr x="4740" y="31"/>
                                    </p:animMotion>
                                  </p:childTnLst>
                                </p:cTn>
                              </p:par>
                              <p:par>
                                <p:cTn id="27" presetID="64" presetClass="path" presetSubtype="0" accel="30000" decel="30000" fill="hold" nodeType="withEffect">
                                  <p:stCondLst>
                                    <p:cond delay="750"/>
                                  </p:stCondLst>
                                  <p:childTnLst>
                                    <p:animMotion origin="layout" path="M -3.88889E-6 -3.82716E-6 L 0.05087 0.00186 " pathEditMode="relative" rAng="0" ptsTypes="AA">
                                      <p:cBhvr>
                                        <p:cTn id="28" dur="750" fill="hold"/>
                                        <p:tgtEl>
                                          <p:spTgt spid="6"/>
                                        </p:tgtEl>
                                        <p:attrNameLst>
                                          <p:attrName>ppt_x</p:attrName>
                                          <p:attrName>ppt_y</p:attrName>
                                        </p:attrNameLst>
                                      </p:cBhvr>
                                      <p:rCtr x="2535" y="93"/>
                                    </p:animMotion>
                                  </p:childTnLst>
                                </p:cTn>
                              </p:par>
                              <p:par>
                                <p:cTn id="29" presetID="10" presetClass="entr" presetSubtype="0" fill="hold" nodeType="withEffect">
                                  <p:stCondLst>
                                    <p:cond delay="0"/>
                                  </p:stCondLst>
                                  <p:childTnLst>
                                    <p:set>
                                      <p:cBhvr>
                                        <p:cTn id="30" dur="1" fill="hold">
                                          <p:stCondLst>
                                            <p:cond delay="0"/>
                                          </p:stCondLst>
                                        </p:cTn>
                                        <p:tgtEl>
                                          <p:spTgt spid="7"/>
                                        </p:tgtEl>
                                        <p:attrNameLst>
                                          <p:attrName>style.visibility</p:attrName>
                                        </p:attrNameLst>
                                      </p:cBhvr>
                                      <p:to>
                                        <p:strVal val="visible"/>
                                      </p:to>
                                    </p:set>
                                    <p:animEffect transition="in" filter="fade">
                                      <p:cBhvr>
                                        <p:cTn id="31" dur="500"/>
                                        <p:tgtEl>
                                          <p:spTgt spid="7"/>
                                        </p:tgtEl>
                                      </p:cBhvr>
                                    </p:animEffect>
                                  </p:childTnLst>
                                </p:cTn>
                              </p:par>
                              <p:par>
                                <p:cTn id="32" presetID="64" presetClass="path" presetSubtype="0" decel="30000" fill="hold" nodeType="withEffect">
                                  <p:stCondLst>
                                    <p:cond delay="0"/>
                                  </p:stCondLst>
                                  <p:childTnLst>
                                    <p:animMotion origin="layout" path="M 5E-6 3.45679E-6 L -0.09428 0.00185 " pathEditMode="relative" rAng="0" ptsTypes="AA">
                                      <p:cBhvr>
                                        <p:cTn id="33" dur="750" spd="-100000" fill="hold"/>
                                        <p:tgtEl>
                                          <p:spTgt spid="7"/>
                                        </p:tgtEl>
                                        <p:attrNameLst>
                                          <p:attrName>ppt_x</p:attrName>
                                          <p:attrName>ppt_y</p:attrName>
                                        </p:attrNameLst>
                                      </p:cBhvr>
                                      <p:rCtr x="-4722" y="93"/>
                                    </p:animMotion>
                                  </p:childTnLst>
                                </p:cTn>
                              </p:par>
                              <p:par>
                                <p:cTn id="34" presetID="64" presetClass="path" presetSubtype="0" accel="30000" decel="30000" fill="hold" nodeType="withEffect">
                                  <p:stCondLst>
                                    <p:cond delay="750"/>
                                  </p:stCondLst>
                                  <p:childTnLst>
                                    <p:animMotion origin="layout" path="M 5E-6 3.45679E-6 L -0.0356 0.00432 " pathEditMode="relative" rAng="0" ptsTypes="AA">
                                      <p:cBhvr>
                                        <p:cTn id="35" dur="750" fill="hold"/>
                                        <p:tgtEl>
                                          <p:spTgt spid="7"/>
                                        </p:tgtEl>
                                        <p:attrNameLst>
                                          <p:attrName>ppt_x</p:attrName>
                                          <p:attrName>ppt_y</p:attrName>
                                        </p:attrNameLst>
                                      </p:cBhvr>
                                      <p:rCtr x="-1788" y="216"/>
                                    </p:animMotion>
                                  </p:childTnLst>
                                </p:cTn>
                              </p:par>
                              <p:par>
                                <p:cTn id="36" presetID="10" presetClass="entr" presetSubtype="0" fill="hold" nodeType="withEffect">
                                  <p:stCondLst>
                                    <p:cond delay="0"/>
                                  </p:stCondLst>
                                  <p:childTnLst>
                                    <p:set>
                                      <p:cBhvr>
                                        <p:cTn id="37" dur="1" fill="hold">
                                          <p:stCondLst>
                                            <p:cond delay="0"/>
                                          </p:stCondLst>
                                        </p:cTn>
                                        <p:tgtEl>
                                          <p:spTgt spid="8"/>
                                        </p:tgtEl>
                                        <p:attrNameLst>
                                          <p:attrName>style.visibility</p:attrName>
                                        </p:attrNameLst>
                                      </p:cBhvr>
                                      <p:to>
                                        <p:strVal val="visible"/>
                                      </p:to>
                                    </p:set>
                                    <p:animEffect transition="in" filter="fade">
                                      <p:cBhvr>
                                        <p:cTn id="38" dur="500"/>
                                        <p:tgtEl>
                                          <p:spTgt spid="8"/>
                                        </p:tgtEl>
                                      </p:cBhvr>
                                    </p:animEffect>
                                  </p:childTnLst>
                                </p:cTn>
                              </p:par>
                              <p:par>
                                <p:cTn id="39" presetID="64" presetClass="path" presetSubtype="0" decel="30000" fill="hold" nodeType="withEffect">
                                  <p:stCondLst>
                                    <p:cond delay="0"/>
                                  </p:stCondLst>
                                  <p:childTnLst>
                                    <p:animMotion origin="layout" path="M 4.44444E-6 -7.40741E-7 L -0.09428 0.00185 " pathEditMode="relative" rAng="0" ptsTypes="AA">
                                      <p:cBhvr>
                                        <p:cTn id="40" dur="750" spd="-100000" fill="hold"/>
                                        <p:tgtEl>
                                          <p:spTgt spid="8"/>
                                        </p:tgtEl>
                                        <p:attrNameLst>
                                          <p:attrName>ppt_x</p:attrName>
                                          <p:attrName>ppt_y</p:attrName>
                                        </p:attrNameLst>
                                      </p:cBhvr>
                                      <p:rCtr x="-4722" y="93"/>
                                    </p:animMotion>
                                  </p:childTnLst>
                                </p:cTn>
                              </p:par>
                              <p:par>
                                <p:cTn id="41" presetID="64" presetClass="path" presetSubtype="0" accel="30000" decel="30000" fill="hold" nodeType="withEffect">
                                  <p:stCondLst>
                                    <p:cond delay="750"/>
                                  </p:stCondLst>
                                  <p:childTnLst>
                                    <p:animMotion origin="layout" path="M 4.44444E-6 -7.40741E-7 L -0.03559 0.00432 " pathEditMode="relative" rAng="0" ptsTypes="AA">
                                      <p:cBhvr>
                                        <p:cTn id="42" dur="750" fill="hold"/>
                                        <p:tgtEl>
                                          <p:spTgt spid="8"/>
                                        </p:tgtEl>
                                        <p:attrNameLst>
                                          <p:attrName>ppt_x</p:attrName>
                                          <p:attrName>ppt_y</p:attrName>
                                        </p:attrNameLst>
                                      </p:cBhvr>
                                      <p:rCtr x="-1788" y="216"/>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2165528" y="2045807"/>
            <a:ext cx="4812944" cy="3097693"/>
          </a:xfrm>
          <a:prstGeom prst="rect">
            <a:avLst/>
          </a:prstGeom>
        </p:spPr>
      </p:pic>
      <p:sp>
        <p:nvSpPr>
          <p:cNvPr id="4" name="文本框 3"/>
          <p:cNvSpPr txBox="1"/>
          <p:nvPr/>
        </p:nvSpPr>
        <p:spPr>
          <a:xfrm>
            <a:off x="1282212" y="849440"/>
            <a:ext cx="6579576" cy="1015663"/>
          </a:xfrm>
          <a:prstGeom prst="rect">
            <a:avLst/>
          </a:prstGeom>
          <a:noFill/>
        </p:spPr>
        <p:txBody>
          <a:bodyPr wrap="square" rtlCol="0">
            <a:spAutoFit/>
            <a:scene3d>
              <a:camera prst="orthographicFront"/>
              <a:lightRig rig="balanced" dir="t"/>
            </a:scene3d>
          </a:bodyPr>
          <a:lstStyle/>
          <a:p>
            <a:pPr algn="ctr"/>
            <a:r>
              <a:rPr lang="zh-CN" altLang="en-US" sz="6600" dirty="0" smtClean="0">
                <a:ln w="76200">
                  <a:solidFill>
                    <a:schemeClr val="bg1"/>
                  </a:solidFill>
                </a:ln>
                <a:solidFill>
                  <a:schemeClr val="bg1"/>
                </a:solidFill>
                <a:latin typeface="华康海报体W12" panose="040B0C09000000000000" pitchFamily="81" charset="-122"/>
                <a:ea typeface="华康海报体W12" panose="040B0C09000000000000" pitchFamily="81" charset="-122"/>
              </a:rPr>
              <a:t>感谢聆听</a:t>
            </a:r>
            <a:endParaRPr lang="zh-CN" altLang="en-US" sz="6600" dirty="0">
              <a:ln w="76200">
                <a:solidFill>
                  <a:schemeClr val="bg1"/>
                </a:solidFill>
              </a:ln>
              <a:solidFill>
                <a:schemeClr val="bg1"/>
              </a:solidFill>
              <a:latin typeface="华康海报体W12" panose="040B0C09000000000000" pitchFamily="81" charset="-122"/>
              <a:ea typeface="华康海报体W12" panose="040B0C09000000000000" pitchFamily="81" charset="-122"/>
            </a:endParaRPr>
          </a:p>
        </p:txBody>
      </p:sp>
      <p:sp>
        <p:nvSpPr>
          <p:cNvPr id="3" name="文本框 2"/>
          <p:cNvSpPr txBox="1"/>
          <p:nvPr/>
        </p:nvSpPr>
        <p:spPr>
          <a:xfrm>
            <a:off x="1543943" y="849440"/>
            <a:ext cx="6056115" cy="1015663"/>
          </a:xfrm>
          <a:prstGeom prst="rect">
            <a:avLst/>
          </a:prstGeom>
          <a:noFill/>
        </p:spPr>
        <p:txBody>
          <a:bodyPr wrap="square" rtlCol="0">
            <a:spAutoFit/>
            <a:scene3d>
              <a:camera prst="orthographicFront"/>
              <a:lightRig rig="balanced" dir="t"/>
            </a:scene3d>
          </a:bodyPr>
          <a:lstStyle/>
          <a:p>
            <a:pPr algn="ctr"/>
            <a:r>
              <a:rPr lang="zh-CN" altLang="en-US" sz="6600" dirty="0" smtClean="0">
                <a:ln w="12700">
                  <a:noFill/>
                </a:ln>
                <a:solidFill>
                  <a:srgbClr val="31ACB5"/>
                </a:solidFill>
                <a:effectLst>
                  <a:outerShdw blurRad="50800" dist="38100" dir="2700000" algn="tl" rotWithShape="0">
                    <a:srgbClr val="31ACB5">
                      <a:alpha val="40000"/>
                    </a:srgbClr>
                  </a:outerShdw>
                </a:effectLst>
                <a:latin typeface="华康海报体W12" panose="040B0C09000000000000" pitchFamily="81" charset="-122"/>
                <a:ea typeface="华康海报体W12" panose="040B0C09000000000000" pitchFamily="81" charset="-122"/>
              </a:rPr>
              <a:t>感谢聆听</a:t>
            </a:r>
            <a:endParaRPr lang="zh-CN" altLang="en-US" sz="6600" dirty="0">
              <a:ln w="12700">
                <a:noFill/>
              </a:ln>
              <a:solidFill>
                <a:srgbClr val="31ACB5"/>
              </a:solidFill>
              <a:effectLst>
                <a:outerShdw blurRad="50800" dist="38100" dir="2700000" algn="tl" rotWithShape="0">
                  <a:srgbClr val="31ACB5">
                    <a:alpha val="40000"/>
                  </a:srgbClr>
                </a:outerShdw>
              </a:effectLst>
              <a:latin typeface="华康海报体W12" panose="040B0C09000000000000" pitchFamily="81" charset="-122"/>
              <a:ea typeface="华康海报体W12" panose="040B0C09000000000000" pitchFamily="81" charset="-122"/>
            </a:endParaRPr>
          </a:p>
        </p:txBody>
      </p:sp>
      <p:pic>
        <p:nvPicPr>
          <p:cNvPr id="6" name="图片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395823" y="2131730"/>
            <a:ext cx="721476" cy="475518"/>
          </a:xfrm>
          <a:prstGeom prst="rect">
            <a:avLst/>
          </a:prstGeom>
        </p:spPr>
      </p:pic>
      <p:pic>
        <p:nvPicPr>
          <p:cNvPr id="7" name="图片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73451" y="3594653"/>
            <a:ext cx="826995" cy="628260"/>
          </a:xfrm>
          <a:prstGeom prst="rect">
            <a:avLst/>
          </a:prstGeom>
        </p:spPr>
      </p:pic>
      <p:pic>
        <p:nvPicPr>
          <p:cNvPr id="8" name="图片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31973" y="341608"/>
            <a:ext cx="668473" cy="507832"/>
          </a:xfrm>
          <a:prstGeom prst="rect">
            <a:avLst/>
          </a:prstGeom>
        </p:spPr>
      </p:pic>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2000" advClick="0" advTm="3000">
        <p15:prstTrans prst="peelOff"/>
      </p:transition>
    </mc:Choice>
    <mc:Fallback>
      <p:transition spd="slow" advClick="0" advTm="3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decel="10000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2000" fill="hold"/>
                                        <p:tgtEl>
                                          <p:spTgt spid="2"/>
                                        </p:tgtEl>
                                        <p:attrNameLst>
                                          <p:attrName>ppt_x</p:attrName>
                                        </p:attrNameLst>
                                      </p:cBhvr>
                                      <p:tavLst>
                                        <p:tav tm="0">
                                          <p:val>
                                            <p:strVal val="0-#ppt_w/2"/>
                                          </p:val>
                                        </p:tav>
                                        <p:tav tm="100000">
                                          <p:val>
                                            <p:strVal val="#ppt_x"/>
                                          </p:val>
                                        </p:tav>
                                      </p:tavLst>
                                    </p:anim>
                                    <p:anim calcmode="lin" valueType="num">
                                      <p:cBhvr additive="base">
                                        <p:cTn id="8" dur="2000" fill="hold"/>
                                        <p:tgtEl>
                                          <p:spTgt spid="2"/>
                                        </p:tgtEl>
                                        <p:attrNameLst>
                                          <p:attrName>ppt_y</p:attrName>
                                        </p:attrNameLst>
                                      </p:cBhvr>
                                      <p:tavLst>
                                        <p:tav tm="0">
                                          <p:val>
                                            <p:strVal val="#ppt_y"/>
                                          </p:val>
                                        </p:tav>
                                        <p:tav tm="100000">
                                          <p:val>
                                            <p:strVal val="#ppt_y"/>
                                          </p:val>
                                        </p:tav>
                                      </p:tavLst>
                                    </p:anim>
                                  </p:childTnLst>
                                </p:cTn>
                              </p:par>
                            </p:childTnLst>
                          </p:cTn>
                        </p:par>
                        <p:par>
                          <p:cTn id="9" fill="hold">
                            <p:stCondLst>
                              <p:cond delay="2000"/>
                            </p:stCondLst>
                            <p:childTnLst>
                              <p:par>
                                <p:cTn id="10" presetID="26" presetClass="emph" presetSubtype="0" fill="hold" nodeType="afterEffect">
                                  <p:stCondLst>
                                    <p:cond delay="0"/>
                                  </p:stCondLst>
                                  <p:childTnLst>
                                    <p:animEffect transition="out" filter="fade">
                                      <p:cBhvr>
                                        <p:cTn id="11" dur="500" tmFilter="0, 0; .2, .5; .8, .5; 1, 0"/>
                                        <p:tgtEl>
                                          <p:spTgt spid="2"/>
                                        </p:tgtEl>
                                      </p:cBhvr>
                                    </p:animEffect>
                                    <p:animScale>
                                      <p:cBhvr>
                                        <p:cTn id="12" dur="250" autoRev="1" fill="hold"/>
                                        <p:tgtEl>
                                          <p:spTgt spid="2"/>
                                        </p:tgtEl>
                                      </p:cBhvr>
                                      <p:by x="105000" y="105000"/>
                                    </p:animScale>
                                  </p:childTnLst>
                                </p:cTn>
                              </p:par>
                            </p:childTnLst>
                          </p:cTn>
                        </p:par>
                        <p:par>
                          <p:cTn id="13" fill="hold">
                            <p:stCondLst>
                              <p:cond delay="2500"/>
                            </p:stCondLst>
                            <p:childTnLst>
                              <p:par>
                                <p:cTn id="14" presetID="26" presetClass="emph" presetSubtype="0" fill="hold" nodeType="afterEffect">
                                  <p:stCondLst>
                                    <p:cond delay="0"/>
                                  </p:stCondLst>
                                  <p:childTnLst>
                                    <p:animEffect transition="out" filter="fade">
                                      <p:cBhvr>
                                        <p:cTn id="15" dur="500" tmFilter="0, 0; .2, .5; .8, .5; 1, 0"/>
                                        <p:tgtEl>
                                          <p:spTgt spid="2"/>
                                        </p:tgtEl>
                                      </p:cBhvr>
                                    </p:animEffect>
                                    <p:animScale>
                                      <p:cBhvr>
                                        <p:cTn id="16" dur="250" autoRev="1" fill="hold"/>
                                        <p:tgtEl>
                                          <p:spTgt spid="2"/>
                                        </p:tgtEl>
                                      </p:cBhvr>
                                      <p:by x="105000" y="105000"/>
                                    </p:animScale>
                                  </p:childTnLst>
                                </p:cTn>
                              </p:par>
                            </p:childTnLst>
                          </p:cTn>
                        </p:par>
                        <p:par>
                          <p:cTn id="17" fill="hold">
                            <p:stCondLst>
                              <p:cond delay="3000"/>
                            </p:stCondLst>
                            <p:childTnLst>
                              <p:par>
                                <p:cTn id="18" presetID="22" presetClass="entr" presetSubtype="8" fill="hold" grpId="0" nodeType="afterEffect">
                                  <p:stCondLst>
                                    <p:cond delay="0"/>
                                  </p:stCondLst>
                                  <p:childTnLst>
                                    <p:set>
                                      <p:cBhvr>
                                        <p:cTn id="19" dur="1" fill="hold">
                                          <p:stCondLst>
                                            <p:cond delay="0"/>
                                          </p:stCondLst>
                                        </p:cTn>
                                        <p:tgtEl>
                                          <p:spTgt spid="3"/>
                                        </p:tgtEl>
                                        <p:attrNameLst>
                                          <p:attrName>style.visibility</p:attrName>
                                        </p:attrNameLst>
                                      </p:cBhvr>
                                      <p:to>
                                        <p:strVal val="visible"/>
                                      </p:to>
                                    </p:set>
                                    <p:animEffect transition="in" filter="wipe(left)">
                                      <p:cBhvr>
                                        <p:cTn id="20" dur="1750"/>
                                        <p:tgtEl>
                                          <p:spTgt spid="3"/>
                                        </p:tgtEl>
                                      </p:cBhvr>
                                    </p:animEffect>
                                  </p:childTnLst>
                                </p:cTn>
                              </p:par>
                              <p:par>
                                <p:cTn id="21" presetID="22" presetClass="entr" presetSubtype="8" fill="hold" grpId="0" nodeType="withEffect">
                                  <p:stCondLst>
                                    <p:cond delay="0"/>
                                  </p:stCondLst>
                                  <p:childTnLst>
                                    <p:set>
                                      <p:cBhvr>
                                        <p:cTn id="22" dur="1" fill="hold">
                                          <p:stCondLst>
                                            <p:cond delay="0"/>
                                          </p:stCondLst>
                                        </p:cTn>
                                        <p:tgtEl>
                                          <p:spTgt spid="4"/>
                                        </p:tgtEl>
                                        <p:attrNameLst>
                                          <p:attrName>style.visibility</p:attrName>
                                        </p:attrNameLst>
                                      </p:cBhvr>
                                      <p:to>
                                        <p:strVal val="visible"/>
                                      </p:to>
                                    </p:set>
                                    <p:animEffect transition="in" filter="wipe(left)">
                                      <p:cBhvr>
                                        <p:cTn id="23" dur="1750"/>
                                        <p:tgtEl>
                                          <p:spTgt spid="4"/>
                                        </p:tgtEl>
                                      </p:cBhvr>
                                    </p:animEffect>
                                  </p:childTnLst>
                                </p:cTn>
                              </p:par>
                            </p:childTnLst>
                          </p:cTn>
                        </p:par>
                        <p:par>
                          <p:cTn id="24" fill="hold">
                            <p:stCondLst>
                              <p:cond delay="5000"/>
                            </p:stCondLst>
                            <p:childTnLst>
                              <p:par>
                                <p:cTn id="25" presetID="10" presetClass="entr" presetSubtype="0" fill="hold" nodeType="afterEffect">
                                  <p:stCondLst>
                                    <p:cond delay="0"/>
                                  </p:stCondLst>
                                  <p:childTnLst>
                                    <p:set>
                                      <p:cBhvr>
                                        <p:cTn id="26" dur="1" fill="hold">
                                          <p:stCondLst>
                                            <p:cond delay="0"/>
                                          </p:stCondLst>
                                        </p:cTn>
                                        <p:tgtEl>
                                          <p:spTgt spid="6"/>
                                        </p:tgtEl>
                                        <p:attrNameLst>
                                          <p:attrName>style.visibility</p:attrName>
                                        </p:attrNameLst>
                                      </p:cBhvr>
                                      <p:to>
                                        <p:strVal val="visible"/>
                                      </p:to>
                                    </p:set>
                                    <p:animEffect transition="in" filter="fade">
                                      <p:cBhvr>
                                        <p:cTn id="27" dur="500"/>
                                        <p:tgtEl>
                                          <p:spTgt spid="6"/>
                                        </p:tgtEl>
                                      </p:cBhvr>
                                    </p:animEffect>
                                  </p:childTnLst>
                                </p:cTn>
                              </p:par>
                              <p:par>
                                <p:cTn id="28" presetID="64" presetClass="path" presetSubtype="0" decel="30000" fill="hold" nodeType="withEffect">
                                  <p:stCondLst>
                                    <p:cond delay="0"/>
                                  </p:stCondLst>
                                  <p:childTnLst>
                                    <p:animMotion origin="layout" path="M -3.88889E-6 -3.82716E-6 L 0.09497 0.00062 " pathEditMode="relative" rAng="0" ptsTypes="AA">
                                      <p:cBhvr>
                                        <p:cTn id="29" dur="750" spd="-100000" fill="hold"/>
                                        <p:tgtEl>
                                          <p:spTgt spid="6"/>
                                        </p:tgtEl>
                                        <p:attrNameLst>
                                          <p:attrName>ppt_x</p:attrName>
                                          <p:attrName>ppt_y</p:attrName>
                                        </p:attrNameLst>
                                      </p:cBhvr>
                                      <p:rCtr x="4740" y="31"/>
                                    </p:animMotion>
                                  </p:childTnLst>
                                </p:cTn>
                              </p:par>
                              <p:par>
                                <p:cTn id="30" presetID="64" presetClass="path" presetSubtype="0" accel="30000" decel="30000" fill="hold" nodeType="withEffect">
                                  <p:stCondLst>
                                    <p:cond delay="750"/>
                                  </p:stCondLst>
                                  <p:childTnLst>
                                    <p:animMotion origin="layout" path="M -3.88889E-6 -3.82716E-6 L 0.05087 0.00186 " pathEditMode="relative" rAng="0" ptsTypes="AA">
                                      <p:cBhvr>
                                        <p:cTn id="31" dur="750" fill="hold"/>
                                        <p:tgtEl>
                                          <p:spTgt spid="6"/>
                                        </p:tgtEl>
                                        <p:attrNameLst>
                                          <p:attrName>ppt_x</p:attrName>
                                          <p:attrName>ppt_y</p:attrName>
                                        </p:attrNameLst>
                                      </p:cBhvr>
                                      <p:rCtr x="2535" y="93"/>
                                    </p:animMotion>
                                  </p:childTnLst>
                                </p:cTn>
                              </p:par>
                              <p:par>
                                <p:cTn id="32" presetID="10" presetClass="entr" presetSubtype="0" fill="hold" nodeType="withEffect">
                                  <p:stCondLst>
                                    <p:cond delay="0"/>
                                  </p:stCondLst>
                                  <p:childTnLst>
                                    <p:set>
                                      <p:cBhvr>
                                        <p:cTn id="33" dur="1" fill="hold">
                                          <p:stCondLst>
                                            <p:cond delay="0"/>
                                          </p:stCondLst>
                                        </p:cTn>
                                        <p:tgtEl>
                                          <p:spTgt spid="7"/>
                                        </p:tgtEl>
                                        <p:attrNameLst>
                                          <p:attrName>style.visibility</p:attrName>
                                        </p:attrNameLst>
                                      </p:cBhvr>
                                      <p:to>
                                        <p:strVal val="visible"/>
                                      </p:to>
                                    </p:set>
                                    <p:animEffect transition="in" filter="fade">
                                      <p:cBhvr>
                                        <p:cTn id="34" dur="500"/>
                                        <p:tgtEl>
                                          <p:spTgt spid="7"/>
                                        </p:tgtEl>
                                      </p:cBhvr>
                                    </p:animEffect>
                                  </p:childTnLst>
                                </p:cTn>
                              </p:par>
                              <p:par>
                                <p:cTn id="35" presetID="64" presetClass="path" presetSubtype="0" decel="30000" fill="hold" nodeType="withEffect">
                                  <p:stCondLst>
                                    <p:cond delay="0"/>
                                  </p:stCondLst>
                                  <p:childTnLst>
                                    <p:animMotion origin="layout" path="M 5E-6 3.45679E-6 L -0.09428 0.00185 " pathEditMode="relative" rAng="0" ptsTypes="AA">
                                      <p:cBhvr>
                                        <p:cTn id="36" dur="750" spd="-100000" fill="hold"/>
                                        <p:tgtEl>
                                          <p:spTgt spid="7"/>
                                        </p:tgtEl>
                                        <p:attrNameLst>
                                          <p:attrName>ppt_x</p:attrName>
                                          <p:attrName>ppt_y</p:attrName>
                                        </p:attrNameLst>
                                      </p:cBhvr>
                                      <p:rCtr x="-4722" y="93"/>
                                    </p:animMotion>
                                  </p:childTnLst>
                                </p:cTn>
                              </p:par>
                              <p:par>
                                <p:cTn id="37" presetID="64" presetClass="path" presetSubtype="0" accel="30000" decel="30000" fill="hold" nodeType="withEffect">
                                  <p:stCondLst>
                                    <p:cond delay="750"/>
                                  </p:stCondLst>
                                  <p:childTnLst>
                                    <p:animMotion origin="layout" path="M 5E-6 3.45679E-6 L -0.0356 0.00432 " pathEditMode="relative" rAng="0" ptsTypes="AA">
                                      <p:cBhvr>
                                        <p:cTn id="38" dur="750" fill="hold"/>
                                        <p:tgtEl>
                                          <p:spTgt spid="7"/>
                                        </p:tgtEl>
                                        <p:attrNameLst>
                                          <p:attrName>ppt_x</p:attrName>
                                          <p:attrName>ppt_y</p:attrName>
                                        </p:attrNameLst>
                                      </p:cBhvr>
                                      <p:rCtr x="-1788" y="216"/>
                                    </p:animMotion>
                                  </p:childTnLst>
                                </p:cTn>
                              </p:par>
                              <p:par>
                                <p:cTn id="39" presetID="10" presetClass="entr" presetSubtype="0" fill="hold" nodeType="withEffect">
                                  <p:stCondLst>
                                    <p:cond delay="0"/>
                                  </p:stCondLst>
                                  <p:childTnLst>
                                    <p:set>
                                      <p:cBhvr>
                                        <p:cTn id="40" dur="1" fill="hold">
                                          <p:stCondLst>
                                            <p:cond delay="0"/>
                                          </p:stCondLst>
                                        </p:cTn>
                                        <p:tgtEl>
                                          <p:spTgt spid="8"/>
                                        </p:tgtEl>
                                        <p:attrNameLst>
                                          <p:attrName>style.visibility</p:attrName>
                                        </p:attrNameLst>
                                      </p:cBhvr>
                                      <p:to>
                                        <p:strVal val="visible"/>
                                      </p:to>
                                    </p:set>
                                    <p:animEffect transition="in" filter="fade">
                                      <p:cBhvr>
                                        <p:cTn id="41" dur="500"/>
                                        <p:tgtEl>
                                          <p:spTgt spid="8"/>
                                        </p:tgtEl>
                                      </p:cBhvr>
                                    </p:animEffect>
                                  </p:childTnLst>
                                </p:cTn>
                              </p:par>
                              <p:par>
                                <p:cTn id="42" presetID="64" presetClass="path" presetSubtype="0" decel="30000" fill="hold" nodeType="withEffect">
                                  <p:stCondLst>
                                    <p:cond delay="0"/>
                                  </p:stCondLst>
                                  <p:childTnLst>
                                    <p:animMotion origin="layout" path="M 4.44444E-6 -7.40741E-7 L -0.09428 0.00185 " pathEditMode="relative" rAng="0" ptsTypes="AA">
                                      <p:cBhvr>
                                        <p:cTn id="43" dur="750" spd="-100000" fill="hold"/>
                                        <p:tgtEl>
                                          <p:spTgt spid="8"/>
                                        </p:tgtEl>
                                        <p:attrNameLst>
                                          <p:attrName>ppt_x</p:attrName>
                                          <p:attrName>ppt_y</p:attrName>
                                        </p:attrNameLst>
                                      </p:cBhvr>
                                      <p:rCtr x="-4722" y="93"/>
                                    </p:animMotion>
                                  </p:childTnLst>
                                </p:cTn>
                              </p:par>
                              <p:par>
                                <p:cTn id="44" presetID="64" presetClass="path" presetSubtype="0" accel="30000" decel="30000" fill="hold" nodeType="withEffect">
                                  <p:stCondLst>
                                    <p:cond delay="750"/>
                                  </p:stCondLst>
                                  <p:childTnLst>
                                    <p:animMotion origin="layout" path="M 4.44444E-6 -7.40741E-7 L -0.03559 0.00432 " pathEditMode="relative" rAng="0" ptsTypes="AA">
                                      <p:cBhvr>
                                        <p:cTn id="45" dur="750" fill="hold"/>
                                        <p:tgtEl>
                                          <p:spTgt spid="8"/>
                                        </p:tgtEl>
                                        <p:attrNameLst>
                                          <p:attrName>ppt_x</p:attrName>
                                          <p:attrName>ppt_y</p:attrName>
                                        </p:attrNameLst>
                                      </p:cBhvr>
                                      <p:rCtr x="-1788" y="216"/>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3"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矩形 11"/>
          <p:cNvSpPr/>
          <p:nvPr/>
        </p:nvSpPr>
        <p:spPr>
          <a:xfrm>
            <a:off x="891649" y="1138520"/>
            <a:ext cx="7476565" cy="3433482"/>
          </a:xfrm>
          <a:prstGeom prst="rect">
            <a:avLst/>
          </a:pr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Text Box 3"/>
          <p:cNvSpPr>
            <a:spLocks noChangeArrowheads="1"/>
          </p:cNvSpPr>
          <p:nvPr/>
        </p:nvSpPr>
        <p:spPr bwMode="auto">
          <a:xfrm>
            <a:off x="1546073" y="1368700"/>
            <a:ext cx="6572776" cy="26092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nSpc>
                <a:spcPct val="130000"/>
              </a:lnSpc>
            </a:pPr>
            <a:r>
              <a:rPr lang="zh-CN" altLang="en-US" sz="1800" dirty="0">
                <a:solidFill>
                  <a:schemeClr val="bg1"/>
                </a:solidFill>
                <a:latin typeface="+mn-ea"/>
              </a:rPr>
              <a:t>请在这里添加文本内容</a:t>
            </a:r>
            <a:r>
              <a:rPr lang="zh-CN" altLang="en-US" sz="1800" dirty="0">
                <a:solidFill>
                  <a:schemeClr val="bg1"/>
                </a:solidFill>
                <a:latin typeface="+mn-ea"/>
                <a:sym typeface="+mn-ea"/>
              </a:rPr>
              <a:t>请在这里添加文本内容请在这里添加文本内容请在这里添加文本内容请在这里添加文本内容请在这里添加文本内容请在这里添加文本内容请在这里添加文本内容请在这里添加文本内容请在这里添加文本内容请在这里添加文本内容请在这里添加文本内容请在这里添加文本内容请在这里添加文本内容请在这里添加文本内容请在这里添加文本内容请在这里添加文本内容请在这里添加文本内容</a:t>
            </a:r>
            <a:endParaRPr lang="zh-CN" altLang="en-US" sz="1800" dirty="0">
              <a:solidFill>
                <a:schemeClr val="bg1"/>
              </a:solidFill>
              <a:latin typeface="+mn-ea"/>
            </a:endParaRPr>
          </a:p>
        </p:txBody>
      </p:sp>
      <p:sp>
        <p:nvSpPr>
          <p:cNvPr id="15" name="Rectangle 2"/>
          <p:cNvSpPr txBox="1">
            <a:spLocks noChangeArrowheads="1"/>
          </p:cNvSpPr>
          <p:nvPr/>
        </p:nvSpPr>
        <p:spPr>
          <a:xfrm>
            <a:off x="1073628" y="181113"/>
            <a:ext cx="3277109" cy="698500"/>
          </a:xfrm>
          <a:prstGeom prst="rect">
            <a:avLst/>
          </a:prstGeom>
          <a:extLst>
            <a:ext uri="{91240B29-F687-4F45-9708-019B960494DF}">
              <a14:hiddenLine xmlns:a14="http://schemas.microsoft.com/office/drawing/2010/main" w="9525">
                <a:solidFill>
                  <a:srgbClr val="000000"/>
                </a:solidFill>
                <a:bevel/>
              </a14:hiddenLine>
            </a:ext>
          </a:extLst>
        </p:spPr>
        <p:txBody>
          <a:bodyPr vert="horz" lIns="91440" tIns="45720" rIns="91440" bIns="45720" rtlCol="0" anchor="ctr">
            <a:norm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r>
              <a:rPr lang="zh-CN" altLang="en-US" sz="3200" dirty="0" smtClean="0">
                <a:solidFill>
                  <a:schemeClr val="bg1"/>
                </a:solidFill>
                <a:latin typeface="+mn-ea"/>
                <a:ea typeface="+mn-ea"/>
              </a:rPr>
              <a:t>协会简介</a:t>
            </a:r>
            <a:endParaRPr lang="zh-CN" sz="3200" dirty="0">
              <a:solidFill>
                <a:schemeClr val="bg1"/>
              </a:solidFill>
              <a:latin typeface="+mn-ea"/>
              <a:ea typeface="+mn-ea"/>
            </a:endParaRPr>
          </a:p>
        </p:txBody>
      </p:sp>
      <p:grpSp>
        <p:nvGrpSpPr>
          <p:cNvPr id="7" name="组合 6"/>
          <p:cNvGrpSpPr/>
          <p:nvPr/>
        </p:nvGrpSpPr>
        <p:grpSpPr>
          <a:xfrm>
            <a:off x="299979" y="123424"/>
            <a:ext cx="600635" cy="800307"/>
            <a:chOff x="299979" y="123424"/>
            <a:chExt cx="600635" cy="800307"/>
          </a:xfrm>
        </p:grpSpPr>
        <p:pic>
          <p:nvPicPr>
            <p:cNvPr id="2" name="图片 1"/>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322067" y="136995"/>
              <a:ext cx="569582" cy="786736"/>
            </a:xfrm>
            <a:prstGeom prst="rect">
              <a:avLst/>
            </a:prstGeom>
          </p:spPr>
        </p:pic>
        <p:sp>
          <p:nvSpPr>
            <p:cNvPr id="6" name="文本框 5"/>
            <p:cNvSpPr txBox="1"/>
            <p:nvPr/>
          </p:nvSpPr>
          <p:spPr>
            <a:xfrm>
              <a:off x="299979" y="123424"/>
              <a:ext cx="600635" cy="646331"/>
            </a:xfrm>
            <a:prstGeom prst="rect">
              <a:avLst/>
            </a:prstGeom>
            <a:noFill/>
          </p:spPr>
          <p:txBody>
            <a:bodyPr wrap="square" rtlCol="0">
              <a:spAutoFit/>
            </a:bodyPr>
            <a:lstStyle/>
            <a:p>
              <a:pPr algn="ctr"/>
              <a:r>
                <a:rPr lang="en-US" altLang="zh-CN" sz="3600" dirty="0" smtClean="0">
                  <a:solidFill>
                    <a:schemeClr val="bg1"/>
                  </a:solidFill>
                  <a:latin typeface="+mn-ea"/>
                </a:rPr>
                <a:t>01</a:t>
              </a:r>
              <a:endParaRPr lang="zh-CN" altLang="en-US" sz="3600" dirty="0">
                <a:solidFill>
                  <a:schemeClr val="bg1"/>
                </a:solidFill>
                <a:latin typeface="+mn-ea"/>
              </a:endParaRPr>
            </a:p>
          </p:txBody>
        </p:sp>
      </p:grpSp>
      <p:pic>
        <p:nvPicPr>
          <p:cNvPr id="11" name="图片 10"/>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16651" y="2595172"/>
            <a:ext cx="2414483" cy="2714286"/>
          </a:xfrm>
          <a:prstGeom prst="rect">
            <a:avLst/>
          </a:prstGeom>
        </p:spPr>
      </p:pic>
      <p:pic>
        <p:nvPicPr>
          <p:cNvPr id="13" name="图片 1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458634" y="516674"/>
            <a:ext cx="1500953" cy="966038"/>
          </a:xfrm>
          <a:prstGeom prst="rect">
            <a:avLst/>
          </a:prstGeom>
        </p:spPr>
      </p:pic>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2000" advClick="0" advTm="3000">
        <p15:prstTrans prst="peelOff"/>
      </p:transition>
    </mc:Choice>
    <mc:Fallback>
      <p:transition spd="slow" advClick="0" advTm="3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par>
                          <p:cTn id="8" fill="hold">
                            <p:stCondLst>
                              <p:cond delay="500"/>
                            </p:stCondLst>
                            <p:childTnLst>
                              <p:par>
                                <p:cTn id="9" presetID="26" presetClass="emph" presetSubtype="0" fill="hold" nodeType="afterEffect">
                                  <p:stCondLst>
                                    <p:cond delay="0"/>
                                  </p:stCondLst>
                                  <p:childTnLst>
                                    <p:animEffect transition="out" filter="fade">
                                      <p:cBhvr>
                                        <p:cTn id="10" dur="500" tmFilter="0, 0; .2, .5; .8, .5; 1, 0"/>
                                        <p:tgtEl>
                                          <p:spTgt spid="7"/>
                                        </p:tgtEl>
                                      </p:cBhvr>
                                    </p:animEffect>
                                    <p:animScale>
                                      <p:cBhvr>
                                        <p:cTn id="11" dur="250" autoRev="1" fill="hold"/>
                                        <p:tgtEl>
                                          <p:spTgt spid="7"/>
                                        </p:tgtEl>
                                      </p:cBhvr>
                                      <p:by x="105000" y="105000"/>
                                    </p:animScale>
                                  </p:childTnLst>
                                </p:cTn>
                              </p:par>
                            </p:childTnLst>
                          </p:cTn>
                        </p:par>
                        <p:par>
                          <p:cTn id="12" fill="hold">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15"/>
                                        </p:tgtEl>
                                        <p:attrNameLst>
                                          <p:attrName>style.visibility</p:attrName>
                                        </p:attrNameLst>
                                      </p:cBhvr>
                                      <p:to>
                                        <p:strVal val="visible"/>
                                      </p:to>
                                    </p:set>
                                    <p:animEffect transition="in" filter="wipe(left)">
                                      <p:cBhvr>
                                        <p:cTn id="15" dur="750"/>
                                        <p:tgtEl>
                                          <p:spTgt spid="15"/>
                                        </p:tgtEl>
                                      </p:cBhvr>
                                    </p:animEffect>
                                  </p:childTnLst>
                                </p:cTn>
                              </p:par>
                            </p:childTnLst>
                          </p:cTn>
                        </p:par>
                        <p:par>
                          <p:cTn id="16" fill="hold">
                            <p:stCondLst>
                              <p:cond delay="2000"/>
                            </p:stCondLst>
                            <p:childTnLst>
                              <p:par>
                                <p:cTn id="17" presetID="2" presetClass="entr" presetSubtype="2" decel="100000" fill="hold" grpId="0" nodeType="after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750" fill="hold"/>
                                        <p:tgtEl>
                                          <p:spTgt spid="12"/>
                                        </p:tgtEl>
                                        <p:attrNameLst>
                                          <p:attrName>ppt_x</p:attrName>
                                        </p:attrNameLst>
                                      </p:cBhvr>
                                      <p:tavLst>
                                        <p:tav tm="0">
                                          <p:val>
                                            <p:strVal val="1+#ppt_w/2"/>
                                          </p:val>
                                        </p:tav>
                                        <p:tav tm="100000">
                                          <p:val>
                                            <p:strVal val="#ppt_x"/>
                                          </p:val>
                                        </p:tav>
                                      </p:tavLst>
                                    </p:anim>
                                    <p:anim calcmode="lin" valueType="num">
                                      <p:cBhvr additive="base">
                                        <p:cTn id="20" dur="750" fill="hold"/>
                                        <p:tgtEl>
                                          <p:spTgt spid="12"/>
                                        </p:tgtEl>
                                        <p:attrNameLst>
                                          <p:attrName>ppt_y</p:attrName>
                                        </p:attrNameLst>
                                      </p:cBhvr>
                                      <p:tavLst>
                                        <p:tav tm="0">
                                          <p:val>
                                            <p:strVal val="#ppt_y"/>
                                          </p:val>
                                        </p:tav>
                                        <p:tav tm="100000">
                                          <p:val>
                                            <p:strVal val="#ppt_y"/>
                                          </p:val>
                                        </p:tav>
                                      </p:tavLst>
                                    </p:anim>
                                  </p:childTnLst>
                                </p:cTn>
                              </p:par>
                            </p:childTnLst>
                          </p:cTn>
                        </p:par>
                        <p:par>
                          <p:cTn id="21" fill="hold">
                            <p:stCondLst>
                              <p:cond delay="3000"/>
                            </p:stCondLst>
                            <p:childTnLst>
                              <p:par>
                                <p:cTn id="22" presetID="42" presetClass="entr" presetSubtype="0" fill="hold" nodeType="after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fade">
                                      <p:cBhvr>
                                        <p:cTn id="24" dur="1000"/>
                                        <p:tgtEl>
                                          <p:spTgt spid="11"/>
                                        </p:tgtEl>
                                      </p:cBhvr>
                                    </p:animEffect>
                                    <p:anim calcmode="lin" valueType="num">
                                      <p:cBhvr>
                                        <p:cTn id="25" dur="1000" fill="hold"/>
                                        <p:tgtEl>
                                          <p:spTgt spid="11"/>
                                        </p:tgtEl>
                                        <p:attrNameLst>
                                          <p:attrName>ppt_x</p:attrName>
                                        </p:attrNameLst>
                                      </p:cBhvr>
                                      <p:tavLst>
                                        <p:tav tm="0">
                                          <p:val>
                                            <p:strVal val="#ppt_x"/>
                                          </p:val>
                                        </p:tav>
                                        <p:tav tm="100000">
                                          <p:val>
                                            <p:strVal val="#ppt_x"/>
                                          </p:val>
                                        </p:tav>
                                      </p:tavLst>
                                    </p:anim>
                                    <p:anim calcmode="lin" valueType="num">
                                      <p:cBhvr>
                                        <p:cTn id="26" dur="1000" fill="hold"/>
                                        <p:tgtEl>
                                          <p:spTgt spid="11"/>
                                        </p:tgtEl>
                                        <p:attrNameLst>
                                          <p:attrName>ppt_y</p:attrName>
                                        </p:attrNameLst>
                                      </p:cBhvr>
                                      <p:tavLst>
                                        <p:tav tm="0">
                                          <p:val>
                                            <p:strVal val="#ppt_y+.1"/>
                                          </p:val>
                                        </p:tav>
                                        <p:tav tm="100000">
                                          <p:val>
                                            <p:strVal val="#ppt_y"/>
                                          </p:val>
                                        </p:tav>
                                      </p:tavLst>
                                    </p:anim>
                                  </p:childTnLst>
                                </p:cTn>
                              </p:par>
                              <p:par>
                                <p:cTn id="27" presetID="47" presetClass="entr" presetSubtype="0" fill="hold" nodeType="withEffect">
                                  <p:stCondLst>
                                    <p:cond delay="0"/>
                                  </p:stCondLst>
                                  <p:childTnLst>
                                    <p:set>
                                      <p:cBhvr>
                                        <p:cTn id="28" dur="1" fill="hold">
                                          <p:stCondLst>
                                            <p:cond delay="0"/>
                                          </p:stCondLst>
                                        </p:cTn>
                                        <p:tgtEl>
                                          <p:spTgt spid="13"/>
                                        </p:tgtEl>
                                        <p:attrNameLst>
                                          <p:attrName>style.visibility</p:attrName>
                                        </p:attrNameLst>
                                      </p:cBhvr>
                                      <p:to>
                                        <p:strVal val="visible"/>
                                      </p:to>
                                    </p:set>
                                    <p:animEffect transition="in" filter="fade">
                                      <p:cBhvr>
                                        <p:cTn id="29" dur="1000"/>
                                        <p:tgtEl>
                                          <p:spTgt spid="13"/>
                                        </p:tgtEl>
                                      </p:cBhvr>
                                    </p:animEffect>
                                    <p:anim calcmode="lin" valueType="num">
                                      <p:cBhvr>
                                        <p:cTn id="30" dur="1000" fill="hold"/>
                                        <p:tgtEl>
                                          <p:spTgt spid="13"/>
                                        </p:tgtEl>
                                        <p:attrNameLst>
                                          <p:attrName>ppt_x</p:attrName>
                                        </p:attrNameLst>
                                      </p:cBhvr>
                                      <p:tavLst>
                                        <p:tav tm="0">
                                          <p:val>
                                            <p:strVal val="#ppt_x"/>
                                          </p:val>
                                        </p:tav>
                                        <p:tav tm="100000">
                                          <p:val>
                                            <p:strVal val="#ppt_x"/>
                                          </p:val>
                                        </p:tav>
                                      </p:tavLst>
                                    </p:anim>
                                    <p:anim calcmode="lin" valueType="num">
                                      <p:cBhvr>
                                        <p:cTn id="31" dur="1000" fill="hold"/>
                                        <p:tgtEl>
                                          <p:spTgt spid="13"/>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10" presetClass="entr" presetSubtype="0" fill="hold" grpId="0" nodeType="afterEffect">
                                  <p:stCondLst>
                                    <p:cond delay="0"/>
                                  </p:stCondLst>
                                  <p:iterate type="lt">
                                    <p:tmPct val="15000"/>
                                  </p:iterate>
                                  <p:childTnLst>
                                    <p:set>
                                      <p:cBhvr>
                                        <p:cTn id="34" dur="1" fill="hold">
                                          <p:stCondLst>
                                            <p:cond delay="0"/>
                                          </p:stCondLst>
                                        </p:cTn>
                                        <p:tgtEl>
                                          <p:spTgt spid="3"/>
                                        </p:tgtEl>
                                        <p:attrNameLst>
                                          <p:attrName>style.visibility</p:attrName>
                                        </p:attrNameLst>
                                      </p:cBhvr>
                                      <p:to>
                                        <p:strVal val="visible"/>
                                      </p:to>
                                    </p:set>
                                    <p:animEffect transition="in" filter="fade">
                                      <p:cBhvr>
                                        <p:cTn id="35" dur="2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3" grpId="0"/>
      <p:bldP spid="15"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txBox="1">
            <a:spLocks noChangeArrowheads="1"/>
          </p:cNvSpPr>
          <p:nvPr/>
        </p:nvSpPr>
        <p:spPr>
          <a:xfrm>
            <a:off x="1073628" y="181113"/>
            <a:ext cx="3277109" cy="698500"/>
          </a:xfrm>
          <a:prstGeom prst="rect">
            <a:avLst/>
          </a:prstGeom>
          <a:extLst>
            <a:ext uri="{91240B29-F687-4F45-9708-019B960494DF}">
              <a14:hiddenLine xmlns:a14="http://schemas.microsoft.com/office/drawing/2010/main" w="9525">
                <a:solidFill>
                  <a:srgbClr val="000000"/>
                </a:solidFill>
                <a:bevel/>
              </a14:hiddenLine>
            </a:ext>
          </a:extLst>
        </p:spPr>
        <p:txBody>
          <a:bodyPr vert="horz" lIns="91440" tIns="45720" rIns="91440" bIns="45720" rtlCol="0" anchor="ctr">
            <a:norm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r>
              <a:rPr lang="zh-CN" altLang="en-US" sz="3200" dirty="0" smtClean="0">
                <a:solidFill>
                  <a:schemeClr val="bg1"/>
                </a:solidFill>
                <a:latin typeface="+mn-ea"/>
                <a:ea typeface="+mn-ea"/>
              </a:rPr>
              <a:t>部长介绍</a:t>
            </a:r>
            <a:endParaRPr lang="zh-CN" sz="3200" dirty="0">
              <a:solidFill>
                <a:schemeClr val="bg1"/>
              </a:solidFill>
              <a:latin typeface="+mn-ea"/>
              <a:ea typeface="+mn-ea"/>
            </a:endParaRPr>
          </a:p>
        </p:txBody>
      </p:sp>
      <p:grpSp>
        <p:nvGrpSpPr>
          <p:cNvPr id="3" name="组合 2"/>
          <p:cNvGrpSpPr/>
          <p:nvPr/>
        </p:nvGrpSpPr>
        <p:grpSpPr>
          <a:xfrm>
            <a:off x="299979" y="123424"/>
            <a:ext cx="600635" cy="800307"/>
            <a:chOff x="299979" y="123424"/>
            <a:chExt cx="600635" cy="800307"/>
          </a:xfrm>
        </p:grpSpPr>
        <p:pic>
          <p:nvPicPr>
            <p:cNvPr id="4" name="图片 3"/>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322067" y="136995"/>
              <a:ext cx="569582" cy="786736"/>
            </a:xfrm>
            <a:prstGeom prst="rect">
              <a:avLst/>
            </a:prstGeom>
          </p:spPr>
        </p:pic>
        <p:sp>
          <p:nvSpPr>
            <p:cNvPr id="5" name="文本框 4"/>
            <p:cNvSpPr txBox="1"/>
            <p:nvPr/>
          </p:nvSpPr>
          <p:spPr>
            <a:xfrm>
              <a:off x="299979" y="123424"/>
              <a:ext cx="600635" cy="646331"/>
            </a:xfrm>
            <a:prstGeom prst="rect">
              <a:avLst/>
            </a:prstGeom>
            <a:noFill/>
          </p:spPr>
          <p:txBody>
            <a:bodyPr wrap="square" rtlCol="0">
              <a:spAutoFit/>
            </a:bodyPr>
            <a:lstStyle/>
            <a:p>
              <a:pPr algn="ctr"/>
              <a:r>
                <a:rPr lang="en-US" altLang="zh-CN" sz="3600" dirty="0" smtClean="0">
                  <a:solidFill>
                    <a:schemeClr val="bg1"/>
                  </a:solidFill>
                  <a:latin typeface="+mn-ea"/>
                </a:rPr>
                <a:t>01</a:t>
              </a:r>
              <a:endParaRPr lang="zh-CN" altLang="en-US" sz="3600" dirty="0">
                <a:solidFill>
                  <a:schemeClr val="bg1"/>
                </a:solidFill>
                <a:latin typeface="+mn-ea"/>
              </a:endParaRPr>
            </a:p>
          </p:txBody>
        </p:sp>
      </p:grpSp>
      <p:pic>
        <p:nvPicPr>
          <p:cNvPr id="6" name="图片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2067" y="1638094"/>
            <a:ext cx="3532433" cy="3971049"/>
          </a:xfrm>
          <a:prstGeom prst="rect">
            <a:avLst/>
          </a:prstGeom>
        </p:spPr>
      </p:pic>
      <p:sp>
        <p:nvSpPr>
          <p:cNvPr id="8" name="Rectangle 2"/>
          <p:cNvSpPr txBox="1">
            <a:spLocks noChangeArrowheads="1"/>
          </p:cNvSpPr>
          <p:nvPr/>
        </p:nvSpPr>
        <p:spPr>
          <a:xfrm>
            <a:off x="4282994" y="1391348"/>
            <a:ext cx="3277109" cy="698500"/>
          </a:xfrm>
          <a:prstGeom prst="rect">
            <a:avLst/>
          </a:prstGeom>
          <a:extLst>
            <a:ext uri="{91240B29-F687-4F45-9708-019B960494DF}">
              <a14:hiddenLine xmlns:a14="http://schemas.microsoft.com/office/drawing/2010/main" w="9525">
                <a:solidFill>
                  <a:srgbClr val="000000"/>
                </a:solidFill>
                <a:bevel/>
              </a14:hiddenLine>
            </a:ext>
          </a:extLst>
        </p:spPr>
        <p:txBody>
          <a:bodyPr vert="horz" lIns="91440" tIns="45720" rIns="91440" bIns="45720" rtlCol="0" anchor="ctr">
            <a:norm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r>
              <a:rPr lang="zh-CN" altLang="en-US" sz="3200" dirty="0" smtClean="0">
                <a:solidFill>
                  <a:schemeClr val="bg1"/>
                </a:solidFill>
                <a:latin typeface="+mn-ea"/>
                <a:ea typeface="+mn-ea"/>
              </a:rPr>
              <a:t>部长：</a:t>
            </a:r>
            <a:r>
              <a:rPr lang="en-US" altLang="zh-CN" sz="3200" dirty="0" smtClean="0">
                <a:solidFill>
                  <a:schemeClr val="bg1"/>
                </a:solidFill>
                <a:latin typeface="+mn-ea"/>
                <a:ea typeface="+mn-ea"/>
              </a:rPr>
              <a:t>XXX</a:t>
            </a:r>
            <a:endParaRPr lang="en-US" altLang="zh-CN" sz="3200" dirty="0" smtClean="0">
              <a:solidFill>
                <a:schemeClr val="bg1"/>
              </a:solidFill>
              <a:latin typeface="+mn-ea"/>
              <a:ea typeface="+mn-ea"/>
            </a:endParaRPr>
          </a:p>
        </p:txBody>
      </p:sp>
      <p:sp>
        <p:nvSpPr>
          <p:cNvPr id="10" name="文本框 9"/>
          <p:cNvSpPr txBox="1"/>
          <p:nvPr/>
        </p:nvSpPr>
        <p:spPr>
          <a:xfrm>
            <a:off x="4282994" y="2089848"/>
            <a:ext cx="4551216" cy="1384995"/>
          </a:xfrm>
          <a:prstGeom prst="rect">
            <a:avLst/>
          </a:prstGeom>
          <a:noFill/>
        </p:spPr>
        <p:txBody>
          <a:bodyPr wrap="square" rtlCol="0">
            <a:spAutoFit/>
          </a:bodyPr>
          <a:lstStyle/>
          <a:p>
            <a:pPr>
              <a:lnSpc>
                <a:spcPct val="150000"/>
              </a:lnSpc>
            </a:pPr>
            <a:r>
              <a:rPr lang="zh-CN" altLang="en-US" sz="3200" dirty="0">
                <a:solidFill>
                  <a:schemeClr val="bg1"/>
                </a:solidFill>
                <a:latin typeface="+mn-ea"/>
              </a:rPr>
              <a:t>座右铭：</a:t>
            </a:r>
            <a:r>
              <a:rPr lang="zh-CN" altLang="en-US" sz="2400" dirty="0">
                <a:solidFill>
                  <a:schemeClr val="bg1"/>
                </a:solidFill>
                <a:latin typeface="+mn-ea"/>
              </a:rPr>
              <a:t>成功就在于面临挫折打击</a:t>
            </a:r>
            <a:r>
              <a:rPr lang="zh-CN" altLang="en-US" sz="2400" dirty="0" smtClean="0">
                <a:solidFill>
                  <a:schemeClr val="bg1"/>
                </a:solidFill>
                <a:latin typeface="+mn-ea"/>
              </a:rPr>
              <a:t>时，勇敢</a:t>
            </a:r>
            <a:r>
              <a:rPr lang="zh-CN" altLang="en-US" sz="2400" dirty="0">
                <a:solidFill>
                  <a:schemeClr val="bg1"/>
                </a:solidFill>
                <a:latin typeface="+mn-ea"/>
              </a:rPr>
              <a:t>的再跨一步 </a:t>
            </a:r>
            <a:endParaRPr lang="zh-CN" altLang="zh-CN" sz="2400" dirty="0">
              <a:solidFill>
                <a:schemeClr val="bg1"/>
              </a:solidFill>
              <a:latin typeface="+mn-ea"/>
            </a:endParaRPr>
          </a:p>
        </p:txBody>
      </p:sp>
      <p:pic>
        <p:nvPicPr>
          <p:cNvPr id="11" name="图片 1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073152" y="1555282"/>
            <a:ext cx="623967" cy="411251"/>
          </a:xfrm>
          <a:prstGeom prst="rect">
            <a:avLst/>
          </a:prstGeom>
        </p:spPr>
      </p:pic>
      <p:pic>
        <p:nvPicPr>
          <p:cNvPr id="12" name="图片 1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971899" y="3639463"/>
            <a:ext cx="702760" cy="533880"/>
          </a:xfrm>
          <a:prstGeom prst="rect">
            <a:avLst/>
          </a:prstGeom>
        </p:spPr>
      </p:pic>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2000" advClick="0" advTm="3000">
        <p15:prstTrans prst="peelOff"/>
      </p:transition>
    </mc:Choice>
    <mc:Fallback>
      <p:transition spd="slow" advClick="0" advTm="3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par>
                          <p:cTn id="8" fill="hold">
                            <p:stCondLst>
                              <p:cond delay="500"/>
                            </p:stCondLst>
                            <p:childTnLst>
                              <p:par>
                                <p:cTn id="9" presetID="26" presetClass="emph" presetSubtype="0" fill="hold" nodeType="afterEffect">
                                  <p:stCondLst>
                                    <p:cond delay="0"/>
                                  </p:stCondLst>
                                  <p:childTnLst>
                                    <p:animEffect transition="out" filter="fade">
                                      <p:cBhvr>
                                        <p:cTn id="10" dur="500" tmFilter="0, 0; .2, .5; .8, .5; 1, 0"/>
                                        <p:tgtEl>
                                          <p:spTgt spid="3"/>
                                        </p:tgtEl>
                                      </p:cBhvr>
                                    </p:animEffect>
                                    <p:animScale>
                                      <p:cBhvr>
                                        <p:cTn id="11" dur="250" autoRev="1" fill="hold"/>
                                        <p:tgtEl>
                                          <p:spTgt spid="3"/>
                                        </p:tgtEl>
                                      </p:cBhvr>
                                      <p:by x="105000" y="105000"/>
                                    </p:animScale>
                                  </p:childTnLst>
                                </p:cTn>
                              </p:par>
                            </p:childTnLst>
                          </p:cTn>
                        </p:par>
                        <p:par>
                          <p:cTn id="12" fill="hold">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wipe(left)">
                                      <p:cBhvr>
                                        <p:cTn id="15" dur="750"/>
                                        <p:tgtEl>
                                          <p:spTgt spid="2"/>
                                        </p:tgtEl>
                                      </p:cBhvr>
                                    </p:animEffect>
                                  </p:childTnLst>
                                </p:cTn>
                              </p:par>
                            </p:childTnLst>
                          </p:cTn>
                        </p:par>
                        <p:par>
                          <p:cTn id="16" fill="hold">
                            <p:stCondLst>
                              <p:cond delay="2000"/>
                            </p:stCondLst>
                            <p:childTnLst>
                              <p:par>
                                <p:cTn id="17" presetID="42" presetClass="entr" presetSubtype="0" fill="hold" nodeType="after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fade">
                                      <p:cBhvr>
                                        <p:cTn id="19" dur="1000"/>
                                        <p:tgtEl>
                                          <p:spTgt spid="6"/>
                                        </p:tgtEl>
                                      </p:cBhvr>
                                    </p:animEffect>
                                    <p:anim calcmode="lin" valueType="num">
                                      <p:cBhvr>
                                        <p:cTn id="20" dur="1000" fill="hold"/>
                                        <p:tgtEl>
                                          <p:spTgt spid="6"/>
                                        </p:tgtEl>
                                        <p:attrNameLst>
                                          <p:attrName>ppt_x</p:attrName>
                                        </p:attrNameLst>
                                      </p:cBhvr>
                                      <p:tavLst>
                                        <p:tav tm="0">
                                          <p:val>
                                            <p:strVal val="#ppt_x"/>
                                          </p:val>
                                        </p:tav>
                                        <p:tav tm="100000">
                                          <p:val>
                                            <p:strVal val="#ppt_x"/>
                                          </p:val>
                                        </p:tav>
                                      </p:tavLst>
                                    </p:anim>
                                    <p:anim calcmode="lin" valueType="num">
                                      <p:cBhvr>
                                        <p:cTn id="21" dur="1000" fill="hold"/>
                                        <p:tgtEl>
                                          <p:spTgt spid="6"/>
                                        </p:tgtEl>
                                        <p:attrNameLst>
                                          <p:attrName>ppt_y</p:attrName>
                                        </p:attrNameLst>
                                      </p:cBhvr>
                                      <p:tavLst>
                                        <p:tav tm="0">
                                          <p:val>
                                            <p:strVal val="#ppt_y+.1"/>
                                          </p:val>
                                        </p:tav>
                                        <p:tav tm="100000">
                                          <p:val>
                                            <p:strVal val="#ppt_y"/>
                                          </p:val>
                                        </p:tav>
                                      </p:tavLst>
                                    </p:anim>
                                  </p:childTnLst>
                                </p:cTn>
                              </p:par>
                            </p:childTnLst>
                          </p:cTn>
                        </p:par>
                        <p:par>
                          <p:cTn id="22" fill="hold">
                            <p:stCondLst>
                              <p:cond delay="3000"/>
                            </p:stCondLst>
                            <p:childTnLst>
                              <p:par>
                                <p:cTn id="23" presetID="22" presetClass="entr" presetSubtype="8" fill="hold" grpId="0" nodeType="afterEffect">
                                  <p:stCondLst>
                                    <p:cond delay="0"/>
                                  </p:stCondLst>
                                  <p:childTnLst>
                                    <p:set>
                                      <p:cBhvr>
                                        <p:cTn id="24" dur="1" fill="hold">
                                          <p:stCondLst>
                                            <p:cond delay="0"/>
                                          </p:stCondLst>
                                        </p:cTn>
                                        <p:tgtEl>
                                          <p:spTgt spid="8"/>
                                        </p:tgtEl>
                                        <p:attrNameLst>
                                          <p:attrName>style.visibility</p:attrName>
                                        </p:attrNameLst>
                                      </p:cBhvr>
                                      <p:to>
                                        <p:strVal val="visible"/>
                                      </p:to>
                                    </p:set>
                                    <p:animEffect transition="in" filter="wipe(left)">
                                      <p:cBhvr>
                                        <p:cTn id="25" dur="750"/>
                                        <p:tgtEl>
                                          <p:spTgt spid="8"/>
                                        </p:tgtEl>
                                      </p:cBhvr>
                                    </p:animEffect>
                                  </p:childTnLst>
                                </p:cTn>
                              </p:par>
                            </p:childTnLst>
                          </p:cTn>
                        </p:par>
                        <p:par>
                          <p:cTn id="26" fill="hold">
                            <p:stCondLst>
                              <p:cond delay="4000"/>
                            </p:stCondLst>
                            <p:childTnLst>
                              <p:par>
                                <p:cTn id="27" presetID="23" presetClass="entr" presetSubtype="16" fill="hold" grpId="0" nodeType="afterEffect">
                                  <p:stCondLst>
                                    <p:cond delay="0"/>
                                  </p:stCondLst>
                                  <p:iterate type="lt">
                                    <p:tmPct val="15000"/>
                                  </p:iterate>
                                  <p:childTnLst>
                                    <p:set>
                                      <p:cBhvr>
                                        <p:cTn id="28" dur="1" fill="hold">
                                          <p:stCondLst>
                                            <p:cond delay="0"/>
                                          </p:stCondLst>
                                        </p:cTn>
                                        <p:tgtEl>
                                          <p:spTgt spid="10"/>
                                        </p:tgtEl>
                                        <p:attrNameLst>
                                          <p:attrName>style.visibility</p:attrName>
                                        </p:attrNameLst>
                                      </p:cBhvr>
                                      <p:to>
                                        <p:strVal val="visible"/>
                                      </p:to>
                                    </p:set>
                                    <p:anim calcmode="lin" valueType="num">
                                      <p:cBhvr>
                                        <p:cTn id="29" dur="500" fill="hold"/>
                                        <p:tgtEl>
                                          <p:spTgt spid="10"/>
                                        </p:tgtEl>
                                        <p:attrNameLst>
                                          <p:attrName>ppt_w</p:attrName>
                                        </p:attrNameLst>
                                      </p:cBhvr>
                                      <p:tavLst>
                                        <p:tav tm="0">
                                          <p:val>
                                            <p:fltVal val="0"/>
                                          </p:val>
                                        </p:tav>
                                        <p:tav tm="100000">
                                          <p:val>
                                            <p:strVal val="#ppt_w"/>
                                          </p:val>
                                        </p:tav>
                                      </p:tavLst>
                                    </p:anim>
                                    <p:anim calcmode="lin" valueType="num">
                                      <p:cBhvr>
                                        <p:cTn id="30" dur="500" fill="hold"/>
                                        <p:tgtEl>
                                          <p:spTgt spid="10"/>
                                        </p:tgtEl>
                                        <p:attrNameLst>
                                          <p:attrName>ppt_h</p:attrName>
                                        </p:attrNameLst>
                                      </p:cBhvr>
                                      <p:tavLst>
                                        <p:tav tm="0">
                                          <p:val>
                                            <p:fltVal val="0"/>
                                          </p:val>
                                        </p:tav>
                                        <p:tav tm="100000">
                                          <p:val>
                                            <p:strVal val="#ppt_h"/>
                                          </p:val>
                                        </p:tav>
                                      </p:tavLst>
                                    </p:anim>
                                  </p:childTnLst>
                                </p:cTn>
                              </p:par>
                            </p:childTnLst>
                          </p:cTn>
                        </p:par>
                        <p:par>
                          <p:cTn id="31" fill="hold">
                            <p:stCondLst>
                              <p:cond delay="5800"/>
                            </p:stCondLst>
                            <p:childTnLst>
                              <p:par>
                                <p:cTn id="32" presetID="10" presetClass="entr" presetSubtype="0" fill="hold" nodeType="afterEffect">
                                  <p:stCondLst>
                                    <p:cond delay="0"/>
                                  </p:stCondLst>
                                  <p:childTnLst>
                                    <p:set>
                                      <p:cBhvr>
                                        <p:cTn id="33" dur="1" fill="hold">
                                          <p:stCondLst>
                                            <p:cond delay="0"/>
                                          </p:stCondLst>
                                        </p:cTn>
                                        <p:tgtEl>
                                          <p:spTgt spid="11"/>
                                        </p:tgtEl>
                                        <p:attrNameLst>
                                          <p:attrName>style.visibility</p:attrName>
                                        </p:attrNameLst>
                                      </p:cBhvr>
                                      <p:to>
                                        <p:strVal val="visible"/>
                                      </p:to>
                                    </p:set>
                                    <p:animEffect transition="in" filter="fade">
                                      <p:cBhvr>
                                        <p:cTn id="34" dur="500"/>
                                        <p:tgtEl>
                                          <p:spTgt spid="11"/>
                                        </p:tgtEl>
                                      </p:cBhvr>
                                    </p:animEffect>
                                  </p:childTnLst>
                                </p:cTn>
                              </p:par>
                              <p:par>
                                <p:cTn id="35" presetID="64" presetClass="path" presetSubtype="0" decel="30000" fill="hold" nodeType="withEffect">
                                  <p:stCondLst>
                                    <p:cond delay="0"/>
                                  </p:stCondLst>
                                  <p:childTnLst>
                                    <p:animMotion origin="layout" path="M 1.11111E-6 -3.95062E-6 L 0.09496 0.00062 " pathEditMode="relative" rAng="0" ptsTypes="AA">
                                      <p:cBhvr>
                                        <p:cTn id="36" dur="750" spd="-100000" fill="hold"/>
                                        <p:tgtEl>
                                          <p:spTgt spid="11"/>
                                        </p:tgtEl>
                                        <p:attrNameLst>
                                          <p:attrName>ppt_x</p:attrName>
                                          <p:attrName>ppt_y</p:attrName>
                                        </p:attrNameLst>
                                      </p:cBhvr>
                                      <p:rCtr x="4740" y="31"/>
                                    </p:animMotion>
                                  </p:childTnLst>
                                </p:cTn>
                              </p:par>
                              <p:par>
                                <p:cTn id="37" presetID="64" presetClass="path" presetSubtype="0" accel="30000" decel="30000" fill="hold" nodeType="withEffect">
                                  <p:stCondLst>
                                    <p:cond delay="750"/>
                                  </p:stCondLst>
                                  <p:childTnLst>
                                    <p:animMotion origin="layout" path="M 1.11111E-6 -3.95062E-6 L 0.05087 0.00186 " pathEditMode="relative" rAng="0" ptsTypes="AA">
                                      <p:cBhvr>
                                        <p:cTn id="38" dur="750" fill="hold"/>
                                        <p:tgtEl>
                                          <p:spTgt spid="11"/>
                                        </p:tgtEl>
                                        <p:attrNameLst>
                                          <p:attrName>ppt_x</p:attrName>
                                          <p:attrName>ppt_y</p:attrName>
                                        </p:attrNameLst>
                                      </p:cBhvr>
                                      <p:rCtr x="2535" y="93"/>
                                    </p:animMotion>
                                  </p:childTnLst>
                                </p:cTn>
                              </p:par>
                              <p:par>
                                <p:cTn id="39" presetID="10" presetClass="entr" presetSubtype="0" fill="hold" nodeType="withEffect">
                                  <p:stCondLst>
                                    <p:cond delay="0"/>
                                  </p:stCondLst>
                                  <p:childTnLst>
                                    <p:set>
                                      <p:cBhvr>
                                        <p:cTn id="40" dur="1" fill="hold">
                                          <p:stCondLst>
                                            <p:cond delay="0"/>
                                          </p:stCondLst>
                                        </p:cTn>
                                        <p:tgtEl>
                                          <p:spTgt spid="12"/>
                                        </p:tgtEl>
                                        <p:attrNameLst>
                                          <p:attrName>style.visibility</p:attrName>
                                        </p:attrNameLst>
                                      </p:cBhvr>
                                      <p:to>
                                        <p:strVal val="visible"/>
                                      </p:to>
                                    </p:set>
                                    <p:animEffect transition="in" filter="fade">
                                      <p:cBhvr>
                                        <p:cTn id="41" dur="500"/>
                                        <p:tgtEl>
                                          <p:spTgt spid="12"/>
                                        </p:tgtEl>
                                      </p:cBhvr>
                                    </p:animEffect>
                                  </p:childTnLst>
                                </p:cTn>
                              </p:par>
                              <p:par>
                                <p:cTn id="42" presetID="64" presetClass="path" presetSubtype="0" decel="30000" fill="hold" nodeType="withEffect">
                                  <p:stCondLst>
                                    <p:cond delay="0"/>
                                  </p:stCondLst>
                                  <p:childTnLst>
                                    <p:animMotion origin="layout" path="M -2.22222E-6 -1.48148E-6 L -0.09427 0.00185 " pathEditMode="relative" rAng="0" ptsTypes="AA">
                                      <p:cBhvr>
                                        <p:cTn id="43" dur="750" spd="-100000" fill="hold"/>
                                        <p:tgtEl>
                                          <p:spTgt spid="12"/>
                                        </p:tgtEl>
                                        <p:attrNameLst>
                                          <p:attrName>ppt_x</p:attrName>
                                          <p:attrName>ppt_y</p:attrName>
                                        </p:attrNameLst>
                                      </p:cBhvr>
                                      <p:rCtr x="-4722" y="93"/>
                                    </p:animMotion>
                                  </p:childTnLst>
                                </p:cTn>
                              </p:par>
                              <p:par>
                                <p:cTn id="44" presetID="64" presetClass="path" presetSubtype="0" accel="30000" decel="30000" fill="hold" nodeType="withEffect">
                                  <p:stCondLst>
                                    <p:cond delay="750"/>
                                  </p:stCondLst>
                                  <p:childTnLst>
                                    <p:animMotion origin="layout" path="M -2.22222E-6 -1.48148E-6 L -0.03559 0.00432 " pathEditMode="relative" rAng="0" ptsTypes="AA">
                                      <p:cBhvr>
                                        <p:cTn id="45" dur="750" fill="hold"/>
                                        <p:tgtEl>
                                          <p:spTgt spid="12"/>
                                        </p:tgtEl>
                                        <p:attrNameLst>
                                          <p:attrName>ppt_x</p:attrName>
                                          <p:attrName>ppt_y</p:attrName>
                                        </p:attrNameLst>
                                      </p:cBhvr>
                                      <p:rCtr x="-1788" y="216"/>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8" grpId="0" animBg="1"/>
      <p:bldP spid="10"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txBox="1">
            <a:spLocks noChangeArrowheads="1"/>
          </p:cNvSpPr>
          <p:nvPr/>
        </p:nvSpPr>
        <p:spPr>
          <a:xfrm>
            <a:off x="1073628" y="181113"/>
            <a:ext cx="3277109" cy="698500"/>
          </a:xfrm>
          <a:prstGeom prst="rect">
            <a:avLst/>
          </a:prstGeom>
          <a:extLst>
            <a:ext uri="{91240B29-F687-4F45-9708-019B960494DF}">
              <a14:hiddenLine xmlns:a14="http://schemas.microsoft.com/office/drawing/2010/main" w="9525">
                <a:solidFill>
                  <a:srgbClr val="000000"/>
                </a:solidFill>
                <a:bevel/>
              </a14:hiddenLine>
            </a:ext>
          </a:extLst>
        </p:spPr>
        <p:txBody>
          <a:bodyPr vert="horz" lIns="91440" tIns="45720" rIns="91440" bIns="45720" rtlCol="0" anchor="ctr">
            <a:norm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r>
              <a:rPr lang="zh-CN" altLang="en-US" sz="3200" dirty="0" smtClean="0">
                <a:solidFill>
                  <a:schemeClr val="bg1"/>
                </a:solidFill>
                <a:latin typeface="+mn-ea"/>
                <a:ea typeface="+mn-ea"/>
              </a:rPr>
              <a:t>副部长介绍</a:t>
            </a:r>
            <a:endParaRPr lang="zh-CN" sz="3200" dirty="0">
              <a:solidFill>
                <a:schemeClr val="bg1"/>
              </a:solidFill>
              <a:latin typeface="+mn-ea"/>
              <a:ea typeface="+mn-ea"/>
            </a:endParaRPr>
          </a:p>
        </p:txBody>
      </p:sp>
      <p:grpSp>
        <p:nvGrpSpPr>
          <p:cNvPr id="3" name="组合 2"/>
          <p:cNvGrpSpPr/>
          <p:nvPr/>
        </p:nvGrpSpPr>
        <p:grpSpPr>
          <a:xfrm>
            <a:off x="299979" y="123424"/>
            <a:ext cx="600635" cy="800307"/>
            <a:chOff x="299979" y="123424"/>
            <a:chExt cx="600635" cy="800307"/>
          </a:xfrm>
        </p:grpSpPr>
        <p:pic>
          <p:nvPicPr>
            <p:cNvPr id="4" name="图片 3"/>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322067" y="136995"/>
              <a:ext cx="569582" cy="786736"/>
            </a:xfrm>
            <a:prstGeom prst="rect">
              <a:avLst/>
            </a:prstGeom>
          </p:spPr>
        </p:pic>
        <p:sp>
          <p:nvSpPr>
            <p:cNvPr id="5" name="文本框 4"/>
            <p:cNvSpPr txBox="1"/>
            <p:nvPr/>
          </p:nvSpPr>
          <p:spPr>
            <a:xfrm>
              <a:off x="299979" y="123424"/>
              <a:ext cx="600635" cy="646331"/>
            </a:xfrm>
            <a:prstGeom prst="rect">
              <a:avLst/>
            </a:prstGeom>
            <a:noFill/>
          </p:spPr>
          <p:txBody>
            <a:bodyPr wrap="square" rtlCol="0">
              <a:spAutoFit/>
            </a:bodyPr>
            <a:lstStyle/>
            <a:p>
              <a:pPr algn="ctr"/>
              <a:r>
                <a:rPr lang="en-US" altLang="zh-CN" sz="3600" dirty="0" smtClean="0">
                  <a:solidFill>
                    <a:schemeClr val="bg1"/>
                  </a:solidFill>
                  <a:latin typeface="+mn-ea"/>
                </a:rPr>
                <a:t>01</a:t>
              </a:r>
              <a:endParaRPr lang="zh-CN" altLang="en-US" sz="3600" dirty="0">
                <a:solidFill>
                  <a:schemeClr val="bg1"/>
                </a:solidFill>
                <a:latin typeface="+mn-ea"/>
              </a:endParaRPr>
            </a:p>
          </p:txBody>
        </p:sp>
      </p:grpSp>
      <p:pic>
        <p:nvPicPr>
          <p:cNvPr id="6" name="图片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237662" y="1399671"/>
            <a:ext cx="3532433" cy="3971049"/>
          </a:xfrm>
          <a:prstGeom prst="rect">
            <a:avLst/>
          </a:prstGeom>
        </p:spPr>
      </p:pic>
      <p:sp>
        <p:nvSpPr>
          <p:cNvPr id="8" name="Rectangle 2"/>
          <p:cNvSpPr txBox="1">
            <a:spLocks noChangeArrowheads="1"/>
          </p:cNvSpPr>
          <p:nvPr/>
        </p:nvSpPr>
        <p:spPr>
          <a:xfrm>
            <a:off x="936612" y="1489318"/>
            <a:ext cx="3277109" cy="698500"/>
          </a:xfrm>
          <a:prstGeom prst="rect">
            <a:avLst/>
          </a:prstGeom>
          <a:extLst>
            <a:ext uri="{91240B29-F687-4F45-9708-019B960494DF}">
              <a14:hiddenLine xmlns:a14="http://schemas.microsoft.com/office/drawing/2010/main" w="9525">
                <a:solidFill>
                  <a:srgbClr val="000000"/>
                </a:solidFill>
                <a:bevel/>
              </a14:hiddenLine>
            </a:ext>
          </a:extLst>
        </p:spPr>
        <p:txBody>
          <a:bodyPr vert="horz" lIns="91440" tIns="45720" rIns="91440" bIns="45720" rtlCol="0" anchor="ctr">
            <a:norm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r>
              <a:rPr lang="zh-CN" altLang="en-US" sz="3200" dirty="0" smtClean="0">
                <a:solidFill>
                  <a:schemeClr val="bg1"/>
                </a:solidFill>
                <a:latin typeface="+mn-ea"/>
                <a:ea typeface="+mn-ea"/>
              </a:rPr>
              <a:t>副部长：</a:t>
            </a:r>
            <a:r>
              <a:rPr lang="en-US" altLang="zh-CN" sz="3200" dirty="0" smtClean="0">
                <a:solidFill>
                  <a:schemeClr val="bg1"/>
                </a:solidFill>
                <a:latin typeface="+mn-ea"/>
                <a:ea typeface="+mn-ea"/>
              </a:rPr>
              <a:t>XXX</a:t>
            </a:r>
            <a:endParaRPr lang="en-US" altLang="zh-CN" sz="3200" dirty="0" smtClean="0">
              <a:solidFill>
                <a:schemeClr val="bg1"/>
              </a:solidFill>
              <a:latin typeface="+mn-ea"/>
              <a:ea typeface="+mn-ea"/>
            </a:endParaRPr>
          </a:p>
        </p:txBody>
      </p:sp>
      <p:sp>
        <p:nvSpPr>
          <p:cNvPr id="10" name="文本框 9"/>
          <p:cNvSpPr txBox="1"/>
          <p:nvPr/>
        </p:nvSpPr>
        <p:spPr>
          <a:xfrm>
            <a:off x="936612" y="2187818"/>
            <a:ext cx="4551216" cy="1645259"/>
          </a:xfrm>
          <a:prstGeom prst="rect">
            <a:avLst/>
          </a:prstGeom>
          <a:noFill/>
        </p:spPr>
        <p:txBody>
          <a:bodyPr wrap="square" rtlCol="0">
            <a:spAutoFit/>
          </a:bodyPr>
          <a:lstStyle/>
          <a:p>
            <a:pPr>
              <a:lnSpc>
                <a:spcPct val="130000"/>
              </a:lnSpc>
            </a:pPr>
            <a:r>
              <a:rPr lang="zh-CN" altLang="en-US" sz="3200" dirty="0">
                <a:solidFill>
                  <a:schemeClr val="bg1"/>
                </a:solidFill>
                <a:latin typeface="+mn-ea"/>
              </a:rPr>
              <a:t>座右铭</a:t>
            </a:r>
            <a:r>
              <a:rPr lang="zh-CN" altLang="en-US" sz="3200" dirty="0" smtClean="0">
                <a:solidFill>
                  <a:schemeClr val="bg1"/>
                </a:solidFill>
                <a:latin typeface="+mn-ea"/>
              </a:rPr>
              <a:t>：</a:t>
            </a:r>
            <a:r>
              <a:rPr lang="zh-CN" altLang="en-US" sz="2400" dirty="0" smtClean="0">
                <a:solidFill>
                  <a:schemeClr val="bg1"/>
                </a:solidFill>
                <a:latin typeface="+mn-ea"/>
              </a:rPr>
              <a:t>具有</a:t>
            </a:r>
            <a:r>
              <a:rPr lang="zh-CN" altLang="en-US" sz="2400" dirty="0">
                <a:solidFill>
                  <a:schemeClr val="bg1"/>
                </a:solidFill>
                <a:latin typeface="+mn-ea"/>
              </a:rPr>
              <a:t>成功意识的人一定会成功，随意容许自己产生失败意识的人必定失败一次 </a:t>
            </a:r>
            <a:endParaRPr lang="zh-CN" altLang="zh-CN" sz="2400" dirty="0">
              <a:solidFill>
                <a:schemeClr val="bg1"/>
              </a:solidFill>
              <a:latin typeface="+mn-ea"/>
            </a:endParaRPr>
          </a:p>
        </p:txBody>
      </p:sp>
      <p:pic>
        <p:nvPicPr>
          <p:cNvPr id="11" name="图片 1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726770" y="1653252"/>
            <a:ext cx="623967" cy="411251"/>
          </a:xfrm>
          <a:prstGeom prst="rect">
            <a:avLst/>
          </a:prstGeom>
        </p:spPr>
      </p:pic>
      <p:pic>
        <p:nvPicPr>
          <p:cNvPr id="12" name="图片 1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383469" y="3956392"/>
            <a:ext cx="702760" cy="533880"/>
          </a:xfrm>
          <a:prstGeom prst="rect">
            <a:avLst/>
          </a:prstGeom>
        </p:spPr>
      </p:pic>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2000" advClick="0" advTm="3000">
        <p15:prstTrans prst="peelOff"/>
      </p:transition>
    </mc:Choice>
    <mc:Fallback>
      <p:transition spd="slow" advClick="0" advTm="3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par>
                          <p:cTn id="8" fill="hold">
                            <p:stCondLst>
                              <p:cond delay="500"/>
                            </p:stCondLst>
                            <p:childTnLst>
                              <p:par>
                                <p:cTn id="9" presetID="26" presetClass="emph" presetSubtype="0" fill="hold" nodeType="afterEffect">
                                  <p:stCondLst>
                                    <p:cond delay="0"/>
                                  </p:stCondLst>
                                  <p:childTnLst>
                                    <p:animEffect transition="out" filter="fade">
                                      <p:cBhvr>
                                        <p:cTn id="10" dur="500" tmFilter="0, 0; .2, .5; .8, .5; 1, 0"/>
                                        <p:tgtEl>
                                          <p:spTgt spid="3"/>
                                        </p:tgtEl>
                                      </p:cBhvr>
                                    </p:animEffect>
                                    <p:animScale>
                                      <p:cBhvr>
                                        <p:cTn id="11" dur="250" autoRev="1" fill="hold"/>
                                        <p:tgtEl>
                                          <p:spTgt spid="3"/>
                                        </p:tgtEl>
                                      </p:cBhvr>
                                      <p:by x="105000" y="105000"/>
                                    </p:animScale>
                                  </p:childTnLst>
                                </p:cTn>
                              </p:par>
                            </p:childTnLst>
                          </p:cTn>
                        </p:par>
                        <p:par>
                          <p:cTn id="12" fill="hold">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wipe(left)">
                                      <p:cBhvr>
                                        <p:cTn id="15" dur="750"/>
                                        <p:tgtEl>
                                          <p:spTgt spid="2"/>
                                        </p:tgtEl>
                                      </p:cBhvr>
                                    </p:animEffect>
                                  </p:childTnLst>
                                </p:cTn>
                              </p:par>
                            </p:childTnLst>
                          </p:cTn>
                        </p:par>
                        <p:par>
                          <p:cTn id="16" fill="hold">
                            <p:stCondLst>
                              <p:cond delay="2000"/>
                            </p:stCondLst>
                            <p:childTnLst>
                              <p:par>
                                <p:cTn id="17" presetID="42" presetClass="entr" presetSubtype="0" fill="hold" nodeType="after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fade">
                                      <p:cBhvr>
                                        <p:cTn id="19" dur="1000"/>
                                        <p:tgtEl>
                                          <p:spTgt spid="6"/>
                                        </p:tgtEl>
                                      </p:cBhvr>
                                    </p:animEffect>
                                    <p:anim calcmode="lin" valueType="num">
                                      <p:cBhvr>
                                        <p:cTn id="20" dur="1000" fill="hold"/>
                                        <p:tgtEl>
                                          <p:spTgt spid="6"/>
                                        </p:tgtEl>
                                        <p:attrNameLst>
                                          <p:attrName>ppt_x</p:attrName>
                                        </p:attrNameLst>
                                      </p:cBhvr>
                                      <p:tavLst>
                                        <p:tav tm="0">
                                          <p:val>
                                            <p:strVal val="#ppt_x"/>
                                          </p:val>
                                        </p:tav>
                                        <p:tav tm="100000">
                                          <p:val>
                                            <p:strVal val="#ppt_x"/>
                                          </p:val>
                                        </p:tav>
                                      </p:tavLst>
                                    </p:anim>
                                    <p:anim calcmode="lin" valueType="num">
                                      <p:cBhvr>
                                        <p:cTn id="21" dur="1000" fill="hold"/>
                                        <p:tgtEl>
                                          <p:spTgt spid="6"/>
                                        </p:tgtEl>
                                        <p:attrNameLst>
                                          <p:attrName>ppt_y</p:attrName>
                                        </p:attrNameLst>
                                      </p:cBhvr>
                                      <p:tavLst>
                                        <p:tav tm="0">
                                          <p:val>
                                            <p:strVal val="#ppt_y+.1"/>
                                          </p:val>
                                        </p:tav>
                                        <p:tav tm="100000">
                                          <p:val>
                                            <p:strVal val="#ppt_y"/>
                                          </p:val>
                                        </p:tav>
                                      </p:tavLst>
                                    </p:anim>
                                  </p:childTnLst>
                                </p:cTn>
                              </p:par>
                            </p:childTnLst>
                          </p:cTn>
                        </p:par>
                        <p:par>
                          <p:cTn id="22" fill="hold">
                            <p:stCondLst>
                              <p:cond delay="3000"/>
                            </p:stCondLst>
                            <p:childTnLst>
                              <p:par>
                                <p:cTn id="23" presetID="22" presetClass="entr" presetSubtype="8" fill="hold" grpId="0" nodeType="afterEffect">
                                  <p:stCondLst>
                                    <p:cond delay="0"/>
                                  </p:stCondLst>
                                  <p:childTnLst>
                                    <p:set>
                                      <p:cBhvr>
                                        <p:cTn id="24" dur="1" fill="hold">
                                          <p:stCondLst>
                                            <p:cond delay="0"/>
                                          </p:stCondLst>
                                        </p:cTn>
                                        <p:tgtEl>
                                          <p:spTgt spid="8"/>
                                        </p:tgtEl>
                                        <p:attrNameLst>
                                          <p:attrName>style.visibility</p:attrName>
                                        </p:attrNameLst>
                                      </p:cBhvr>
                                      <p:to>
                                        <p:strVal val="visible"/>
                                      </p:to>
                                    </p:set>
                                    <p:animEffect transition="in" filter="wipe(left)">
                                      <p:cBhvr>
                                        <p:cTn id="25" dur="750"/>
                                        <p:tgtEl>
                                          <p:spTgt spid="8"/>
                                        </p:tgtEl>
                                      </p:cBhvr>
                                    </p:animEffect>
                                  </p:childTnLst>
                                </p:cTn>
                              </p:par>
                            </p:childTnLst>
                          </p:cTn>
                        </p:par>
                        <p:par>
                          <p:cTn id="26" fill="hold">
                            <p:stCondLst>
                              <p:cond delay="4000"/>
                            </p:stCondLst>
                            <p:childTnLst>
                              <p:par>
                                <p:cTn id="27" presetID="23" presetClass="entr" presetSubtype="16" fill="hold" grpId="0" nodeType="afterEffect">
                                  <p:stCondLst>
                                    <p:cond delay="0"/>
                                  </p:stCondLst>
                                  <p:iterate type="lt">
                                    <p:tmPct val="15000"/>
                                  </p:iterate>
                                  <p:childTnLst>
                                    <p:set>
                                      <p:cBhvr>
                                        <p:cTn id="28" dur="1" fill="hold">
                                          <p:stCondLst>
                                            <p:cond delay="0"/>
                                          </p:stCondLst>
                                        </p:cTn>
                                        <p:tgtEl>
                                          <p:spTgt spid="10"/>
                                        </p:tgtEl>
                                        <p:attrNameLst>
                                          <p:attrName>style.visibility</p:attrName>
                                        </p:attrNameLst>
                                      </p:cBhvr>
                                      <p:to>
                                        <p:strVal val="visible"/>
                                      </p:to>
                                    </p:set>
                                    <p:anim calcmode="lin" valueType="num">
                                      <p:cBhvr>
                                        <p:cTn id="29" dur="500" fill="hold"/>
                                        <p:tgtEl>
                                          <p:spTgt spid="10"/>
                                        </p:tgtEl>
                                        <p:attrNameLst>
                                          <p:attrName>ppt_w</p:attrName>
                                        </p:attrNameLst>
                                      </p:cBhvr>
                                      <p:tavLst>
                                        <p:tav tm="0">
                                          <p:val>
                                            <p:fltVal val="0"/>
                                          </p:val>
                                        </p:tav>
                                        <p:tav tm="100000">
                                          <p:val>
                                            <p:strVal val="#ppt_w"/>
                                          </p:val>
                                        </p:tav>
                                      </p:tavLst>
                                    </p:anim>
                                    <p:anim calcmode="lin" valueType="num">
                                      <p:cBhvr>
                                        <p:cTn id="30" dur="500" fill="hold"/>
                                        <p:tgtEl>
                                          <p:spTgt spid="10"/>
                                        </p:tgtEl>
                                        <p:attrNameLst>
                                          <p:attrName>ppt_h</p:attrName>
                                        </p:attrNameLst>
                                      </p:cBhvr>
                                      <p:tavLst>
                                        <p:tav tm="0">
                                          <p:val>
                                            <p:fltVal val="0"/>
                                          </p:val>
                                        </p:tav>
                                        <p:tav tm="100000">
                                          <p:val>
                                            <p:strVal val="#ppt_h"/>
                                          </p:val>
                                        </p:tav>
                                      </p:tavLst>
                                    </p:anim>
                                  </p:childTnLst>
                                </p:cTn>
                              </p:par>
                            </p:childTnLst>
                          </p:cTn>
                        </p:par>
                        <p:par>
                          <p:cTn id="31" fill="hold">
                            <p:stCondLst>
                              <p:cond delay="6849"/>
                            </p:stCondLst>
                            <p:childTnLst>
                              <p:par>
                                <p:cTn id="32" presetID="10" presetClass="entr" presetSubtype="0" fill="hold" nodeType="afterEffect">
                                  <p:stCondLst>
                                    <p:cond delay="0"/>
                                  </p:stCondLst>
                                  <p:childTnLst>
                                    <p:set>
                                      <p:cBhvr>
                                        <p:cTn id="33" dur="1" fill="hold">
                                          <p:stCondLst>
                                            <p:cond delay="0"/>
                                          </p:stCondLst>
                                        </p:cTn>
                                        <p:tgtEl>
                                          <p:spTgt spid="11"/>
                                        </p:tgtEl>
                                        <p:attrNameLst>
                                          <p:attrName>style.visibility</p:attrName>
                                        </p:attrNameLst>
                                      </p:cBhvr>
                                      <p:to>
                                        <p:strVal val="visible"/>
                                      </p:to>
                                    </p:set>
                                    <p:animEffect transition="in" filter="fade">
                                      <p:cBhvr>
                                        <p:cTn id="34" dur="500"/>
                                        <p:tgtEl>
                                          <p:spTgt spid="11"/>
                                        </p:tgtEl>
                                      </p:cBhvr>
                                    </p:animEffect>
                                  </p:childTnLst>
                                </p:cTn>
                              </p:par>
                              <p:par>
                                <p:cTn id="35" presetID="64" presetClass="path" presetSubtype="0" decel="30000" fill="hold" nodeType="withEffect">
                                  <p:stCondLst>
                                    <p:cond delay="0"/>
                                  </p:stCondLst>
                                  <p:childTnLst>
                                    <p:animMotion origin="layout" path="M 3.33333E-6 -1.11111E-6 L 0.09496 0.00062 " pathEditMode="relative" rAng="0" ptsTypes="AA">
                                      <p:cBhvr>
                                        <p:cTn id="36" dur="750" spd="-100000" fill="hold"/>
                                        <p:tgtEl>
                                          <p:spTgt spid="11"/>
                                        </p:tgtEl>
                                        <p:attrNameLst>
                                          <p:attrName>ppt_x</p:attrName>
                                          <p:attrName>ppt_y</p:attrName>
                                        </p:attrNameLst>
                                      </p:cBhvr>
                                      <p:rCtr x="4740" y="31"/>
                                    </p:animMotion>
                                  </p:childTnLst>
                                </p:cTn>
                              </p:par>
                              <p:par>
                                <p:cTn id="37" presetID="64" presetClass="path" presetSubtype="0" accel="30000" decel="30000" fill="hold" nodeType="withEffect">
                                  <p:stCondLst>
                                    <p:cond delay="750"/>
                                  </p:stCondLst>
                                  <p:childTnLst>
                                    <p:animMotion origin="layout" path="M 3.33333E-6 -1.11111E-6 L 0.05086 0.00185 " pathEditMode="relative" rAng="0" ptsTypes="AA">
                                      <p:cBhvr>
                                        <p:cTn id="38" dur="750" fill="hold"/>
                                        <p:tgtEl>
                                          <p:spTgt spid="11"/>
                                        </p:tgtEl>
                                        <p:attrNameLst>
                                          <p:attrName>ppt_x</p:attrName>
                                          <p:attrName>ppt_y</p:attrName>
                                        </p:attrNameLst>
                                      </p:cBhvr>
                                      <p:rCtr x="2535" y="93"/>
                                    </p:animMotion>
                                  </p:childTnLst>
                                </p:cTn>
                              </p:par>
                              <p:par>
                                <p:cTn id="39" presetID="10" presetClass="entr" presetSubtype="0" fill="hold" nodeType="withEffect">
                                  <p:stCondLst>
                                    <p:cond delay="0"/>
                                  </p:stCondLst>
                                  <p:childTnLst>
                                    <p:set>
                                      <p:cBhvr>
                                        <p:cTn id="40" dur="1" fill="hold">
                                          <p:stCondLst>
                                            <p:cond delay="0"/>
                                          </p:stCondLst>
                                        </p:cTn>
                                        <p:tgtEl>
                                          <p:spTgt spid="12"/>
                                        </p:tgtEl>
                                        <p:attrNameLst>
                                          <p:attrName>style.visibility</p:attrName>
                                        </p:attrNameLst>
                                      </p:cBhvr>
                                      <p:to>
                                        <p:strVal val="visible"/>
                                      </p:to>
                                    </p:set>
                                    <p:animEffect transition="in" filter="fade">
                                      <p:cBhvr>
                                        <p:cTn id="41" dur="500"/>
                                        <p:tgtEl>
                                          <p:spTgt spid="12"/>
                                        </p:tgtEl>
                                      </p:cBhvr>
                                    </p:animEffect>
                                  </p:childTnLst>
                                </p:cTn>
                              </p:par>
                              <p:par>
                                <p:cTn id="42" presetID="64" presetClass="path" presetSubtype="0" decel="30000" fill="hold" nodeType="withEffect">
                                  <p:stCondLst>
                                    <p:cond delay="0"/>
                                  </p:stCondLst>
                                  <p:childTnLst>
                                    <p:animMotion origin="layout" path="M -3.33333E-6 2.34568E-6 L -0.09427 0.00185 " pathEditMode="relative" rAng="0" ptsTypes="AA">
                                      <p:cBhvr>
                                        <p:cTn id="43" dur="750" spd="-100000" fill="hold"/>
                                        <p:tgtEl>
                                          <p:spTgt spid="12"/>
                                        </p:tgtEl>
                                        <p:attrNameLst>
                                          <p:attrName>ppt_x</p:attrName>
                                          <p:attrName>ppt_y</p:attrName>
                                        </p:attrNameLst>
                                      </p:cBhvr>
                                      <p:rCtr x="-4722" y="93"/>
                                    </p:animMotion>
                                  </p:childTnLst>
                                </p:cTn>
                              </p:par>
                              <p:par>
                                <p:cTn id="44" presetID="64" presetClass="path" presetSubtype="0" accel="30000" decel="30000" fill="hold" nodeType="withEffect">
                                  <p:stCondLst>
                                    <p:cond delay="750"/>
                                  </p:stCondLst>
                                  <p:childTnLst>
                                    <p:animMotion origin="layout" path="M -3.33333E-6 2.34568E-6 L -0.03559 0.00432 " pathEditMode="relative" rAng="0" ptsTypes="AA">
                                      <p:cBhvr>
                                        <p:cTn id="45" dur="750" fill="hold"/>
                                        <p:tgtEl>
                                          <p:spTgt spid="12"/>
                                        </p:tgtEl>
                                        <p:attrNameLst>
                                          <p:attrName>ppt_x</p:attrName>
                                          <p:attrName>ppt_y</p:attrName>
                                        </p:attrNameLst>
                                      </p:cBhvr>
                                      <p:rCtr x="-1788" y="216"/>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8" grpId="0" animBg="1"/>
      <p:bldP spid="10"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椭圆 8"/>
          <p:cNvSpPr/>
          <p:nvPr/>
        </p:nvSpPr>
        <p:spPr>
          <a:xfrm>
            <a:off x="1797424" y="2196354"/>
            <a:ext cx="5549152" cy="2008094"/>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Rectangle 2"/>
          <p:cNvSpPr txBox="1">
            <a:spLocks noChangeArrowheads="1"/>
          </p:cNvSpPr>
          <p:nvPr/>
        </p:nvSpPr>
        <p:spPr>
          <a:xfrm>
            <a:off x="1073628" y="181113"/>
            <a:ext cx="3277109" cy="698500"/>
          </a:xfrm>
          <a:prstGeom prst="rect">
            <a:avLst/>
          </a:prstGeom>
          <a:extLst>
            <a:ext uri="{91240B29-F687-4F45-9708-019B960494DF}">
              <a14:hiddenLine xmlns:a14="http://schemas.microsoft.com/office/drawing/2010/main" w="9525">
                <a:solidFill>
                  <a:srgbClr val="000000"/>
                </a:solidFill>
                <a:bevel/>
              </a14:hiddenLine>
            </a:ext>
          </a:extLst>
        </p:spPr>
        <p:txBody>
          <a:bodyPr vert="horz" lIns="91440" tIns="45720" rIns="91440" bIns="45720" rtlCol="0" anchor="ctr">
            <a:norm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r>
              <a:rPr lang="zh-CN" altLang="en-US" sz="3200" dirty="0" smtClean="0">
                <a:solidFill>
                  <a:schemeClr val="bg1"/>
                </a:solidFill>
                <a:latin typeface="+mn-ea"/>
                <a:ea typeface="+mn-ea"/>
              </a:rPr>
              <a:t>组织建设</a:t>
            </a:r>
            <a:endParaRPr lang="zh-CN" sz="3200" dirty="0">
              <a:solidFill>
                <a:schemeClr val="bg1"/>
              </a:solidFill>
              <a:latin typeface="+mn-ea"/>
              <a:ea typeface="+mn-ea"/>
            </a:endParaRPr>
          </a:p>
        </p:txBody>
      </p:sp>
      <p:grpSp>
        <p:nvGrpSpPr>
          <p:cNvPr id="3" name="组合 2"/>
          <p:cNvGrpSpPr/>
          <p:nvPr/>
        </p:nvGrpSpPr>
        <p:grpSpPr>
          <a:xfrm>
            <a:off x="299979" y="123424"/>
            <a:ext cx="600635" cy="800307"/>
            <a:chOff x="299979" y="123424"/>
            <a:chExt cx="600635" cy="800307"/>
          </a:xfrm>
        </p:grpSpPr>
        <p:pic>
          <p:nvPicPr>
            <p:cNvPr id="4" name="图片 3"/>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322067" y="136995"/>
              <a:ext cx="569582" cy="786736"/>
            </a:xfrm>
            <a:prstGeom prst="rect">
              <a:avLst/>
            </a:prstGeom>
          </p:spPr>
        </p:pic>
        <p:sp>
          <p:nvSpPr>
            <p:cNvPr id="5" name="文本框 4"/>
            <p:cNvSpPr txBox="1"/>
            <p:nvPr/>
          </p:nvSpPr>
          <p:spPr>
            <a:xfrm>
              <a:off x="299979" y="123424"/>
              <a:ext cx="600635" cy="646331"/>
            </a:xfrm>
            <a:prstGeom prst="rect">
              <a:avLst/>
            </a:prstGeom>
            <a:noFill/>
          </p:spPr>
          <p:txBody>
            <a:bodyPr wrap="square" rtlCol="0">
              <a:spAutoFit/>
            </a:bodyPr>
            <a:lstStyle/>
            <a:p>
              <a:pPr algn="ctr"/>
              <a:r>
                <a:rPr lang="en-US" altLang="zh-CN" sz="3600" dirty="0" smtClean="0">
                  <a:solidFill>
                    <a:schemeClr val="bg1"/>
                  </a:solidFill>
                  <a:latin typeface="+mn-ea"/>
                </a:rPr>
                <a:t>02</a:t>
              </a:r>
              <a:endParaRPr lang="zh-CN" altLang="en-US" sz="3600" dirty="0">
                <a:solidFill>
                  <a:schemeClr val="bg1"/>
                </a:solidFill>
                <a:latin typeface="+mn-ea"/>
              </a:endParaRPr>
            </a:p>
          </p:txBody>
        </p:sp>
      </p:grpSp>
      <p:pic>
        <p:nvPicPr>
          <p:cNvPr id="6" name="图片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14368" y="923731"/>
            <a:ext cx="3115265" cy="4219769"/>
          </a:xfrm>
          <a:prstGeom prst="rect">
            <a:avLst/>
          </a:prstGeom>
        </p:spPr>
      </p:pic>
      <p:grpSp>
        <p:nvGrpSpPr>
          <p:cNvPr id="13" name="组合 12"/>
          <p:cNvGrpSpPr/>
          <p:nvPr/>
        </p:nvGrpSpPr>
        <p:grpSpPr>
          <a:xfrm>
            <a:off x="2474251" y="2388833"/>
            <a:ext cx="237931" cy="237931"/>
            <a:chOff x="2746287" y="2265590"/>
            <a:chExt cx="712188" cy="712188"/>
          </a:xfrm>
        </p:grpSpPr>
        <p:sp>
          <p:nvSpPr>
            <p:cNvPr id="14" name="椭圆 13"/>
            <p:cNvSpPr/>
            <p:nvPr/>
          </p:nvSpPr>
          <p:spPr>
            <a:xfrm>
              <a:off x="2746287" y="2265590"/>
              <a:ext cx="712188" cy="712188"/>
            </a:xfrm>
            <a:prstGeom prst="ellipse">
              <a:avLst/>
            </a:prstGeom>
            <a:solidFill>
              <a:schemeClr val="bg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15" name="椭圆 14"/>
            <p:cNvSpPr/>
            <p:nvPr/>
          </p:nvSpPr>
          <p:spPr>
            <a:xfrm>
              <a:off x="2842031" y="2361334"/>
              <a:ext cx="520700" cy="520700"/>
            </a:xfrm>
            <a:prstGeom prst="ellipse">
              <a:avLst/>
            </a:pr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16" name="椭圆 15"/>
            <p:cNvSpPr/>
            <p:nvPr/>
          </p:nvSpPr>
          <p:spPr>
            <a:xfrm>
              <a:off x="2959506" y="2478809"/>
              <a:ext cx="285750" cy="285750"/>
            </a:xfrm>
            <a:prstGeom prst="ellipse">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grpSp>
      <p:sp>
        <p:nvSpPr>
          <p:cNvPr id="18" name="文本框 17"/>
          <p:cNvSpPr txBox="1"/>
          <p:nvPr/>
        </p:nvSpPr>
        <p:spPr>
          <a:xfrm>
            <a:off x="946379" y="2241179"/>
            <a:ext cx="1408766" cy="461665"/>
          </a:xfrm>
          <a:prstGeom prst="rect">
            <a:avLst/>
          </a:prstGeom>
          <a:noFill/>
        </p:spPr>
        <p:txBody>
          <a:bodyPr wrap="square" rtlCol="0">
            <a:spAutoFit/>
          </a:bodyPr>
          <a:lstStyle/>
          <a:p>
            <a:pPr algn="r"/>
            <a:r>
              <a:rPr lang="zh-CN" altLang="en-US" sz="2400" dirty="0" smtClean="0">
                <a:solidFill>
                  <a:schemeClr val="bg1"/>
                </a:solidFill>
              </a:rPr>
              <a:t>编辑部</a:t>
            </a:r>
            <a:endParaRPr lang="zh-CN" altLang="en-US" sz="2400" dirty="0">
              <a:solidFill>
                <a:schemeClr val="bg1"/>
              </a:solidFill>
            </a:endParaRPr>
          </a:p>
        </p:txBody>
      </p:sp>
      <p:grpSp>
        <p:nvGrpSpPr>
          <p:cNvPr id="19" name="组合 18"/>
          <p:cNvGrpSpPr/>
          <p:nvPr/>
        </p:nvGrpSpPr>
        <p:grpSpPr>
          <a:xfrm>
            <a:off x="1715138" y="3162047"/>
            <a:ext cx="237931" cy="237931"/>
            <a:chOff x="2746287" y="2265590"/>
            <a:chExt cx="712188" cy="712188"/>
          </a:xfrm>
        </p:grpSpPr>
        <p:sp>
          <p:nvSpPr>
            <p:cNvPr id="20" name="椭圆 19"/>
            <p:cNvSpPr/>
            <p:nvPr/>
          </p:nvSpPr>
          <p:spPr>
            <a:xfrm>
              <a:off x="2746287" y="2265590"/>
              <a:ext cx="712188" cy="712188"/>
            </a:xfrm>
            <a:prstGeom prst="ellipse">
              <a:avLst/>
            </a:prstGeom>
            <a:solidFill>
              <a:schemeClr val="bg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21" name="椭圆 20"/>
            <p:cNvSpPr/>
            <p:nvPr/>
          </p:nvSpPr>
          <p:spPr>
            <a:xfrm>
              <a:off x="2842031" y="2361334"/>
              <a:ext cx="520700" cy="520700"/>
            </a:xfrm>
            <a:prstGeom prst="ellipse">
              <a:avLst/>
            </a:pr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22" name="椭圆 21"/>
            <p:cNvSpPr/>
            <p:nvPr/>
          </p:nvSpPr>
          <p:spPr>
            <a:xfrm>
              <a:off x="2959506" y="2478809"/>
              <a:ext cx="285750" cy="285750"/>
            </a:xfrm>
            <a:prstGeom prst="ellipse">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grpSp>
      <p:sp>
        <p:nvSpPr>
          <p:cNvPr id="23" name="文本框 22"/>
          <p:cNvSpPr txBox="1"/>
          <p:nvPr/>
        </p:nvSpPr>
        <p:spPr>
          <a:xfrm>
            <a:off x="235477" y="3053087"/>
            <a:ext cx="1408766" cy="461665"/>
          </a:xfrm>
          <a:prstGeom prst="rect">
            <a:avLst/>
          </a:prstGeom>
          <a:noFill/>
        </p:spPr>
        <p:txBody>
          <a:bodyPr wrap="square" rtlCol="0">
            <a:spAutoFit/>
          </a:bodyPr>
          <a:lstStyle/>
          <a:p>
            <a:pPr algn="r"/>
            <a:r>
              <a:rPr lang="zh-CN" altLang="en-US" sz="2400" dirty="0" smtClean="0">
                <a:solidFill>
                  <a:schemeClr val="bg1"/>
                </a:solidFill>
              </a:rPr>
              <a:t>宣传部</a:t>
            </a:r>
            <a:endParaRPr lang="zh-CN" altLang="en-US" sz="2400" dirty="0">
              <a:solidFill>
                <a:schemeClr val="bg1"/>
              </a:solidFill>
            </a:endParaRPr>
          </a:p>
        </p:txBody>
      </p:sp>
      <p:grpSp>
        <p:nvGrpSpPr>
          <p:cNvPr id="24" name="组合 23"/>
          <p:cNvGrpSpPr/>
          <p:nvPr/>
        </p:nvGrpSpPr>
        <p:grpSpPr>
          <a:xfrm>
            <a:off x="2577133" y="3832814"/>
            <a:ext cx="237931" cy="237931"/>
            <a:chOff x="2746287" y="2265590"/>
            <a:chExt cx="712188" cy="712188"/>
          </a:xfrm>
        </p:grpSpPr>
        <p:sp>
          <p:nvSpPr>
            <p:cNvPr id="25" name="椭圆 24"/>
            <p:cNvSpPr/>
            <p:nvPr/>
          </p:nvSpPr>
          <p:spPr>
            <a:xfrm>
              <a:off x="2746287" y="2265590"/>
              <a:ext cx="712188" cy="712188"/>
            </a:xfrm>
            <a:prstGeom prst="ellipse">
              <a:avLst/>
            </a:prstGeom>
            <a:solidFill>
              <a:schemeClr val="bg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26" name="椭圆 25"/>
            <p:cNvSpPr/>
            <p:nvPr/>
          </p:nvSpPr>
          <p:spPr>
            <a:xfrm>
              <a:off x="2842031" y="2361334"/>
              <a:ext cx="520700" cy="520700"/>
            </a:xfrm>
            <a:prstGeom prst="ellipse">
              <a:avLst/>
            </a:pr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27" name="椭圆 26"/>
            <p:cNvSpPr/>
            <p:nvPr/>
          </p:nvSpPr>
          <p:spPr>
            <a:xfrm>
              <a:off x="2959506" y="2478809"/>
              <a:ext cx="285750" cy="285750"/>
            </a:xfrm>
            <a:prstGeom prst="ellipse">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grpSp>
      <p:sp>
        <p:nvSpPr>
          <p:cNvPr id="28" name="文本框 27"/>
          <p:cNvSpPr txBox="1"/>
          <p:nvPr/>
        </p:nvSpPr>
        <p:spPr>
          <a:xfrm>
            <a:off x="1097472" y="3723854"/>
            <a:ext cx="1408766" cy="461665"/>
          </a:xfrm>
          <a:prstGeom prst="rect">
            <a:avLst/>
          </a:prstGeom>
          <a:noFill/>
        </p:spPr>
        <p:txBody>
          <a:bodyPr wrap="square" rtlCol="0">
            <a:spAutoFit/>
          </a:bodyPr>
          <a:lstStyle/>
          <a:p>
            <a:pPr algn="r"/>
            <a:r>
              <a:rPr lang="zh-CN" altLang="en-US" sz="2400" dirty="0">
                <a:solidFill>
                  <a:schemeClr val="bg1"/>
                </a:solidFill>
              </a:rPr>
              <a:t>外联部</a:t>
            </a:r>
            <a:endParaRPr lang="zh-CN" altLang="en-US" sz="2400" dirty="0">
              <a:solidFill>
                <a:schemeClr val="bg1"/>
              </a:solidFill>
            </a:endParaRPr>
          </a:p>
        </p:txBody>
      </p:sp>
      <p:grpSp>
        <p:nvGrpSpPr>
          <p:cNvPr id="29" name="组合 28"/>
          <p:cNvGrpSpPr/>
          <p:nvPr/>
        </p:nvGrpSpPr>
        <p:grpSpPr>
          <a:xfrm>
            <a:off x="6294085" y="2329468"/>
            <a:ext cx="237931" cy="237931"/>
            <a:chOff x="2746287" y="2265590"/>
            <a:chExt cx="712188" cy="712188"/>
          </a:xfrm>
        </p:grpSpPr>
        <p:sp>
          <p:nvSpPr>
            <p:cNvPr id="30" name="椭圆 29"/>
            <p:cNvSpPr/>
            <p:nvPr/>
          </p:nvSpPr>
          <p:spPr>
            <a:xfrm>
              <a:off x="2746287" y="2265590"/>
              <a:ext cx="712188" cy="712188"/>
            </a:xfrm>
            <a:prstGeom prst="ellipse">
              <a:avLst/>
            </a:prstGeom>
            <a:solidFill>
              <a:schemeClr val="bg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31" name="椭圆 30"/>
            <p:cNvSpPr/>
            <p:nvPr/>
          </p:nvSpPr>
          <p:spPr>
            <a:xfrm>
              <a:off x="2842031" y="2361334"/>
              <a:ext cx="520700" cy="520700"/>
            </a:xfrm>
            <a:prstGeom prst="ellipse">
              <a:avLst/>
            </a:pr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32" name="椭圆 31"/>
            <p:cNvSpPr/>
            <p:nvPr/>
          </p:nvSpPr>
          <p:spPr>
            <a:xfrm>
              <a:off x="2959506" y="2478809"/>
              <a:ext cx="285750" cy="285750"/>
            </a:xfrm>
            <a:prstGeom prst="ellipse">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grpSp>
      <p:grpSp>
        <p:nvGrpSpPr>
          <p:cNvPr id="33" name="组合 32"/>
          <p:cNvGrpSpPr/>
          <p:nvPr/>
        </p:nvGrpSpPr>
        <p:grpSpPr>
          <a:xfrm>
            <a:off x="7220336" y="3102682"/>
            <a:ext cx="237931" cy="237931"/>
            <a:chOff x="2746287" y="2265590"/>
            <a:chExt cx="712188" cy="712188"/>
          </a:xfrm>
        </p:grpSpPr>
        <p:sp>
          <p:nvSpPr>
            <p:cNvPr id="34" name="椭圆 33"/>
            <p:cNvSpPr/>
            <p:nvPr/>
          </p:nvSpPr>
          <p:spPr>
            <a:xfrm>
              <a:off x="2746287" y="2265590"/>
              <a:ext cx="712188" cy="712188"/>
            </a:xfrm>
            <a:prstGeom prst="ellipse">
              <a:avLst/>
            </a:prstGeom>
            <a:solidFill>
              <a:schemeClr val="bg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35" name="椭圆 34"/>
            <p:cNvSpPr/>
            <p:nvPr/>
          </p:nvSpPr>
          <p:spPr>
            <a:xfrm>
              <a:off x="2842031" y="2361334"/>
              <a:ext cx="520700" cy="520700"/>
            </a:xfrm>
            <a:prstGeom prst="ellipse">
              <a:avLst/>
            </a:pr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36" name="椭圆 35"/>
            <p:cNvSpPr/>
            <p:nvPr/>
          </p:nvSpPr>
          <p:spPr>
            <a:xfrm>
              <a:off x="2959506" y="2478809"/>
              <a:ext cx="285750" cy="285750"/>
            </a:xfrm>
            <a:prstGeom prst="ellipse">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grpSp>
      <p:grpSp>
        <p:nvGrpSpPr>
          <p:cNvPr id="37" name="组合 36"/>
          <p:cNvGrpSpPr/>
          <p:nvPr/>
        </p:nvGrpSpPr>
        <p:grpSpPr>
          <a:xfrm>
            <a:off x="6396967" y="3773449"/>
            <a:ext cx="237931" cy="237931"/>
            <a:chOff x="2746287" y="2265590"/>
            <a:chExt cx="712188" cy="712188"/>
          </a:xfrm>
        </p:grpSpPr>
        <p:sp>
          <p:nvSpPr>
            <p:cNvPr id="38" name="椭圆 37"/>
            <p:cNvSpPr/>
            <p:nvPr/>
          </p:nvSpPr>
          <p:spPr>
            <a:xfrm>
              <a:off x="2746287" y="2265590"/>
              <a:ext cx="712188" cy="712188"/>
            </a:xfrm>
            <a:prstGeom prst="ellipse">
              <a:avLst/>
            </a:prstGeom>
            <a:solidFill>
              <a:schemeClr val="bg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39" name="椭圆 38"/>
            <p:cNvSpPr/>
            <p:nvPr/>
          </p:nvSpPr>
          <p:spPr>
            <a:xfrm>
              <a:off x="2842031" y="2361334"/>
              <a:ext cx="520700" cy="520700"/>
            </a:xfrm>
            <a:prstGeom prst="ellipse">
              <a:avLst/>
            </a:pr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40" name="椭圆 39"/>
            <p:cNvSpPr/>
            <p:nvPr/>
          </p:nvSpPr>
          <p:spPr>
            <a:xfrm>
              <a:off x="2959506" y="2478809"/>
              <a:ext cx="285750" cy="285750"/>
            </a:xfrm>
            <a:prstGeom prst="ellipse">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grpSp>
      <p:sp>
        <p:nvSpPr>
          <p:cNvPr id="41" name="文本框 40"/>
          <p:cNvSpPr txBox="1"/>
          <p:nvPr/>
        </p:nvSpPr>
        <p:spPr>
          <a:xfrm>
            <a:off x="6553621" y="2151293"/>
            <a:ext cx="1408766" cy="461665"/>
          </a:xfrm>
          <a:prstGeom prst="rect">
            <a:avLst/>
          </a:prstGeom>
          <a:noFill/>
        </p:spPr>
        <p:txBody>
          <a:bodyPr wrap="square" rtlCol="0">
            <a:spAutoFit/>
          </a:bodyPr>
          <a:lstStyle/>
          <a:p>
            <a:r>
              <a:rPr lang="zh-CN" altLang="en-US" sz="2400" dirty="0" smtClean="0">
                <a:solidFill>
                  <a:schemeClr val="bg1"/>
                </a:solidFill>
              </a:rPr>
              <a:t>网络部</a:t>
            </a:r>
            <a:endParaRPr lang="zh-CN" altLang="en-US" sz="2400" dirty="0">
              <a:solidFill>
                <a:schemeClr val="bg1"/>
              </a:solidFill>
            </a:endParaRPr>
          </a:p>
        </p:txBody>
      </p:sp>
      <p:sp>
        <p:nvSpPr>
          <p:cNvPr id="42" name="文本框 41"/>
          <p:cNvSpPr txBox="1"/>
          <p:nvPr/>
        </p:nvSpPr>
        <p:spPr>
          <a:xfrm>
            <a:off x="7493238" y="2990814"/>
            <a:ext cx="1408766" cy="461665"/>
          </a:xfrm>
          <a:prstGeom prst="rect">
            <a:avLst/>
          </a:prstGeom>
          <a:noFill/>
        </p:spPr>
        <p:txBody>
          <a:bodyPr wrap="square" rtlCol="0">
            <a:spAutoFit/>
          </a:bodyPr>
          <a:lstStyle/>
          <a:p>
            <a:r>
              <a:rPr lang="zh-CN" altLang="en-US" sz="2400" dirty="0" smtClean="0">
                <a:solidFill>
                  <a:schemeClr val="bg1"/>
                </a:solidFill>
              </a:rPr>
              <a:t>财务部</a:t>
            </a:r>
            <a:endParaRPr lang="zh-CN" altLang="en-US" sz="2400" dirty="0">
              <a:solidFill>
                <a:schemeClr val="bg1"/>
              </a:solidFill>
            </a:endParaRPr>
          </a:p>
        </p:txBody>
      </p:sp>
      <p:sp>
        <p:nvSpPr>
          <p:cNvPr id="43" name="文本框 42"/>
          <p:cNvSpPr txBox="1"/>
          <p:nvPr/>
        </p:nvSpPr>
        <p:spPr>
          <a:xfrm>
            <a:off x="6713088" y="3674011"/>
            <a:ext cx="1408766" cy="461665"/>
          </a:xfrm>
          <a:prstGeom prst="rect">
            <a:avLst/>
          </a:prstGeom>
          <a:noFill/>
        </p:spPr>
        <p:txBody>
          <a:bodyPr wrap="square" rtlCol="0">
            <a:spAutoFit/>
          </a:bodyPr>
          <a:lstStyle/>
          <a:p>
            <a:r>
              <a:rPr lang="zh-CN" altLang="en-US" sz="2400" dirty="0" smtClean="0">
                <a:solidFill>
                  <a:schemeClr val="bg1"/>
                </a:solidFill>
              </a:rPr>
              <a:t>活动部</a:t>
            </a:r>
            <a:endParaRPr lang="zh-CN" altLang="en-US" sz="2400" dirty="0">
              <a:solidFill>
                <a:schemeClr val="bg1"/>
              </a:solidFill>
            </a:endParaRPr>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2000" advClick="0" advTm="3000">
        <p15:prstTrans prst="peelOff"/>
      </p:transition>
    </mc:Choice>
    <mc:Fallback>
      <p:transition spd="slow" advClick="0" advTm="3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par>
                          <p:cTn id="8" fill="hold">
                            <p:stCondLst>
                              <p:cond delay="500"/>
                            </p:stCondLst>
                            <p:childTnLst>
                              <p:par>
                                <p:cTn id="9" presetID="26" presetClass="emph" presetSubtype="0" fill="hold" nodeType="afterEffect">
                                  <p:stCondLst>
                                    <p:cond delay="0"/>
                                  </p:stCondLst>
                                  <p:childTnLst>
                                    <p:animEffect transition="out" filter="fade">
                                      <p:cBhvr>
                                        <p:cTn id="10" dur="500" tmFilter="0, 0; .2, .5; .8, .5; 1, 0"/>
                                        <p:tgtEl>
                                          <p:spTgt spid="3"/>
                                        </p:tgtEl>
                                      </p:cBhvr>
                                    </p:animEffect>
                                    <p:animScale>
                                      <p:cBhvr>
                                        <p:cTn id="11" dur="250" autoRev="1" fill="hold"/>
                                        <p:tgtEl>
                                          <p:spTgt spid="3"/>
                                        </p:tgtEl>
                                      </p:cBhvr>
                                      <p:by x="105000" y="105000"/>
                                    </p:animScale>
                                  </p:childTnLst>
                                </p:cTn>
                              </p:par>
                            </p:childTnLst>
                          </p:cTn>
                        </p:par>
                        <p:par>
                          <p:cTn id="12" fill="hold">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wipe(left)">
                                      <p:cBhvr>
                                        <p:cTn id="15" dur="750"/>
                                        <p:tgtEl>
                                          <p:spTgt spid="2"/>
                                        </p:tgtEl>
                                      </p:cBhvr>
                                    </p:animEffect>
                                  </p:childTnLst>
                                </p:cTn>
                              </p:par>
                            </p:childTnLst>
                          </p:cTn>
                        </p:par>
                        <p:par>
                          <p:cTn id="16" fill="hold">
                            <p:stCondLst>
                              <p:cond delay="2000"/>
                            </p:stCondLst>
                            <p:childTnLst>
                              <p:par>
                                <p:cTn id="17" presetID="42" presetClass="entr" presetSubtype="0" fill="hold" nodeType="after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fade">
                                      <p:cBhvr>
                                        <p:cTn id="19" dur="1000"/>
                                        <p:tgtEl>
                                          <p:spTgt spid="6"/>
                                        </p:tgtEl>
                                      </p:cBhvr>
                                    </p:animEffect>
                                    <p:anim calcmode="lin" valueType="num">
                                      <p:cBhvr>
                                        <p:cTn id="20" dur="1000" fill="hold"/>
                                        <p:tgtEl>
                                          <p:spTgt spid="6"/>
                                        </p:tgtEl>
                                        <p:attrNameLst>
                                          <p:attrName>ppt_x</p:attrName>
                                        </p:attrNameLst>
                                      </p:cBhvr>
                                      <p:tavLst>
                                        <p:tav tm="0">
                                          <p:val>
                                            <p:strVal val="#ppt_x"/>
                                          </p:val>
                                        </p:tav>
                                        <p:tav tm="100000">
                                          <p:val>
                                            <p:strVal val="#ppt_x"/>
                                          </p:val>
                                        </p:tav>
                                      </p:tavLst>
                                    </p:anim>
                                    <p:anim calcmode="lin" valueType="num">
                                      <p:cBhvr>
                                        <p:cTn id="21" dur="1000" fill="hold"/>
                                        <p:tgtEl>
                                          <p:spTgt spid="6"/>
                                        </p:tgtEl>
                                        <p:attrNameLst>
                                          <p:attrName>ppt_y</p:attrName>
                                        </p:attrNameLst>
                                      </p:cBhvr>
                                      <p:tavLst>
                                        <p:tav tm="0">
                                          <p:val>
                                            <p:strVal val="#ppt_y+.1"/>
                                          </p:val>
                                        </p:tav>
                                        <p:tav tm="100000">
                                          <p:val>
                                            <p:strVal val="#ppt_y"/>
                                          </p:val>
                                        </p:tav>
                                      </p:tavLst>
                                    </p:anim>
                                  </p:childTnLst>
                                </p:cTn>
                              </p:par>
                            </p:childTnLst>
                          </p:cTn>
                        </p:par>
                        <p:par>
                          <p:cTn id="22" fill="hold">
                            <p:stCondLst>
                              <p:cond delay="3000"/>
                            </p:stCondLst>
                            <p:childTnLst>
                              <p:par>
                                <p:cTn id="23" presetID="21" presetClass="entr" presetSubtype="1" fill="hold" grpId="0" nodeType="after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wheel(1)">
                                      <p:cBhvr>
                                        <p:cTn id="25" dur="1000"/>
                                        <p:tgtEl>
                                          <p:spTgt spid="9"/>
                                        </p:tgtEl>
                                      </p:cBhvr>
                                    </p:animEffect>
                                  </p:childTnLst>
                                </p:cTn>
                              </p:par>
                            </p:childTnLst>
                          </p:cTn>
                        </p:par>
                        <p:par>
                          <p:cTn id="26" fill="hold">
                            <p:stCondLst>
                              <p:cond delay="4000"/>
                            </p:stCondLst>
                            <p:childTnLst>
                              <p:par>
                                <p:cTn id="27" presetID="53" presetClass="entr" presetSubtype="16" fill="hold" nodeType="afterEffect">
                                  <p:stCondLst>
                                    <p:cond delay="0"/>
                                  </p:stCondLst>
                                  <p:childTnLst>
                                    <p:set>
                                      <p:cBhvr>
                                        <p:cTn id="28" dur="1" fill="hold">
                                          <p:stCondLst>
                                            <p:cond delay="0"/>
                                          </p:stCondLst>
                                        </p:cTn>
                                        <p:tgtEl>
                                          <p:spTgt spid="13"/>
                                        </p:tgtEl>
                                        <p:attrNameLst>
                                          <p:attrName>style.visibility</p:attrName>
                                        </p:attrNameLst>
                                      </p:cBhvr>
                                      <p:to>
                                        <p:strVal val="visible"/>
                                      </p:to>
                                    </p:set>
                                    <p:anim calcmode="lin" valueType="num">
                                      <p:cBhvr>
                                        <p:cTn id="29" dur="250" fill="hold"/>
                                        <p:tgtEl>
                                          <p:spTgt spid="13"/>
                                        </p:tgtEl>
                                        <p:attrNameLst>
                                          <p:attrName>ppt_w</p:attrName>
                                        </p:attrNameLst>
                                      </p:cBhvr>
                                      <p:tavLst>
                                        <p:tav tm="0">
                                          <p:val>
                                            <p:fltVal val="0"/>
                                          </p:val>
                                        </p:tav>
                                        <p:tav tm="100000">
                                          <p:val>
                                            <p:strVal val="#ppt_w"/>
                                          </p:val>
                                        </p:tav>
                                      </p:tavLst>
                                    </p:anim>
                                    <p:anim calcmode="lin" valueType="num">
                                      <p:cBhvr>
                                        <p:cTn id="30" dur="250" fill="hold"/>
                                        <p:tgtEl>
                                          <p:spTgt spid="13"/>
                                        </p:tgtEl>
                                        <p:attrNameLst>
                                          <p:attrName>ppt_h</p:attrName>
                                        </p:attrNameLst>
                                      </p:cBhvr>
                                      <p:tavLst>
                                        <p:tav tm="0">
                                          <p:val>
                                            <p:fltVal val="0"/>
                                          </p:val>
                                        </p:tav>
                                        <p:tav tm="100000">
                                          <p:val>
                                            <p:strVal val="#ppt_h"/>
                                          </p:val>
                                        </p:tav>
                                      </p:tavLst>
                                    </p:anim>
                                    <p:animEffect transition="in" filter="fade">
                                      <p:cBhvr>
                                        <p:cTn id="31" dur="250"/>
                                        <p:tgtEl>
                                          <p:spTgt spid="13"/>
                                        </p:tgtEl>
                                      </p:cBhvr>
                                    </p:animEffect>
                                  </p:childTnLst>
                                </p:cTn>
                              </p:par>
                              <p:par>
                                <p:cTn id="32" presetID="6" presetClass="emph" presetSubtype="0" decel="100000" fill="hold" nodeType="withEffect">
                                  <p:stCondLst>
                                    <p:cond delay="200"/>
                                  </p:stCondLst>
                                  <p:childTnLst>
                                    <p:animScale>
                                      <p:cBhvr>
                                        <p:cTn id="33" dur="250" fill="hold"/>
                                        <p:tgtEl>
                                          <p:spTgt spid="13"/>
                                        </p:tgtEl>
                                      </p:cBhvr>
                                      <p:by x="110000" y="110000"/>
                                    </p:animScale>
                                  </p:childTnLst>
                                </p:cTn>
                              </p:par>
                              <p:par>
                                <p:cTn id="34" presetID="6" presetClass="emph" presetSubtype="0" decel="100000" fill="hold" nodeType="withEffect">
                                  <p:stCondLst>
                                    <p:cond delay="300"/>
                                  </p:stCondLst>
                                  <p:childTnLst>
                                    <p:animScale>
                                      <p:cBhvr>
                                        <p:cTn id="35" dur="250" fill="hold"/>
                                        <p:tgtEl>
                                          <p:spTgt spid="13"/>
                                        </p:tgtEl>
                                      </p:cBhvr>
                                      <p:by x="91000" y="91000"/>
                                    </p:animScale>
                                  </p:childTnLst>
                                </p:cTn>
                              </p:par>
                            </p:childTnLst>
                          </p:cTn>
                        </p:par>
                        <p:par>
                          <p:cTn id="36" fill="hold">
                            <p:stCondLst>
                              <p:cond delay="4500"/>
                            </p:stCondLst>
                            <p:childTnLst>
                              <p:par>
                                <p:cTn id="37" presetID="12" presetClass="entr" presetSubtype="2" fill="hold" grpId="0" nodeType="afterEffect">
                                  <p:stCondLst>
                                    <p:cond delay="0"/>
                                  </p:stCondLst>
                                  <p:childTnLst>
                                    <p:set>
                                      <p:cBhvr>
                                        <p:cTn id="38" dur="1" fill="hold">
                                          <p:stCondLst>
                                            <p:cond delay="0"/>
                                          </p:stCondLst>
                                        </p:cTn>
                                        <p:tgtEl>
                                          <p:spTgt spid="18"/>
                                        </p:tgtEl>
                                        <p:attrNameLst>
                                          <p:attrName>style.visibility</p:attrName>
                                        </p:attrNameLst>
                                      </p:cBhvr>
                                      <p:to>
                                        <p:strVal val="visible"/>
                                      </p:to>
                                    </p:set>
                                    <p:anim calcmode="lin" valueType="num">
                                      <p:cBhvr additive="base">
                                        <p:cTn id="39" dur="500"/>
                                        <p:tgtEl>
                                          <p:spTgt spid="18"/>
                                        </p:tgtEl>
                                        <p:attrNameLst>
                                          <p:attrName>ppt_x</p:attrName>
                                        </p:attrNameLst>
                                      </p:cBhvr>
                                      <p:tavLst>
                                        <p:tav tm="0">
                                          <p:val>
                                            <p:strVal val="#ppt_x+#ppt_w*1.125000"/>
                                          </p:val>
                                        </p:tav>
                                        <p:tav tm="100000">
                                          <p:val>
                                            <p:strVal val="#ppt_x"/>
                                          </p:val>
                                        </p:tav>
                                      </p:tavLst>
                                    </p:anim>
                                    <p:animEffect transition="in" filter="wipe(left)">
                                      <p:cBhvr>
                                        <p:cTn id="40" dur="500"/>
                                        <p:tgtEl>
                                          <p:spTgt spid="18"/>
                                        </p:tgtEl>
                                      </p:cBhvr>
                                    </p:animEffect>
                                  </p:childTnLst>
                                </p:cTn>
                              </p:par>
                            </p:childTnLst>
                          </p:cTn>
                        </p:par>
                        <p:par>
                          <p:cTn id="41" fill="hold">
                            <p:stCondLst>
                              <p:cond delay="5000"/>
                            </p:stCondLst>
                            <p:childTnLst>
                              <p:par>
                                <p:cTn id="42" presetID="53" presetClass="entr" presetSubtype="16" fill="hold" nodeType="afterEffect">
                                  <p:stCondLst>
                                    <p:cond delay="0"/>
                                  </p:stCondLst>
                                  <p:childTnLst>
                                    <p:set>
                                      <p:cBhvr>
                                        <p:cTn id="43" dur="1" fill="hold">
                                          <p:stCondLst>
                                            <p:cond delay="0"/>
                                          </p:stCondLst>
                                        </p:cTn>
                                        <p:tgtEl>
                                          <p:spTgt spid="19"/>
                                        </p:tgtEl>
                                        <p:attrNameLst>
                                          <p:attrName>style.visibility</p:attrName>
                                        </p:attrNameLst>
                                      </p:cBhvr>
                                      <p:to>
                                        <p:strVal val="visible"/>
                                      </p:to>
                                    </p:set>
                                    <p:anim calcmode="lin" valueType="num">
                                      <p:cBhvr>
                                        <p:cTn id="44" dur="250" fill="hold"/>
                                        <p:tgtEl>
                                          <p:spTgt spid="19"/>
                                        </p:tgtEl>
                                        <p:attrNameLst>
                                          <p:attrName>ppt_w</p:attrName>
                                        </p:attrNameLst>
                                      </p:cBhvr>
                                      <p:tavLst>
                                        <p:tav tm="0">
                                          <p:val>
                                            <p:fltVal val="0"/>
                                          </p:val>
                                        </p:tav>
                                        <p:tav tm="100000">
                                          <p:val>
                                            <p:strVal val="#ppt_w"/>
                                          </p:val>
                                        </p:tav>
                                      </p:tavLst>
                                    </p:anim>
                                    <p:anim calcmode="lin" valueType="num">
                                      <p:cBhvr>
                                        <p:cTn id="45" dur="250" fill="hold"/>
                                        <p:tgtEl>
                                          <p:spTgt spid="19"/>
                                        </p:tgtEl>
                                        <p:attrNameLst>
                                          <p:attrName>ppt_h</p:attrName>
                                        </p:attrNameLst>
                                      </p:cBhvr>
                                      <p:tavLst>
                                        <p:tav tm="0">
                                          <p:val>
                                            <p:fltVal val="0"/>
                                          </p:val>
                                        </p:tav>
                                        <p:tav tm="100000">
                                          <p:val>
                                            <p:strVal val="#ppt_h"/>
                                          </p:val>
                                        </p:tav>
                                      </p:tavLst>
                                    </p:anim>
                                    <p:animEffect transition="in" filter="fade">
                                      <p:cBhvr>
                                        <p:cTn id="46" dur="250"/>
                                        <p:tgtEl>
                                          <p:spTgt spid="19"/>
                                        </p:tgtEl>
                                      </p:cBhvr>
                                    </p:animEffect>
                                  </p:childTnLst>
                                </p:cTn>
                              </p:par>
                              <p:par>
                                <p:cTn id="47" presetID="6" presetClass="emph" presetSubtype="0" decel="100000" fill="hold" nodeType="withEffect">
                                  <p:stCondLst>
                                    <p:cond delay="200"/>
                                  </p:stCondLst>
                                  <p:childTnLst>
                                    <p:animScale>
                                      <p:cBhvr>
                                        <p:cTn id="48" dur="250" fill="hold"/>
                                        <p:tgtEl>
                                          <p:spTgt spid="19"/>
                                        </p:tgtEl>
                                      </p:cBhvr>
                                      <p:by x="110000" y="110000"/>
                                    </p:animScale>
                                  </p:childTnLst>
                                </p:cTn>
                              </p:par>
                              <p:par>
                                <p:cTn id="49" presetID="6" presetClass="emph" presetSubtype="0" decel="100000" fill="hold" nodeType="withEffect">
                                  <p:stCondLst>
                                    <p:cond delay="300"/>
                                  </p:stCondLst>
                                  <p:childTnLst>
                                    <p:animScale>
                                      <p:cBhvr>
                                        <p:cTn id="50" dur="250" fill="hold"/>
                                        <p:tgtEl>
                                          <p:spTgt spid="19"/>
                                        </p:tgtEl>
                                      </p:cBhvr>
                                      <p:by x="91000" y="91000"/>
                                    </p:animScale>
                                  </p:childTnLst>
                                </p:cTn>
                              </p:par>
                            </p:childTnLst>
                          </p:cTn>
                        </p:par>
                        <p:par>
                          <p:cTn id="51" fill="hold">
                            <p:stCondLst>
                              <p:cond delay="5500"/>
                            </p:stCondLst>
                            <p:childTnLst>
                              <p:par>
                                <p:cTn id="52" presetID="12" presetClass="entr" presetSubtype="2" fill="hold" grpId="0" nodeType="afterEffect">
                                  <p:stCondLst>
                                    <p:cond delay="0"/>
                                  </p:stCondLst>
                                  <p:childTnLst>
                                    <p:set>
                                      <p:cBhvr>
                                        <p:cTn id="53" dur="1" fill="hold">
                                          <p:stCondLst>
                                            <p:cond delay="0"/>
                                          </p:stCondLst>
                                        </p:cTn>
                                        <p:tgtEl>
                                          <p:spTgt spid="23"/>
                                        </p:tgtEl>
                                        <p:attrNameLst>
                                          <p:attrName>style.visibility</p:attrName>
                                        </p:attrNameLst>
                                      </p:cBhvr>
                                      <p:to>
                                        <p:strVal val="visible"/>
                                      </p:to>
                                    </p:set>
                                    <p:anim calcmode="lin" valueType="num">
                                      <p:cBhvr additive="base">
                                        <p:cTn id="54" dur="500"/>
                                        <p:tgtEl>
                                          <p:spTgt spid="23"/>
                                        </p:tgtEl>
                                        <p:attrNameLst>
                                          <p:attrName>ppt_x</p:attrName>
                                        </p:attrNameLst>
                                      </p:cBhvr>
                                      <p:tavLst>
                                        <p:tav tm="0">
                                          <p:val>
                                            <p:strVal val="#ppt_x+#ppt_w*1.125000"/>
                                          </p:val>
                                        </p:tav>
                                        <p:tav tm="100000">
                                          <p:val>
                                            <p:strVal val="#ppt_x"/>
                                          </p:val>
                                        </p:tav>
                                      </p:tavLst>
                                    </p:anim>
                                    <p:animEffect transition="in" filter="wipe(left)">
                                      <p:cBhvr>
                                        <p:cTn id="55" dur="500"/>
                                        <p:tgtEl>
                                          <p:spTgt spid="23"/>
                                        </p:tgtEl>
                                      </p:cBhvr>
                                    </p:animEffect>
                                  </p:childTnLst>
                                </p:cTn>
                              </p:par>
                            </p:childTnLst>
                          </p:cTn>
                        </p:par>
                        <p:par>
                          <p:cTn id="56" fill="hold">
                            <p:stCondLst>
                              <p:cond delay="6000"/>
                            </p:stCondLst>
                            <p:childTnLst>
                              <p:par>
                                <p:cTn id="57" presetID="53" presetClass="entr" presetSubtype="16" fill="hold" nodeType="afterEffect">
                                  <p:stCondLst>
                                    <p:cond delay="0"/>
                                  </p:stCondLst>
                                  <p:childTnLst>
                                    <p:set>
                                      <p:cBhvr>
                                        <p:cTn id="58" dur="1" fill="hold">
                                          <p:stCondLst>
                                            <p:cond delay="0"/>
                                          </p:stCondLst>
                                        </p:cTn>
                                        <p:tgtEl>
                                          <p:spTgt spid="24"/>
                                        </p:tgtEl>
                                        <p:attrNameLst>
                                          <p:attrName>style.visibility</p:attrName>
                                        </p:attrNameLst>
                                      </p:cBhvr>
                                      <p:to>
                                        <p:strVal val="visible"/>
                                      </p:to>
                                    </p:set>
                                    <p:anim calcmode="lin" valueType="num">
                                      <p:cBhvr>
                                        <p:cTn id="59" dur="250" fill="hold"/>
                                        <p:tgtEl>
                                          <p:spTgt spid="24"/>
                                        </p:tgtEl>
                                        <p:attrNameLst>
                                          <p:attrName>ppt_w</p:attrName>
                                        </p:attrNameLst>
                                      </p:cBhvr>
                                      <p:tavLst>
                                        <p:tav tm="0">
                                          <p:val>
                                            <p:fltVal val="0"/>
                                          </p:val>
                                        </p:tav>
                                        <p:tav tm="100000">
                                          <p:val>
                                            <p:strVal val="#ppt_w"/>
                                          </p:val>
                                        </p:tav>
                                      </p:tavLst>
                                    </p:anim>
                                    <p:anim calcmode="lin" valueType="num">
                                      <p:cBhvr>
                                        <p:cTn id="60" dur="250" fill="hold"/>
                                        <p:tgtEl>
                                          <p:spTgt spid="24"/>
                                        </p:tgtEl>
                                        <p:attrNameLst>
                                          <p:attrName>ppt_h</p:attrName>
                                        </p:attrNameLst>
                                      </p:cBhvr>
                                      <p:tavLst>
                                        <p:tav tm="0">
                                          <p:val>
                                            <p:fltVal val="0"/>
                                          </p:val>
                                        </p:tav>
                                        <p:tav tm="100000">
                                          <p:val>
                                            <p:strVal val="#ppt_h"/>
                                          </p:val>
                                        </p:tav>
                                      </p:tavLst>
                                    </p:anim>
                                    <p:animEffect transition="in" filter="fade">
                                      <p:cBhvr>
                                        <p:cTn id="61" dur="250"/>
                                        <p:tgtEl>
                                          <p:spTgt spid="24"/>
                                        </p:tgtEl>
                                      </p:cBhvr>
                                    </p:animEffect>
                                  </p:childTnLst>
                                </p:cTn>
                              </p:par>
                              <p:par>
                                <p:cTn id="62" presetID="6" presetClass="emph" presetSubtype="0" decel="100000" fill="hold" nodeType="withEffect">
                                  <p:stCondLst>
                                    <p:cond delay="200"/>
                                  </p:stCondLst>
                                  <p:childTnLst>
                                    <p:animScale>
                                      <p:cBhvr>
                                        <p:cTn id="63" dur="250" fill="hold"/>
                                        <p:tgtEl>
                                          <p:spTgt spid="24"/>
                                        </p:tgtEl>
                                      </p:cBhvr>
                                      <p:by x="110000" y="110000"/>
                                    </p:animScale>
                                  </p:childTnLst>
                                </p:cTn>
                              </p:par>
                              <p:par>
                                <p:cTn id="64" presetID="6" presetClass="emph" presetSubtype="0" decel="100000" fill="hold" nodeType="withEffect">
                                  <p:stCondLst>
                                    <p:cond delay="300"/>
                                  </p:stCondLst>
                                  <p:childTnLst>
                                    <p:animScale>
                                      <p:cBhvr>
                                        <p:cTn id="65" dur="250" fill="hold"/>
                                        <p:tgtEl>
                                          <p:spTgt spid="24"/>
                                        </p:tgtEl>
                                      </p:cBhvr>
                                      <p:by x="91000" y="91000"/>
                                    </p:animScale>
                                  </p:childTnLst>
                                </p:cTn>
                              </p:par>
                            </p:childTnLst>
                          </p:cTn>
                        </p:par>
                        <p:par>
                          <p:cTn id="66" fill="hold">
                            <p:stCondLst>
                              <p:cond delay="6500"/>
                            </p:stCondLst>
                            <p:childTnLst>
                              <p:par>
                                <p:cTn id="67" presetID="12" presetClass="entr" presetSubtype="2" fill="hold" grpId="0" nodeType="afterEffect">
                                  <p:stCondLst>
                                    <p:cond delay="0"/>
                                  </p:stCondLst>
                                  <p:childTnLst>
                                    <p:set>
                                      <p:cBhvr>
                                        <p:cTn id="68" dur="1" fill="hold">
                                          <p:stCondLst>
                                            <p:cond delay="0"/>
                                          </p:stCondLst>
                                        </p:cTn>
                                        <p:tgtEl>
                                          <p:spTgt spid="28"/>
                                        </p:tgtEl>
                                        <p:attrNameLst>
                                          <p:attrName>style.visibility</p:attrName>
                                        </p:attrNameLst>
                                      </p:cBhvr>
                                      <p:to>
                                        <p:strVal val="visible"/>
                                      </p:to>
                                    </p:set>
                                    <p:anim calcmode="lin" valueType="num">
                                      <p:cBhvr additive="base">
                                        <p:cTn id="69" dur="500"/>
                                        <p:tgtEl>
                                          <p:spTgt spid="28"/>
                                        </p:tgtEl>
                                        <p:attrNameLst>
                                          <p:attrName>ppt_x</p:attrName>
                                        </p:attrNameLst>
                                      </p:cBhvr>
                                      <p:tavLst>
                                        <p:tav tm="0">
                                          <p:val>
                                            <p:strVal val="#ppt_x+#ppt_w*1.125000"/>
                                          </p:val>
                                        </p:tav>
                                        <p:tav tm="100000">
                                          <p:val>
                                            <p:strVal val="#ppt_x"/>
                                          </p:val>
                                        </p:tav>
                                      </p:tavLst>
                                    </p:anim>
                                    <p:animEffect transition="in" filter="wipe(left)">
                                      <p:cBhvr>
                                        <p:cTn id="70" dur="500"/>
                                        <p:tgtEl>
                                          <p:spTgt spid="28"/>
                                        </p:tgtEl>
                                      </p:cBhvr>
                                    </p:animEffect>
                                  </p:childTnLst>
                                </p:cTn>
                              </p:par>
                            </p:childTnLst>
                          </p:cTn>
                        </p:par>
                        <p:par>
                          <p:cTn id="71" fill="hold">
                            <p:stCondLst>
                              <p:cond delay="7000"/>
                            </p:stCondLst>
                            <p:childTnLst>
                              <p:par>
                                <p:cTn id="72" presetID="53" presetClass="entr" presetSubtype="16" fill="hold" nodeType="afterEffect">
                                  <p:stCondLst>
                                    <p:cond delay="0"/>
                                  </p:stCondLst>
                                  <p:childTnLst>
                                    <p:set>
                                      <p:cBhvr>
                                        <p:cTn id="73" dur="1" fill="hold">
                                          <p:stCondLst>
                                            <p:cond delay="0"/>
                                          </p:stCondLst>
                                        </p:cTn>
                                        <p:tgtEl>
                                          <p:spTgt spid="29"/>
                                        </p:tgtEl>
                                        <p:attrNameLst>
                                          <p:attrName>style.visibility</p:attrName>
                                        </p:attrNameLst>
                                      </p:cBhvr>
                                      <p:to>
                                        <p:strVal val="visible"/>
                                      </p:to>
                                    </p:set>
                                    <p:anim calcmode="lin" valueType="num">
                                      <p:cBhvr>
                                        <p:cTn id="74" dur="250" fill="hold"/>
                                        <p:tgtEl>
                                          <p:spTgt spid="29"/>
                                        </p:tgtEl>
                                        <p:attrNameLst>
                                          <p:attrName>ppt_w</p:attrName>
                                        </p:attrNameLst>
                                      </p:cBhvr>
                                      <p:tavLst>
                                        <p:tav tm="0">
                                          <p:val>
                                            <p:fltVal val="0"/>
                                          </p:val>
                                        </p:tav>
                                        <p:tav tm="100000">
                                          <p:val>
                                            <p:strVal val="#ppt_w"/>
                                          </p:val>
                                        </p:tav>
                                      </p:tavLst>
                                    </p:anim>
                                    <p:anim calcmode="lin" valueType="num">
                                      <p:cBhvr>
                                        <p:cTn id="75" dur="250" fill="hold"/>
                                        <p:tgtEl>
                                          <p:spTgt spid="29"/>
                                        </p:tgtEl>
                                        <p:attrNameLst>
                                          <p:attrName>ppt_h</p:attrName>
                                        </p:attrNameLst>
                                      </p:cBhvr>
                                      <p:tavLst>
                                        <p:tav tm="0">
                                          <p:val>
                                            <p:fltVal val="0"/>
                                          </p:val>
                                        </p:tav>
                                        <p:tav tm="100000">
                                          <p:val>
                                            <p:strVal val="#ppt_h"/>
                                          </p:val>
                                        </p:tav>
                                      </p:tavLst>
                                    </p:anim>
                                    <p:animEffect transition="in" filter="fade">
                                      <p:cBhvr>
                                        <p:cTn id="76" dur="250"/>
                                        <p:tgtEl>
                                          <p:spTgt spid="29"/>
                                        </p:tgtEl>
                                      </p:cBhvr>
                                    </p:animEffect>
                                  </p:childTnLst>
                                </p:cTn>
                              </p:par>
                              <p:par>
                                <p:cTn id="77" presetID="6" presetClass="emph" presetSubtype="0" decel="100000" fill="hold" nodeType="withEffect">
                                  <p:stCondLst>
                                    <p:cond delay="200"/>
                                  </p:stCondLst>
                                  <p:childTnLst>
                                    <p:animScale>
                                      <p:cBhvr>
                                        <p:cTn id="78" dur="250" fill="hold"/>
                                        <p:tgtEl>
                                          <p:spTgt spid="29"/>
                                        </p:tgtEl>
                                      </p:cBhvr>
                                      <p:by x="110000" y="110000"/>
                                    </p:animScale>
                                  </p:childTnLst>
                                </p:cTn>
                              </p:par>
                              <p:par>
                                <p:cTn id="79" presetID="6" presetClass="emph" presetSubtype="0" decel="100000" fill="hold" nodeType="withEffect">
                                  <p:stCondLst>
                                    <p:cond delay="300"/>
                                  </p:stCondLst>
                                  <p:childTnLst>
                                    <p:animScale>
                                      <p:cBhvr>
                                        <p:cTn id="80" dur="250" fill="hold"/>
                                        <p:tgtEl>
                                          <p:spTgt spid="29"/>
                                        </p:tgtEl>
                                      </p:cBhvr>
                                      <p:by x="91000" y="91000"/>
                                    </p:animScale>
                                  </p:childTnLst>
                                </p:cTn>
                              </p:par>
                            </p:childTnLst>
                          </p:cTn>
                        </p:par>
                        <p:par>
                          <p:cTn id="81" fill="hold">
                            <p:stCondLst>
                              <p:cond delay="7500"/>
                            </p:stCondLst>
                            <p:childTnLst>
                              <p:par>
                                <p:cTn id="82" presetID="12" presetClass="entr" presetSubtype="8" fill="hold" grpId="0" nodeType="afterEffect">
                                  <p:stCondLst>
                                    <p:cond delay="0"/>
                                  </p:stCondLst>
                                  <p:childTnLst>
                                    <p:set>
                                      <p:cBhvr>
                                        <p:cTn id="83" dur="1" fill="hold">
                                          <p:stCondLst>
                                            <p:cond delay="0"/>
                                          </p:stCondLst>
                                        </p:cTn>
                                        <p:tgtEl>
                                          <p:spTgt spid="41"/>
                                        </p:tgtEl>
                                        <p:attrNameLst>
                                          <p:attrName>style.visibility</p:attrName>
                                        </p:attrNameLst>
                                      </p:cBhvr>
                                      <p:to>
                                        <p:strVal val="visible"/>
                                      </p:to>
                                    </p:set>
                                    <p:anim calcmode="lin" valueType="num">
                                      <p:cBhvr additive="base">
                                        <p:cTn id="84" dur="500"/>
                                        <p:tgtEl>
                                          <p:spTgt spid="41"/>
                                        </p:tgtEl>
                                        <p:attrNameLst>
                                          <p:attrName>ppt_x</p:attrName>
                                        </p:attrNameLst>
                                      </p:cBhvr>
                                      <p:tavLst>
                                        <p:tav tm="0">
                                          <p:val>
                                            <p:strVal val="#ppt_x-#ppt_w*1.125000"/>
                                          </p:val>
                                        </p:tav>
                                        <p:tav tm="100000">
                                          <p:val>
                                            <p:strVal val="#ppt_x"/>
                                          </p:val>
                                        </p:tav>
                                      </p:tavLst>
                                    </p:anim>
                                    <p:animEffect transition="in" filter="wipe(right)">
                                      <p:cBhvr>
                                        <p:cTn id="85" dur="500"/>
                                        <p:tgtEl>
                                          <p:spTgt spid="41"/>
                                        </p:tgtEl>
                                      </p:cBhvr>
                                    </p:animEffect>
                                  </p:childTnLst>
                                </p:cTn>
                              </p:par>
                            </p:childTnLst>
                          </p:cTn>
                        </p:par>
                        <p:par>
                          <p:cTn id="86" fill="hold">
                            <p:stCondLst>
                              <p:cond delay="8000"/>
                            </p:stCondLst>
                            <p:childTnLst>
                              <p:par>
                                <p:cTn id="87" presetID="53" presetClass="entr" presetSubtype="16" fill="hold" nodeType="afterEffect">
                                  <p:stCondLst>
                                    <p:cond delay="0"/>
                                  </p:stCondLst>
                                  <p:childTnLst>
                                    <p:set>
                                      <p:cBhvr>
                                        <p:cTn id="88" dur="1" fill="hold">
                                          <p:stCondLst>
                                            <p:cond delay="0"/>
                                          </p:stCondLst>
                                        </p:cTn>
                                        <p:tgtEl>
                                          <p:spTgt spid="33"/>
                                        </p:tgtEl>
                                        <p:attrNameLst>
                                          <p:attrName>style.visibility</p:attrName>
                                        </p:attrNameLst>
                                      </p:cBhvr>
                                      <p:to>
                                        <p:strVal val="visible"/>
                                      </p:to>
                                    </p:set>
                                    <p:anim calcmode="lin" valueType="num">
                                      <p:cBhvr>
                                        <p:cTn id="89" dur="250" fill="hold"/>
                                        <p:tgtEl>
                                          <p:spTgt spid="33"/>
                                        </p:tgtEl>
                                        <p:attrNameLst>
                                          <p:attrName>ppt_w</p:attrName>
                                        </p:attrNameLst>
                                      </p:cBhvr>
                                      <p:tavLst>
                                        <p:tav tm="0">
                                          <p:val>
                                            <p:fltVal val="0"/>
                                          </p:val>
                                        </p:tav>
                                        <p:tav tm="100000">
                                          <p:val>
                                            <p:strVal val="#ppt_w"/>
                                          </p:val>
                                        </p:tav>
                                      </p:tavLst>
                                    </p:anim>
                                    <p:anim calcmode="lin" valueType="num">
                                      <p:cBhvr>
                                        <p:cTn id="90" dur="250" fill="hold"/>
                                        <p:tgtEl>
                                          <p:spTgt spid="33"/>
                                        </p:tgtEl>
                                        <p:attrNameLst>
                                          <p:attrName>ppt_h</p:attrName>
                                        </p:attrNameLst>
                                      </p:cBhvr>
                                      <p:tavLst>
                                        <p:tav tm="0">
                                          <p:val>
                                            <p:fltVal val="0"/>
                                          </p:val>
                                        </p:tav>
                                        <p:tav tm="100000">
                                          <p:val>
                                            <p:strVal val="#ppt_h"/>
                                          </p:val>
                                        </p:tav>
                                      </p:tavLst>
                                    </p:anim>
                                    <p:animEffect transition="in" filter="fade">
                                      <p:cBhvr>
                                        <p:cTn id="91" dur="250"/>
                                        <p:tgtEl>
                                          <p:spTgt spid="33"/>
                                        </p:tgtEl>
                                      </p:cBhvr>
                                    </p:animEffect>
                                  </p:childTnLst>
                                </p:cTn>
                              </p:par>
                              <p:par>
                                <p:cTn id="92" presetID="6" presetClass="emph" presetSubtype="0" decel="100000" fill="hold" nodeType="withEffect">
                                  <p:stCondLst>
                                    <p:cond delay="200"/>
                                  </p:stCondLst>
                                  <p:childTnLst>
                                    <p:animScale>
                                      <p:cBhvr>
                                        <p:cTn id="93" dur="250" fill="hold"/>
                                        <p:tgtEl>
                                          <p:spTgt spid="33"/>
                                        </p:tgtEl>
                                      </p:cBhvr>
                                      <p:by x="110000" y="110000"/>
                                    </p:animScale>
                                  </p:childTnLst>
                                </p:cTn>
                              </p:par>
                              <p:par>
                                <p:cTn id="94" presetID="6" presetClass="emph" presetSubtype="0" decel="100000" fill="hold" nodeType="withEffect">
                                  <p:stCondLst>
                                    <p:cond delay="300"/>
                                  </p:stCondLst>
                                  <p:childTnLst>
                                    <p:animScale>
                                      <p:cBhvr>
                                        <p:cTn id="95" dur="250" fill="hold"/>
                                        <p:tgtEl>
                                          <p:spTgt spid="33"/>
                                        </p:tgtEl>
                                      </p:cBhvr>
                                      <p:by x="91000" y="91000"/>
                                    </p:animScale>
                                  </p:childTnLst>
                                </p:cTn>
                              </p:par>
                            </p:childTnLst>
                          </p:cTn>
                        </p:par>
                        <p:par>
                          <p:cTn id="96" fill="hold">
                            <p:stCondLst>
                              <p:cond delay="8500"/>
                            </p:stCondLst>
                            <p:childTnLst>
                              <p:par>
                                <p:cTn id="97" presetID="12" presetClass="entr" presetSubtype="8" fill="hold" grpId="0" nodeType="afterEffect">
                                  <p:stCondLst>
                                    <p:cond delay="0"/>
                                  </p:stCondLst>
                                  <p:childTnLst>
                                    <p:set>
                                      <p:cBhvr>
                                        <p:cTn id="98" dur="1" fill="hold">
                                          <p:stCondLst>
                                            <p:cond delay="0"/>
                                          </p:stCondLst>
                                        </p:cTn>
                                        <p:tgtEl>
                                          <p:spTgt spid="42"/>
                                        </p:tgtEl>
                                        <p:attrNameLst>
                                          <p:attrName>style.visibility</p:attrName>
                                        </p:attrNameLst>
                                      </p:cBhvr>
                                      <p:to>
                                        <p:strVal val="visible"/>
                                      </p:to>
                                    </p:set>
                                    <p:anim calcmode="lin" valueType="num">
                                      <p:cBhvr additive="base">
                                        <p:cTn id="99" dur="500"/>
                                        <p:tgtEl>
                                          <p:spTgt spid="42"/>
                                        </p:tgtEl>
                                        <p:attrNameLst>
                                          <p:attrName>ppt_x</p:attrName>
                                        </p:attrNameLst>
                                      </p:cBhvr>
                                      <p:tavLst>
                                        <p:tav tm="0">
                                          <p:val>
                                            <p:strVal val="#ppt_x-#ppt_w*1.125000"/>
                                          </p:val>
                                        </p:tav>
                                        <p:tav tm="100000">
                                          <p:val>
                                            <p:strVal val="#ppt_x"/>
                                          </p:val>
                                        </p:tav>
                                      </p:tavLst>
                                    </p:anim>
                                    <p:animEffect transition="in" filter="wipe(right)">
                                      <p:cBhvr>
                                        <p:cTn id="100" dur="500"/>
                                        <p:tgtEl>
                                          <p:spTgt spid="42"/>
                                        </p:tgtEl>
                                      </p:cBhvr>
                                    </p:animEffect>
                                  </p:childTnLst>
                                </p:cTn>
                              </p:par>
                            </p:childTnLst>
                          </p:cTn>
                        </p:par>
                        <p:par>
                          <p:cTn id="101" fill="hold">
                            <p:stCondLst>
                              <p:cond delay="9000"/>
                            </p:stCondLst>
                            <p:childTnLst>
                              <p:par>
                                <p:cTn id="102" presetID="53" presetClass="entr" presetSubtype="16" fill="hold" nodeType="afterEffect">
                                  <p:stCondLst>
                                    <p:cond delay="0"/>
                                  </p:stCondLst>
                                  <p:childTnLst>
                                    <p:set>
                                      <p:cBhvr>
                                        <p:cTn id="103" dur="1" fill="hold">
                                          <p:stCondLst>
                                            <p:cond delay="0"/>
                                          </p:stCondLst>
                                        </p:cTn>
                                        <p:tgtEl>
                                          <p:spTgt spid="37"/>
                                        </p:tgtEl>
                                        <p:attrNameLst>
                                          <p:attrName>style.visibility</p:attrName>
                                        </p:attrNameLst>
                                      </p:cBhvr>
                                      <p:to>
                                        <p:strVal val="visible"/>
                                      </p:to>
                                    </p:set>
                                    <p:anim calcmode="lin" valueType="num">
                                      <p:cBhvr>
                                        <p:cTn id="104" dur="250" fill="hold"/>
                                        <p:tgtEl>
                                          <p:spTgt spid="37"/>
                                        </p:tgtEl>
                                        <p:attrNameLst>
                                          <p:attrName>ppt_w</p:attrName>
                                        </p:attrNameLst>
                                      </p:cBhvr>
                                      <p:tavLst>
                                        <p:tav tm="0">
                                          <p:val>
                                            <p:fltVal val="0"/>
                                          </p:val>
                                        </p:tav>
                                        <p:tav tm="100000">
                                          <p:val>
                                            <p:strVal val="#ppt_w"/>
                                          </p:val>
                                        </p:tav>
                                      </p:tavLst>
                                    </p:anim>
                                    <p:anim calcmode="lin" valueType="num">
                                      <p:cBhvr>
                                        <p:cTn id="105" dur="250" fill="hold"/>
                                        <p:tgtEl>
                                          <p:spTgt spid="37"/>
                                        </p:tgtEl>
                                        <p:attrNameLst>
                                          <p:attrName>ppt_h</p:attrName>
                                        </p:attrNameLst>
                                      </p:cBhvr>
                                      <p:tavLst>
                                        <p:tav tm="0">
                                          <p:val>
                                            <p:fltVal val="0"/>
                                          </p:val>
                                        </p:tav>
                                        <p:tav tm="100000">
                                          <p:val>
                                            <p:strVal val="#ppt_h"/>
                                          </p:val>
                                        </p:tav>
                                      </p:tavLst>
                                    </p:anim>
                                    <p:animEffect transition="in" filter="fade">
                                      <p:cBhvr>
                                        <p:cTn id="106" dur="250"/>
                                        <p:tgtEl>
                                          <p:spTgt spid="37"/>
                                        </p:tgtEl>
                                      </p:cBhvr>
                                    </p:animEffect>
                                  </p:childTnLst>
                                </p:cTn>
                              </p:par>
                              <p:par>
                                <p:cTn id="107" presetID="6" presetClass="emph" presetSubtype="0" decel="100000" fill="hold" nodeType="withEffect">
                                  <p:stCondLst>
                                    <p:cond delay="200"/>
                                  </p:stCondLst>
                                  <p:childTnLst>
                                    <p:animScale>
                                      <p:cBhvr>
                                        <p:cTn id="108" dur="250" fill="hold"/>
                                        <p:tgtEl>
                                          <p:spTgt spid="37"/>
                                        </p:tgtEl>
                                      </p:cBhvr>
                                      <p:by x="110000" y="110000"/>
                                    </p:animScale>
                                  </p:childTnLst>
                                </p:cTn>
                              </p:par>
                              <p:par>
                                <p:cTn id="109" presetID="6" presetClass="emph" presetSubtype="0" decel="100000" fill="hold" nodeType="withEffect">
                                  <p:stCondLst>
                                    <p:cond delay="300"/>
                                  </p:stCondLst>
                                  <p:childTnLst>
                                    <p:animScale>
                                      <p:cBhvr>
                                        <p:cTn id="110" dur="250" fill="hold"/>
                                        <p:tgtEl>
                                          <p:spTgt spid="37"/>
                                        </p:tgtEl>
                                      </p:cBhvr>
                                      <p:by x="91000" y="91000"/>
                                    </p:animScale>
                                  </p:childTnLst>
                                </p:cTn>
                              </p:par>
                            </p:childTnLst>
                          </p:cTn>
                        </p:par>
                        <p:par>
                          <p:cTn id="111" fill="hold">
                            <p:stCondLst>
                              <p:cond delay="9500"/>
                            </p:stCondLst>
                            <p:childTnLst>
                              <p:par>
                                <p:cTn id="112" presetID="12" presetClass="entr" presetSubtype="8" fill="hold" grpId="0" nodeType="afterEffect">
                                  <p:stCondLst>
                                    <p:cond delay="0"/>
                                  </p:stCondLst>
                                  <p:childTnLst>
                                    <p:set>
                                      <p:cBhvr>
                                        <p:cTn id="113" dur="1" fill="hold">
                                          <p:stCondLst>
                                            <p:cond delay="0"/>
                                          </p:stCondLst>
                                        </p:cTn>
                                        <p:tgtEl>
                                          <p:spTgt spid="43"/>
                                        </p:tgtEl>
                                        <p:attrNameLst>
                                          <p:attrName>style.visibility</p:attrName>
                                        </p:attrNameLst>
                                      </p:cBhvr>
                                      <p:to>
                                        <p:strVal val="visible"/>
                                      </p:to>
                                    </p:set>
                                    <p:anim calcmode="lin" valueType="num">
                                      <p:cBhvr additive="base">
                                        <p:cTn id="114" dur="500"/>
                                        <p:tgtEl>
                                          <p:spTgt spid="43"/>
                                        </p:tgtEl>
                                        <p:attrNameLst>
                                          <p:attrName>ppt_x</p:attrName>
                                        </p:attrNameLst>
                                      </p:cBhvr>
                                      <p:tavLst>
                                        <p:tav tm="0">
                                          <p:val>
                                            <p:strVal val="#ppt_x-#ppt_w*1.125000"/>
                                          </p:val>
                                        </p:tav>
                                        <p:tav tm="100000">
                                          <p:val>
                                            <p:strVal val="#ppt_x"/>
                                          </p:val>
                                        </p:tav>
                                      </p:tavLst>
                                    </p:anim>
                                    <p:animEffect transition="in" filter="wipe(right)">
                                      <p:cBhvr>
                                        <p:cTn id="115" dur="5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2" grpId="0" animBg="1"/>
      <p:bldP spid="18" grpId="0"/>
      <p:bldP spid="23" grpId="0"/>
      <p:bldP spid="28" grpId="0"/>
      <p:bldP spid="41" grpId="0"/>
      <p:bldP spid="42" grpId="0"/>
      <p:bldP spid="43"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txBox="1">
            <a:spLocks noChangeArrowheads="1"/>
          </p:cNvSpPr>
          <p:nvPr/>
        </p:nvSpPr>
        <p:spPr>
          <a:xfrm>
            <a:off x="1073628" y="181113"/>
            <a:ext cx="3277109" cy="698500"/>
          </a:xfrm>
          <a:prstGeom prst="rect">
            <a:avLst/>
          </a:prstGeom>
          <a:extLst>
            <a:ext uri="{91240B29-F687-4F45-9708-019B960494DF}">
              <a14:hiddenLine xmlns:a14="http://schemas.microsoft.com/office/drawing/2010/main" w="9525">
                <a:solidFill>
                  <a:srgbClr val="000000"/>
                </a:solidFill>
                <a:bevel/>
              </a14:hiddenLine>
            </a:ext>
          </a:extLst>
        </p:spPr>
        <p:txBody>
          <a:bodyPr vert="horz" lIns="91440" tIns="45720" rIns="91440" bIns="45720" rtlCol="0" anchor="ctr">
            <a:norm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r>
              <a:rPr lang="zh-CN" altLang="en-US" sz="3200" dirty="0" smtClean="0">
                <a:solidFill>
                  <a:schemeClr val="bg1"/>
                </a:solidFill>
                <a:latin typeface="+mn-ea"/>
                <a:ea typeface="+mn-ea"/>
              </a:rPr>
              <a:t>活动风采</a:t>
            </a:r>
            <a:endParaRPr lang="zh-CN" sz="3200" dirty="0">
              <a:solidFill>
                <a:schemeClr val="bg1"/>
              </a:solidFill>
              <a:latin typeface="+mn-ea"/>
              <a:ea typeface="+mn-ea"/>
            </a:endParaRPr>
          </a:p>
        </p:txBody>
      </p:sp>
      <p:grpSp>
        <p:nvGrpSpPr>
          <p:cNvPr id="3" name="组合 2"/>
          <p:cNvGrpSpPr/>
          <p:nvPr/>
        </p:nvGrpSpPr>
        <p:grpSpPr>
          <a:xfrm>
            <a:off x="299979" y="123424"/>
            <a:ext cx="600635" cy="800307"/>
            <a:chOff x="299979" y="123424"/>
            <a:chExt cx="600635" cy="800307"/>
          </a:xfrm>
        </p:grpSpPr>
        <p:pic>
          <p:nvPicPr>
            <p:cNvPr id="4" name="图片 3"/>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322067" y="136995"/>
              <a:ext cx="569582" cy="786736"/>
            </a:xfrm>
            <a:prstGeom prst="rect">
              <a:avLst/>
            </a:prstGeom>
          </p:spPr>
        </p:pic>
        <p:sp>
          <p:nvSpPr>
            <p:cNvPr id="5" name="文本框 4"/>
            <p:cNvSpPr txBox="1"/>
            <p:nvPr/>
          </p:nvSpPr>
          <p:spPr>
            <a:xfrm>
              <a:off x="299979" y="123424"/>
              <a:ext cx="600635" cy="646331"/>
            </a:xfrm>
            <a:prstGeom prst="rect">
              <a:avLst/>
            </a:prstGeom>
            <a:noFill/>
          </p:spPr>
          <p:txBody>
            <a:bodyPr wrap="square" rtlCol="0">
              <a:spAutoFit/>
            </a:bodyPr>
            <a:lstStyle/>
            <a:p>
              <a:pPr algn="ctr"/>
              <a:r>
                <a:rPr lang="en-US" altLang="zh-CN" sz="3600" dirty="0" smtClean="0">
                  <a:solidFill>
                    <a:schemeClr val="bg1"/>
                  </a:solidFill>
                  <a:latin typeface="+mn-ea"/>
                </a:rPr>
                <a:t>03</a:t>
              </a:r>
              <a:endParaRPr lang="zh-CN" altLang="en-US" sz="3600" dirty="0">
                <a:solidFill>
                  <a:schemeClr val="bg1"/>
                </a:solidFill>
                <a:latin typeface="+mn-ea"/>
              </a:endParaRPr>
            </a:p>
          </p:txBody>
        </p:sp>
      </p:grpSp>
      <p:pic>
        <p:nvPicPr>
          <p:cNvPr id="7" name="图片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31442" y="2520218"/>
            <a:ext cx="7982141" cy="1478041"/>
          </a:xfrm>
          <a:prstGeom prst="rect">
            <a:avLst/>
          </a:prstGeom>
        </p:spPr>
      </p:pic>
      <p:sp>
        <p:nvSpPr>
          <p:cNvPr id="8" name="矩形 7"/>
          <p:cNvSpPr/>
          <p:nvPr/>
        </p:nvSpPr>
        <p:spPr>
          <a:xfrm>
            <a:off x="1393108" y="979360"/>
            <a:ext cx="2638148" cy="1756017"/>
          </a:xfrm>
          <a:prstGeom prst="rect">
            <a:avLst/>
          </a:prstGeom>
          <a:blipFill>
            <a:blip r:embed="rId3"/>
            <a:stretch>
              <a:fillRect/>
            </a:stretch>
          </a:blipFill>
          <a:ln>
            <a:noFill/>
          </a:ln>
          <a:scene3d>
            <a:camera prst="perspectiveContrastingRightFacing"/>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8" name="矩形 47"/>
          <p:cNvSpPr/>
          <p:nvPr/>
        </p:nvSpPr>
        <p:spPr>
          <a:xfrm>
            <a:off x="2871923" y="1242080"/>
            <a:ext cx="2638148" cy="1756017"/>
          </a:xfrm>
          <a:prstGeom prst="rect">
            <a:avLst/>
          </a:prstGeom>
          <a:blipFill>
            <a:blip r:embed="rId4"/>
            <a:stretch>
              <a:fillRect/>
            </a:stretch>
          </a:blipFill>
          <a:ln>
            <a:noFill/>
          </a:ln>
          <a:scene3d>
            <a:camera prst="perspectiveContrastingRightFacing"/>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9" name="矩形 48"/>
          <p:cNvSpPr/>
          <p:nvPr/>
        </p:nvSpPr>
        <p:spPr>
          <a:xfrm>
            <a:off x="4350737" y="1477905"/>
            <a:ext cx="2638148" cy="1756017"/>
          </a:xfrm>
          <a:prstGeom prst="rect">
            <a:avLst/>
          </a:prstGeom>
          <a:blipFill>
            <a:blip r:embed="rId5"/>
            <a:stretch>
              <a:fillRect/>
            </a:stretch>
          </a:blipFill>
          <a:ln>
            <a:noFill/>
          </a:ln>
          <a:scene3d>
            <a:camera prst="perspectiveContrastingRightFacing"/>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文本框 9"/>
          <p:cNvSpPr txBox="1"/>
          <p:nvPr/>
        </p:nvSpPr>
        <p:spPr>
          <a:xfrm>
            <a:off x="438199" y="4029171"/>
            <a:ext cx="8499613" cy="923330"/>
          </a:xfrm>
          <a:prstGeom prst="rect">
            <a:avLst/>
          </a:prstGeom>
          <a:noFill/>
        </p:spPr>
        <p:txBody>
          <a:bodyPr wrap="square" rtlCol="0">
            <a:spAutoFit/>
          </a:bodyPr>
          <a:lstStyle/>
          <a:p>
            <a:r>
              <a:rPr lang="zh-CN" altLang="en-US" sz="1800" dirty="0">
                <a:solidFill>
                  <a:schemeClr val="bg1">
                    <a:lumMod val="95000"/>
                  </a:schemeClr>
                </a:solidFill>
              </a:rPr>
              <a:t>经过前任会员共同的努力和奋斗，发展到现在有一定的影响力的社团，逐步由一个年轻的社团走向一个成熟，这当中有每一个会员艰辛的付出和汗水</a:t>
            </a:r>
            <a:r>
              <a:rPr lang="zh-CN" altLang="en-US" sz="1800" dirty="0" smtClean="0">
                <a:solidFill>
                  <a:schemeClr val="bg1">
                    <a:lumMod val="95000"/>
                  </a:schemeClr>
                </a:solidFill>
              </a:rPr>
              <a:t>，心理</a:t>
            </a:r>
            <a:r>
              <a:rPr lang="zh-CN" altLang="en-US" sz="1800" dirty="0">
                <a:solidFill>
                  <a:schemeClr val="bg1">
                    <a:lumMod val="95000"/>
                  </a:schemeClr>
                </a:solidFill>
              </a:rPr>
              <a:t>协会在全体社员的努力下共成功举办了以下重大</a:t>
            </a:r>
            <a:r>
              <a:rPr lang="zh-CN" altLang="en-US" sz="1800" dirty="0" smtClean="0">
                <a:solidFill>
                  <a:schemeClr val="bg1">
                    <a:lumMod val="95000"/>
                  </a:schemeClr>
                </a:solidFill>
              </a:rPr>
              <a:t>活动</a:t>
            </a:r>
            <a:endParaRPr lang="zh-CN" altLang="en-US" sz="1800" dirty="0">
              <a:solidFill>
                <a:schemeClr val="bg1">
                  <a:lumMod val="95000"/>
                </a:schemeClr>
              </a:solidFill>
            </a:endParaRPr>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2000" advClick="0" advTm="3000">
        <p15:prstTrans prst="peelOff"/>
      </p:transition>
    </mc:Choice>
    <mc:Fallback>
      <p:transition spd="slow" advClick="0" advTm="3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par>
                          <p:cTn id="8" fill="hold">
                            <p:stCondLst>
                              <p:cond delay="500"/>
                            </p:stCondLst>
                            <p:childTnLst>
                              <p:par>
                                <p:cTn id="9" presetID="26" presetClass="emph" presetSubtype="0" fill="hold" nodeType="afterEffect">
                                  <p:stCondLst>
                                    <p:cond delay="0"/>
                                  </p:stCondLst>
                                  <p:childTnLst>
                                    <p:animEffect transition="out" filter="fade">
                                      <p:cBhvr>
                                        <p:cTn id="10" dur="500" tmFilter="0, 0; .2, .5; .8, .5; 1, 0"/>
                                        <p:tgtEl>
                                          <p:spTgt spid="3"/>
                                        </p:tgtEl>
                                      </p:cBhvr>
                                    </p:animEffect>
                                    <p:animScale>
                                      <p:cBhvr>
                                        <p:cTn id="11" dur="250" autoRev="1" fill="hold"/>
                                        <p:tgtEl>
                                          <p:spTgt spid="3"/>
                                        </p:tgtEl>
                                      </p:cBhvr>
                                      <p:by x="105000" y="105000"/>
                                    </p:animScale>
                                  </p:childTnLst>
                                </p:cTn>
                              </p:par>
                            </p:childTnLst>
                          </p:cTn>
                        </p:par>
                        <p:par>
                          <p:cTn id="12" fill="hold">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wipe(left)">
                                      <p:cBhvr>
                                        <p:cTn id="15" dur="750"/>
                                        <p:tgtEl>
                                          <p:spTgt spid="2"/>
                                        </p:tgtEl>
                                      </p:cBhvr>
                                    </p:animEffect>
                                  </p:childTnLst>
                                </p:cTn>
                              </p:par>
                            </p:childTnLst>
                          </p:cTn>
                        </p:par>
                        <p:par>
                          <p:cTn id="16" fill="hold">
                            <p:stCondLst>
                              <p:cond delay="2000"/>
                            </p:stCondLst>
                            <p:childTnLst>
                              <p:par>
                                <p:cTn id="17" presetID="42" presetClass="entr" presetSubtype="0" fill="hold" nodeType="after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fade">
                                      <p:cBhvr>
                                        <p:cTn id="19" dur="1000"/>
                                        <p:tgtEl>
                                          <p:spTgt spid="7"/>
                                        </p:tgtEl>
                                      </p:cBhvr>
                                    </p:animEffect>
                                    <p:anim calcmode="lin" valueType="num">
                                      <p:cBhvr>
                                        <p:cTn id="20" dur="1000" fill="hold"/>
                                        <p:tgtEl>
                                          <p:spTgt spid="7"/>
                                        </p:tgtEl>
                                        <p:attrNameLst>
                                          <p:attrName>ppt_x</p:attrName>
                                        </p:attrNameLst>
                                      </p:cBhvr>
                                      <p:tavLst>
                                        <p:tav tm="0">
                                          <p:val>
                                            <p:strVal val="#ppt_x"/>
                                          </p:val>
                                        </p:tav>
                                        <p:tav tm="100000">
                                          <p:val>
                                            <p:strVal val="#ppt_x"/>
                                          </p:val>
                                        </p:tav>
                                      </p:tavLst>
                                    </p:anim>
                                    <p:anim calcmode="lin" valueType="num">
                                      <p:cBhvr>
                                        <p:cTn id="21" dur="1000" fill="hold"/>
                                        <p:tgtEl>
                                          <p:spTgt spid="7"/>
                                        </p:tgtEl>
                                        <p:attrNameLst>
                                          <p:attrName>ppt_y</p:attrName>
                                        </p:attrNameLst>
                                      </p:cBhvr>
                                      <p:tavLst>
                                        <p:tav tm="0">
                                          <p:val>
                                            <p:strVal val="#ppt_y+.1"/>
                                          </p:val>
                                        </p:tav>
                                        <p:tav tm="100000">
                                          <p:val>
                                            <p:strVal val="#ppt_y"/>
                                          </p:val>
                                        </p:tav>
                                      </p:tavLst>
                                    </p:anim>
                                  </p:childTnLst>
                                </p:cTn>
                              </p:par>
                            </p:childTnLst>
                          </p:cTn>
                        </p:par>
                        <p:par>
                          <p:cTn id="22" fill="hold">
                            <p:stCondLst>
                              <p:cond delay="3000"/>
                            </p:stCondLst>
                            <p:childTnLst>
                              <p:par>
                                <p:cTn id="23" presetID="2" presetClass="entr" presetSubtype="1" decel="100000" fill="hold" grpId="0" nodeType="after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additive="base">
                                        <p:cTn id="25" dur="500" fill="hold"/>
                                        <p:tgtEl>
                                          <p:spTgt spid="8"/>
                                        </p:tgtEl>
                                        <p:attrNameLst>
                                          <p:attrName>ppt_x</p:attrName>
                                        </p:attrNameLst>
                                      </p:cBhvr>
                                      <p:tavLst>
                                        <p:tav tm="0">
                                          <p:val>
                                            <p:strVal val="#ppt_x"/>
                                          </p:val>
                                        </p:tav>
                                        <p:tav tm="100000">
                                          <p:val>
                                            <p:strVal val="#ppt_x"/>
                                          </p:val>
                                        </p:tav>
                                      </p:tavLst>
                                    </p:anim>
                                    <p:anim calcmode="lin" valueType="num">
                                      <p:cBhvr additive="base">
                                        <p:cTn id="26" dur="500" fill="hold"/>
                                        <p:tgtEl>
                                          <p:spTgt spid="8"/>
                                        </p:tgtEl>
                                        <p:attrNameLst>
                                          <p:attrName>ppt_y</p:attrName>
                                        </p:attrNameLst>
                                      </p:cBhvr>
                                      <p:tavLst>
                                        <p:tav tm="0">
                                          <p:val>
                                            <p:strVal val="0-#ppt_h/2"/>
                                          </p:val>
                                        </p:tav>
                                        <p:tav tm="100000">
                                          <p:val>
                                            <p:strVal val="#ppt_y"/>
                                          </p:val>
                                        </p:tav>
                                      </p:tavLst>
                                    </p:anim>
                                  </p:childTnLst>
                                </p:cTn>
                              </p:par>
                              <p:par>
                                <p:cTn id="27" presetID="2" presetClass="entr" presetSubtype="1" decel="100000" fill="hold" grpId="0" nodeType="withEffect">
                                  <p:stCondLst>
                                    <p:cond delay="250"/>
                                  </p:stCondLst>
                                  <p:childTnLst>
                                    <p:set>
                                      <p:cBhvr>
                                        <p:cTn id="28" dur="1" fill="hold">
                                          <p:stCondLst>
                                            <p:cond delay="0"/>
                                          </p:stCondLst>
                                        </p:cTn>
                                        <p:tgtEl>
                                          <p:spTgt spid="48"/>
                                        </p:tgtEl>
                                        <p:attrNameLst>
                                          <p:attrName>style.visibility</p:attrName>
                                        </p:attrNameLst>
                                      </p:cBhvr>
                                      <p:to>
                                        <p:strVal val="visible"/>
                                      </p:to>
                                    </p:set>
                                    <p:anim calcmode="lin" valueType="num">
                                      <p:cBhvr additive="base">
                                        <p:cTn id="29" dur="500" fill="hold"/>
                                        <p:tgtEl>
                                          <p:spTgt spid="48"/>
                                        </p:tgtEl>
                                        <p:attrNameLst>
                                          <p:attrName>ppt_x</p:attrName>
                                        </p:attrNameLst>
                                      </p:cBhvr>
                                      <p:tavLst>
                                        <p:tav tm="0">
                                          <p:val>
                                            <p:strVal val="#ppt_x"/>
                                          </p:val>
                                        </p:tav>
                                        <p:tav tm="100000">
                                          <p:val>
                                            <p:strVal val="#ppt_x"/>
                                          </p:val>
                                        </p:tav>
                                      </p:tavLst>
                                    </p:anim>
                                    <p:anim calcmode="lin" valueType="num">
                                      <p:cBhvr additive="base">
                                        <p:cTn id="30" dur="500" fill="hold"/>
                                        <p:tgtEl>
                                          <p:spTgt spid="48"/>
                                        </p:tgtEl>
                                        <p:attrNameLst>
                                          <p:attrName>ppt_y</p:attrName>
                                        </p:attrNameLst>
                                      </p:cBhvr>
                                      <p:tavLst>
                                        <p:tav tm="0">
                                          <p:val>
                                            <p:strVal val="0-#ppt_h/2"/>
                                          </p:val>
                                        </p:tav>
                                        <p:tav tm="100000">
                                          <p:val>
                                            <p:strVal val="#ppt_y"/>
                                          </p:val>
                                        </p:tav>
                                      </p:tavLst>
                                    </p:anim>
                                  </p:childTnLst>
                                </p:cTn>
                              </p:par>
                              <p:par>
                                <p:cTn id="31" presetID="2" presetClass="entr" presetSubtype="1" decel="100000" fill="hold" grpId="0" nodeType="withEffect">
                                  <p:stCondLst>
                                    <p:cond delay="500"/>
                                  </p:stCondLst>
                                  <p:childTnLst>
                                    <p:set>
                                      <p:cBhvr>
                                        <p:cTn id="32" dur="1" fill="hold">
                                          <p:stCondLst>
                                            <p:cond delay="0"/>
                                          </p:stCondLst>
                                        </p:cTn>
                                        <p:tgtEl>
                                          <p:spTgt spid="49"/>
                                        </p:tgtEl>
                                        <p:attrNameLst>
                                          <p:attrName>style.visibility</p:attrName>
                                        </p:attrNameLst>
                                      </p:cBhvr>
                                      <p:to>
                                        <p:strVal val="visible"/>
                                      </p:to>
                                    </p:set>
                                    <p:anim calcmode="lin" valueType="num">
                                      <p:cBhvr additive="base">
                                        <p:cTn id="33" dur="500" fill="hold"/>
                                        <p:tgtEl>
                                          <p:spTgt spid="49"/>
                                        </p:tgtEl>
                                        <p:attrNameLst>
                                          <p:attrName>ppt_x</p:attrName>
                                        </p:attrNameLst>
                                      </p:cBhvr>
                                      <p:tavLst>
                                        <p:tav tm="0">
                                          <p:val>
                                            <p:strVal val="#ppt_x"/>
                                          </p:val>
                                        </p:tav>
                                        <p:tav tm="100000">
                                          <p:val>
                                            <p:strVal val="#ppt_x"/>
                                          </p:val>
                                        </p:tav>
                                      </p:tavLst>
                                    </p:anim>
                                    <p:anim calcmode="lin" valueType="num">
                                      <p:cBhvr additive="base">
                                        <p:cTn id="34" dur="500" fill="hold"/>
                                        <p:tgtEl>
                                          <p:spTgt spid="49"/>
                                        </p:tgtEl>
                                        <p:attrNameLst>
                                          <p:attrName>ppt_y</p:attrName>
                                        </p:attrNameLst>
                                      </p:cBhvr>
                                      <p:tavLst>
                                        <p:tav tm="0">
                                          <p:val>
                                            <p:strVal val="0-#ppt_h/2"/>
                                          </p:val>
                                        </p:tav>
                                        <p:tav tm="100000">
                                          <p:val>
                                            <p:strVal val="#ppt_y"/>
                                          </p:val>
                                        </p:tav>
                                      </p:tavLst>
                                    </p:anim>
                                  </p:childTnLst>
                                </p:cTn>
                              </p:par>
                            </p:childTnLst>
                          </p:cTn>
                        </p:par>
                        <p:par>
                          <p:cTn id="35" fill="hold">
                            <p:stCondLst>
                              <p:cond delay="3500"/>
                            </p:stCondLst>
                            <p:childTnLst>
                              <p:par>
                                <p:cTn id="36" presetID="23" presetClass="entr" presetSubtype="16" fill="hold" grpId="0" nodeType="afterEffect">
                                  <p:stCondLst>
                                    <p:cond delay="0"/>
                                  </p:stCondLst>
                                  <p:iterate type="lt">
                                    <p:tmPct val="15000"/>
                                  </p:iterate>
                                  <p:childTnLst>
                                    <p:set>
                                      <p:cBhvr>
                                        <p:cTn id="37" dur="1" fill="hold">
                                          <p:stCondLst>
                                            <p:cond delay="0"/>
                                          </p:stCondLst>
                                        </p:cTn>
                                        <p:tgtEl>
                                          <p:spTgt spid="10"/>
                                        </p:tgtEl>
                                        <p:attrNameLst>
                                          <p:attrName>style.visibility</p:attrName>
                                        </p:attrNameLst>
                                      </p:cBhvr>
                                      <p:to>
                                        <p:strVal val="visible"/>
                                      </p:to>
                                    </p:set>
                                    <p:anim calcmode="lin" valueType="num">
                                      <p:cBhvr>
                                        <p:cTn id="38" dur="500" fill="hold"/>
                                        <p:tgtEl>
                                          <p:spTgt spid="10"/>
                                        </p:tgtEl>
                                        <p:attrNameLst>
                                          <p:attrName>ppt_w</p:attrName>
                                        </p:attrNameLst>
                                      </p:cBhvr>
                                      <p:tavLst>
                                        <p:tav tm="0">
                                          <p:val>
                                            <p:fltVal val="0"/>
                                          </p:val>
                                        </p:tav>
                                        <p:tav tm="100000">
                                          <p:val>
                                            <p:strVal val="#ppt_w"/>
                                          </p:val>
                                        </p:tav>
                                      </p:tavLst>
                                    </p:anim>
                                    <p:anim calcmode="lin" valueType="num">
                                      <p:cBhvr>
                                        <p:cTn id="39" dur="500" fill="hold"/>
                                        <p:tgtEl>
                                          <p:spTgt spid="10"/>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8" grpId="0" animBg="1"/>
      <p:bldP spid="48" grpId="0" animBg="1"/>
      <p:bldP spid="49" grpId="0" animBg="1"/>
      <p:bldP spid="10"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图片 7"/>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rot="21128674">
            <a:off x="-1181582" y="1512278"/>
            <a:ext cx="4395180" cy="4395180"/>
          </a:xfrm>
          <a:prstGeom prst="rect">
            <a:avLst/>
          </a:prstGeom>
        </p:spPr>
      </p:pic>
      <p:sp>
        <p:nvSpPr>
          <p:cNvPr id="9" name="矩形 8"/>
          <p:cNvSpPr/>
          <p:nvPr/>
        </p:nvSpPr>
        <p:spPr>
          <a:xfrm>
            <a:off x="2176514" y="1908677"/>
            <a:ext cx="1723278" cy="1154655"/>
          </a:xfrm>
          <a:prstGeom prst="rect">
            <a:avLst/>
          </a:prstGeom>
          <a:blipFill>
            <a:blip r:embed="rId2"/>
            <a:stretch>
              <a:fillRect/>
            </a:stretch>
          </a:blipFill>
          <a:ln>
            <a:noFill/>
          </a:ln>
          <a:scene3d>
            <a:camera prst="perspectiveContrastingRightFacing">
              <a:rot lat="623785" lon="20400000" rev="213211"/>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100"/>
          </a:p>
        </p:txBody>
      </p:sp>
      <p:sp>
        <p:nvSpPr>
          <p:cNvPr id="10" name="矩形 9"/>
          <p:cNvSpPr/>
          <p:nvPr/>
        </p:nvSpPr>
        <p:spPr>
          <a:xfrm>
            <a:off x="4157261" y="1908677"/>
            <a:ext cx="1723278" cy="1154655"/>
          </a:xfrm>
          <a:prstGeom prst="rect">
            <a:avLst/>
          </a:prstGeom>
          <a:blipFill>
            <a:blip r:embed="rId3"/>
            <a:stretch>
              <a:fillRect/>
            </a:stretch>
          </a:blipFill>
          <a:ln>
            <a:noFill/>
          </a:ln>
          <a:scene3d>
            <a:camera prst="perspectiveContrastingRightFacing">
              <a:rot lat="623785" lon="20400000" rev="213211"/>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100"/>
          </a:p>
        </p:txBody>
      </p:sp>
      <p:sp>
        <p:nvSpPr>
          <p:cNvPr id="11" name="矩形 10"/>
          <p:cNvSpPr/>
          <p:nvPr/>
        </p:nvSpPr>
        <p:spPr>
          <a:xfrm>
            <a:off x="6138008" y="1908677"/>
            <a:ext cx="1723278" cy="1154655"/>
          </a:xfrm>
          <a:prstGeom prst="rect">
            <a:avLst/>
          </a:prstGeom>
          <a:blipFill>
            <a:blip r:embed="rId4"/>
            <a:stretch>
              <a:fillRect/>
            </a:stretch>
          </a:blipFill>
          <a:ln>
            <a:noFill/>
          </a:ln>
          <a:scene3d>
            <a:camera prst="perspectiveContrastingRightFacing">
              <a:rot lat="623785" lon="20400000" rev="213211"/>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100"/>
          </a:p>
        </p:txBody>
      </p:sp>
      <p:pic>
        <p:nvPicPr>
          <p:cNvPr id="28" name="图片 2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flipH="1">
            <a:off x="7317400" y="431191"/>
            <a:ext cx="1602709" cy="1602709"/>
          </a:xfrm>
          <a:prstGeom prst="rect">
            <a:avLst/>
          </a:prstGeom>
        </p:spPr>
      </p:pic>
      <p:sp>
        <p:nvSpPr>
          <p:cNvPr id="27" name="Rectangle 2"/>
          <p:cNvSpPr txBox="1">
            <a:spLocks noChangeArrowheads="1"/>
          </p:cNvSpPr>
          <p:nvPr/>
        </p:nvSpPr>
        <p:spPr>
          <a:xfrm>
            <a:off x="1073628" y="181113"/>
            <a:ext cx="3277109" cy="698500"/>
          </a:xfrm>
          <a:prstGeom prst="rect">
            <a:avLst/>
          </a:prstGeom>
          <a:extLst>
            <a:ext uri="{91240B29-F687-4F45-9708-019B960494DF}">
              <a14:hiddenLine xmlns:a14="http://schemas.microsoft.com/office/drawing/2010/main" w="9525">
                <a:solidFill>
                  <a:srgbClr val="000000"/>
                </a:solidFill>
                <a:bevel/>
              </a14:hiddenLine>
            </a:ext>
          </a:extLst>
        </p:spPr>
        <p:txBody>
          <a:bodyPr vert="horz" lIns="91440" tIns="45720" rIns="91440" bIns="45720" rtlCol="0" anchor="ctr">
            <a:norm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r>
              <a:rPr lang="zh-CN" altLang="en-US" sz="3200" dirty="0" smtClean="0">
                <a:solidFill>
                  <a:schemeClr val="bg1"/>
                </a:solidFill>
                <a:latin typeface="+mn-ea"/>
                <a:ea typeface="+mn-ea"/>
              </a:rPr>
              <a:t>活动风采</a:t>
            </a:r>
            <a:endParaRPr lang="zh-CN" sz="3200" dirty="0">
              <a:solidFill>
                <a:schemeClr val="bg1"/>
              </a:solidFill>
              <a:latin typeface="+mn-ea"/>
              <a:ea typeface="+mn-ea"/>
            </a:endParaRPr>
          </a:p>
        </p:txBody>
      </p:sp>
      <p:grpSp>
        <p:nvGrpSpPr>
          <p:cNvPr id="29" name="组合 28"/>
          <p:cNvGrpSpPr/>
          <p:nvPr/>
        </p:nvGrpSpPr>
        <p:grpSpPr>
          <a:xfrm>
            <a:off x="299979" y="123424"/>
            <a:ext cx="600635" cy="800307"/>
            <a:chOff x="299979" y="123424"/>
            <a:chExt cx="600635" cy="800307"/>
          </a:xfrm>
        </p:grpSpPr>
        <p:pic>
          <p:nvPicPr>
            <p:cNvPr id="30" name="图片 29"/>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22067" y="136995"/>
              <a:ext cx="569582" cy="786736"/>
            </a:xfrm>
            <a:prstGeom prst="rect">
              <a:avLst/>
            </a:prstGeom>
          </p:spPr>
        </p:pic>
        <p:sp>
          <p:nvSpPr>
            <p:cNvPr id="31" name="文本框 30"/>
            <p:cNvSpPr txBox="1"/>
            <p:nvPr/>
          </p:nvSpPr>
          <p:spPr>
            <a:xfrm>
              <a:off x="299979" y="123424"/>
              <a:ext cx="600635" cy="646331"/>
            </a:xfrm>
            <a:prstGeom prst="rect">
              <a:avLst/>
            </a:prstGeom>
            <a:noFill/>
          </p:spPr>
          <p:txBody>
            <a:bodyPr wrap="square" rtlCol="0">
              <a:spAutoFit/>
            </a:bodyPr>
            <a:lstStyle/>
            <a:p>
              <a:pPr algn="ctr"/>
              <a:r>
                <a:rPr lang="en-US" altLang="zh-CN" sz="3600" dirty="0" smtClean="0">
                  <a:solidFill>
                    <a:schemeClr val="bg1"/>
                  </a:solidFill>
                  <a:latin typeface="+mn-ea"/>
                </a:rPr>
                <a:t>03</a:t>
              </a:r>
              <a:endParaRPr lang="zh-CN" altLang="en-US" sz="3600" dirty="0">
                <a:solidFill>
                  <a:schemeClr val="bg1"/>
                </a:solidFill>
                <a:latin typeface="+mn-ea"/>
              </a:endParaRPr>
            </a:p>
          </p:txBody>
        </p:sp>
      </p:grpSp>
      <p:sp>
        <p:nvSpPr>
          <p:cNvPr id="3" name="文本框 2"/>
          <p:cNvSpPr txBox="1"/>
          <p:nvPr/>
        </p:nvSpPr>
        <p:spPr>
          <a:xfrm>
            <a:off x="2176514" y="3416497"/>
            <a:ext cx="1955700" cy="1077218"/>
          </a:xfrm>
          <a:prstGeom prst="rect">
            <a:avLst/>
          </a:prstGeom>
          <a:noFill/>
          <a:scene3d>
            <a:camera prst="perspectiveContrastingRightFacing">
              <a:rot lat="623785" lon="20400000" rev="213211"/>
            </a:camera>
            <a:lightRig rig="threePt" dir="t"/>
          </a:scene3d>
        </p:spPr>
        <p:txBody>
          <a:bodyPr wrap="square" rtlCol="0">
            <a:spAutoFit/>
          </a:bodyPr>
          <a:lstStyle/>
          <a:p>
            <a:r>
              <a:rPr lang="zh-CN" altLang="en-US" sz="1600" dirty="0">
                <a:solidFill>
                  <a:schemeClr val="bg1">
                    <a:lumMod val="95000"/>
                  </a:schemeClr>
                </a:solidFill>
              </a:rPr>
              <a:t>学生社团作为培养学生兴趣爱好、繁荣校园文化生活的第二</a:t>
            </a:r>
            <a:r>
              <a:rPr lang="zh-CN" altLang="en-US" sz="1600" dirty="0" smtClean="0">
                <a:solidFill>
                  <a:schemeClr val="bg1">
                    <a:lumMod val="95000"/>
                  </a:schemeClr>
                </a:solidFill>
              </a:rPr>
              <a:t>课堂</a:t>
            </a:r>
            <a:endParaRPr lang="zh-CN" altLang="en-US" sz="1600" dirty="0">
              <a:solidFill>
                <a:schemeClr val="bg1">
                  <a:lumMod val="95000"/>
                </a:schemeClr>
              </a:solidFill>
            </a:endParaRPr>
          </a:p>
        </p:txBody>
      </p:sp>
      <p:sp>
        <p:nvSpPr>
          <p:cNvPr id="32" name="文本框 31"/>
          <p:cNvSpPr txBox="1"/>
          <p:nvPr/>
        </p:nvSpPr>
        <p:spPr>
          <a:xfrm>
            <a:off x="4182308" y="3364428"/>
            <a:ext cx="1955700" cy="1077218"/>
          </a:xfrm>
          <a:prstGeom prst="rect">
            <a:avLst/>
          </a:prstGeom>
          <a:noFill/>
          <a:scene3d>
            <a:camera prst="perspectiveContrastingRightFacing">
              <a:rot lat="623785" lon="20400000" rev="213211"/>
            </a:camera>
            <a:lightRig rig="threePt" dir="t"/>
          </a:scene3d>
        </p:spPr>
        <p:txBody>
          <a:bodyPr wrap="square" rtlCol="0">
            <a:spAutoFit/>
          </a:bodyPr>
          <a:lstStyle/>
          <a:p>
            <a:r>
              <a:rPr lang="zh-CN" altLang="en-US" sz="1600" dirty="0">
                <a:solidFill>
                  <a:schemeClr val="bg1">
                    <a:lumMod val="95000"/>
                  </a:schemeClr>
                </a:solidFill>
              </a:rPr>
              <a:t>学生社团作为培养学生兴趣爱好、繁荣校园文化生活的第二</a:t>
            </a:r>
            <a:r>
              <a:rPr lang="zh-CN" altLang="en-US" sz="1600" dirty="0" smtClean="0">
                <a:solidFill>
                  <a:schemeClr val="bg1">
                    <a:lumMod val="95000"/>
                  </a:schemeClr>
                </a:solidFill>
              </a:rPr>
              <a:t>课堂</a:t>
            </a:r>
            <a:endParaRPr lang="zh-CN" altLang="en-US" sz="1600" dirty="0">
              <a:solidFill>
                <a:schemeClr val="bg1">
                  <a:lumMod val="95000"/>
                </a:schemeClr>
              </a:solidFill>
            </a:endParaRPr>
          </a:p>
        </p:txBody>
      </p:sp>
      <p:sp>
        <p:nvSpPr>
          <p:cNvPr id="33" name="文本框 32"/>
          <p:cNvSpPr txBox="1"/>
          <p:nvPr/>
        </p:nvSpPr>
        <p:spPr>
          <a:xfrm>
            <a:off x="6188102" y="3364428"/>
            <a:ext cx="1955700" cy="1077218"/>
          </a:xfrm>
          <a:prstGeom prst="rect">
            <a:avLst/>
          </a:prstGeom>
          <a:noFill/>
          <a:scene3d>
            <a:camera prst="perspectiveContrastingRightFacing">
              <a:rot lat="623785" lon="20400000" rev="213211"/>
            </a:camera>
            <a:lightRig rig="threePt" dir="t"/>
          </a:scene3d>
        </p:spPr>
        <p:txBody>
          <a:bodyPr wrap="square" rtlCol="0">
            <a:spAutoFit/>
          </a:bodyPr>
          <a:lstStyle/>
          <a:p>
            <a:r>
              <a:rPr lang="zh-CN" altLang="en-US" sz="1600" dirty="0">
                <a:solidFill>
                  <a:schemeClr val="bg1">
                    <a:lumMod val="95000"/>
                  </a:schemeClr>
                </a:solidFill>
              </a:rPr>
              <a:t>学生社团作为培养学生兴趣爱好、繁荣校园文化生活的第二</a:t>
            </a:r>
            <a:r>
              <a:rPr lang="zh-CN" altLang="en-US" sz="1600" dirty="0" smtClean="0">
                <a:solidFill>
                  <a:schemeClr val="bg1">
                    <a:lumMod val="95000"/>
                  </a:schemeClr>
                </a:solidFill>
              </a:rPr>
              <a:t>课堂</a:t>
            </a:r>
            <a:endParaRPr lang="zh-CN" altLang="en-US" sz="1600" dirty="0">
              <a:solidFill>
                <a:schemeClr val="bg1">
                  <a:lumMod val="95000"/>
                </a:schemeClr>
              </a:solidFill>
            </a:endParaRPr>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2000" advClick="0" advTm="3000">
        <p15:prstTrans prst="peelOff"/>
      </p:transition>
    </mc:Choice>
    <mc:Fallback>
      <p:transition spd="slow" advClick="0" advTm="3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fade">
                                      <p:cBhvr>
                                        <p:cTn id="7" dur="500"/>
                                        <p:tgtEl>
                                          <p:spTgt spid="29"/>
                                        </p:tgtEl>
                                      </p:cBhvr>
                                    </p:animEffect>
                                  </p:childTnLst>
                                </p:cTn>
                              </p:par>
                            </p:childTnLst>
                          </p:cTn>
                        </p:par>
                        <p:par>
                          <p:cTn id="8" fill="hold">
                            <p:stCondLst>
                              <p:cond delay="500"/>
                            </p:stCondLst>
                            <p:childTnLst>
                              <p:par>
                                <p:cTn id="9" presetID="26" presetClass="emph" presetSubtype="0" fill="hold" nodeType="afterEffect">
                                  <p:stCondLst>
                                    <p:cond delay="0"/>
                                  </p:stCondLst>
                                  <p:childTnLst>
                                    <p:animEffect transition="out" filter="fade">
                                      <p:cBhvr>
                                        <p:cTn id="10" dur="500" tmFilter="0, 0; .2, .5; .8, .5; 1, 0"/>
                                        <p:tgtEl>
                                          <p:spTgt spid="29"/>
                                        </p:tgtEl>
                                      </p:cBhvr>
                                    </p:animEffect>
                                    <p:animScale>
                                      <p:cBhvr>
                                        <p:cTn id="11" dur="250" autoRev="1" fill="hold"/>
                                        <p:tgtEl>
                                          <p:spTgt spid="29"/>
                                        </p:tgtEl>
                                      </p:cBhvr>
                                      <p:by x="105000" y="105000"/>
                                    </p:animScale>
                                  </p:childTnLst>
                                </p:cTn>
                              </p:par>
                            </p:childTnLst>
                          </p:cTn>
                        </p:par>
                        <p:par>
                          <p:cTn id="12" fill="hold">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27"/>
                                        </p:tgtEl>
                                        <p:attrNameLst>
                                          <p:attrName>style.visibility</p:attrName>
                                        </p:attrNameLst>
                                      </p:cBhvr>
                                      <p:to>
                                        <p:strVal val="visible"/>
                                      </p:to>
                                    </p:set>
                                    <p:animEffect transition="in" filter="wipe(left)">
                                      <p:cBhvr>
                                        <p:cTn id="15" dur="750"/>
                                        <p:tgtEl>
                                          <p:spTgt spid="27"/>
                                        </p:tgtEl>
                                      </p:cBhvr>
                                    </p:animEffect>
                                  </p:childTnLst>
                                </p:cTn>
                              </p:par>
                            </p:childTnLst>
                          </p:cTn>
                        </p:par>
                        <p:par>
                          <p:cTn id="16" fill="hold">
                            <p:stCondLst>
                              <p:cond delay="2000"/>
                            </p:stCondLst>
                            <p:childTnLst>
                              <p:par>
                                <p:cTn id="17" presetID="2" presetClass="entr" presetSubtype="4" decel="100000" fill="hold" nodeType="afterEffect">
                                  <p:stCondLst>
                                    <p:cond delay="0"/>
                                  </p:stCondLst>
                                  <p:childTnLst>
                                    <p:set>
                                      <p:cBhvr>
                                        <p:cTn id="18" dur="1" fill="hold">
                                          <p:stCondLst>
                                            <p:cond delay="0"/>
                                          </p:stCondLst>
                                        </p:cTn>
                                        <p:tgtEl>
                                          <p:spTgt spid="8"/>
                                        </p:tgtEl>
                                        <p:attrNameLst>
                                          <p:attrName>style.visibility</p:attrName>
                                        </p:attrNameLst>
                                      </p:cBhvr>
                                      <p:to>
                                        <p:strVal val="visible"/>
                                      </p:to>
                                    </p:set>
                                    <p:anim calcmode="lin" valueType="num">
                                      <p:cBhvr additive="base">
                                        <p:cTn id="19" dur="500" fill="hold"/>
                                        <p:tgtEl>
                                          <p:spTgt spid="8"/>
                                        </p:tgtEl>
                                        <p:attrNameLst>
                                          <p:attrName>ppt_x</p:attrName>
                                        </p:attrNameLst>
                                      </p:cBhvr>
                                      <p:tavLst>
                                        <p:tav tm="0">
                                          <p:val>
                                            <p:strVal val="#ppt_x"/>
                                          </p:val>
                                        </p:tav>
                                        <p:tav tm="100000">
                                          <p:val>
                                            <p:strVal val="#ppt_x"/>
                                          </p:val>
                                        </p:tav>
                                      </p:tavLst>
                                    </p:anim>
                                    <p:anim calcmode="lin" valueType="num">
                                      <p:cBhvr additive="base">
                                        <p:cTn id="20" dur="500" fill="hold"/>
                                        <p:tgtEl>
                                          <p:spTgt spid="8"/>
                                        </p:tgtEl>
                                        <p:attrNameLst>
                                          <p:attrName>ppt_y</p:attrName>
                                        </p:attrNameLst>
                                      </p:cBhvr>
                                      <p:tavLst>
                                        <p:tav tm="0">
                                          <p:val>
                                            <p:strVal val="1+#ppt_h/2"/>
                                          </p:val>
                                        </p:tav>
                                        <p:tav tm="100000">
                                          <p:val>
                                            <p:strVal val="#ppt_y"/>
                                          </p:val>
                                        </p:tav>
                                      </p:tavLst>
                                    </p:anim>
                                  </p:childTnLst>
                                </p:cTn>
                              </p:par>
                              <p:par>
                                <p:cTn id="21" presetID="2" presetClass="entr" presetSubtype="2" decel="100000" fill="hold" nodeType="withEffect">
                                  <p:stCondLst>
                                    <p:cond delay="0"/>
                                  </p:stCondLst>
                                  <p:childTnLst>
                                    <p:set>
                                      <p:cBhvr>
                                        <p:cTn id="22" dur="1" fill="hold">
                                          <p:stCondLst>
                                            <p:cond delay="0"/>
                                          </p:stCondLst>
                                        </p:cTn>
                                        <p:tgtEl>
                                          <p:spTgt spid="28"/>
                                        </p:tgtEl>
                                        <p:attrNameLst>
                                          <p:attrName>style.visibility</p:attrName>
                                        </p:attrNameLst>
                                      </p:cBhvr>
                                      <p:to>
                                        <p:strVal val="visible"/>
                                      </p:to>
                                    </p:set>
                                    <p:anim calcmode="lin" valueType="num">
                                      <p:cBhvr additive="base">
                                        <p:cTn id="23" dur="500" fill="hold"/>
                                        <p:tgtEl>
                                          <p:spTgt spid="28"/>
                                        </p:tgtEl>
                                        <p:attrNameLst>
                                          <p:attrName>ppt_x</p:attrName>
                                        </p:attrNameLst>
                                      </p:cBhvr>
                                      <p:tavLst>
                                        <p:tav tm="0">
                                          <p:val>
                                            <p:strVal val="1+#ppt_w/2"/>
                                          </p:val>
                                        </p:tav>
                                        <p:tav tm="100000">
                                          <p:val>
                                            <p:strVal val="#ppt_x"/>
                                          </p:val>
                                        </p:tav>
                                      </p:tavLst>
                                    </p:anim>
                                    <p:anim calcmode="lin" valueType="num">
                                      <p:cBhvr additive="base">
                                        <p:cTn id="24" dur="500" fill="hold"/>
                                        <p:tgtEl>
                                          <p:spTgt spid="28"/>
                                        </p:tgtEl>
                                        <p:attrNameLst>
                                          <p:attrName>ppt_y</p:attrName>
                                        </p:attrNameLst>
                                      </p:cBhvr>
                                      <p:tavLst>
                                        <p:tav tm="0">
                                          <p:val>
                                            <p:strVal val="#ppt_y"/>
                                          </p:val>
                                        </p:tav>
                                        <p:tav tm="100000">
                                          <p:val>
                                            <p:strVal val="#ppt_y"/>
                                          </p:val>
                                        </p:tav>
                                      </p:tavLst>
                                    </p:anim>
                                  </p:childTnLst>
                                </p:cTn>
                              </p:par>
                            </p:childTnLst>
                          </p:cTn>
                        </p:par>
                        <p:par>
                          <p:cTn id="25" fill="hold">
                            <p:stCondLst>
                              <p:cond delay="2500"/>
                            </p:stCondLst>
                            <p:childTnLst>
                              <p:par>
                                <p:cTn id="26" presetID="10" presetClass="entr" presetSubtype="0" fill="hold" grpId="0" nodeType="afterEffect">
                                  <p:stCondLst>
                                    <p:cond delay="0"/>
                                  </p:stCondLst>
                                  <p:childTnLst>
                                    <p:set>
                                      <p:cBhvr>
                                        <p:cTn id="27" dur="1" fill="hold">
                                          <p:stCondLst>
                                            <p:cond delay="0"/>
                                          </p:stCondLst>
                                        </p:cTn>
                                        <p:tgtEl>
                                          <p:spTgt spid="9"/>
                                        </p:tgtEl>
                                        <p:attrNameLst>
                                          <p:attrName>style.visibility</p:attrName>
                                        </p:attrNameLst>
                                      </p:cBhvr>
                                      <p:to>
                                        <p:strVal val="visible"/>
                                      </p:to>
                                    </p:set>
                                    <p:animEffect transition="in" filter="fade">
                                      <p:cBhvr>
                                        <p:cTn id="28" dur="600"/>
                                        <p:tgtEl>
                                          <p:spTgt spid="9"/>
                                        </p:tgtEl>
                                      </p:cBhvr>
                                    </p:animEffect>
                                  </p:childTnLst>
                                </p:cTn>
                              </p:par>
                              <p:par>
                                <p:cTn id="29" presetID="35" presetClass="path" presetSubtype="0" decel="100000" fill="hold" grpId="1" nodeType="withEffect">
                                  <p:stCondLst>
                                    <p:cond delay="0"/>
                                  </p:stCondLst>
                                  <p:childTnLst>
                                    <p:animMotion origin="layout" path="M -0.05555 0.00031 L -1.66667E-6 0.00031 " pathEditMode="relative" rAng="0" ptsTypes="AA">
                                      <p:cBhvr>
                                        <p:cTn id="30" dur="800" fill="hold"/>
                                        <p:tgtEl>
                                          <p:spTgt spid="9"/>
                                        </p:tgtEl>
                                        <p:attrNameLst>
                                          <p:attrName>ppt_x</p:attrName>
                                          <p:attrName>ppt_y</p:attrName>
                                        </p:attrNameLst>
                                      </p:cBhvr>
                                      <p:rCtr x="2778" y="0"/>
                                    </p:animMotion>
                                  </p:childTnLst>
                                </p:cTn>
                              </p:par>
                            </p:childTnLst>
                          </p:cTn>
                        </p:par>
                        <p:par>
                          <p:cTn id="31" fill="hold">
                            <p:stCondLst>
                              <p:cond delay="3500"/>
                            </p:stCondLst>
                            <p:childTnLst>
                              <p:par>
                                <p:cTn id="32" presetID="2" presetClass="entr" presetSubtype="4" decel="100000" fill="hold" grpId="0" nodeType="afterEffect">
                                  <p:stCondLst>
                                    <p:cond delay="0"/>
                                  </p:stCondLst>
                                  <p:childTnLst>
                                    <p:set>
                                      <p:cBhvr>
                                        <p:cTn id="33" dur="1" fill="hold">
                                          <p:stCondLst>
                                            <p:cond delay="0"/>
                                          </p:stCondLst>
                                        </p:cTn>
                                        <p:tgtEl>
                                          <p:spTgt spid="3"/>
                                        </p:tgtEl>
                                        <p:attrNameLst>
                                          <p:attrName>style.visibility</p:attrName>
                                        </p:attrNameLst>
                                      </p:cBhvr>
                                      <p:to>
                                        <p:strVal val="visible"/>
                                      </p:to>
                                    </p:set>
                                    <p:anim calcmode="lin" valueType="num">
                                      <p:cBhvr additive="base">
                                        <p:cTn id="34" dur="500" fill="hold"/>
                                        <p:tgtEl>
                                          <p:spTgt spid="3"/>
                                        </p:tgtEl>
                                        <p:attrNameLst>
                                          <p:attrName>ppt_x</p:attrName>
                                        </p:attrNameLst>
                                      </p:cBhvr>
                                      <p:tavLst>
                                        <p:tav tm="0">
                                          <p:val>
                                            <p:strVal val="#ppt_x"/>
                                          </p:val>
                                        </p:tav>
                                        <p:tav tm="100000">
                                          <p:val>
                                            <p:strVal val="#ppt_x"/>
                                          </p:val>
                                        </p:tav>
                                      </p:tavLst>
                                    </p:anim>
                                    <p:anim calcmode="lin" valueType="num">
                                      <p:cBhvr additive="base">
                                        <p:cTn id="35" dur="500" fill="hold"/>
                                        <p:tgtEl>
                                          <p:spTgt spid="3"/>
                                        </p:tgtEl>
                                        <p:attrNameLst>
                                          <p:attrName>ppt_y</p:attrName>
                                        </p:attrNameLst>
                                      </p:cBhvr>
                                      <p:tavLst>
                                        <p:tav tm="0">
                                          <p:val>
                                            <p:strVal val="1+#ppt_h/2"/>
                                          </p:val>
                                        </p:tav>
                                        <p:tav tm="100000">
                                          <p:val>
                                            <p:strVal val="#ppt_y"/>
                                          </p:val>
                                        </p:tav>
                                      </p:tavLst>
                                    </p:anim>
                                  </p:childTnLst>
                                </p:cTn>
                              </p:par>
                            </p:childTnLst>
                          </p:cTn>
                        </p:par>
                        <p:par>
                          <p:cTn id="36" fill="hold">
                            <p:stCondLst>
                              <p:cond delay="4000"/>
                            </p:stCondLst>
                            <p:childTnLst>
                              <p:par>
                                <p:cTn id="37" presetID="10" presetClass="entr" presetSubtype="0" fill="hold" grpId="0" nodeType="afterEffect">
                                  <p:stCondLst>
                                    <p:cond delay="0"/>
                                  </p:stCondLst>
                                  <p:childTnLst>
                                    <p:set>
                                      <p:cBhvr>
                                        <p:cTn id="38" dur="1" fill="hold">
                                          <p:stCondLst>
                                            <p:cond delay="0"/>
                                          </p:stCondLst>
                                        </p:cTn>
                                        <p:tgtEl>
                                          <p:spTgt spid="10"/>
                                        </p:tgtEl>
                                        <p:attrNameLst>
                                          <p:attrName>style.visibility</p:attrName>
                                        </p:attrNameLst>
                                      </p:cBhvr>
                                      <p:to>
                                        <p:strVal val="visible"/>
                                      </p:to>
                                    </p:set>
                                    <p:animEffect transition="in" filter="fade">
                                      <p:cBhvr>
                                        <p:cTn id="39" dur="600"/>
                                        <p:tgtEl>
                                          <p:spTgt spid="10"/>
                                        </p:tgtEl>
                                      </p:cBhvr>
                                    </p:animEffect>
                                  </p:childTnLst>
                                </p:cTn>
                              </p:par>
                              <p:par>
                                <p:cTn id="40" presetID="35" presetClass="path" presetSubtype="0" decel="100000" fill="hold" grpId="1" nodeType="withEffect">
                                  <p:stCondLst>
                                    <p:cond delay="0"/>
                                  </p:stCondLst>
                                  <p:childTnLst>
                                    <p:animMotion origin="layout" path="M -0.05555 0.00031 L -4.72222E-6 0.00031 " pathEditMode="relative" rAng="0" ptsTypes="AA">
                                      <p:cBhvr>
                                        <p:cTn id="41" dur="800" fill="hold"/>
                                        <p:tgtEl>
                                          <p:spTgt spid="10"/>
                                        </p:tgtEl>
                                        <p:attrNameLst>
                                          <p:attrName>ppt_x</p:attrName>
                                          <p:attrName>ppt_y</p:attrName>
                                        </p:attrNameLst>
                                      </p:cBhvr>
                                      <p:rCtr x="2778" y="0"/>
                                    </p:animMotion>
                                  </p:childTnLst>
                                </p:cTn>
                              </p:par>
                            </p:childTnLst>
                          </p:cTn>
                        </p:par>
                        <p:par>
                          <p:cTn id="42" fill="hold">
                            <p:stCondLst>
                              <p:cond delay="5000"/>
                            </p:stCondLst>
                            <p:childTnLst>
                              <p:par>
                                <p:cTn id="43" presetID="2" presetClass="entr" presetSubtype="4" decel="100000" fill="hold" grpId="0" nodeType="afterEffect">
                                  <p:stCondLst>
                                    <p:cond delay="0"/>
                                  </p:stCondLst>
                                  <p:childTnLst>
                                    <p:set>
                                      <p:cBhvr>
                                        <p:cTn id="44" dur="1" fill="hold">
                                          <p:stCondLst>
                                            <p:cond delay="0"/>
                                          </p:stCondLst>
                                        </p:cTn>
                                        <p:tgtEl>
                                          <p:spTgt spid="32"/>
                                        </p:tgtEl>
                                        <p:attrNameLst>
                                          <p:attrName>style.visibility</p:attrName>
                                        </p:attrNameLst>
                                      </p:cBhvr>
                                      <p:to>
                                        <p:strVal val="visible"/>
                                      </p:to>
                                    </p:set>
                                    <p:anim calcmode="lin" valueType="num">
                                      <p:cBhvr additive="base">
                                        <p:cTn id="45" dur="500" fill="hold"/>
                                        <p:tgtEl>
                                          <p:spTgt spid="32"/>
                                        </p:tgtEl>
                                        <p:attrNameLst>
                                          <p:attrName>ppt_x</p:attrName>
                                        </p:attrNameLst>
                                      </p:cBhvr>
                                      <p:tavLst>
                                        <p:tav tm="0">
                                          <p:val>
                                            <p:strVal val="#ppt_x"/>
                                          </p:val>
                                        </p:tav>
                                        <p:tav tm="100000">
                                          <p:val>
                                            <p:strVal val="#ppt_x"/>
                                          </p:val>
                                        </p:tav>
                                      </p:tavLst>
                                    </p:anim>
                                    <p:anim calcmode="lin" valueType="num">
                                      <p:cBhvr additive="base">
                                        <p:cTn id="46" dur="500" fill="hold"/>
                                        <p:tgtEl>
                                          <p:spTgt spid="32"/>
                                        </p:tgtEl>
                                        <p:attrNameLst>
                                          <p:attrName>ppt_y</p:attrName>
                                        </p:attrNameLst>
                                      </p:cBhvr>
                                      <p:tavLst>
                                        <p:tav tm="0">
                                          <p:val>
                                            <p:strVal val="1+#ppt_h/2"/>
                                          </p:val>
                                        </p:tav>
                                        <p:tav tm="100000">
                                          <p:val>
                                            <p:strVal val="#ppt_y"/>
                                          </p:val>
                                        </p:tav>
                                      </p:tavLst>
                                    </p:anim>
                                  </p:childTnLst>
                                </p:cTn>
                              </p:par>
                            </p:childTnLst>
                          </p:cTn>
                        </p:par>
                        <p:par>
                          <p:cTn id="47" fill="hold">
                            <p:stCondLst>
                              <p:cond delay="5500"/>
                            </p:stCondLst>
                            <p:childTnLst>
                              <p:par>
                                <p:cTn id="48" presetID="10" presetClass="entr" presetSubtype="0" fill="hold" grpId="0" nodeType="afterEffect">
                                  <p:stCondLst>
                                    <p:cond delay="0"/>
                                  </p:stCondLst>
                                  <p:childTnLst>
                                    <p:set>
                                      <p:cBhvr>
                                        <p:cTn id="49" dur="1" fill="hold">
                                          <p:stCondLst>
                                            <p:cond delay="0"/>
                                          </p:stCondLst>
                                        </p:cTn>
                                        <p:tgtEl>
                                          <p:spTgt spid="11"/>
                                        </p:tgtEl>
                                        <p:attrNameLst>
                                          <p:attrName>style.visibility</p:attrName>
                                        </p:attrNameLst>
                                      </p:cBhvr>
                                      <p:to>
                                        <p:strVal val="visible"/>
                                      </p:to>
                                    </p:set>
                                    <p:animEffect transition="in" filter="fade">
                                      <p:cBhvr>
                                        <p:cTn id="50" dur="600"/>
                                        <p:tgtEl>
                                          <p:spTgt spid="11"/>
                                        </p:tgtEl>
                                      </p:cBhvr>
                                    </p:animEffect>
                                  </p:childTnLst>
                                </p:cTn>
                              </p:par>
                              <p:par>
                                <p:cTn id="51" presetID="35" presetClass="path" presetSubtype="0" decel="100000" fill="hold" grpId="1" nodeType="withEffect">
                                  <p:stCondLst>
                                    <p:cond delay="0"/>
                                  </p:stCondLst>
                                  <p:childTnLst>
                                    <p:animMotion origin="layout" path="M -0.05555 0.00031 L -1.38889E-6 0.00031 " pathEditMode="relative" rAng="0" ptsTypes="AA">
                                      <p:cBhvr>
                                        <p:cTn id="52" dur="800" fill="hold"/>
                                        <p:tgtEl>
                                          <p:spTgt spid="11"/>
                                        </p:tgtEl>
                                        <p:attrNameLst>
                                          <p:attrName>ppt_x</p:attrName>
                                          <p:attrName>ppt_y</p:attrName>
                                        </p:attrNameLst>
                                      </p:cBhvr>
                                      <p:rCtr x="2778" y="0"/>
                                    </p:animMotion>
                                  </p:childTnLst>
                                </p:cTn>
                              </p:par>
                            </p:childTnLst>
                          </p:cTn>
                        </p:par>
                        <p:par>
                          <p:cTn id="53" fill="hold">
                            <p:stCondLst>
                              <p:cond delay="6500"/>
                            </p:stCondLst>
                            <p:childTnLst>
                              <p:par>
                                <p:cTn id="54" presetID="2" presetClass="entr" presetSubtype="4" decel="100000" fill="hold" grpId="0" nodeType="afterEffect">
                                  <p:stCondLst>
                                    <p:cond delay="0"/>
                                  </p:stCondLst>
                                  <p:childTnLst>
                                    <p:set>
                                      <p:cBhvr>
                                        <p:cTn id="55" dur="1" fill="hold">
                                          <p:stCondLst>
                                            <p:cond delay="0"/>
                                          </p:stCondLst>
                                        </p:cTn>
                                        <p:tgtEl>
                                          <p:spTgt spid="33"/>
                                        </p:tgtEl>
                                        <p:attrNameLst>
                                          <p:attrName>style.visibility</p:attrName>
                                        </p:attrNameLst>
                                      </p:cBhvr>
                                      <p:to>
                                        <p:strVal val="visible"/>
                                      </p:to>
                                    </p:set>
                                    <p:anim calcmode="lin" valueType="num">
                                      <p:cBhvr additive="base">
                                        <p:cTn id="56" dur="500" fill="hold"/>
                                        <p:tgtEl>
                                          <p:spTgt spid="33"/>
                                        </p:tgtEl>
                                        <p:attrNameLst>
                                          <p:attrName>ppt_x</p:attrName>
                                        </p:attrNameLst>
                                      </p:cBhvr>
                                      <p:tavLst>
                                        <p:tav tm="0">
                                          <p:val>
                                            <p:strVal val="#ppt_x"/>
                                          </p:val>
                                        </p:tav>
                                        <p:tav tm="100000">
                                          <p:val>
                                            <p:strVal val="#ppt_x"/>
                                          </p:val>
                                        </p:tav>
                                      </p:tavLst>
                                    </p:anim>
                                    <p:anim calcmode="lin" valueType="num">
                                      <p:cBhvr additive="base">
                                        <p:cTn id="57" dur="500" fill="hold"/>
                                        <p:tgtEl>
                                          <p:spTgt spid="3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9" grpId="1" animBg="1"/>
      <p:bldP spid="10" grpId="0" animBg="1"/>
      <p:bldP spid="10" grpId="1" animBg="1"/>
      <p:bldP spid="11" grpId="0" animBg="1"/>
      <p:bldP spid="11" grpId="1" animBg="1"/>
      <p:bldP spid="27" grpId="0" animBg="1"/>
      <p:bldP spid="3" grpId="0"/>
      <p:bldP spid="32" grpId="0"/>
      <p:bldP spid="33"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txBox="1">
            <a:spLocks noChangeArrowheads="1"/>
          </p:cNvSpPr>
          <p:nvPr/>
        </p:nvSpPr>
        <p:spPr>
          <a:xfrm>
            <a:off x="1073628" y="181113"/>
            <a:ext cx="3277109" cy="698500"/>
          </a:xfrm>
          <a:prstGeom prst="rect">
            <a:avLst/>
          </a:prstGeom>
          <a:extLst>
            <a:ext uri="{91240B29-F687-4F45-9708-019B960494DF}">
              <a14:hiddenLine xmlns:a14="http://schemas.microsoft.com/office/drawing/2010/main" w="9525">
                <a:solidFill>
                  <a:srgbClr val="000000"/>
                </a:solidFill>
                <a:bevel/>
              </a14:hiddenLine>
            </a:ext>
          </a:extLst>
        </p:spPr>
        <p:txBody>
          <a:bodyPr vert="horz" lIns="91440" tIns="45720" rIns="91440" bIns="45720" rtlCol="0" anchor="ctr">
            <a:norm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r>
              <a:rPr lang="zh-CN" altLang="en-US" sz="3200" dirty="0" smtClean="0">
                <a:solidFill>
                  <a:schemeClr val="bg1"/>
                </a:solidFill>
                <a:latin typeface="+mn-ea"/>
                <a:ea typeface="+mn-ea"/>
              </a:rPr>
              <a:t>招新要求</a:t>
            </a:r>
            <a:endParaRPr lang="zh-CN" sz="3200" dirty="0">
              <a:solidFill>
                <a:schemeClr val="bg1"/>
              </a:solidFill>
              <a:latin typeface="+mn-ea"/>
              <a:ea typeface="+mn-ea"/>
            </a:endParaRPr>
          </a:p>
        </p:txBody>
      </p:sp>
      <p:grpSp>
        <p:nvGrpSpPr>
          <p:cNvPr id="3" name="组合 2"/>
          <p:cNvGrpSpPr/>
          <p:nvPr/>
        </p:nvGrpSpPr>
        <p:grpSpPr>
          <a:xfrm>
            <a:off x="299979" y="123424"/>
            <a:ext cx="600635" cy="800307"/>
            <a:chOff x="299979" y="123424"/>
            <a:chExt cx="600635" cy="800307"/>
          </a:xfrm>
        </p:grpSpPr>
        <p:pic>
          <p:nvPicPr>
            <p:cNvPr id="4" name="图片 3"/>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322067" y="136995"/>
              <a:ext cx="569582" cy="786736"/>
            </a:xfrm>
            <a:prstGeom prst="rect">
              <a:avLst/>
            </a:prstGeom>
          </p:spPr>
        </p:pic>
        <p:sp>
          <p:nvSpPr>
            <p:cNvPr id="5" name="文本框 4"/>
            <p:cNvSpPr txBox="1"/>
            <p:nvPr/>
          </p:nvSpPr>
          <p:spPr>
            <a:xfrm>
              <a:off x="299979" y="123424"/>
              <a:ext cx="600635" cy="646331"/>
            </a:xfrm>
            <a:prstGeom prst="rect">
              <a:avLst/>
            </a:prstGeom>
            <a:noFill/>
          </p:spPr>
          <p:txBody>
            <a:bodyPr wrap="square" rtlCol="0">
              <a:spAutoFit/>
            </a:bodyPr>
            <a:lstStyle/>
            <a:p>
              <a:pPr algn="ctr"/>
              <a:r>
                <a:rPr lang="en-US" altLang="zh-CN" sz="3600" dirty="0" smtClean="0">
                  <a:solidFill>
                    <a:schemeClr val="bg1"/>
                  </a:solidFill>
                  <a:latin typeface="+mn-ea"/>
                </a:rPr>
                <a:t>04</a:t>
              </a:r>
              <a:endParaRPr lang="zh-CN" altLang="en-US" sz="3600" dirty="0">
                <a:solidFill>
                  <a:schemeClr val="bg1"/>
                </a:solidFill>
                <a:latin typeface="+mn-ea"/>
              </a:endParaRPr>
            </a:p>
          </p:txBody>
        </p:sp>
      </p:grpSp>
      <p:sp>
        <p:nvSpPr>
          <p:cNvPr id="10" name="文本框 9"/>
          <p:cNvSpPr txBox="1"/>
          <p:nvPr/>
        </p:nvSpPr>
        <p:spPr>
          <a:xfrm>
            <a:off x="397718" y="2729995"/>
            <a:ext cx="2573941" cy="707886"/>
          </a:xfrm>
          <a:prstGeom prst="rect">
            <a:avLst/>
          </a:prstGeom>
          <a:noFill/>
        </p:spPr>
        <p:txBody>
          <a:bodyPr wrap="square" rtlCol="0">
            <a:spAutoFit/>
          </a:bodyPr>
          <a:lstStyle/>
          <a:p>
            <a:pPr algn="ctr"/>
            <a:r>
              <a:rPr lang="zh-CN" altLang="en-US" sz="4000" dirty="0" smtClean="0">
                <a:solidFill>
                  <a:schemeClr val="bg1">
                    <a:lumMod val="95000"/>
                  </a:schemeClr>
                </a:solidFill>
              </a:rPr>
              <a:t>热爱生活</a:t>
            </a:r>
            <a:endParaRPr lang="zh-CN" altLang="en-US" sz="4000" dirty="0">
              <a:solidFill>
                <a:schemeClr val="bg1">
                  <a:lumMod val="95000"/>
                </a:schemeClr>
              </a:solidFill>
            </a:endParaRPr>
          </a:p>
        </p:txBody>
      </p:sp>
      <p:grpSp>
        <p:nvGrpSpPr>
          <p:cNvPr id="9" name="组合 8"/>
          <p:cNvGrpSpPr/>
          <p:nvPr/>
        </p:nvGrpSpPr>
        <p:grpSpPr>
          <a:xfrm>
            <a:off x="1284782" y="1522044"/>
            <a:ext cx="799816" cy="799816"/>
            <a:chOff x="1670266" y="1853738"/>
            <a:chExt cx="799816" cy="799816"/>
          </a:xfrm>
        </p:grpSpPr>
        <p:pic>
          <p:nvPicPr>
            <p:cNvPr id="6" name="图片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670266" y="1853738"/>
              <a:ext cx="799816" cy="799816"/>
            </a:xfrm>
            <a:prstGeom prst="rect">
              <a:avLst/>
            </a:prstGeom>
          </p:spPr>
        </p:pic>
        <p:sp>
          <p:nvSpPr>
            <p:cNvPr id="14" name="文本框 13"/>
            <p:cNvSpPr txBox="1"/>
            <p:nvPr/>
          </p:nvSpPr>
          <p:spPr>
            <a:xfrm>
              <a:off x="1769856" y="1912550"/>
              <a:ext cx="600635" cy="707886"/>
            </a:xfrm>
            <a:prstGeom prst="rect">
              <a:avLst/>
            </a:prstGeom>
            <a:noFill/>
          </p:spPr>
          <p:txBody>
            <a:bodyPr wrap="square" rtlCol="0">
              <a:spAutoFit/>
            </a:bodyPr>
            <a:lstStyle/>
            <a:p>
              <a:pPr algn="ctr"/>
              <a:r>
                <a:rPr lang="en-US" altLang="zh-CN" sz="4000" dirty="0" smtClean="0">
                  <a:solidFill>
                    <a:schemeClr val="bg1"/>
                  </a:solidFill>
                  <a:latin typeface="+mn-ea"/>
                </a:rPr>
                <a:t>01</a:t>
              </a:r>
              <a:endParaRPr lang="zh-CN" altLang="en-US" sz="4000" dirty="0">
                <a:solidFill>
                  <a:schemeClr val="bg1"/>
                </a:solidFill>
                <a:latin typeface="+mn-ea"/>
              </a:endParaRPr>
            </a:p>
          </p:txBody>
        </p:sp>
      </p:grpSp>
      <p:grpSp>
        <p:nvGrpSpPr>
          <p:cNvPr id="11" name="组合 10"/>
          <p:cNvGrpSpPr/>
          <p:nvPr/>
        </p:nvGrpSpPr>
        <p:grpSpPr>
          <a:xfrm>
            <a:off x="4175901" y="2212329"/>
            <a:ext cx="799816" cy="799816"/>
            <a:chOff x="4175901" y="1853738"/>
            <a:chExt cx="799816" cy="799816"/>
          </a:xfrm>
        </p:grpSpPr>
        <p:pic>
          <p:nvPicPr>
            <p:cNvPr id="12" name="图片 1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175901" y="1853738"/>
              <a:ext cx="799816" cy="799816"/>
            </a:xfrm>
            <a:prstGeom prst="rect">
              <a:avLst/>
            </a:prstGeom>
          </p:spPr>
        </p:pic>
        <p:sp>
          <p:nvSpPr>
            <p:cNvPr id="15" name="文本框 14"/>
            <p:cNvSpPr txBox="1"/>
            <p:nvPr/>
          </p:nvSpPr>
          <p:spPr>
            <a:xfrm>
              <a:off x="4275491" y="1912549"/>
              <a:ext cx="600635" cy="707886"/>
            </a:xfrm>
            <a:prstGeom prst="rect">
              <a:avLst/>
            </a:prstGeom>
            <a:noFill/>
          </p:spPr>
          <p:txBody>
            <a:bodyPr wrap="square" rtlCol="0">
              <a:spAutoFit/>
            </a:bodyPr>
            <a:lstStyle/>
            <a:p>
              <a:pPr algn="ctr"/>
              <a:r>
                <a:rPr lang="en-US" altLang="zh-CN" sz="4000" dirty="0" smtClean="0">
                  <a:solidFill>
                    <a:schemeClr val="bg1"/>
                  </a:solidFill>
                  <a:latin typeface="+mn-ea"/>
                </a:rPr>
                <a:t>02</a:t>
              </a:r>
              <a:endParaRPr lang="zh-CN" altLang="en-US" sz="4000" dirty="0">
                <a:solidFill>
                  <a:schemeClr val="bg1"/>
                </a:solidFill>
                <a:latin typeface="+mn-ea"/>
              </a:endParaRPr>
            </a:p>
          </p:txBody>
        </p:sp>
      </p:grpSp>
      <p:grpSp>
        <p:nvGrpSpPr>
          <p:cNvPr id="17" name="组合 16"/>
          <p:cNvGrpSpPr/>
          <p:nvPr/>
        </p:nvGrpSpPr>
        <p:grpSpPr>
          <a:xfrm>
            <a:off x="7084949" y="1522044"/>
            <a:ext cx="799816" cy="799816"/>
            <a:chOff x="6681536" y="1853738"/>
            <a:chExt cx="799816" cy="799816"/>
          </a:xfrm>
        </p:grpSpPr>
        <p:pic>
          <p:nvPicPr>
            <p:cNvPr id="13" name="图片 1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681536" y="1853738"/>
              <a:ext cx="799816" cy="799816"/>
            </a:xfrm>
            <a:prstGeom prst="rect">
              <a:avLst/>
            </a:prstGeom>
          </p:spPr>
        </p:pic>
        <p:sp>
          <p:nvSpPr>
            <p:cNvPr id="16" name="文本框 15"/>
            <p:cNvSpPr txBox="1"/>
            <p:nvPr/>
          </p:nvSpPr>
          <p:spPr>
            <a:xfrm>
              <a:off x="6781126" y="1912549"/>
              <a:ext cx="600635" cy="707886"/>
            </a:xfrm>
            <a:prstGeom prst="rect">
              <a:avLst/>
            </a:prstGeom>
            <a:noFill/>
          </p:spPr>
          <p:txBody>
            <a:bodyPr wrap="square" rtlCol="0">
              <a:spAutoFit/>
            </a:bodyPr>
            <a:lstStyle/>
            <a:p>
              <a:pPr algn="ctr"/>
              <a:r>
                <a:rPr lang="en-US" altLang="zh-CN" sz="4000" dirty="0" smtClean="0">
                  <a:solidFill>
                    <a:schemeClr val="bg1"/>
                  </a:solidFill>
                  <a:latin typeface="+mn-ea"/>
                </a:rPr>
                <a:t>03</a:t>
              </a:r>
              <a:endParaRPr lang="zh-CN" altLang="en-US" sz="4000" dirty="0">
                <a:solidFill>
                  <a:schemeClr val="bg1"/>
                </a:solidFill>
                <a:latin typeface="+mn-ea"/>
              </a:endParaRPr>
            </a:p>
          </p:txBody>
        </p:sp>
      </p:grpSp>
      <p:sp>
        <p:nvSpPr>
          <p:cNvPr id="20" name="文本框 19"/>
          <p:cNvSpPr txBox="1"/>
          <p:nvPr/>
        </p:nvSpPr>
        <p:spPr>
          <a:xfrm>
            <a:off x="3288837" y="3420280"/>
            <a:ext cx="2573941" cy="707886"/>
          </a:xfrm>
          <a:prstGeom prst="rect">
            <a:avLst/>
          </a:prstGeom>
          <a:noFill/>
        </p:spPr>
        <p:txBody>
          <a:bodyPr wrap="square" rtlCol="0">
            <a:spAutoFit/>
          </a:bodyPr>
          <a:lstStyle/>
          <a:p>
            <a:pPr algn="ctr"/>
            <a:r>
              <a:rPr lang="zh-CN" altLang="en-US" sz="4000" dirty="0" smtClean="0">
                <a:solidFill>
                  <a:schemeClr val="bg1">
                    <a:lumMod val="95000"/>
                  </a:schemeClr>
                </a:solidFill>
              </a:rPr>
              <a:t>热爱读书</a:t>
            </a:r>
            <a:endParaRPr lang="zh-CN" altLang="en-US" sz="4000" dirty="0">
              <a:solidFill>
                <a:schemeClr val="bg1">
                  <a:lumMod val="95000"/>
                </a:schemeClr>
              </a:solidFill>
            </a:endParaRPr>
          </a:p>
        </p:txBody>
      </p:sp>
      <p:sp>
        <p:nvSpPr>
          <p:cNvPr id="21" name="文本框 20"/>
          <p:cNvSpPr txBox="1"/>
          <p:nvPr/>
        </p:nvSpPr>
        <p:spPr>
          <a:xfrm>
            <a:off x="6197885" y="2729995"/>
            <a:ext cx="2573941" cy="646331"/>
          </a:xfrm>
          <a:prstGeom prst="rect">
            <a:avLst/>
          </a:prstGeom>
          <a:noFill/>
        </p:spPr>
        <p:txBody>
          <a:bodyPr wrap="square" rtlCol="0">
            <a:spAutoFit/>
          </a:bodyPr>
          <a:lstStyle/>
          <a:p>
            <a:pPr algn="ctr"/>
            <a:r>
              <a:rPr lang="zh-CN" altLang="en-US" sz="3600" dirty="0" smtClean="0">
                <a:solidFill>
                  <a:schemeClr val="bg1">
                    <a:lumMod val="95000"/>
                  </a:schemeClr>
                </a:solidFill>
              </a:rPr>
              <a:t>喜欢新朋友</a:t>
            </a:r>
            <a:endParaRPr lang="zh-CN" altLang="en-US" sz="3600" dirty="0">
              <a:solidFill>
                <a:schemeClr val="bg1">
                  <a:lumMod val="95000"/>
                </a:schemeClr>
              </a:solidFill>
            </a:endParaRPr>
          </a:p>
        </p:txBody>
      </p:sp>
      <p:pic>
        <p:nvPicPr>
          <p:cNvPr id="22" name="图片 2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86577" y="1580855"/>
            <a:ext cx="623967" cy="411251"/>
          </a:xfrm>
          <a:prstGeom prst="rect">
            <a:avLst/>
          </a:prstGeom>
        </p:spPr>
      </p:pic>
      <p:pic>
        <p:nvPicPr>
          <p:cNvPr id="23" name="图片 2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084598" y="3748220"/>
            <a:ext cx="702760" cy="533880"/>
          </a:xfrm>
          <a:prstGeom prst="rect">
            <a:avLst/>
          </a:prstGeom>
        </p:spPr>
      </p:pic>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2000" advClick="0" advTm="3000">
        <p15:prstTrans prst="peelOff"/>
      </p:transition>
    </mc:Choice>
    <mc:Fallback>
      <p:transition spd="slow" advClick="0" advTm="3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par>
                          <p:cTn id="8" fill="hold">
                            <p:stCondLst>
                              <p:cond delay="500"/>
                            </p:stCondLst>
                            <p:childTnLst>
                              <p:par>
                                <p:cTn id="9" presetID="26" presetClass="emph" presetSubtype="0" fill="hold" nodeType="afterEffect">
                                  <p:stCondLst>
                                    <p:cond delay="0"/>
                                  </p:stCondLst>
                                  <p:childTnLst>
                                    <p:animEffect transition="out" filter="fade">
                                      <p:cBhvr>
                                        <p:cTn id="10" dur="500" tmFilter="0, 0; .2, .5; .8, .5; 1, 0"/>
                                        <p:tgtEl>
                                          <p:spTgt spid="3"/>
                                        </p:tgtEl>
                                      </p:cBhvr>
                                    </p:animEffect>
                                    <p:animScale>
                                      <p:cBhvr>
                                        <p:cTn id="11" dur="250" autoRev="1" fill="hold"/>
                                        <p:tgtEl>
                                          <p:spTgt spid="3"/>
                                        </p:tgtEl>
                                      </p:cBhvr>
                                      <p:by x="105000" y="105000"/>
                                    </p:animScale>
                                  </p:childTnLst>
                                </p:cTn>
                              </p:par>
                            </p:childTnLst>
                          </p:cTn>
                        </p:par>
                        <p:par>
                          <p:cTn id="12" fill="hold">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wipe(left)">
                                      <p:cBhvr>
                                        <p:cTn id="15" dur="750"/>
                                        <p:tgtEl>
                                          <p:spTgt spid="2"/>
                                        </p:tgtEl>
                                      </p:cBhvr>
                                    </p:animEffect>
                                  </p:childTnLst>
                                </p:cTn>
                              </p:par>
                            </p:childTnLst>
                          </p:cTn>
                        </p:par>
                        <p:par>
                          <p:cTn id="16" fill="hold">
                            <p:stCondLst>
                              <p:cond delay="2000"/>
                            </p:stCondLst>
                            <p:childTnLst>
                              <p:par>
                                <p:cTn id="17" presetID="49" presetClass="entr" presetSubtype="0" decel="100000" fill="hold" nodeType="afterEffect">
                                  <p:stCondLst>
                                    <p:cond delay="0"/>
                                  </p:stCondLst>
                                  <p:childTnLst>
                                    <p:set>
                                      <p:cBhvr>
                                        <p:cTn id="18" dur="1" fill="hold">
                                          <p:stCondLst>
                                            <p:cond delay="0"/>
                                          </p:stCondLst>
                                        </p:cTn>
                                        <p:tgtEl>
                                          <p:spTgt spid="9"/>
                                        </p:tgtEl>
                                        <p:attrNameLst>
                                          <p:attrName>style.visibility</p:attrName>
                                        </p:attrNameLst>
                                      </p:cBhvr>
                                      <p:to>
                                        <p:strVal val="visible"/>
                                      </p:to>
                                    </p:set>
                                    <p:anim calcmode="lin" valueType="num">
                                      <p:cBhvr>
                                        <p:cTn id="19" dur="500" fill="hold"/>
                                        <p:tgtEl>
                                          <p:spTgt spid="9"/>
                                        </p:tgtEl>
                                        <p:attrNameLst>
                                          <p:attrName>ppt_w</p:attrName>
                                        </p:attrNameLst>
                                      </p:cBhvr>
                                      <p:tavLst>
                                        <p:tav tm="0">
                                          <p:val>
                                            <p:fltVal val="0"/>
                                          </p:val>
                                        </p:tav>
                                        <p:tav tm="100000">
                                          <p:val>
                                            <p:strVal val="#ppt_w"/>
                                          </p:val>
                                        </p:tav>
                                      </p:tavLst>
                                    </p:anim>
                                    <p:anim calcmode="lin" valueType="num">
                                      <p:cBhvr>
                                        <p:cTn id="20" dur="500" fill="hold"/>
                                        <p:tgtEl>
                                          <p:spTgt spid="9"/>
                                        </p:tgtEl>
                                        <p:attrNameLst>
                                          <p:attrName>ppt_h</p:attrName>
                                        </p:attrNameLst>
                                      </p:cBhvr>
                                      <p:tavLst>
                                        <p:tav tm="0">
                                          <p:val>
                                            <p:fltVal val="0"/>
                                          </p:val>
                                        </p:tav>
                                        <p:tav tm="100000">
                                          <p:val>
                                            <p:strVal val="#ppt_h"/>
                                          </p:val>
                                        </p:tav>
                                      </p:tavLst>
                                    </p:anim>
                                    <p:anim calcmode="lin" valueType="num">
                                      <p:cBhvr>
                                        <p:cTn id="21" dur="500" fill="hold"/>
                                        <p:tgtEl>
                                          <p:spTgt spid="9"/>
                                        </p:tgtEl>
                                        <p:attrNameLst>
                                          <p:attrName>style.rotation</p:attrName>
                                        </p:attrNameLst>
                                      </p:cBhvr>
                                      <p:tavLst>
                                        <p:tav tm="0">
                                          <p:val>
                                            <p:fltVal val="360"/>
                                          </p:val>
                                        </p:tav>
                                        <p:tav tm="100000">
                                          <p:val>
                                            <p:fltVal val="0"/>
                                          </p:val>
                                        </p:tav>
                                      </p:tavLst>
                                    </p:anim>
                                    <p:animEffect transition="in" filter="fade">
                                      <p:cBhvr>
                                        <p:cTn id="22" dur="500"/>
                                        <p:tgtEl>
                                          <p:spTgt spid="9"/>
                                        </p:tgtEl>
                                      </p:cBhvr>
                                    </p:animEffect>
                                  </p:childTnLst>
                                </p:cTn>
                              </p:par>
                            </p:childTnLst>
                          </p:cTn>
                        </p:par>
                        <p:par>
                          <p:cTn id="23" fill="hold">
                            <p:stCondLst>
                              <p:cond delay="2500"/>
                            </p:stCondLst>
                            <p:childTnLst>
                              <p:par>
                                <p:cTn id="24" presetID="23" presetClass="entr" presetSubtype="16" fill="hold" grpId="0" nodeType="afterEffect">
                                  <p:stCondLst>
                                    <p:cond delay="0"/>
                                  </p:stCondLst>
                                  <p:iterate type="lt">
                                    <p:tmPct val="15000"/>
                                  </p:iterate>
                                  <p:childTnLst>
                                    <p:set>
                                      <p:cBhvr>
                                        <p:cTn id="25" dur="1" fill="hold">
                                          <p:stCondLst>
                                            <p:cond delay="0"/>
                                          </p:stCondLst>
                                        </p:cTn>
                                        <p:tgtEl>
                                          <p:spTgt spid="10"/>
                                        </p:tgtEl>
                                        <p:attrNameLst>
                                          <p:attrName>style.visibility</p:attrName>
                                        </p:attrNameLst>
                                      </p:cBhvr>
                                      <p:to>
                                        <p:strVal val="visible"/>
                                      </p:to>
                                    </p:set>
                                    <p:anim calcmode="lin" valueType="num">
                                      <p:cBhvr>
                                        <p:cTn id="26" dur="500" fill="hold"/>
                                        <p:tgtEl>
                                          <p:spTgt spid="10"/>
                                        </p:tgtEl>
                                        <p:attrNameLst>
                                          <p:attrName>ppt_w</p:attrName>
                                        </p:attrNameLst>
                                      </p:cBhvr>
                                      <p:tavLst>
                                        <p:tav tm="0">
                                          <p:val>
                                            <p:fltVal val="0"/>
                                          </p:val>
                                        </p:tav>
                                        <p:tav tm="100000">
                                          <p:val>
                                            <p:strVal val="#ppt_w"/>
                                          </p:val>
                                        </p:tav>
                                      </p:tavLst>
                                    </p:anim>
                                    <p:anim calcmode="lin" valueType="num">
                                      <p:cBhvr>
                                        <p:cTn id="27" dur="500" fill="hold"/>
                                        <p:tgtEl>
                                          <p:spTgt spid="10"/>
                                        </p:tgtEl>
                                        <p:attrNameLst>
                                          <p:attrName>ppt_h</p:attrName>
                                        </p:attrNameLst>
                                      </p:cBhvr>
                                      <p:tavLst>
                                        <p:tav tm="0">
                                          <p:val>
                                            <p:fltVal val="0"/>
                                          </p:val>
                                        </p:tav>
                                        <p:tav tm="100000">
                                          <p:val>
                                            <p:strVal val="#ppt_h"/>
                                          </p:val>
                                        </p:tav>
                                      </p:tavLst>
                                    </p:anim>
                                  </p:childTnLst>
                                </p:cTn>
                              </p:par>
                            </p:childTnLst>
                          </p:cTn>
                        </p:par>
                        <p:par>
                          <p:cTn id="28" fill="hold">
                            <p:stCondLst>
                              <p:cond delay="2974"/>
                            </p:stCondLst>
                            <p:childTnLst>
                              <p:par>
                                <p:cTn id="29" presetID="49" presetClass="entr" presetSubtype="0" decel="100000" fill="hold" nodeType="afterEffect">
                                  <p:stCondLst>
                                    <p:cond delay="0"/>
                                  </p:stCondLst>
                                  <p:childTnLst>
                                    <p:set>
                                      <p:cBhvr>
                                        <p:cTn id="30" dur="1" fill="hold">
                                          <p:stCondLst>
                                            <p:cond delay="0"/>
                                          </p:stCondLst>
                                        </p:cTn>
                                        <p:tgtEl>
                                          <p:spTgt spid="11"/>
                                        </p:tgtEl>
                                        <p:attrNameLst>
                                          <p:attrName>style.visibility</p:attrName>
                                        </p:attrNameLst>
                                      </p:cBhvr>
                                      <p:to>
                                        <p:strVal val="visible"/>
                                      </p:to>
                                    </p:set>
                                    <p:anim calcmode="lin" valueType="num">
                                      <p:cBhvr>
                                        <p:cTn id="31" dur="500" fill="hold"/>
                                        <p:tgtEl>
                                          <p:spTgt spid="11"/>
                                        </p:tgtEl>
                                        <p:attrNameLst>
                                          <p:attrName>ppt_w</p:attrName>
                                        </p:attrNameLst>
                                      </p:cBhvr>
                                      <p:tavLst>
                                        <p:tav tm="0">
                                          <p:val>
                                            <p:fltVal val="0"/>
                                          </p:val>
                                        </p:tav>
                                        <p:tav tm="100000">
                                          <p:val>
                                            <p:strVal val="#ppt_w"/>
                                          </p:val>
                                        </p:tav>
                                      </p:tavLst>
                                    </p:anim>
                                    <p:anim calcmode="lin" valueType="num">
                                      <p:cBhvr>
                                        <p:cTn id="32" dur="500" fill="hold"/>
                                        <p:tgtEl>
                                          <p:spTgt spid="11"/>
                                        </p:tgtEl>
                                        <p:attrNameLst>
                                          <p:attrName>ppt_h</p:attrName>
                                        </p:attrNameLst>
                                      </p:cBhvr>
                                      <p:tavLst>
                                        <p:tav tm="0">
                                          <p:val>
                                            <p:fltVal val="0"/>
                                          </p:val>
                                        </p:tav>
                                        <p:tav tm="100000">
                                          <p:val>
                                            <p:strVal val="#ppt_h"/>
                                          </p:val>
                                        </p:tav>
                                      </p:tavLst>
                                    </p:anim>
                                    <p:anim calcmode="lin" valueType="num">
                                      <p:cBhvr>
                                        <p:cTn id="33" dur="500" fill="hold"/>
                                        <p:tgtEl>
                                          <p:spTgt spid="11"/>
                                        </p:tgtEl>
                                        <p:attrNameLst>
                                          <p:attrName>style.rotation</p:attrName>
                                        </p:attrNameLst>
                                      </p:cBhvr>
                                      <p:tavLst>
                                        <p:tav tm="0">
                                          <p:val>
                                            <p:fltVal val="360"/>
                                          </p:val>
                                        </p:tav>
                                        <p:tav tm="100000">
                                          <p:val>
                                            <p:fltVal val="0"/>
                                          </p:val>
                                        </p:tav>
                                      </p:tavLst>
                                    </p:anim>
                                    <p:animEffect transition="in" filter="fade">
                                      <p:cBhvr>
                                        <p:cTn id="34" dur="500"/>
                                        <p:tgtEl>
                                          <p:spTgt spid="11"/>
                                        </p:tgtEl>
                                      </p:cBhvr>
                                    </p:animEffect>
                                  </p:childTnLst>
                                </p:cTn>
                              </p:par>
                            </p:childTnLst>
                          </p:cTn>
                        </p:par>
                        <p:par>
                          <p:cTn id="35" fill="hold">
                            <p:stCondLst>
                              <p:cond delay="3474"/>
                            </p:stCondLst>
                            <p:childTnLst>
                              <p:par>
                                <p:cTn id="36" presetID="23" presetClass="entr" presetSubtype="16" fill="hold" grpId="0" nodeType="afterEffect">
                                  <p:stCondLst>
                                    <p:cond delay="0"/>
                                  </p:stCondLst>
                                  <p:iterate type="lt">
                                    <p:tmPct val="15000"/>
                                  </p:iterate>
                                  <p:childTnLst>
                                    <p:set>
                                      <p:cBhvr>
                                        <p:cTn id="37" dur="1" fill="hold">
                                          <p:stCondLst>
                                            <p:cond delay="0"/>
                                          </p:stCondLst>
                                        </p:cTn>
                                        <p:tgtEl>
                                          <p:spTgt spid="20"/>
                                        </p:tgtEl>
                                        <p:attrNameLst>
                                          <p:attrName>style.visibility</p:attrName>
                                        </p:attrNameLst>
                                      </p:cBhvr>
                                      <p:to>
                                        <p:strVal val="visible"/>
                                      </p:to>
                                    </p:set>
                                    <p:anim calcmode="lin" valueType="num">
                                      <p:cBhvr>
                                        <p:cTn id="38" dur="500" fill="hold"/>
                                        <p:tgtEl>
                                          <p:spTgt spid="20"/>
                                        </p:tgtEl>
                                        <p:attrNameLst>
                                          <p:attrName>ppt_w</p:attrName>
                                        </p:attrNameLst>
                                      </p:cBhvr>
                                      <p:tavLst>
                                        <p:tav tm="0">
                                          <p:val>
                                            <p:fltVal val="0"/>
                                          </p:val>
                                        </p:tav>
                                        <p:tav tm="100000">
                                          <p:val>
                                            <p:strVal val="#ppt_w"/>
                                          </p:val>
                                        </p:tav>
                                      </p:tavLst>
                                    </p:anim>
                                    <p:anim calcmode="lin" valueType="num">
                                      <p:cBhvr>
                                        <p:cTn id="39" dur="500" fill="hold"/>
                                        <p:tgtEl>
                                          <p:spTgt spid="20"/>
                                        </p:tgtEl>
                                        <p:attrNameLst>
                                          <p:attrName>ppt_h</p:attrName>
                                        </p:attrNameLst>
                                      </p:cBhvr>
                                      <p:tavLst>
                                        <p:tav tm="0">
                                          <p:val>
                                            <p:fltVal val="0"/>
                                          </p:val>
                                        </p:tav>
                                        <p:tav tm="100000">
                                          <p:val>
                                            <p:strVal val="#ppt_h"/>
                                          </p:val>
                                        </p:tav>
                                      </p:tavLst>
                                    </p:anim>
                                  </p:childTnLst>
                                </p:cTn>
                              </p:par>
                            </p:childTnLst>
                          </p:cTn>
                        </p:par>
                        <p:par>
                          <p:cTn id="40" fill="hold">
                            <p:stCondLst>
                              <p:cond delay="4199"/>
                            </p:stCondLst>
                            <p:childTnLst>
                              <p:par>
                                <p:cTn id="41" presetID="49" presetClass="entr" presetSubtype="0" decel="100000" fill="hold" nodeType="afterEffect">
                                  <p:stCondLst>
                                    <p:cond delay="0"/>
                                  </p:stCondLst>
                                  <p:childTnLst>
                                    <p:set>
                                      <p:cBhvr>
                                        <p:cTn id="42" dur="1" fill="hold">
                                          <p:stCondLst>
                                            <p:cond delay="0"/>
                                          </p:stCondLst>
                                        </p:cTn>
                                        <p:tgtEl>
                                          <p:spTgt spid="17"/>
                                        </p:tgtEl>
                                        <p:attrNameLst>
                                          <p:attrName>style.visibility</p:attrName>
                                        </p:attrNameLst>
                                      </p:cBhvr>
                                      <p:to>
                                        <p:strVal val="visible"/>
                                      </p:to>
                                    </p:set>
                                    <p:anim calcmode="lin" valueType="num">
                                      <p:cBhvr>
                                        <p:cTn id="43" dur="500" fill="hold"/>
                                        <p:tgtEl>
                                          <p:spTgt spid="17"/>
                                        </p:tgtEl>
                                        <p:attrNameLst>
                                          <p:attrName>ppt_w</p:attrName>
                                        </p:attrNameLst>
                                      </p:cBhvr>
                                      <p:tavLst>
                                        <p:tav tm="0">
                                          <p:val>
                                            <p:fltVal val="0"/>
                                          </p:val>
                                        </p:tav>
                                        <p:tav tm="100000">
                                          <p:val>
                                            <p:strVal val="#ppt_w"/>
                                          </p:val>
                                        </p:tav>
                                      </p:tavLst>
                                    </p:anim>
                                    <p:anim calcmode="lin" valueType="num">
                                      <p:cBhvr>
                                        <p:cTn id="44" dur="500" fill="hold"/>
                                        <p:tgtEl>
                                          <p:spTgt spid="17"/>
                                        </p:tgtEl>
                                        <p:attrNameLst>
                                          <p:attrName>ppt_h</p:attrName>
                                        </p:attrNameLst>
                                      </p:cBhvr>
                                      <p:tavLst>
                                        <p:tav tm="0">
                                          <p:val>
                                            <p:fltVal val="0"/>
                                          </p:val>
                                        </p:tav>
                                        <p:tav tm="100000">
                                          <p:val>
                                            <p:strVal val="#ppt_h"/>
                                          </p:val>
                                        </p:tav>
                                      </p:tavLst>
                                    </p:anim>
                                    <p:anim calcmode="lin" valueType="num">
                                      <p:cBhvr>
                                        <p:cTn id="45" dur="500" fill="hold"/>
                                        <p:tgtEl>
                                          <p:spTgt spid="17"/>
                                        </p:tgtEl>
                                        <p:attrNameLst>
                                          <p:attrName>style.rotation</p:attrName>
                                        </p:attrNameLst>
                                      </p:cBhvr>
                                      <p:tavLst>
                                        <p:tav tm="0">
                                          <p:val>
                                            <p:fltVal val="360"/>
                                          </p:val>
                                        </p:tav>
                                        <p:tav tm="100000">
                                          <p:val>
                                            <p:fltVal val="0"/>
                                          </p:val>
                                        </p:tav>
                                      </p:tavLst>
                                    </p:anim>
                                    <p:animEffect transition="in" filter="fade">
                                      <p:cBhvr>
                                        <p:cTn id="46" dur="500"/>
                                        <p:tgtEl>
                                          <p:spTgt spid="17"/>
                                        </p:tgtEl>
                                      </p:cBhvr>
                                    </p:animEffect>
                                  </p:childTnLst>
                                </p:cTn>
                              </p:par>
                            </p:childTnLst>
                          </p:cTn>
                        </p:par>
                        <p:par>
                          <p:cTn id="47" fill="hold">
                            <p:stCondLst>
                              <p:cond delay="4699"/>
                            </p:stCondLst>
                            <p:childTnLst>
                              <p:par>
                                <p:cTn id="48" presetID="23" presetClass="entr" presetSubtype="16" fill="hold" grpId="0" nodeType="afterEffect">
                                  <p:stCondLst>
                                    <p:cond delay="0"/>
                                  </p:stCondLst>
                                  <p:iterate type="lt">
                                    <p:tmPct val="15000"/>
                                  </p:iterate>
                                  <p:childTnLst>
                                    <p:set>
                                      <p:cBhvr>
                                        <p:cTn id="49" dur="1" fill="hold">
                                          <p:stCondLst>
                                            <p:cond delay="0"/>
                                          </p:stCondLst>
                                        </p:cTn>
                                        <p:tgtEl>
                                          <p:spTgt spid="21"/>
                                        </p:tgtEl>
                                        <p:attrNameLst>
                                          <p:attrName>style.visibility</p:attrName>
                                        </p:attrNameLst>
                                      </p:cBhvr>
                                      <p:to>
                                        <p:strVal val="visible"/>
                                      </p:to>
                                    </p:set>
                                    <p:anim calcmode="lin" valueType="num">
                                      <p:cBhvr>
                                        <p:cTn id="50" dur="500" fill="hold"/>
                                        <p:tgtEl>
                                          <p:spTgt spid="21"/>
                                        </p:tgtEl>
                                        <p:attrNameLst>
                                          <p:attrName>ppt_w</p:attrName>
                                        </p:attrNameLst>
                                      </p:cBhvr>
                                      <p:tavLst>
                                        <p:tav tm="0">
                                          <p:val>
                                            <p:fltVal val="0"/>
                                          </p:val>
                                        </p:tav>
                                        <p:tav tm="100000">
                                          <p:val>
                                            <p:strVal val="#ppt_w"/>
                                          </p:val>
                                        </p:tav>
                                      </p:tavLst>
                                    </p:anim>
                                    <p:anim calcmode="lin" valueType="num">
                                      <p:cBhvr>
                                        <p:cTn id="51" dur="500" fill="hold"/>
                                        <p:tgtEl>
                                          <p:spTgt spid="21"/>
                                        </p:tgtEl>
                                        <p:attrNameLst>
                                          <p:attrName>ppt_h</p:attrName>
                                        </p:attrNameLst>
                                      </p:cBhvr>
                                      <p:tavLst>
                                        <p:tav tm="0">
                                          <p:val>
                                            <p:fltVal val="0"/>
                                          </p:val>
                                        </p:tav>
                                        <p:tav tm="100000">
                                          <p:val>
                                            <p:strVal val="#ppt_h"/>
                                          </p:val>
                                        </p:tav>
                                      </p:tavLst>
                                    </p:anim>
                                  </p:childTnLst>
                                </p:cTn>
                              </p:par>
                            </p:childTnLst>
                          </p:cTn>
                        </p:par>
                        <p:par>
                          <p:cTn id="52" fill="hold">
                            <p:stCondLst>
                              <p:cond delay="5500"/>
                            </p:stCondLst>
                            <p:childTnLst>
                              <p:par>
                                <p:cTn id="53" presetID="10" presetClass="entr" presetSubtype="0" fill="hold" nodeType="afterEffect">
                                  <p:stCondLst>
                                    <p:cond delay="0"/>
                                  </p:stCondLst>
                                  <p:childTnLst>
                                    <p:set>
                                      <p:cBhvr>
                                        <p:cTn id="54" dur="1" fill="hold">
                                          <p:stCondLst>
                                            <p:cond delay="0"/>
                                          </p:stCondLst>
                                        </p:cTn>
                                        <p:tgtEl>
                                          <p:spTgt spid="22"/>
                                        </p:tgtEl>
                                        <p:attrNameLst>
                                          <p:attrName>style.visibility</p:attrName>
                                        </p:attrNameLst>
                                      </p:cBhvr>
                                      <p:to>
                                        <p:strVal val="visible"/>
                                      </p:to>
                                    </p:set>
                                    <p:animEffect transition="in" filter="fade">
                                      <p:cBhvr>
                                        <p:cTn id="55" dur="500"/>
                                        <p:tgtEl>
                                          <p:spTgt spid="22"/>
                                        </p:tgtEl>
                                      </p:cBhvr>
                                    </p:animEffect>
                                  </p:childTnLst>
                                </p:cTn>
                              </p:par>
                              <p:par>
                                <p:cTn id="56" presetID="64" presetClass="path" presetSubtype="0" decel="30000" fill="hold" nodeType="withEffect">
                                  <p:stCondLst>
                                    <p:cond delay="0"/>
                                  </p:stCondLst>
                                  <p:childTnLst>
                                    <p:animMotion origin="layout" path="M -2.77778E-7 -2.22222E-6 L 0.09497 0.00062 " pathEditMode="relative" rAng="0" ptsTypes="AA">
                                      <p:cBhvr>
                                        <p:cTn id="57" dur="750" spd="-100000" fill="hold"/>
                                        <p:tgtEl>
                                          <p:spTgt spid="22"/>
                                        </p:tgtEl>
                                        <p:attrNameLst>
                                          <p:attrName>ppt_x</p:attrName>
                                          <p:attrName>ppt_y</p:attrName>
                                        </p:attrNameLst>
                                      </p:cBhvr>
                                      <p:rCtr x="4740" y="31"/>
                                    </p:animMotion>
                                  </p:childTnLst>
                                </p:cTn>
                              </p:par>
                              <p:par>
                                <p:cTn id="58" presetID="64" presetClass="path" presetSubtype="0" accel="30000" decel="30000" fill="hold" nodeType="withEffect">
                                  <p:stCondLst>
                                    <p:cond delay="750"/>
                                  </p:stCondLst>
                                  <p:childTnLst>
                                    <p:animMotion origin="layout" path="M -2.77778E-7 -2.22222E-6 L 0.05087 0.00185 " pathEditMode="relative" rAng="0" ptsTypes="AA">
                                      <p:cBhvr>
                                        <p:cTn id="59" dur="750" fill="hold"/>
                                        <p:tgtEl>
                                          <p:spTgt spid="22"/>
                                        </p:tgtEl>
                                        <p:attrNameLst>
                                          <p:attrName>ppt_x</p:attrName>
                                          <p:attrName>ppt_y</p:attrName>
                                        </p:attrNameLst>
                                      </p:cBhvr>
                                      <p:rCtr x="2535" y="93"/>
                                    </p:animMotion>
                                  </p:childTnLst>
                                </p:cTn>
                              </p:par>
                              <p:par>
                                <p:cTn id="60" presetID="10" presetClass="entr" presetSubtype="0" fill="hold" nodeType="withEffect">
                                  <p:stCondLst>
                                    <p:cond delay="0"/>
                                  </p:stCondLst>
                                  <p:childTnLst>
                                    <p:set>
                                      <p:cBhvr>
                                        <p:cTn id="61" dur="1" fill="hold">
                                          <p:stCondLst>
                                            <p:cond delay="0"/>
                                          </p:stCondLst>
                                        </p:cTn>
                                        <p:tgtEl>
                                          <p:spTgt spid="23"/>
                                        </p:tgtEl>
                                        <p:attrNameLst>
                                          <p:attrName>style.visibility</p:attrName>
                                        </p:attrNameLst>
                                      </p:cBhvr>
                                      <p:to>
                                        <p:strVal val="visible"/>
                                      </p:to>
                                    </p:set>
                                    <p:animEffect transition="in" filter="fade">
                                      <p:cBhvr>
                                        <p:cTn id="62" dur="500"/>
                                        <p:tgtEl>
                                          <p:spTgt spid="23"/>
                                        </p:tgtEl>
                                      </p:cBhvr>
                                    </p:animEffect>
                                  </p:childTnLst>
                                </p:cTn>
                              </p:par>
                              <p:par>
                                <p:cTn id="63" presetID="64" presetClass="path" presetSubtype="0" decel="30000" fill="hold" nodeType="withEffect">
                                  <p:stCondLst>
                                    <p:cond delay="0"/>
                                  </p:stCondLst>
                                  <p:childTnLst>
                                    <p:animMotion origin="layout" path="M 5.55556E-7 4.44444E-6 L -0.09427 0.00185 " pathEditMode="relative" rAng="0" ptsTypes="AA">
                                      <p:cBhvr>
                                        <p:cTn id="64" dur="750" spd="-100000" fill="hold"/>
                                        <p:tgtEl>
                                          <p:spTgt spid="23"/>
                                        </p:tgtEl>
                                        <p:attrNameLst>
                                          <p:attrName>ppt_x</p:attrName>
                                          <p:attrName>ppt_y</p:attrName>
                                        </p:attrNameLst>
                                      </p:cBhvr>
                                      <p:rCtr x="-4722" y="93"/>
                                    </p:animMotion>
                                  </p:childTnLst>
                                </p:cTn>
                              </p:par>
                              <p:par>
                                <p:cTn id="65" presetID="64" presetClass="path" presetSubtype="0" accel="30000" decel="30000" fill="hold" nodeType="withEffect">
                                  <p:stCondLst>
                                    <p:cond delay="750"/>
                                  </p:stCondLst>
                                  <p:childTnLst>
                                    <p:animMotion origin="layout" path="M 5.55556E-7 4.44444E-6 L -0.03559 0.00432 " pathEditMode="relative" rAng="0" ptsTypes="AA">
                                      <p:cBhvr>
                                        <p:cTn id="66" dur="750" fill="hold"/>
                                        <p:tgtEl>
                                          <p:spTgt spid="23"/>
                                        </p:tgtEl>
                                        <p:attrNameLst>
                                          <p:attrName>ppt_x</p:attrName>
                                          <p:attrName>ppt_y</p:attrName>
                                        </p:attrNameLst>
                                      </p:cBhvr>
                                      <p:rCtr x="-1788" y="216"/>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0" grpId="0"/>
      <p:bldP spid="20" grpId="0"/>
      <p:bldP spid="21"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txBox="1">
            <a:spLocks noChangeArrowheads="1"/>
          </p:cNvSpPr>
          <p:nvPr/>
        </p:nvSpPr>
        <p:spPr>
          <a:xfrm>
            <a:off x="1073628" y="181113"/>
            <a:ext cx="3277109" cy="698500"/>
          </a:xfrm>
          <a:prstGeom prst="rect">
            <a:avLst/>
          </a:prstGeom>
          <a:extLst>
            <a:ext uri="{91240B29-F687-4F45-9708-019B960494DF}">
              <a14:hiddenLine xmlns:a14="http://schemas.microsoft.com/office/drawing/2010/main" w="9525">
                <a:solidFill>
                  <a:srgbClr val="000000"/>
                </a:solidFill>
                <a:bevel/>
              </a14:hiddenLine>
            </a:ext>
          </a:extLst>
        </p:spPr>
        <p:txBody>
          <a:bodyPr vert="horz" lIns="91440" tIns="45720" rIns="91440" bIns="45720" rtlCol="0" anchor="ctr">
            <a:norm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r>
              <a:rPr lang="zh-CN" altLang="en-US" sz="3200" dirty="0" smtClean="0">
                <a:solidFill>
                  <a:schemeClr val="bg1"/>
                </a:solidFill>
                <a:latin typeface="+mn-ea"/>
                <a:ea typeface="+mn-ea"/>
              </a:rPr>
              <a:t>招新</a:t>
            </a:r>
            <a:r>
              <a:rPr lang="zh-CN" altLang="en-US" sz="3200" dirty="0">
                <a:solidFill>
                  <a:schemeClr val="bg1"/>
                </a:solidFill>
                <a:latin typeface="+mn-ea"/>
                <a:ea typeface="+mn-ea"/>
              </a:rPr>
              <a:t>时间</a:t>
            </a:r>
            <a:endParaRPr lang="zh-CN" sz="3200" dirty="0">
              <a:solidFill>
                <a:schemeClr val="bg1"/>
              </a:solidFill>
              <a:latin typeface="+mn-ea"/>
              <a:ea typeface="+mn-ea"/>
            </a:endParaRPr>
          </a:p>
        </p:txBody>
      </p:sp>
      <p:grpSp>
        <p:nvGrpSpPr>
          <p:cNvPr id="3" name="组合 2"/>
          <p:cNvGrpSpPr/>
          <p:nvPr/>
        </p:nvGrpSpPr>
        <p:grpSpPr>
          <a:xfrm>
            <a:off x="299979" y="123424"/>
            <a:ext cx="600635" cy="800307"/>
            <a:chOff x="299979" y="123424"/>
            <a:chExt cx="600635" cy="800307"/>
          </a:xfrm>
        </p:grpSpPr>
        <p:pic>
          <p:nvPicPr>
            <p:cNvPr id="4" name="图片 3"/>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322067" y="136995"/>
              <a:ext cx="569582" cy="786736"/>
            </a:xfrm>
            <a:prstGeom prst="rect">
              <a:avLst/>
            </a:prstGeom>
          </p:spPr>
        </p:pic>
        <p:sp>
          <p:nvSpPr>
            <p:cNvPr id="5" name="文本框 4"/>
            <p:cNvSpPr txBox="1"/>
            <p:nvPr/>
          </p:nvSpPr>
          <p:spPr>
            <a:xfrm>
              <a:off x="299979" y="123424"/>
              <a:ext cx="600635" cy="646331"/>
            </a:xfrm>
            <a:prstGeom prst="rect">
              <a:avLst/>
            </a:prstGeom>
            <a:noFill/>
          </p:spPr>
          <p:txBody>
            <a:bodyPr wrap="square" rtlCol="0">
              <a:spAutoFit/>
            </a:bodyPr>
            <a:lstStyle/>
            <a:p>
              <a:pPr algn="ctr"/>
              <a:r>
                <a:rPr lang="en-US" altLang="zh-CN" sz="3600" dirty="0" smtClean="0">
                  <a:solidFill>
                    <a:schemeClr val="bg1"/>
                  </a:solidFill>
                  <a:latin typeface="+mn-ea"/>
                </a:rPr>
                <a:t>05</a:t>
              </a:r>
              <a:endParaRPr lang="zh-CN" altLang="en-US" sz="3600" dirty="0">
                <a:solidFill>
                  <a:schemeClr val="bg1"/>
                </a:solidFill>
                <a:latin typeface="+mn-ea"/>
              </a:endParaRPr>
            </a:p>
          </p:txBody>
        </p:sp>
      </p:grpSp>
      <p:sp>
        <p:nvSpPr>
          <p:cNvPr id="8" name="矩形 7"/>
          <p:cNvSpPr/>
          <p:nvPr/>
        </p:nvSpPr>
        <p:spPr>
          <a:xfrm>
            <a:off x="653767" y="1550894"/>
            <a:ext cx="7032491" cy="2994212"/>
          </a:xfrm>
          <a:prstGeom prst="rect">
            <a:avLst/>
          </a:prstGeom>
          <a:solidFill>
            <a:schemeClr val="bg1">
              <a:alpha val="30000"/>
            </a:schemeClr>
          </a:solidFill>
          <a:ln>
            <a:noFill/>
          </a:ln>
          <a:scene3d>
            <a:camera prst="perspectiveHeroicExtremeLeftFacing">
              <a:rot lat="1200000" lon="600000" rev="18000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24" name="矩形 23"/>
          <p:cNvSpPr/>
          <p:nvPr/>
        </p:nvSpPr>
        <p:spPr>
          <a:xfrm>
            <a:off x="3154583" y="3361814"/>
            <a:ext cx="2575200" cy="607695"/>
          </a:xfrm>
          <a:prstGeom prst="rect">
            <a:avLst/>
          </a:prstGeom>
        </p:spPr>
        <p:txBody>
          <a:bodyPr wrap="square">
            <a:spAutoFit/>
          </a:bodyPr>
          <a:lstStyle/>
          <a:p>
            <a:pPr>
              <a:lnSpc>
                <a:spcPct val="120000"/>
              </a:lnSpc>
            </a:pPr>
            <a:r>
              <a:rPr lang="en-US" altLang="zh-CN" sz="2800" dirty="0" err="1" smtClean="0">
                <a:solidFill>
                  <a:schemeClr val="bg1"/>
                </a:solidFill>
                <a:latin typeface="+mn-ea"/>
              </a:rPr>
              <a:t>xxxxxxxxxx</a:t>
            </a:r>
            <a:endParaRPr lang="zh-CN" altLang="en-US" sz="2800" dirty="0" smtClean="0">
              <a:solidFill>
                <a:schemeClr val="bg1"/>
              </a:solidFill>
              <a:latin typeface="+mn-ea"/>
            </a:endParaRPr>
          </a:p>
        </p:txBody>
      </p:sp>
      <p:sp>
        <p:nvSpPr>
          <p:cNvPr id="25" name="文本框 24"/>
          <p:cNvSpPr txBox="1"/>
          <p:nvPr/>
        </p:nvSpPr>
        <p:spPr>
          <a:xfrm>
            <a:off x="3103118" y="1711147"/>
            <a:ext cx="2850420" cy="609398"/>
          </a:xfrm>
          <a:prstGeom prst="rect">
            <a:avLst/>
          </a:prstGeom>
          <a:noFill/>
        </p:spPr>
        <p:txBody>
          <a:bodyPr wrap="square" rtlCol="0">
            <a:spAutoFit/>
          </a:bodyPr>
          <a:lstStyle/>
          <a:p>
            <a:pPr>
              <a:lnSpc>
                <a:spcPct val="120000"/>
              </a:lnSpc>
            </a:pPr>
            <a:r>
              <a:rPr lang="en-US" altLang="zh-CN" sz="2800" dirty="0" smtClean="0">
                <a:solidFill>
                  <a:schemeClr val="bg1"/>
                </a:solidFill>
                <a:latin typeface="+mn-ea"/>
              </a:rPr>
              <a:t>20xx</a:t>
            </a:r>
            <a:r>
              <a:rPr lang="zh-CN" altLang="en-US" sz="2800" dirty="0" smtClean="0">
                <a:solidFill>
                  <a:schemeClr val="bg1"/>
                </a:solidFill>
                <a:latin typeface="+mn-ea"/>
              </a:rPr>
              <a:t>年</a:t>
            </a:r>
            <a:r>
              <a:rPr lang="en-US" altLang="zh-CN" sz="2800" dirty="0" smtClean="0">
                <a:solidFill>
                  <a:schemeClr val="bg1"/>
                </a:solidFill>
                <a:latin typeface="+mn-ea"/>
              </a:rPr>
              <a:t>9</a:t>
            </a:r>
            <a:r>
              <a:rPr lang="zh-CN" altLang="en-US" sz="2800" dirty="0" smtClean="0">
                <a:solidFill>
                  <a:schemeClr val="bg1"/>
                </a:solidFill>
                <a:latin typeface="+mn-ea"/>
              </a:rPr>
              <a:t>月</a:t>
            </a:r>
            <a:r>
              <a:rPr lang="en-US" altLang="zh-CN" sz="2800" dirty="0" smtClean="0">
                <a:solidFill>
                  <a:schemeClr val="bg1"/>
                </a:solidFill>
                <a:latin typeface="+mn-ea"/>
              </a:rPr>
              <a:t>15</a:t>
            </a:r>
            <a:r>
              <a:rPr lang="zh-CN" altLang="en-US" sz="2800" dirty="0" smtClean="0">
                <a:solidFill>
                  <a:schemeClr val="bg1"/>
                </a:solidFill>
                <a:latin typeface="+mn-ea"/>
              </a:rPr>
              <a:t>日</a:t>
            </a:r>
            <a:endParaRPr lang="zh-CN" altLang="en-US" sz="2800" dirty="0">
              <a:solidFill>
                <a:schemeClr val="bg1"/>
              </a:solidFill>
              <a:latin typeface="+mn-ea"/>
            </a:endParaRPr>
          </a:p>
        </p:txBody>
      </p:sp>
      <p:sp>
        <p:nvSpPr>
          <p:cNvPr id="26" name="文本框 25"/>
          <p:cNvSpPr txBox="1"/>
          <p:nvPr/>
        </p:nvSpPr>
        <p:spPr>
          <a:xfrm>
            <a:off x="1354583" y="2600740"/>
            <a:ext cx="1800000" cy="461665"/>
          </a:xfrm>
          <a:prstGeom prst="rect">
            <a:avLst/>
          </a:prstGeom>
          <a:noFill/>
        </p:spPr>
        <p:txBody>
          <a:bodyPr wrap="square" rtlCol="0">
            <a:spAutoFit/>
          </a:bodyPr>
          <a:lstStyle/>
          <a:p>
            <a:r>
              <a:rPr lang="zh-CN" altLang="en-US" sz="2400" dirty="0" smtClean="0">
                <a:solidFill>
                  <a:schemeClr val="bg1"/>
                </a:solidFill>
              </a:rPr>
              <a:t>招新地点：</a:t>
            </a:r>
            <a:endParaRPr lang="zh-CN" altLang="en-US" sz="2400" dirty="0">
              <a:solidFill>
                <a:schemeClr val="bg1"/>
              </a:solidFill>
            </a:endParaRPr>
          </a:p>
        </p:txBody>
      </p:sp>
      <p:sp>
        <p:nvSpPr>
          <p:cNvPr id="27" name="文本框 26"/>
          <p:cNvSpPr txBox="1"/>
          <p:nvPr/>
        </p:nvSpPr>
        <p:spPr>
          <a:xfrm>
            <a:off x="1354583" y="3423092"/>
            <a:ext cx="1800000" cy="461665"/>
          </a:xfrm>
          <a:prstGeom prst="rect">
            <a:avLst/>
          </a:prstGeom>
          <a:noFill/>
        </p:spPr>
        <p:txBody>
          <a:bodyPr wrap="square" rtlCol="0">
            <a:spAutoFit/>
          </a:bodyPr>
          <a:lstStyle/>
          <a:p>
            <a:r>
              <a:rPr lang="zh-CN" altLang="en-US" sz="2400" dirty="0" smtClean="0">
                <a:solidFill>
                  <a:schemeClr val="bg1"/>
                </a:solidFill>
              </a:rPr>
              <a:t>联系方式：</a:t>
            </a:r>
            <a:endParaRPr lang="zh-CN" altLang="en-US" sz="2400" dirty="0">
              <a:solidFill>
                <a:schemeClr val="bg1"/>
              </a:solidFill>
            </a:endParaRPr>
          </a:p>
        </p:txBody>
      </p:sp>
      <p:sp>
        <p:nvSpPr>
          <p:cNvPr id="28" name="文本框 27"/>
          <p:cNvSpPr txBox="1"/>
          <p:nvPr/>
        </p:nvSpPr>
        <p:spPr>
          <a:xfrm>
            <a:off x="3103118" y="2578592"/>
            <a:ext cx="2774218" cy="534035"/>
          </a:xfrm>
          <a:prstGeom prst="rect">
            <a:avLst/>
          </a:prstGeom>
          <a:noFill/>
        </p:spPr>
        <p:txBody>
          <a:bodyPr wrap="square" rtlCol="0">
            <a:spAutoFit/>
          </a:bodyPr>
          <a:lstStyle/>
          <a:p>
            <a:pPr>
              <a:lnSpc>
                <a:spcPct val="120000"/>
              </a:lnSpc>
            </a:pPr>
            <a:r>
              <a:rPr lang="en-US" sz="2400" dirty="0" smtClean="0">
                <a:solidFill>
                  <a:schemeClr val="bg1"/>
                </a:solidFill>
                <a:latin typeface="+mn-ea"/>
              </a:rPr>
              <a:t>XXXXXXXXXXXXX</a:t>
            </a:r>
            <a:endParaRPr lang="en-US" sz="2400" dirty="0">
              <a:solidFill>
                <a:schemeClr val="bg1"/>
              </a:solidFill>
              <a:latin typeface="+mn-ea"/>
            </a:endParaRPr>
          </a:p>
        </p:txBody>
      </p:sp>
      <p:sp>
        <p:nvSpPr>
          <p:cNvPr id="29" name="文本框 28"/>
          <p:cNvSpPr txBox="1"/>
          <p:nvPr/>
        </p:nvSpPr>
        <p:spPr>
          <a:xfrm>
            <a:off x="1354583" y="1803967"/>
            <a:ext cx="1800000" cy="461665"/>
          </a:xfrm>
          <a:prstGeom prst="rect">
            <a:avLst/>
          </a:prstGeom>
          <a:noFill/>
        </p:spPr>
        <p:txBody>
          <a:bodyPr wrap="square" rtlCol="0">
            <a:spAutoFit/>
          </a:bodyPr>
          <a:lstStyle/>
          <a:p>
            <a:r>
              <a:rPr lang="zh-CN" altLang="en-US" sz="2400" dirty="0" smtClean="0">
                <a:solidFill>
                  <a:schemeClr val="bg1"/>
                </a:solidFill>
              </a:rPr>
              <a:t>招新时间：</a:t>
            </a:r>
            <a:endParaRPr lang="zh-CN" altLang="en-US" sz="2400" dirty="0">
              <a:solidFill>
                <a:schemeClr val="bg1"/>
              </a:solidFill>
            </a:endParaRPr>
          </a:p>
        </p:txBody>
      </p:sp>
      <p:pic>
        <p:nvPicPr>
          <p:cNvPr id="18" name="图片 1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61957" y="3997087"/>
            <a:ext cx="831473" cy="659011"/>
          </a:xfrm>
          <a:prstGeom prst="rect">
            <a:avLst/>
          </a:prstGeom>
        </p:spPr>
      </p:pic>
      <p:pic>
        <p:nvPicPr>
          <p:cNvPr id="30" name="图片 2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flipH="1">
            <a:off x="7721144" y="1052136"/>
            <a:ext cx="831473" cy="659011"/>
          </a:xfrm>
          <a:prstGeom prst="rect">
            <a:avLst/>
          </a:prstGeom>
        </p:spPr>
      </p:pic>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2000" advClick="0" advTm="3000">
        <p15:prstTrans prst="peelOff"/>
      </p:transition>
    </mc:Choice>
    <mc:Fallback>
      <p:transition spd="slow" advClick="0" advTm="3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par>
                          <p:cTn id="8" fill="hold">
                            <p:stCondLst>
                              <p:cond delay="500"/>
                            </p:stCondLst>
                            <p:childTnLst>
                              <p:par>
                                <p:cTn id="9" presetID="26" presetClass="emph" presetSubtype="0" fill="hold" nodeType="afterEffect">
                                  <p:stCondLst>
                                    <p:cond delay="0"/>
                                  </p:stCondLst>
                                  <p:childTnLst>
                                    <p:animEffect transition="out" filter="fade">
                                      <p:cBhvr>
                                        <p:cTn id="10" dur="500" tmFilter="0, 0; .2, .5; .8, .5; 1, 0"/>
                                        <p:tgtEl>
                                          <p:spTgt spid="3"/>
                                        </p:tgtEl>
                                      </p:cBhvr>
                                    </p:animEffect>
                                    <p:animScale>
                                      <p:cBhvr>
                                        <p:cTn id="11" dur="250" autoRev="1" fill="hold"/>
                                        <p:tgtEl>
                                          <p:spTgt spid="3"/>
                                        </p:tgtEl>
                                      </p:cBhvr>
                                      <p:by x="105000" y="105000"/>
                                    </p:animScale>
                                  </p:childTnLst>
                                </p:cTn>
                              </p:par>
                            </p:childTnLst>
                          </p:cTn>
                        </p:par>
                        <p:par>
                          <p:cTn id="12" fill="hold">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wipe(left)">
                                      <p:cBhvr>
                                        <p:cTn id="15" dur="750"/>
                                        <p:tgtEl>
                                          <p:spTgt spid="2"/>
                                        </p:tgtEl>
                                      </p:cBhvr>
                                    </p:animEffect>
                                  </p:childTnLst>
                                </p:cTn>
                              </p:par>
                            </p:childTnLst>
                          </p:cTn>
                        </p:par>
                        <p:par>
                          <p:cTn id="16" fill="hold">
                            <p:stCondLst>
                              <p:cond delay="2000"/>
                            </p:stCondLst>
                            <p:childTnLst>
                              <p:par>
                                <p:cTn id="17" presetID="31" presetClass="entr" presetSubtype="0" fill="hold" grpId="0" nodeType="afterEffect">
                                  <p:stCondLst>
                                    <p:cond delay="0"/>
                                  </p:stCondLst>
                                  <p:childTnLst>
                                    <p:set>
                                      <p:cBhvr>
                                        <p:cTn id="18" dur="1" fill="hold">
                                          <p:stCondLst>
                                            <p:cond delay="0"/>
                                          </p:stCondLst>
                                        </p:cTn>
                                        <p:tgtEl>
                                          <p:spTgt spid="8"/>
                                        </p:tgtEl>
                                        <p:attrNameLst>
                                          <p:attrName>style.visibility</p:attrName>
                                        </p:attrNameLst>
                                      </p:cBhvr>
                                      <p:to>
                                        <p:strVal val="visible"/>
                                      </p:to>
                                    </p:set>
                                    <p:anim calcmode="lin" valueType="num">
                                      <p:cBhvr>
                                        <p:cTn id="19" dur="1000" fill="hold"/>
                                        <p:tgtEl>
                                          <p:spTgt spid="8"/>
                                        </p:tgtEl>
                                        <p:attrNameLst>
                                          <p:attrName>ppt_w</p:attrName>
                                        </p:attrNameLst>
                                      </p:cBhvr>
                                      <p:tavLst>
                                        <p:tav tm="0">
                                          <p:val>
                                            <p:fltVal val="0"/>
                                          </p:val>
                                        </p:tav>
                                        <p:tav tm="100000">
                                          <p:val>
                                            <p:strVal val="#ppt_w"/>
                                          </p:val>
                                        </p:tav>
                                      </p:tavLst>
                                    </p:anim>
                                    <p:anim calcmode="lin" valueType="num">
                                      <p:cBhvr>
                                        <p:cTn id="20" dur="1000" fill="hold"/>
                                        <p:tgtEl>
                                          <p:spTgt spid="8"/>
                                        </p:tgtEl>
                                        <p:attrNameLst>
                                          <p:attrName>ppt_h</p:attrName>
                                        </p:attrNameLst>
                                      </p:cBhvr>
                                      <p:tavLst>
                                        <p:tav tm="0">
                                          <p:val>
                                            <p:fltVal val="0"/>
                                          </p:val>
                                        </p:tav>
                                        <p:tav tm="100000">
                                          <p:val>
                                            <p:strVal val="#ppt_h"/>
                                          </p:val>
                                        </p:tav>
                                      </p:tavLst>
                                    </p:anim>
                                    <p:anim calcmode="lin" valueType="num">
                                      <p:cBhvr>
                                        <p:cTn id="21" dur="1000" fill="hold"/>
                                        <p:tgtEl>
                                          <p:spTgt spid="8"/>
                                        </p:tgtEl>
                                        <p:attrNameLst>
                                          <p:attrName>style.rotation</p:attrName>
                                        </p:attrNameLst>
                                      </p:cBhvr>
                                      <p:tavLst>
                                        <p:tav tm="0">
                                          <p:val>
                                            <p:fltVal val="90"/>
                                          </p:val>
                                        </p:tav>
                                        <p:tav tm="100000">
                                          <p:val>
                                            <p:fltVal val="0"/>
                                          </p:val>
                                        </p:tav>
                                      </p:tavLst>
                                    </p:anim>
                                    <p:animEffect transition="in" filter="fade">
                                      <p:cBhvr>
                                        <p:cTn id="22" dur="1000"/>
                                        <p:tgtEl>
                                          <p:spTgt spid="8"/>
                                        </p:tgtEl>
                                      </p:cBhvr>
                                    </p:animEffect>
                                  </p:childTnLst>
                                </p:cTn>
                              </p:par>
                            </p:childTnLst>
                          </p:cTn>
                        </p:par>
                        <p:par>
                          <p:cTn id="23" fill="hold">
                            <p:stCondLst>
                              <p:cond delay="3000"/>
                            </p:stCondLst>
                            <p:childTnLst>
                              <p:par>
                                <p:cTn id="24" presetID="2" presetClass="entr" presetSubtype="8" decel="100000" fill="hold" nodeType="afterEffect">
                                  <p:stCondLst>
                                    <p:cond delay="0"/>
                                  </p:stCondLst>
                                  <p:childTnLst>
                                    <p:set>
                                      <p:cBhvr>
                                        <p:cTn id="25" dur="1" fill="hold">
                                          <p:stCondLst>
                                            <p:cond delay="0"/>
                                          </p:stCondLst>
                                        </p:cTn>
                                        <p:tgtEl>
                                          <p:spTgt spid="18"/>
                                        </p:tgtEl>
                                        <p:attrNameLst>
                                          <p:attrName>style.visibility</p:attrName>
                                        </p:attrNameLst>
                                      </p:cBhvr>
                                      <p:to>
                                        <p:strVal val="visible"/>
                                      </p:to>
                                    </p:set>
                                    <p:anim calcmode="lin" valueType="num">
                                      <p:cBhvr additive="base">
                                        <p:cTn id="26" dur="500" fill="hold"/>
                                        <p:tgtEl>
                                          <p:spTgt spid="18"/>
                                        </p:tgtEl>
                                        <p:attrNameLst>
                                          <p:attrName>ppt_x</p:attrName>
                                        </p:attrNameLst>
                                      </p:cBhvr>
                                      <p:tavLst>
                                        <p:tav tm="0">
                                          <p:val>
                                            <p:strVal val="0-#ppt_w/2"/>
                                          </p:val>
                                        </p:tav>
                                        <p:tav tm="100000">
                                          <p:val>
                                            <p:strVal val="#ppt_x"/>
                                          </p:val>
                                        </p:tav>
                                      </p:tavLst>
                                    </p:anim>
                                    <p:anim calcmode="lin" valueType="num">
                                      <p:cBhvr additive="base">
                                        <p:cTn id="27" dur="500" fill="hold"/>
                                        <p:tgtEl>
                                          <p:spTgt spid="18"/>
                                        </p:tgtEl>
                                        <p:attrNameLst>
                                          <p:attrName>ppt_y</p:attrName>
                                        </p:attrNameLst>
                                      </p:cBhvr>
                                      <p:tavLst>
                                        <p:tav tm="0">
                                          <p:val>
                                            <p:strVal val="#ppt_y"/>
                                          </p:val>
                                        </p:tav>
                                        <p:tav tm="100000">
                                          <p:val>
                                            <p:strVal val="#ppt_y"/>
                                          </p:val>
                                        </p:tav>
                                      </p:tavLst>
                                    </p:anim>
                                  </p:childTnLst>
                                </p:cTn>
                              </p:par>
                              <p:par>
                                <p:cTn id="28" presetID="2" presetClass="entr" presetSubtype="2" decel="100000" fill="hold" nodeType="withEffect">
                                  <p:stCondLst>
                                    <p:cond delay="0"/>
                                  </p:stCondLst>
                                  <p:childTnLst>
                                    <p:set>
                                      <p:cBhvr>
                                        <p:cTn id="29" dur="1" fill="hold">
                                          <p:stCondLst>
                                            <p:cond delay="0"/>
                                          </p:stCondLst>
                                        </p:cTn>
                                        <p:tgtEl>
                                          <p:spTgt spid="30"/>
                                        </p:tgtEl>
                                        <p:attrNameLst>
                                          <p:attrName>style.visibility</p:attrName>
                                        </p:attrNameLst>
                                      </p:cBhvr>
                                      <p:to>
                                        <p:strVal val="visible"/>
                                      </p:to>
                                    </p:set>
                                    <p:anim calcmode="lin" valueType="num">
                                      <p:cBhvr additive="base">
                                        <p:cTn id="30" dur="500" fill="hold"/>
                                        <p:tgtEl>
                                          <p:spTgt spid="30"/>
                                        </p:tgtEl>
                                        <p:attrNameLst>
                                          <p:attrName>ppt_x</p:attrName>
                                        </p:attrNameLst>
                                      </p:cBhvr>
                                      <p:tavLst>
                                        <p:tav tm="0">
                                          <p:val>
                                            <p:strVal val="1+#ppt_w/2"/>
                                          </p:val>
                                        </p:tav>
                                        <p:tav tm="100000">
                                          <p:val>
                                            <p:strVal val="#ppt_x"/>
                                          </p:val>
                                        </p:tav>
                                      </p:tavLst>
                                    </p:anim>
                                    <p:anim calcmode="lin" valueType="num">
                                      <p:cBhvr additive="base">
                                        <p:cTn id="31" dur="500" fill="hold"/>
                                        <p:tgtEl>
                                          <p:spTgt spid="30"/>
                                        </p:tgtEl>
                                        <p:attrNameLst>
                                          <p:attrName>ppt_y</p:attrName>
                                        </p:attrNameLst>
                                      </p:cBhvr>
                                      <p:tavLst>
                                        <p:tav tm="0">
                                          <p:val>
                                            <p:strVal val="#ppt_y"/>
                                          </p:val>
                                        </p:tav>
                                        <p:tav tm="100000">
                                          <p:val>
                                            <p:strVal val="#ppt_y"/>
                                          </p:val>
                                        </p:tav>
                                      </p:tavLst>
                                    </p:anim>
                                  </p:childTnLst>
                                </p:cTn>
                              </p:par>
                            </p:childTnLst>
                          </p:cTn>
                        </p:par>
                        <p:par>
                          <p:cTn id="32" fill="hold">
                            <p:stCondLst>
                              <p:cond delay="3500"/>
                            </p:stCondLst>
                            <p:childTnLst>
                              <p:par>
                                <p:cTn id="33" presetID="14" presetClass="entr" presetSubtype="10" fill="hold" grpId="0" nodeType="afterEffect">
                                  <p:stCondLst>
                                    <p:cond delay="0"/>
                                  </p:stCondLst>
                                  <p:childTnLst>
                                    <p:set>
                                      <p:cBhvr>
                                        <p:cTn id="34" dur="1" fill="hold">
                                          <p:stCondLst>
                                            <p:cond delay="0"/>
                                          </p:stCondLst>
                                        </p:cTn>
                                        <p:tgtEl>
                                          <p:spTgt spid="29"/>
                                        </p:tgtEl>
                                        <p:attrNameLst>
                                          <p:attrName>style.visibility</p:attrName>
                                        </p:attrNameLst>
                                      </p:cBhvr>
                                      <p:to>
                                        <p:strVal val="visible"/>
                                      </p:to>
                                    </p:set>
                                    <p:animEffect transition="in" filter="randombar(horizontal)">
                                      <p:cBhvr>
                                        <p:cTn id="35" dur="500"/>
                                        <p:tgtEl>
                                          <p:spTgt spid="29"/>
                                        </p:tgtEl>
                                      </p:cBhvr>
                                    </p:animEffect>
                                  </p:childTnLst>
                                </p:cTn>
                              </p:par>
                            </p:childTnLst>
                          </p:cTn>
                        </p:par>
                        <p:par>
                          <p:cTn id="36" fill="hold">
                            <p:stCondLst>
                              <p:cond delay="4000"/>
                            </p:stCondLst>
                            <p:childTnLst>
                              <p:par>
                                <p:cTn id="37" presetID="23" presetClass="entr" presetSubtype="16" fill="hold" grpId="0" nodeType="afterEffect">
                                  <p:stCondLst>
                                    <p:cond delay="0"/>
                                  </p:stCondLst>
                                  <p:iterate type="lt">
                                    <p:tmPct val="15000"/>
                                  </p:iterate>
                                  <p:childTnLst>
                                    <p:set>
                                      <p:cBhvr>
                                        <p:cTn id="38" dur="1" fill="hold">
                                          <p:stCondLst>
                                            <p:cond delay="0"/>
                                          </p:stCondLst>
                                        </p:cTn>
                                        <p:tgtEl>
                                          <p:spTgt spid="25"/>
                                        </p:tgtEl>
                                        <p:attrNameLst>
                                          <p:attrName>style.visibility</p:attrName>
                                        </p:attrNameLst>
                                      </p:cBhvr>
                                      <p:to>
                                        <p:strVal val="visible"/>
                                      </p:to>
                                    </p:set>
                                    <p:anim calcmode="lin" valueType="num">
                                      <p:cBhvr>
                                        <p:cTn id="39" dur="350" fill="hold"/>
                                        <p:tgtEl>
                                          <p:spTgt spid="25"/>
                                        </p:tgtEl>
                                        <p:attrNameLst>
                                          <p:attrName>ppt_w</p:attrName>
                                        </p:attrNameLst>
                                      </p:cBhvr>
                                      <p:tavLst>
                                        <p:tav tm="0">
                                          <p:val>
                                            <p:fltVal val="0"/>
                                          </p:val>
                                        </p:tav>
                                        <p:tav tm="100000">
                                          <p:val>
                                            <p:strVal val="#ppt_w"/>
                                          </p:val>
                                        </p:tav>
                                      </p:tavLst>
                                    </p:anim>
                                    <p:anim calcmode="lin" valueType="num">
                                      <p:cBhvr>
                                        <p:cTn id="40" dur="350" fill="hold"/>
                                        <p:tgtEl>
                                          <p:spTgt spid="25"/>
                                        </p:tgtEl>
                                        <p:attrNameLst>
                                          <p:attrName>ppt_h</p:attrName>
                                        </p:attrNameLst>
                                      </p:cBhvr>
                                      <p:tavLst>
                                        <p:tav tm="0">
                                          <p:val>
                                            <p:fltVal val="0"/>
                                          </p:val>
                                        </p:tav>
                                        <p:tav tm="100000">
                                          <p:val>
                                            <p:strVal val="#ppt_h"/>
                                          </p:val>
                                        </p:tav>
                                      </p:tavLst>
                                    </p:anim>
                                  </p:childTnLst>
                                </p:cTn>
                              </p:par>
                            </p:childTnLst>
                          </p:cTn>
                        </p:par>
                        <p:par>
                          <p:cTn id="41" fill="hold">
                            <p:stCondLst>
                              <p:cond delay="4572"/>
                            </p:stCondLst>
                            <p:childTnLst>
                              <p:par>
                                <p:cTn id="42" presetID="14" presetClass="entr" presetSubtype="10" fill="hold" grpId="0" nodeType="afterEffect">
                                  <p:stCondLst>
                                    <p:cond delay="0"/>
                                  </p:stCondLst>
                                  <p:childTnLst>
                                    <p:set>
                                      <p:cBhvr>
                                        <p:cTn id="43" dur="1" fill="hold">
                                          <p:stCondLst>
                                            <p:cond delay="0"/>
                                          </p:stCondLst>
                                        </p:cTn>
                                        <p:tgtEl>
                                          <p:spTgt spid="26"/>
                                        </p:tgtEl>
                                        <p:attrNameLst>
                                          <p:attrName>style.visibility</p:attrName>
                                        </p:attrNameLst>
                                      </p:cBhvr>
                                      <p:to>
                                        <p:strVal val="visible"/>
                                      </p:to>
                                    </p:set>
                                    <p:animEffect transition="in" filter="randombar(horizontal)">
                                      <p:cBhvr>
                                        <p:cTn id="44" dur="500"/>
                                        <p:tgtEl>
                                          <p:spTgt spid="26"/>
                                        </p:tgtEl>
                                      </p:cBhvr>
                                    </p:animEffect>
                                  </p:childTnLst>
                                </p:cTn>
                              </p:par>
                            </p:childTnLst>
                          </p:cTn>
                        </p:par>
                        <p:par>
                          <p:cTn id="45" fill="hold">
                            <p:stCondLst>
                              <p:cond delay="5072"/>
                            </p:stCondLst>
                            <p:childTnLst>
                              <p:par>
                                <p:cTn id="46" presetID="23" presetClass="entr" presetSubtype="16" fill="hold" grpId="0" nodeType="afterEffect">
                                  <p:stCondLst>
                                    <p:cond delay="0"/>
                                  </p:stCondLst>
                                  <p:iterate type="lt">
                                    <p:tmPct val="15000"/>
                                  </p:iterate>
                                  <p:childTnLst>
                                    <p:set>
                                      <p:cBhvr>
                                        <p:cTn id="47" dur="1" fill="hold">
                                          <p:stCondLst>
                                            <p:cond delay="0"/>
                                          </p:stCondLst>
                                        </p:cTn>
                                        <p:tgtEl>
                                          <p:spTgt spid="28"/>
                                        </p:tgtEl>
                                        <p:attrNameLst>
                                          <p:attrName>style.visibility</p:attrName>
                                        </p:attrNameLst>
                                      </p:cBhvr>
                                      <p:to>
                                        <p:strVal val="visible"/>
                                      </p:to>
                                    </p:set>
                                    <p:anim calcmode="lin" valueType="num">
                                      <p:cBhvr>
                                        <p:cTn id="48" dur="350" fill="hold"/>
                                        <p:tgtEl>
                                          <p:spTgt spid="28"/>
                                        </p:tgtEl>
                                        <p:attrNameLst>
                                          <p:attrName>ppt_w</p:attrName>
                                        </p:attrNameLst>
                                      </p:cBhvr>
                                      <p:tavLst>
                                        <p:tav tm="0">
                                          <p:val>
                                            <p:fltVal val="0"/>
                                          </p:val>
                                        </p:tav>
                                        <p:tav tm="100000">
                                          <p:val>
                                            <p:strVal val="#ppt_w"/>
                                          </p:val>
                                        </p:tav>
                                      </p:tavLst>
                                    </p:anim>
                                    <p:anim calcmode="lin" valueType="num">
                                      <p:cBhvr>
                                        <p:cTn id="49" dur="350" fill="hold"/>
                                        <p:tgtEl>
                                          <p:spTgt spid="28"/>
                                        </p:tgtEl>
                                        <p:attrNameLst>
                                          <p:attrName>ppt_h</p:attrName>
                                        </p:attrNameLst>
                                      </p:cBhvr>
                                      <p:tavLst>
                                        <p:tav tm="0">
                                          <p:val>
                                            <p:fltVal val="0"/>
                                          </p:val>
                                        </p:tav>
                                        <p:tav tm="100000">
                                          <p:val>
                                            <p:strVal val="#ppt_h"/>
                                          </p:val>
                                        </p:tav>
                                      </p:tavLst>
                                    </p:anim>
                                  </p:childTnLst>
                                </p:cTn>
                              </p:par>
                            </p:childTnLst>
                          </p:cTn>
                        </p:par>
                        <p:par>
                          <p:cTn id="50" fill="hold">
                            <p:stCondLst>
                              <p:cond delay="6052"/>
                            </p:stCondLst>
                            <p:childTnLst>
                              <p:par>
                                <p:cTn id="51" presetID="14" presetClass="entr" presetSubtype="10" fill="hold" grpId="0" nodeType="afterEffect">
                                  <p:stCondLst>
                                    <p:cond delay="0"/>
                                  </p:stCondLst>
                                  <p:childTnLst>
                                    <p:set>
                                      <p:cBhvr>
                                        <p:cTn id="52" dur="1" fill="hold">
                                          <p:stCondLst>
                                            <p:cond delay="0"/>
                                          </p:stCondLst>
                                        </p:cTn>
                                        <p:tgtEl>
                                          <p:spTgt spid="27"/>
                                        </p:tgtEl>
                                        <p:attrNameLst>
                                          <p:attrName>style.visibility</p:attrName>
                                        </p:attrNameLst>
                                      </p:cBhvr>
                                      <p:to>
                                        <p:strVal val="visible"/>
                                      </p:to>
                                    </p:set>
                                    <p:animEffect transition="in" filter="randombar(horizontal)">
                                      <p:cBhvr>
                                        <p:cTn id="53" dur="500"/>
                                        <p:tgtEl>
                                          <p:spTgt spid="27"/>
                                        </p:tgtEl>
                                      </p:cBhvr>
                                    </p:animEffect>
                                  </p:childTnLst>
                                </p:cTn>
                              </p:par>
                            </p:childTnLst>
                          </p:cTn>
                        </p:par>
                        <p:par>
                          <p:cTn id="54" fill="hold">
                            <p:stCondLst>
                              <p:cond delay="6552"/>
                            </p:stCondLst>
                            <p:childTnLst>
                              <p:par>
                                <p:cTn id="55" presetID="23" presetClass="entr" presetSubtype="16" fill="hold" grpId="0" nodeType="afterEffect">
                                  <p:stCondLst>
                                    <p:cond delay="0"/>
                                  </p:stCondLst>
                                  <p:iterate type="lt">
                                    <p:tmPct val="15000"/>
                                  </p:iterate>
                                  <p:childTnLst>
                                    <p:set>
                                      <p:cBhvr>
                                        <p:cTn id="56" dur="1" fill="hold">
                                          <p:stCondLst>
                                            <p:cond delay="0"/>
                                          </p:stCondLst>
                                        </p:cTn>
                                        <p:tgtEl>
                                          <p:spTgt spid="24"/>
                                        </p:tgtEl>
                                        <p:attrNameLst>
                                          <p:attrName>style.visibility</p:attrName>
                                        </p:attrNameLst>
                                      </p:cBhvr>
                                      <p:to>
                                        <p:strVal val="visible"/>
                                      </p:to>
                                    </p:set>
                                    <p:anim calcmode="lin" valueType="num">
                                      <p:cBhvr>
                                        <p:cTn id="57" dur="350" fill="hold"/>
                                        <p:tgtEl>
                                          <p:spTgt spid="24"/>
                                        </p:tgtEl>
                                        <p:attrNameLst>
                                          <p:attrName>ppt_w</p:attrName>
                                        </p:attrNameLst>
                                      </p:cBhvr>
                                      <p:tavLst>
                                        <p:tav tm="0">
                                          <p:val>
                                            <p:fltVal val="0"/>
                                          </p:val>
                                        </p:tav>
                                        <p:tav tm="100000">
                                          <p:val>
                                            <p:strVal val="#ppt_w"/>
                                          </p:val>
                                        </p:tav>
                                      </p:tavLst>
                                    </p:anim>
                                    <p:anim calcmode="lin" valueType="num">
                                      <p:cBhvr>
                                        <p:cTn id="58" dur="350" fill="hold"/>
                                        <p:tgtEl>
                                          <p:spTgt spid="24"/>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8" grpId="0" animBg="1"/>
      <p:bldP spid="24" grpId="0"/>
      <p:bldP spid="25" grpId="0"/>
      <p:bldP spid="26" grpId="0"/>
      <p:bldP spid="27" grpId="0"/>
      <p:bldP spid="28" grpId="0"/>
      <p:bldP spid="29" grpId="0"/>
    </p:bldLst>
  </p:timing>
</p:sld>
</file>

<file path=ppt/tags/tag1.xml><?xml version="1.0" encoding="utf-8"?>
<p:tagLst xmlns:p="http://schemas.openxmlformats.org/presentationml/2006/main">
  <p:tag name="ISPRING_PRESENTATION_TITLE" val="PowerPoint 演示文稿"/>
</p:tagLst>
</file>

<file path=ppt/theme/theme1.xml><?xml version="1.0" encoding="utf-8"?>
<a:theme xmlns:a="http://schemas.openxmlformats.org/drawingml/2006/main" name="Office 主题">
  <a:themeElements>
    <a:clrScheme name="夏日么么茶">
      <a:dk1>
        <a:srgbClr val="000000"/>
      </a:dk1>
      <a:lt1>
        <a:srgbClr val="FFFFFF"/>
      </a:lt1>
      <a:dk2>
        <a:srgbClr val="5E5E5E"/>
      </a:dk2>
      <a:lt2>
        <a:srgbClr val="DDDDDD"/>
      </a:lt2>
      <a:accent1>
        <a:srgbClr val="168C8C"/>
      </a:accent1>
      <a:accent2>
        <a:srgbClr val="F59E00"/>
      </a:accent2>
      <a:accent3>
        <a:srgbClr val="B5E6D9"/>
      </a:accent3>
      <a:accent4>
        <a:srgbClr val="B4D9C4"/>
      </a:accent4>
      <a:accent5>
        <a:srgbClr val="BCD97E"/>
      </a:accent5>
      <a:accent6>
        <a:srgbClr val="99C53B"/>
      </a:accent6>
      <a:hlink>
        <a:srgbClr val="F59E00"/>
      </a:hlink>
      <a:folHlink>
        <a:srgbClr val="42835E"/>
      </a:folHlink>
    </a:clrScheme>
    <a:fontScheme name="自定义 7">
      <a:majorFont>
        <a:latin typeface="Arial"/>
        <a:ea typeface="方正静蕾简体"/>
        <a:cs typeface=""/>
      </a:majorFont>
      <a:minorFont>
        <a:latin typeface="Arial"/>
        <a:ea typeface="方正静蕾简体"/>
        <a:cs typeface=""/>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0</TotalTime>
  <Words>610</Words>
  <Application>WPS 演示</Application>
  <PresentationFormat>全屏显示(16:9)</PresentationFormat>
  <Paragraphs>96</Paragraphs>
  <Slides>10</Slides>
  <Notes>10</Notes>
  <HiddenSlides>0</HiddenSlides>
  <MMClips>1</MMClips>
  <ScaleCrop>false</ScaleCrop>
  <HeadingPairs>
    <vt:vector size="6" baseType="variant">
      <vt:variant>
        <vt:lpstr>已用的字体</vt:lpstr>
      </vt:variant>
      <vt:variant>
        <vt:i4>8</vt:i4>
      </vt:variant>
      <vt:variant>
        <vt:lpstr>主题</vt:lpstr>
      </vt:variant>
      <vt:variant>
        <vt:i4>1</vt:i4>
      </vt:variant>
      <vt:variant>
        <vt:lpstr>幻灯片标题</vt:lpstr>
      </vt:variant>
      <vt:variant>
        <vt:i4>10</vt:i4>
      </vt:variant>
    </vt:vector>
  </HeadingPairs>
  <TitlesOfParts>
    <vt:vector size="19" baseType="lpstr">
      <vt:lpstr>Arial</vt:lpstr>
      <vt:lpstr>宋体</vt:lpstr>
      <vt:lpstr>Wingdings</vt:lpstr>
      <vt:lpstr>华康海报体W12</vt:lpstr>
      <vt:lpstr>方正静蕾简体</vt:lpstr>
      <vt:lpstr>微软雅黑</vt:lpstr>
      <vt:lpstr>Arial Unicode MS</vt:lpstr>
      <vt:lpstr>Calibri</vt:lpstr>
      <vt:lpstr>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Company>iTianKong.com</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dreamsummit</dc:creator>
  <cp:lastModifiedBy>一颗苹果</cp:lastModifiedBy>
  <cp:revision>73</cp:revision>
  <dcterms:created xsi:type="dcterms:W3CDTF">2015-05-21T02:05:00Z</dcterms:created>
  <dcterms:modified xsi:type="dcterms:W3CDTF">2021-09-15T03:25:26Z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52A21A8045B44450ACE4FBCF656B85B5</vt:lpwstr>
  </property>
  <property fmtid="{D5CDD505-2E9C-101B-9397-08002B2CF9AE}" pid="3" name="KSOProductBuildVer">
    <vt:lpwstr>2052-11.1.0.10700</vt:lpwstr>
  </property>
</Properties>
</file>