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9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D9A8"/>
    <a:srgbClr val="E6C781"/>
    <a:srgbClr val="9C7162"/>
    <a:srgbClr val="979C7C"/>
    <a:srgbClr val="FBF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68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svg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4.png"/><Relationship Id="rId3" Type="http://schemas.openxmlformats.org/officeDocument/2006/relationships/image" Target="../media/image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0" t="21665" r="9614" b="2367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1" t="9513" r="16173" b="1359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rgbClr val="FBF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形 7"/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17010" b="10077"/>
          <a:stretch>
            <a:fillRect/>
          </a:stretch>
        </p:blipFill>
        <p:spPr>
          <a:xfrm flipH="1">
            <a:off x="-2" y="4818062"/>
            <a:ext cx="2679815" cy="2039938"/>
          </a:xfrm>
          <a:prstGeom prst="rect">
            <a:avLst/>
          </a:prstGeom>
        </p:spPr>
      </p:pic>
      <p:pic>
        <p:nvPicPr>
          <p:cNvPr id="9" name="图形 8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793750" y="382587"/>
            <a:ext cx="7012196" cy="4887913"/>
          </a:xfrm>
          <a:prstGeom prst="rect">
            <a:avLst/>
          </a:prstGeom>
        </p:spPr>
      </p:pic>
      <p:pic>
        <p:nvPicPr>
          <p:cNvPr id="10" name="图形 9"/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26812" b="33483"/>
          <a:stretch>
            <a:fillRect/>
          </a:stretch>
        </p:blipFill>
        <p:spPr>
          <a:xfrm>
            <a:off x="8851899" y="4384539"/>
            <a:ext cx="3340101" cy="24734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0" t="21665" r="9614" b="2367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381000" y="360680"/>
            <a:ext cx="11430000" cy="613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0" t="21665" r="9614" b="2367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81000" y="360680"/>
            <a:ext cx="11430000" cy="613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079867" y="1"/>
            <a:ext cx="4032267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96133" y="3429000"/>
            <a:ext cx="2016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079867" y="3429000"/>
            <a:ext cx="2016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5.svg"/><Relationship Id="rId3" Type="http://schemas.openxmlformats.org/officeDocument/2006/relationships/image" Target="../media/image10.png"/><Relationship Id="rId2" Type="http://schemas.openxmlformats.org/officeDocument/2006/relationships/image" Target="../media/image4.svg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svg"/><Relationship Id="rId3" Type="http://schemas.openxmlformats.org/officeDocument/2006/relationships/image" Target="../media/image10.png"/><Relationship Id="rId2" Type="http://schemas.openxmlformats.org/officeDocument/2006/relationships/image" Target="../media/image4.svg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svg"/><Relationship Id="rId3" Type="http://schemas.openxmlformats.org/officeDocument/2006/relationships/image" Target="../media/image10.png"/><Relationship Id="rId2" Type="http://schemas.openxmlformats.org/officeDocument/2006/relationships/image" Target="../media/image4.svg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svg"/><Relationship Id="rId3" Type="http://schemas.openxmlformats.org/officeDocument/2006/relationships/image" Target="../media/image10.png"/><Relationship Id="rId2" Type="http://schemas.openxmlformats.org/officeDocument/2006/relationships/image" Target="../media/image4.svg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svg"/><Relationship Id="rId3" Type="http://schemas.openxmlformats.org/officeDocument/2006/relationships/image" Target="../media/image10.png"/><Relationship Id="rId2" Type="http://schemas.openxmlformats.org/officeDocument/2006/relationships/image" Target="../media/image4.sv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svg"/><Relationship Id="rId3" Type="http://schemas.openxmlformats.org/officeDocument/2006/relationships/image" Target="../media/image10.png"/><Relationship Id="rId2" Type="http://schemas.openxmlformats.org/officeDocument/2006/relationships/image" Target="../media/image4.sv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svg"/><Relationship Id="rId3" Type="http://schemas.openxmlformats.org/officeDocument/2006/relationships/image" Target="../media/image10.png"/><Relationship Id="rId2" Type="http://schemas.openxmlformats.org/officeDocument/2006/relationships/image" Target="../media/image4.svg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87430" y="2777096"/>
            <a:ext cx="64171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莫兰迪配色总结计划</a:t>
            </a:r>
            <a:endParaRPr lang="zh-CN" altLang="en-US" sz="54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80066" y="3665701"/>
            <a:ext cx="403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rgbClr val="9C7162"/>
                </a:solidFill>
              </a:rPr>
              <a:t>简约商务通用模板</a:t>
            </a:r>
            <a:endParaRPr lang="zh-CN" altLang="en-US" dirty="0">
              <a:solidFill>
                <a:srgbClr val="9C7162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60562" y="3854616"/>
            <a:ext cx="1232694" cy="0"/>
          </a:xfrm>
          <a:prstGeom prst="line">
            <a:avLst/>
          </a:prstGeom>
          <a:ln>
            <a:solidFill>
              <a:srgbClr val="9C7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198744" y="3854616"/>
            <a:ext cx="1232694" cy="0"/>
          </a:xfrm>
          <a:prstGeom prst="line">
            <a:avLst/>
          </a:prstGeom>
          <a:ln>
            <a:solidFill>
              <a:srgbClr val="9C71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54753" y="6306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28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4753" y="1063675"/>
            <a:ext cx="32442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1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93594" y="630089"/>
            <a:ext cx="620600" cy="695196"/>
            <a:chOff x="370073" y="588873"/>
            <a:chExt cx="829569" cy="929283"/>
          </a:xfrm>
        </p:grpSpPr>
        <p:pic>
          <p:nvPicPr>
            <p:cNvPr id="4" name="图形 3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 rot="5737829">
              <a:off x="539492" y="630571"/>
              <a:ext cx="490731" cy="829569"/>
            </a:xfrm>
            <a:prstGeom prst="rect">
              <a:avLst/>
            </a:prstGeom>
          </p:spPr>
        </p:pic>
        <p:pic>
          <p:nvPicPr>
            <p:cNvPr id="5" name="图形 4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6803989">
              <a:off x="367467" y="727089"/>
              <a:ext cx="929283" cy="652851"/>
            </a:xfrm>
            <a:prstGeom prst="rect">
              <a:avLst/>
            </a:prstGeom>
          </p:spPr>
        </p:pic>
      </p:grpSp>
      <p:sp>
        <p:nvSpPr>
          <p:cNvPr id="7" name="Rectangle 4"/>
          <p:cNvSpPr/>
          <p:nvPr/>
        </p:nvSpPr>
        <p:spPr>
          <a:xfrm>
            <a:off x="4776428" y="2688272"/>
            <a:ext cx="309634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Rectangle 5"/>
          <p:cNvSpPr/>
          <p:nvPr/>
        </p:nvSpPr>
        <p:spPr>
          <a:xfrm>
            <a:off x="4776428" y="5568592"/>
            <a:ext cx="309634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" name="Rectangle 6"/>
          <p:cNvSpPr/>
          <p:nvPr/>
        </p:nvSpPr>
        <p:spPr>
          <a:xfrm>
            <a:off x="8232812" y="2688272"/>
            <a:ext cx="3096344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7"/>
          <p:cNvSpPr/>
          <p:nvPr/>
        </p:nvSpPr>
        <p:spPr>
          <a:xfrm>
            <a:off x="8232812" y="5568592"/>
            <a:ext cx="3096344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11" name="Group 8"/>
          <p:cNvGrpSpPr/>
          <p:nvPr/>
        </p:nvGrpSpPr>
        <p:grpSpPr>
          <a:xfrm>
            <a:off x="4855562" y="2857708"/>
            <a:ext cx="2991332" cy="2627140"/>
            <a:chOff x="2227884" y="1330362"/>
            <a:chExt cx="2835932" cy="2627140"/>
          </a:xfrm>
        </p:grpSpPr>
        <p:sp>
          <p:nvSpPr>
            <p:cNvPr id="12" name="TextBox 9"/>
            <p:cNvSpPr txBox="1"/>
            <p:nvPr/>
          </p:nvSpPr>
          <p:spPr>
            <a:xfrm>
              <a:off x="2227884" y="1649178"/>
              <a:ext cx="283593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Easy to change colors, photos and Text. Get a modern PowerPoint  Presentation that is beautifully designed. I hope and I believe that this Template will your Time, Money and Reputation. I hope and I believe that this Template will your Time, Money and Reputation.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0"/>
            <p:cNvSpPr txBox="1"/>
            <p:nvPr/>
          </p:nvSpPr>
          <p:spPr>
            <a:xfrm>
              <a:off x="2227884" y="1330362"/>
              <a:ext cx="2835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1"/>
          <p:cNvGrpSpPr/>
          <p:nvPr/>
        </p:nvGrpSpPr>
        <p:grpSpPr>
          <a:xfrm>
            <a:off x="8285318" y="2857708"/>
            <a:ext cx="2991332" cy="2627140"/>
            <a:chOff x="2227884" y="1330362"/>
            <a:chExt cx="2835932" cy="2627140"/>
          </a:xfrm>
        </p:grpSpPr>
        <p:sp>
          <p:nvSpPr>
            <p:cNvPr id="15" name="TextBox 12"/>
            <p:cNvSpPr txBox="1"/>
            <p:nvPr/>
          </p:nvSpPr>
          <p:spPr>
            <a:xfrm>
              <a:off x="2227884" y="1649178"/>
              <a:ext cx="283593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Easy to change colors, photos and Text. Get a modern PowerPoint  Presentation that is beautifully designed. I hope and I believe that this Template will your Time, Money and Reputation. I hope and I believe that this Template will your Time, Money and Reputation.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TextBox 13"/>
            <p:cNvSpPr txBox="1"/>
            <p:nvPr/>
          </p:nvSpPr>
          <p:spPr>
            <a:xfrm>
              <a:off x="2227884" y="1330362"/>
              <a:ext cx="2835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7" name="Block Arc 14"/>
          <p:cNvSpPr/>
          <p:nvPr/>
        </p:nvSpPr>
        <p:spPr>
          <a:xfrm rot="16200000">
            <a:off x="9530012" y="2080282"/>
            <a:ext cx="501943" cy="50227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Rectangle 16"/>
          <p:cNvSpPr/>
          <p:nvPr/>
        </p:nvSpPr>
        <p:spPr>
          <a:xfrm rot="2700000">
            <a:off x="6143897" y="2007455"/>
            <a:ext cx="361404" cy="64792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3" r="8842"/>
          <a:stretch>
            <a:fillRect/>
          </a:stretch>
        </p:blipFill>
        <p:spPr>
          <a:xfrm>
            <a:off x="805680" y="1974566"/>
            <a:ext cx="3550920" cy="38197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  <p:bldP spid="8" grpId="0" animBg="1"/>
      <p:bldP spid="9" grpId="0" animBg="1"/>
      <p:bldP spid="10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54753" y="6306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28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4753" y="1063675"/>
            <a:ext cx="32442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1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93594" y="630089"/>
            <a:ext cx="620600" cy="695196"/>
            <a:chOff x="370073" y="588873"/>
            <a:chExt cx="829569" cy="929283"/>
          </a:xfrm>
        </p:grpSpPr>
        <p:pic>
          <p:nvPicPr>
            <p:cNvPr id="4" name="图形 3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 rot="5737829">
              <a:off x="539492" y="630571"/>
              <a:ext cx="490731" cy="829569"/>
            </a:xfrm>
            <a:prstGeom prst="rect">
              <a:avLst/>
            </a:prstGeom>
          </p:spPr>
        </p:pic>
        <p:pic>
          <p:nvPicPr>
            <p:cNvPr id="5" name="图形 4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6803989">
              <a:off x="367467" y="727089"/>
              <a:ext cx="929283" cy="652851"/>
            </a:xfrm>
            <a:prstGeom prst="rect">
              <a:avLst/>
            </a:prstGeom>
          </p:spPr>
        </p:pic>
      </p:grpSp>
      <p:grpSp>
        <p:nvGrpSpPr>
          <p:cNvPr id="7" name="Group 2"/>
          <p:cNvGrpSpPr/>
          <p:nvPr/>
        </p:nvGrpSpPr>
        <p:grpSpPr>
          <a:xfrm>
            <a:off x="4239056" y="2016434"/>
            <a:ext cx="3654286" cy="3551880"/>
            <a:chOff x="2715055" y="1785698"/>
            <a:chExt cx="3654286" cy="3551880"/>
          </a:xfrm>
        </p:grpSpPr>
        <p:grpSp>
          <p:nvGrpSpPr>
            <p:cNvPr id="8" name="Group 3"/>
            <p:cNvGrpSpPr/>
            <p:nvPr/>
          </p:nvGrpSpPr>
          <p:grpSpPr>
            <a:xfrm>
              <a:off x="3945700" y="1785698"/>
              <a:ext cx="1139838" cy="1632238"/>
              <a:chOff x="3692771" y="1580738"/>
              <a:chExt cx="1954016" cy="2798134"/>
            </a:xfrm>
          </p:grpSpPr>
          <p:sp>
            <p:nvSpPr>
              <p:cNvPr id="21" name="Freeform 18"/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-1" fmla="*/ 704850 w 1914525"/>
                  <a:gd name="connsiteY0-2" fmla="*/ 0 h 1095375"/>
                  <a:gd name="connsiteX1-3" fmla="*/ 0 w 1914525"/>
                  <a:gd name="connsiteY1-4" fmla="*/ 38100 h 1095375"/>
                  <a:gd name="connsiteX2-5" fmla="*/ 1581150 w 1914525"/>
                  <a:gd name="connsiteY2-6" fmla="*/ 1095375 h 1095375"/>
                  <a:gd name="connsiteX3-7" fmla="*/ 1914525 w 1914525"/>
                  <a:gd name="connsiteY3-8" fmla="*/ 933450 h 1095375"/>
                  <a:gd name="connsiteX4-9" fmla="*/ 704850 w 1914525"/>
                  <a:gd name="connsiteY4-10" fmla="*/ 0 h 1095375"/>
                  <a:gd name="connsiteX0-11" fmla="*/ 704850 w 1914525"/>
                  <a:gd name="connsiteY0-12" fmla="*/ 2444 h 1097819"/>
                  <a:gd name="connsiteX1-13" fmla="*/ 0 w 1914525"/>
                  <a:gd name="connsiteY1-14" fmla="*/ 40544 h 1097819"/>
                  <a:gd name="connsiteX2-15" fmla="*/ 1581150 w 1914525"/>
                  <a:gd name="connsiteY2-16" fmla="*/ 1097819 h 1097819"/>
                  <a:gd name="connsiteX3-17" fmla="*/ 1914525 w 1914525"/>
                  <a:gd name="connsiteY3-18" fmla="*/ 935894 h 1097819"/>
                  <a:gd name="connsiteX4-19" fmla="*/ 704850 w 1914525"/>
                  <a:gd name="connsiteY4-20" fmla="*/ 2444 h 1097819"/>
                  <a:gd name="connsiteX0-21" fmla="*/ 704850 w 1914525"/>
                  <a:gd name="connsiteY0-22" fmla="*/ 21793 h 1117168"/>
                  <a:gd name="connsiteX1-23" fmla="*/ 0 w 1914525"/>
                  <a:gd name="connsiteY1-24" fmla="*/ 59893 h 1117168"/>
                  <a:gd name="connsiteX2-25" fmla="*/ 1581150 w 1914525"/>
                  <a:gd name="connsiteY2-26" fmla="*/ 1117168 h 1117168"/>
                  <a:gd name="connsiteX3-27" fmla="*/ 1914525 w 1914525"/>
                  <a:gd name="connsiteY3-28" fmla="*/ 955243 h 1117168"/>
                  <a:gd name="connsiteX4-29" fmla="*/ 704850 w 1914525"/>
                  <a:gd name="connsiteY4-30" fmla="*/ 21793 h 1117168"/>
                  <a:gd name="connsiteX0-31" fmla="*/ 704850 w 1914525"/>
                  <a:gd name="connsiteY0-32" fmla="*/ 21793 h 1079068"/>
                  <a:gd name="connsiteX1-33" fmla="*/ 0 w 1914525"/>
                  <a:gd name="connsiteY1-34" fmla="*/ 59893 h 1079068"/>
                  <a:gd name="connsiteX2-35" fmla="*/ 1676400 w 1914525"/>
                  <a:gd name="connsiteY2-36" fmla="*/ 1079068 h 1079068"/>
                  <a:gd name="connsiteX3-37" fmla="*/ 1914525 w 1914525"/>
                  <a:gd name="connsiteY3-38" fmla="*/ 955243 h 1079068"/>
                  <a:gd name="connsiteX4-39" fmla="*/ 704850 w 1914525"/>
                  <a:gd name="connsiteY4-40" fmla="*/ 21793 h 1079068"/>
                  <a:gd name="connsiteX0-41" fmla="*/ 485775 w 1695450"/>
                  <a:gd name="connsiteY0-42" fmla="*/ 21793 h 1079068"/>
                  <a:gd name="connsiteX1-43" fmla="*/ 0 w 1695450"/>
                  <a:gd name="connsiteY1-44" fmla="*/ 59893 h 1079068"/>
                  <a:gd name="connsiteX2-45" fmla="*/ 1457325 w 1695450"/>
                  <a:gd name="connsiteY2-46" fmla="*/ 1079068 h 1079068"/>
                  <a:gd name="connsiteX3-47" fmla="*/ 1695450 w 1695450"/>
                  <a:gd name="connsiteY3-48" fmla="*/ 955243 h 1079068"/>
                  <a:gd name="connsiteX4-49" fmla="*/ 485775 w 1695450"/>
                  <a:gd name="connsiteY4-50" fmla="*/ 21793 h 1079068"/>
                  <a:gd name="connsiteX0-51" fmla="*/ 485775 w 1695450"/>
                  <a:gd name="connsiteY0-52" fmla="*/ 21793 h 1021918"/>
                  <a:gd name="connsiteX1-53" fmla="*/ 0 w 1695450"/>
                  <a:gd name="connsiteY1-54" fmla="*/ 59893 h 1021918"/>
                  <a:gd name="connsiteX2-55" fmla="*/ 1362075 w 1695450"/>
                  <a:gd name="connsiteY2-56" fmla="*/ 1021918 h 1021918"/>
                  <a:gd name="connsiteX3-57" fmla="*/ 1695450 w 1695450"/>
                  <a:gd name="connsiteY3-58" fmla="*/ 955243 h 1021918"/>
                  <a:gd name="connsiteX4-59" fmla="*/ 485775 w 1695450"/>
                  <a:gd name="connsiteY4-60" fmla="*/ 21793 h 1021918"/>
                  <a:gd name="connsiteX0-61" fmla="*/ 485775 w 1695450"/>
                  <a:gd name="connsiteY0-62" fmla="*/ 16934 h 1017059"/>
                  <a:gd name="connsiteX1-63" fmla="*/ 0 w 1695450"/>
                  <a:gd name="connsiteY1-64" fmla="*/ 55034 h 1017059"/>
                  <a:gd name="connsiteX2-65" fmla="*/ 1362075 w 1695450"/>
                  <a:gd name="connsiteY2-66" fmla="*/ 1017059 h 1017059"/>
                  <a:gd name="connsiteX3-67" fmla="*/ 1695450 w 1695450"/>
                  <a:gd name="connsiteY3-68" fmla="*/ 950384 h 1017059"/>
                  <a:gd name="connsiteX4-69" fmla="*/ 485775 w 1695450"/>
                  <a:gd name="connsiteY4-70" fmla="*/ 16934 h 1017059"/>
                  <a:gd name="connsiteX0-71" fmla="*/ 485775 w 1695450"/>
                  <a:gd name="connsiteY0-72" fmla="*/ 16934 h 1017059"/>
                  <a:gd name="connsiteX1-73" fmla="*/ 0 w 1695450"/>
                  <a:gd name="connsiteY1-74" fmla="*/ 55034 h 1017059"/>
                  <a:gd name="connsiteX2-75" fmla="*/ 1362075 w 1695450"/>
                  <a:gd name="connsiteY2-76" fmla="*/ 1017059 h 1017059"/>
                  <a:gd name="connsiteX3-77" fmla="*/ 1695450 w 1695450"/>
                  <a:gd name="connsiteY3-78" fmla="*/ 950384 h 1017059"/>
                  <a:gd name="connsiteX4-79" fmla="*/ 485775 w 1695450"/>
                  <a:gd name="connsiteY4-80" fmla="*/ 16934 h 1017059"/>
                  <a:gd name="connsiteX0-81" fmla="*/ 419100 w 1628775"/>
                  <a:gd name="connsiteY0-82" fmla="*/ 16934 h 1017059"/>
                  <a:gd name="connsiteX1-83" fmla="*/ 0 w 1628775"/>
                  <a:gd name="connsiteY1-84" fmla="*/ 55034 h 1017059"/>
                  <a:gd name="connsiteX2-85" fmla="*/ 1295400 w 1628775"/>
                  <a:gd name="connsiteY2-86" fmla="*/ 1017059 h 1017059"/>
                  <a:gd name="connsiteX3-87" fmla="*/ 1628775 w 1628775"/>
                  <a:gd name="connsiteY3-88" fmla="*/ 950384 h 1017059"/>
                  <a:gd name="connsiteX4-89" fmla="*/ 419100 w 1628775"/>
                  <a:gd name="connsiteY4-90" fmla="*/ 16934 h 1017059"/>
                  <a:gd name="connsiteX0-91" fmla="*/ 419100 w 1628775"/>
                  <a:gd name="connsiteY0-92" fmla="*/ 21793 h 1021918"/>
                  <a:gd name="connsiteX1-93" fmla="*/ 0 w 1628775"/>
                  <a:gd name="connsiteY1-94" fmla="*/ 59893 h 1021918"/>
                  <a:gd name="connsiteX2-95" fmla="*/ 1295400 w 1628775"/>
                  <a:gd name="connsiteY2-96" fmla="*/ 1021918 h 1021918"/>
                  <a:gd name="connsiteX3-97" fmla="*/ 1628775 w 1628775"/>
                  <a:gd name="connsiteY3-98" fmla="*/ 955243 h 1021918"/>
                  <a:gd name="connsiteX4-99" fmla="*/ 419100 w 1628775"/>
                  <a:gd name="connsiteY4-100" fmla="*/ 21793 h 1021918"/>
                  <a:gd name="connsiteX0-101" fmla="*/ 419100 w 1628775"/>
                  <a:gd name="connsiteY0-102" fmla="*/ 38457 h 1038582"/>
                  <a:gd name="connsiteX1-103" fmla="*/ 0 w 1628775"/>
                  <a:gd name="connsiteY1-104" fmla="*/ 76557 h 1038582"/>
                  <a:gd name="connsiteX2-105" fmla="*/ 1295400 w 1628775"/>
                  <a:gd name="connsiteY2-106" fmla="*/ 1038582 h 1038582"/>
                  <a:gd name="connsiteX3-107" fmla="*/ 1628775 w 1628775"/>
                  <a:gd name="connsiteY3-108" fmla="*/ 971907 h 1038582"/>
                  <a:gd name="connsiteX4-109" fmla="*/ 419100 w 1628775"/>
                  <a:gd name="connsiteY4-110" fmla="*/ 38457 h 1038582"/>
                  <a:gd name="connsiteX0-111" fmla="*/ 419100 w 1628775"/>
                  <a:gd name="connsiteY0-112" fmla="*/ 42655 h 1042780"/>
                  <a:gd name="connsiteX1-113" fmla="*/ 0 w 1628775"/>
                  <a:gd name="connsiteY1-114" fmla="*/ 80755 h 1042780"/>
                  <a:gd name="connsiteX2-115" fmla="*/ 1295400 w 1628775"/>
                  <a:gd name="connsiteY2-116" fmla="*/ 1042780 h 1042780"/>
                  <a:gd name="connsiteX3-117" fmla="*/ 1628775 w 1628775"/>
                  <a:gd name="connsiteY3-118" fmla="*/ 976105 h 1042780"/>
                  <a:gd name="connsiteX4-119" fmla="*/ 419100 w 1628775"/>
                  <a:gd name="connsiteY4-120" fmla="*/ 42655 h 1042780"/>
                  <a:gd name="connsiteX0-121" fmla="*/ 419100 w 1628775"/>
                  <a:gd name="connsiteY0-122" fmla="*/ 42655 h 1042780"/>
                  <a:gd name="connsiteX1-123" fmla="*/ 0 w 1628775"/>
                  <a:gd name="connsiteY1-124" fmla="*/ 80755 h 1042780"/>
                  <a:gd name="connsiteX2-125" fmla="*/ 1295400 w 1628775"/>
                  <a:gd name="connsiteY2-126" fmla="*/ 1042780 h 1042780"/>
                  <a:gd name="connsiteX3-127" fmla="*/ 1628775 w 1628775"/>
                  <a:gd name="connsiteY3-128" fmla="*/ 976105 h 1042780"/>
                  <a:gd name="connsiteX4-129" fmla="*/ 419100 w 1628775"/>
                  <a:gd name="connsiteY4-130" fmla="*/ 42655 h 1042780"/>
                  <a:gd name="connsiteX0-131" fmla="*/ 419100 w 1628775"/>
                  <a:gd name="connsiteY0-132" fmla="*/ 45241 h 1045366"/>
                  <a:gd name="connsiteX1-133" fmla="*/ 0 w 1628775"/>
                  <a:gd name="connsiteY1-134" fmla="*/ 83341 h 1045366"/>
                  <a:gd name="connsiteX2-135" fmla="*/ 1295400 w 1628775"/>
                  <a:gd name="connsiteY2-136" fmla="*/ 1045366 h 1045366"/>
                  <a:gd name="connsiteX3-137" fmla="*/ 1628775 w 1628775"/>
                  <a:gd name="connsiteY3-138" fmla="*/ 978691 h 1045366"/>
                  <a:gd name="connsiteX4-139" fmla="*/ 419100 w 1628775"/>
                  <a:gd name="connsiteY4-140" fmla="*/ 45241 h 1045366"/>
                  <a:gd name="connsiteX0-141" fmla="*/ 383930 w 1593605"/>
                  <a:gd name="connsiteY0-142" fmla="*/ 45241 h 1045366"/>
                  <a:gd name="connsiteX1-143" fmla="*/ 0 w 1593605"/>
                  <a:gd name="connsiteY1-144" fmla="*/ 83341 h 1045366"/>
                  <a:gd name="connsiteX2-145" fmla="*/ 1260230 w 1593605"/>
                  <a:gd name="connsiteY2-146" fmla="*/ 1045366 h 1045366"/>
                  <a:gd name="connsiteX3-147" fmla="*/ 1593605 w 1593605"/>
                  <a:gd name="connsiteY3-148" fmla="*/ 978691 h 1045366"/>
                  <a:gd name="connsiteX4-149" fmla="*/ 383930 w 1593605"/>
                  <a:gd name="connsiteY4-150" fmla="*/ 45241 h 1045366"/>
                  <a:gd name="connsiteX0-151" fmla="*/ 383930 w 1593605"/>
                  <a:gd name="connsiteY0-152" fmla="*/ 38512 h 1038637"/>
                  <a:gd name="connsiteX1-153" fmla="*/ 0 w 1593605"/>
                  <a:gd name="connsiteY1-154" fmla="*/ 76612 h 1038637"/>
                  <a:gd name="connsiteX2-155" fmla="*/ 1260230 w 1593605"/>
                  <a:gd name="connsiteY2-156" fmla="*/ 1038637 h 1038637"/>
                  <a:gd name="connsiteX3-157" fmla="*/ 1593605 w 1593605"/>
                  <a:gd name="connsiteY3-158" fmla="*/ 971962 h 1038637"/>
                  <a:gd name="connsiteX4-159" fmla="*/ 383930 w 1593605"/>
                  <a:gd name="connsiteY4-160" fmla="*/ 38512 h 10386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22" name="Down Arrow 1"/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-1" fmla="*/ 221456 w 1800200"/>
                  <a:gd name="connsiteY0-2" fmla="*/ 0 h 2766815"/>
                  <a:gd name="connsiteX1-3" fmla="*/ 1512069 w 1800200"/>
                  <a:gd name="connsiteY1-4" fmla="*/ 968053 h 2766815"/>
                  <a:gd name="connsiteX2-5" fmla="*/ 1512069 w 1800200"/>
                  <a:gd name="connsiteY2-6" fmla="*/ 1838146 h 2766815"/>
                  <a:gd name="connsiteX3-7" fmla="*/ 1800200 w 1800200"/>
                  <a:gd name="connsiteY3-8" fmla="*/ 1838146 h 2766815"/>
                  <a:gd name="connsiteX4-9" fmla="*/ 900100 w 1800200"/>
                  <a:gd name="connsiteY4-10" fmla="*/ 2766815 h 2766815"/>
                  <a:gd name="connsiteX5-11" fmla="*/ 0 w 1800200"/>
                  <a:gd name="connsiteY5-12" fmla="*/ 1838146 h 2766815"/>
                  <a:gd name="connsiteX6-13" fmla="*/ 288131 w 1800200"/>
                  <a:gd name="connsiteY6-14" fmla="*/ 1838146 h 2766815"/>
                  <a:gd name="connsiteX7-15" fmla="*/ 221456 w 1800200"/>
                  <a:gd name="connsiteY7-16" fmla="*/ 0 h 2766815"/>
                  <a:gd name="connsiteX0-17" fmla="*/ 221456 w 1800200"/>
                  <a:gd name="connsiteY0-18" fmla="*/ 0 h 2766815"/>
                  <a:gd name="connsiteX1-19" fmla="*/ 1464444 w 1800200"/>
                  <a:gd name="connsiteY1-20" fmla="*/ 929953 h 2766815"/>
                  <a:gd name="connsiteX2-21" fmla="*/ 1512069 w 1800200"/>
                  <a:gd name="connsiteY2-22" fmla="*/ 1838146 h 2766815"/>
                  <a:gd name="connsiteX3-23" fmla="*/ 1800200 w 1800200"/>
                  <a:gd name="connsiteY3-24" fmla="*/ 1838146 h 2766815"/>
                  <a:gd name="connsiteX4-25" fmla="*/ 900100 w 1800200"/>
                  <a:gd name="connsiteY4-26" fmla="*/ 2766815 h 2766815"/>
                  <a:gd name="connsiteX5-27" fmla="*/ 0 w 1800200"/>
                  <a:gd name="connsiteY5-28" fmla="*/ 1838146 h 2766815"/>
                  <a:gd name="connsiteX6-29" fmla="*/ 288131 w 1800200"/>
                  <a:gd name="connsiteY6-30" fmla="*/ 1838146 h 2766815"/>
                  <a:gd name="connsiteX7-31" fmla="*/ 221456 w 1800200"/>
                  <a:gd name="connsiteY7-32" fmla="*/ 0 h 2766815"/>
                  <a:gd name="connsiteX0-33" fmla="*/ 221456 w 1800200"/>
                  <a:gd name="connsiteY0-34" fmla="*/ 0 h 2766815"/>
                  <a:gd name="connsiteX1-35" fmla="*/ 1464444 w 1800200"/>
                  <a:gd name="connsiteY1-36" fmla="*/ 929953 h 2766815"/>
                  <a:gd name="connsiteX2-37" fmla="*/ 1512069 w 1800200"/>
                  <a:gd name="connsiteY2-38" fmla="*/ 1838146 h 2766815"/>
                  <a:gd name="connsiteX3-39" fmla="*/ 1800200 w 1800200"/>
                  <a:gd name="connsiteY3-40" fmla="*/ 1838146 h 2766815"/>
                  <a:gd name="connsiteX4-41" fmla="*/ 900100 w 1800200"/>
                  <a:gd name="connsiteY4-42" fmla="*/ 2766815 h 2766815"/>
                  <a:gd name="connsiteX5-43" fmla="*/ 0 w 1800200"/>
                  <a:gd name="connsiteY5-44" fmla="*/ 1838146 h 2766815"/>
                  <a:gd name="connsiteX6-45" fmla="*/ 288131 w 1800200"/>
                  <a:gd name="connsiteY6-46" fmla="*/ 1838146 h 2766815"/>
                  <a:gd name="connsiteX7-47" fmla="*/ 221456 w 1800200"/>
                  <a:gd name="connsiteY7-48" fmla="*/ 0 h 2766815"/>
                  <a:gd name="connsiteX0-49" fmla="*/ 221456 w 1800200"/>
                  <a:gd name="connsiteY0-50" fmla="*/ 0 h 2766815"/>
                  <a:gd name="connsiteX1-51" fmla="*/ 1464444 w 1800200"/>
                  <a:gd name="connsiteY1-52" fmla="*/ 929953 h 2766815"/>
                  <a:gd name="connsiteX2-53" fmla="*/ 1512069 w 1800200"/>
                  <a:gd name="connsiteY2-54" fmla="*/ 1838146 h 2766815"/>
                  <a:gd name="connsiteX3-55" fmla="*/ 1800200 w 1800200"/>
                  <a:gd name="connsiteY3-56" fmla="*/ 1838146 h 2766815"/>
                  <a:gd name="connsiteX4-57" fmla="*/ 900100 w 1800200"/>
                  <a:gd name="connsiteY4-58" fmla="*/ 2766815 h 2766815"/>
                  <a:gd name="connsiteX5-59" fmla="*/ 0 w 1800200"/>
                  <a:gd name="connsiteY5-60" fmla="*/ 1838146 h 2766815"/>
                  <a:gd name="connsiteX6-61" fmla="*/ 288131 w 1800200"/>
                  <a:gd name="connsiteY6-62" fmla="*/ 1838146 h 2766815"/>
                  <a:gd name="connsiteX7-63" fmla="*/ 221456 w 1800200"/>
                  <a:gd name="connsiteY7-64" fmla="*/ 0 h 2766815"/>
                  <a:gd name="connsiteX0-65" fmla="*/ 221456 w 1800200"/>
                  <a:gd name="connsiteY0-66" fmla="*/ 0 h 2766815"/>
                  <a:gd name="connsiteX1-67" fmla="*/ 1464444 w 1800200"/>
                  <a:gd name="connsiteY1-68" fmla="*/ 929953 h 2766815"/>
                  <a:gd name="connsiteX2-69" fmla="*/ 1512069 w 1800200"/>
                  <a:gd name="connsiteY2-70" fmla="*/ 1838146 h 2766815"/>
                  <a:gd name="connsiteX3-71" fmla="*/ 1800200 w 1800200"/>
                  <a:gd name="connsiteY3-72" fmla="*/ 1838146 h 2766815"/>
                  <a:gd name="connsiteX4-73" fmla="*/ 900100 w 1800200"/>
                  <a:gd name="connsiteY4-74" fmla="*/ 2766815 h 2766815"/>
                  <a:gd name="connsiteX5-75" fmla="*/ 0 w 1800200"/>
                  <a:gd name="connsiteY5-76" fmla="*/ 1838146 h 2766815"/>
                  <a:gd name="connsiteX6-77" fmla="*/ 288131 w 1800200"/>
                  <a:gd name="connsiteY6-78" fmla="*/ 1838146 h 2766815"/>
                  <a:gd name="connsiteX7-79" fmla="*/ 221456 w 1800200"/>
                  <a:gd name="connsiteY7-80" fmla="*/ 0 h 2766815"/>
                  <a:gd name="connsiteX0-81" fmla="*/ 221456 w 1800200"/>
                  <a:gd name="connsiteY0-82" fmla="*/ 0 h 2766815"/>
                  <a:gd name="connsiteX1-83" fmla="*/ 1464444 w 1800200"/>
                  <a:gd name="connsiteY1-84" fmla="*/ 929953 h 2766815"/>
                  <a:gd name="connsiteX2-85" fmla="*/ 1512069 w 1800200"/>
                  <a:gd name="connsiteY2-86" fmla="*/ 1838146 h 2766815"/>
                  <a:gd name="connsiteX3-87" fmla="*/ 1800200 w 1800200"/>
                  <a:gd name="connsiteY3-88" fmla="*/ 1838146 h 2766815"/>
                  <a:gd name="connsiteX4-89" fmla="*/ 900100 w 1800200"/>
                  <a:gd name="connsiteY4-90" fmla="*/ 2766815 h 2766815"/>
                  <a:gd name="connsiteX5-91" fmla="*/ 0 w 1800200"/>
                  <a:gd name="connsiteY5-92" fmla="*/ 1838146 h 2766815"/>
                  <a:gd name="connsiteX6-93" fmla="*/ 288131 w 1800200"/>
                  <a:gd name="connsiteY6-94" fmla="*/ 1838146 h 2766815"/>
                  <a:gd name="connsiteX7-95" fmla="*/ 221456 w 1800200"/>
                  <a:gd name="connsiteY7-96" fmla="*/ 0 h 276681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9" name="Group 4"/>
            <p:cNvGrpSpPr/>
            <p:nvPr/>
          </p:nvGrpSpPr>
          <p:grpSpPr>
            <a:xfrm rot="4113254">
              <a:off x="4983303" y="2478942"/>
              <a:ext cx="1139838" cy="1632238"/>
              <a:chOff x="3692771" y="1580738"/>
              <a:chExt cx="1954016" cy="2798134"/>
            </a:xfrm>
          </p:grpSpPr>
          <p:sp>
            <p:nvSpPr>
              <p:cNvPr id="19" name="Freeform 28"/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-1" fmla="*/ 704850 w 1914525"/>
                  <a:gd name="connsiteY0-2" fmla="*/ 0 h 1095375"/>
                  <a:gd name="connsiteX1-3" fmla="*/ 0 w 1914525"/>
                  <a:gd name="connsiteY1-4" fmla="*/ 38100 h 1095375"/>
                  <a:gd name="connsiteX2-5" fmla="*/ 1581150 w 1914525"/>
                  <a:gd name="connsiteY2-6" fmla="*/ 1095375 h 1095375"/>
                  <a:gd name="connsiteX3-7" fmla="*/ 1914525 w 1914525"/>
                  <a:gd name="connsiteY3-8" fmla="*/ 933450 h 1095375"/>
                  <a:gd name="connsiteX4-9" fmla="*/ 704850 w 1914525"/>
                  <a:gd name="connsiteY4-10" fmla="*/ 0 h 1095375"/>
                  <a:gd name="connsiteX0-11" fmla="*/ 704850 w 1914525"/>
                  <a:gd name="connsiteY0-12" fmla="*/ 2444 h 1097819"/>
                  <a:gd name="connsiteX1-13" fmla="*/ 0 w 1914525"/>
                  <a:gd name="connsiteY1-14" fmla="*/ 40544 h 1097819"/>
                  <a:gd name="connsiteX2-15" fmla="*/ 1581150 w 1914525"/>
                  <a:gd name="connsiteY2-16" fmla="*/ 1097819 h 1097819"/>
                  <a:gd name="connsiteX3-17" fmla="*/ 1914525 w 1914525"/>
                  <a:gd name="connsiteY3-18" fmla="*/ 935894 h 1097819"/>
                  <a:gd name="connsiteX4-19" fmla="*/ 704850 w 1914525"/>
                  <a:gd name="connsiteY4-20" fmla="*/ 2444 h 1097819"/>
                  <a:gd name="connsiteX0-21" fmla="*/ 704850 w 1914525"/>
                  <a:gd name="connsiteY0-22" fmla="*/ 21793 h 1117168"/>
                  <a:gd name="connsiteX1-23" fmla="*/ 0 w 1914525"/>
                  <a:gd name="connsiteY1-24" fmla="*/ 59893 h 1117168"/>
                  <a:gd name="connsiteX2-25" fmla="*/ 1581150 w 1914525"/>
                  <a:gd name="connsiteY2-26" fmla="*/ 1117168 h 1117168"/>
                  <a:gd name="connsiteX3-27" fmla="*/ 1914525 w 1914525"/>
                  <a:gd name="connsiteY3-28" fmla="*/ 955243 h 1117168"/>
                  <a:gd name="connsiteX4-29" fmla="*/ 704850 w 1914525"/>
                  <a:gd name="connsiteY4-30" fmla="*/ 21793 h 1117168"/>
                  <a:gd name="connsiteX0-31" fmla="*/ 704850 w 1914525"/>
                  <a:gd name="connsiteY0-32" fmla="*/ 21793 h 1079068"/>
                  <a:gd name="connsiteX1-33" fmla="*/ 0 w 1914525"/>
                  <a:gd name="connsiteY1-34" fmla="*/ 59893 h 1079068"/>
                  <a:gd name="connsiteX2-35" fmla="*/ 1676400 w 1914525"/>
                  <a:gd name="connsiteY2-36" fmla="*/ 1079068 h 1079068"/>
                  <a:gd name="connsiteX3-37" fmla="*/ 1914525 w 1914525"/>
                  <a:gd name="connsiteY3-38" fmla="*/ 955243 h 1079068"/>
                  <a:gd name="connsiteX4-39" fmla="*/ 704850 w 1914525"/>
                  <a:gd name="connsiteY4-40" fmla="*/ 21793 h 1079068"/>
                  <a:gd name="connsiteX0-41" fmla="*/ 485775 w 1695450"/>
                  <a:gd name="connsiteY0-42" fmla="*/ 21793 h 1079068"/>
                  <a:gd name="connsiteX1-43" fmla="*/ 0 w 1695450"/>
                  <a:gd name="connsiteY1-44" fmla="*/ 59893 h 1079068"/>
                  <a:gd name="connsiteX2-45" fmla="*/ 1457325 w 1695450"/>
                  <a:gd name="connsiteY2-46" fmla="*/ 1079068 h 1079068"/>
                  <a:gd name="connsiteX3-47" fmla="*/ 1695450 w 1695450"/>
                  <a:gd name="connsiteY3-48" fmla="*/ 955243 h 1079068"/>
                  <a:gd name="connsiteX4-49" fmla="*/ 485775 w 1695450"/>
                  <a:gd name="connsiteY4-50" fmla="*/ 21793 h 1079068"/>
                  <a:gd name="connsiteX0-51" fmla="*/ 485775 w 1695450"/>
                  <a:gd name="connsiteY0-52" fmla="*/ 21793 h 1021918"/>
                  <a:gd name="connsiteX1-53" fmla="*/ 0 w 1695450"/>
                  <a:gd name="connsiteY1-54" fmla="*/ 59893 h 1021918"/>
                  <a:gd name="connsiteX2-55" fmla="*/ 1362075 w 1695450"/>
                  <a:gd name="connsiteY2-56" fmla="*/ 1021918 h 1021918"/>
                  <a:gd name="connsiteX3-57" fmla="*/ 1695450 w 1695450"/>
                  <a:gd name="connsiteY3-58" fmla="*/ 955243 h 1021918"/>
                  <a:gd name="connsiteX4-59" fmla="*/ 485775 w 1695450"/>
                  <a:gd name="connsiteY4-60" fmla="*/ 21793 h 1021918"/>
                  <a:gd name="connsiteX0-61" fmla="*/ 485775 w 1695450"/>
                  <a:gd name="connsiteY0-62" fmla="*/ 16934 h 1017059"/>
                  <a:gd name="connsiteX1-63" fmla="*/ 0 w 1695450"/>
                  <a:gd name="connsiteY1-64" fmla="*/ 55034 h 1017059"/>
                  <a:gd name="connsiteX2-65" fmla="*/ 1362075 w 1695450"/>
                  <a:gd name="connsiteY2-66" fmla="*/ 1017059 h 1017059"/>
                  <a:gd name="connsiteX3-67" fmla="*/ 1695450 w 1695450"/>
                  <a:gd name="connsiteY3-68" fmla="*/ 950384 h 1017059"/>
                  <a:gd name="connsiteX4-69" fmla="*/ 485775 w 1695450"/>
                  <a:gd name="connsiteY4-70" fmla="*/ 16934 h 1017059"/>
                  <a:gd name="connsiteX0-71" fmla="*/ 485775 w 1695450"/>
                  <a:gd name="connsiteY0-72" fmla="*/ 16934 h 1017059"/>
                  <a:gd name="connsiteX1-73" fmla="*/ 0 w 1695450"/>
                  <a:gd name="connsiteY1-74" fmla="*/ 55034 h 1017059"/>
                  <a:gd name="connsiteX2-75" fmla="*/ 1362075 w 1695450"/>
                  <a:gd name="connsiteY2-76" fmla="*/ 1017059 h 1017059"/>
                  <a:gd name="connsiteX3-77" fmla="*/ 1695450 w 1695450"/>
                  <a:gd name="connsiteY3-78" fmla="*/ 950384 h 1017059"/>
                  <a:gd name="connsiteX4-79" fmla="*/ 485775 w 1695450"/>
                  <a:gd name="connsiteY4-80" fmla="*/ 16934 h 1017059"/>
                  <a:gd name="connsiteX0-81" fmla="*/ 419100 w 1628775"/>
                  <a:gd name="connsiteY0-82" fmla="*/ 16934 h 1017059"/>
                  <a:gd name="connsiteX1-83" fmla="*/ 0 w 1628775"/>
                  <a:gd name="connsiteY1-84" fmla="*/ 55034 h 1017059"/>
                  <a:gd name="connsiteX2-85" fmla="*/ 1295400 w 1628775"/>
                  <a:gd name="connsiteY2-86" fmla="*/ 1017059 h 1017059"/>
                  <a:gd name="connsiteX3-87" fmla="*/ 1628775 w 1628775"/>
                  <a:gd name="connsiteY3-88" fmla="*/ 950384 h 1017059"/>
                  <a:gd name="connsiteX4-89" fmla="*/ 419100 w 1628775"/>
                  <a:gd name="connsiteY4-90" fmla="*/ 16934 h 1017059"/>
                  <a:gd name="connsiteX0-91" fmla="*/ 419100 w 1628775"/>
                  <a:gd name="connsiteY0-92" fmla="*/ 21793 h 1021918"/>
                  <a:gd name="connsiteX1-93" fmla="*/ 0 w 1628775"/>
                  <a:gd name="connsiteY1-94" fmla="*/ 59893 h 1021918"/>
                  <a:gd name="connsiteX2-95" fmla="*/ 1295400 w 1628775"/>
                  <a:gd name="connsiteY2-96" fmla="*/ 1021918 h 1021918"/>
                  <a:gd name="connsiteX3-97" fmla="*/ 1628775 w 1628775"/>
                  <a:gd name="connsiteY3-98" fmla="*/ 955243 h 1021918"/>
                  <a:gd name="connsiteX4-99" fmla="*/ 419100 w 1628775"/>
                  <a:gd name="connsiteY4-100" fmla="*/ 21793 h 1021918"/>
                  <a:gd name="connsiteX0-101" fmla="*/ 419100 w 1628775"/>
                  <a:gd name="connsiteY0-102" fmla="*/ 38457 h 1038582"/>
                  <a:gd name="connsiteX1-103" fmla="*/ 0 w 1628775"/>
                  <a:gd name="connsiteY1-104" fmla="*/ 76557 h 1038582"/>
                  <a:gd name="connsiteX2-105" fmla="*/ 1295400 w 1628775"/>
                  <a:gd name="connsiteY2-106" fmla="*/ 1038582 h 1038582"/>
                  <a:gd name="connsiteX3-107" fmla="*/ 1628775 w 1628775"/>
                  <a:gd name="connsiteY3-108" fmla="*/ 971907 h 1038582"/>
                  <a:gd name="connsiteX4-109" fmla="*/ 419100 w 1628775"/>
                  <a:gd name="connsiteY4-110" fmla="*/ 38457 h 1038582"/>
                  <a:gd name="connsiteX0-111" fmla="*/ 419100 w 1628775"/>
                  <a:gd name="connsiteY0-112" fmla="*/ 42655 h 1042780"/>
                  <a:gd name="connsiteX1-113" fmla="*/ 0 w 1628775"/>
                  <a:gd name="connsiteY1-114" fmla="*/ 80755 h 1042780"/>
                  <a:gd name="connsiteX2-115" fmla="*/ 1295400 w 1628775"/>
                  <a:gd name="connsiteY2-116" fmla="*/ 1042780 h 1042780"/>
                  <a:gd name="connsiteX3-117" fmla="*/ 1628775 w 1628775"/>
                  <a:gd name="connsiteY3-118" fmla="*/ 976105 h 1042780"/>
                  <a:gd name="connsiteX4-119" fmla="*/ 419100 w 1628775"/>
                  <a:gd name="connsiteY4-120" fmla="*/ 42655 h 1042780"/>
                  <a:gd name="connsiteX0-121" fmla="*/ 419100 w 1628775"/>
                  <a:gd name="connsiteY0-122" fmla="*/ 42655 h 1042780"/>
                  <a:gd name="connsiteX1-123" fmla="*/ 0 w 1628775"/>
                  <a:gd name="connsiteY1-124" fmla="*/ 80755 h 1042780"/>
                  <a:gd name="connsiteX2-125" fmla="*/ 1295400 w 1628775"/>
                  <a:gd name="connsiteY2-126" fmla="*/ 1042780 h 1042780"/>
                  <a:gd name="connsiteX3-127" fmla="*/ 1628775 w 1628775"/>
                  <a:gd name="connsiteY3-128" fmla="*/ 976105 h 1042780"/>
                  <a:gd name="connsiteX4-129" fmla="*/ 419100 w 1628775"/>
                  <a:gd name="connsiteY4-130" fmla="*/ 42655 h 1042780"/>
                  <a:gd name="connsiteX0-131" fmla="*/ 419100 w 1628775"/>
                  <a:gd name="connsiteY0-132" fmla="*/ 45241 h 1045366"/>
                  <a:gd name="connsiteX1-133" fmla="*/ 0 w 1628775"/>
                  <a:gd name="connsiteY1-134" fmla="*/ 83341 h 1045366"/>
                  <a:gd name="connsiteX2-135" fmla="*/ 1295400 w 1628775"/>
                  <a:gd name="connsiteY2-136" fmla="*/ 1045366 h 1045366"/>
                  <a:gd name="connsiteX3-137" fmla="*/ 1628775 w 1628775"/>
                  <a:gd name="connsiteY3-138" fmla="*/ 978691 h 1045366"/>
                  <a:gd name="connsiteX4-139" fmla="*/ 419100 w 1628775"/>
                  <a:gd name="connsiteY4-140" fmla="*/ 45241 h 1045366"/>
                  <a:gd name="connsiteX0-141" fmla="*/ 383930 w 1593605"/>
                  <a:gd name="connsiteY0-142" fmla="*/ 45241 h 1045366"/>
                  <a:gd name="connsiteX1-143" fmla="*/ 0 w 1593605"/>
                  <a:gd name="connsiteY1-144" fmla="*/ 83341 h 1045366"/>
                  <a:gd name="connsiteX2-145" fmla="*/ 1260230 w 1593605"/>
                  <a:gd name="connsiteY2-146" fmla="*/ 1045366 h 1045366"/>
                  <a:gd name="connsiteX3-147" fmla="*/ 1593605 w 1593605"/>
                  <a:gd name="connsiteY3-148" fmla="*/ 978691 h 1045366"/>
                  <a:gd name="connsiteX4-149" fmla="*/ 383930 w 1593605"/>
                  <a:gd name="connsiteY4-150" fmla="*/ 45241 h 1045366"/>
                  <a:gd name="connsiteX0-151" fmla="*/ 383930 w 1593605"/>
                  <a:gd name="connsiteY0-152" fmla="*/ 38512 h 1038637"/>
                  <a:gd name="connsiteX1-153" fmla="*/ 0 w 1593605"/>
                  <a:gd name="connsiteY1-154" fmla="*/ 76612 h 1038637"/>
                  <a:gd name="connsiteX2-155" fmla="*/ 1260230 w 1593605"/>
                  <a:gd name="connsiteY2-156" fmla="*/ 1038637 h 1038637"/>
                  <a:gd name="connsiteX3-157" fmla="*/ 1593605 w 1593605"/>
                  <a:gd name="connsiteY3-158" fmla="*/ 971962 h 1038637"/>
                  <a:gd name="connsiteX4-159" fmla="*/ 383930 w 1593605"/>
                  <a:gd name="connsiteY4-160" fmla="*/ 38512 h 10386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20" name="Down Arrow 1"/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-1" fmla="*/ 221456 w 1800200"/>
                  <a:gd name="connsiteY0-2" fmla="*/ 0 h 2766815"/>
                  <a:gd name="connsiteX1-3" fmla="*/ 1512069 w 1800200"/>
                  <a:gd name="connsiteY1-4" fmla="*/ 968053 h 2766815"/>
                  <a:gd name="connsiteX2-5" fmla="*/ 1512069 w 1800200"/>
                  <a:gd name="connsiteY2-6" fmla="*/ 1838146 h 2766815"/>
                  <a:gd name="connsiteX3-7" fmla="*/ 1800200 w 1800200"/>
                  <a:gd name="connsiteY3-8" fmla="*/ 1838146 h 2766815"/>
                  <a:gd name="connsiteX4-9" fmla="*/ 900100 w 1800200"/>
                  <a:gd name="connsiteY4-10" fmla="*/ 2766815 h 2766815"/>
                  <a:gd name="connsiteX5-11" fmla="*/ 0 w 1800200"/>
                  <a:gd name="connsiteY5-12" fmla="*/ 1838146 h 2766815"/>
                  <a:gd name="connsiteX6-13" fmla="*/ 288131 w 1800200"/>
                  <a:gd name="connsiteY6-14" fmla="*/ 1838146 h 2766815"/>
                  <a:gd name="connsiteX7-15" fmla="*/ 221456 w 1800200"/>
                  <a:gd name="connsiteY7-16" fmla="*/ 0 h 2766815"/>
                  <a:gd name="connsiteX0-17" fmla="*/ 221456 w 1800200"/>
                  <a:gd name="connsiteY0-18" fmla="*/ 0 h 2766815"/>
                  <a:gd name="connsiteX1-19" fmla="*/ 1464444 w 1800200"/>
                  <a:gd name="connsiteY1-20" fmla="*/ 929953 h 2766815"/>
                  <a:gd name="connsiteX2-21" fmla="*/ 1512069 w 1800200"/>
                  <a:gd name="connsiteY2-22" fmla="*/ 1838146 h 2766815"/>
                  <a:gd name="connsiteX3-23" fmla="*/ 1800200 w 1800200"/>
                  <a:gd name="connsiteY3-24" fmla="*/ 1838146 h 2766815"/>
                  <a:gd name="connsiteX4-25" fmla="*/ 900100 w 1800200"/>
                  <a:gd name="connsiteY4-26" fmla="*/ 2766815 h 2766815"/>
                  <a:gd name="connsiteX5-27" fmla="*/ 0 w 1800200"/>
                  <a:gd name="connsiteY5-28" fmla="*/ 1838146 h 2766815"/>
                  <a:gd name="connsiteX6-29" fmla="*/ 288131 w 1800200"/>
                  <a:gd name="connsiteY6-30" fmla="*/ 1838146 h 2766815"/>
                  <a:gd name="connsiteX7-31" fmla="*/ 221456 w 1800200"/>
                  <a:gd name="connsiteY7-32" fmla="*/ 0 h 2766815"/>
                  <a:gd name="connsiteX0-33" fmla="*/ 221456 w 1800200"/>
                  <a:gd name="connsiteY0-34" fmla="*/ 0 h 2766815"/>
                  <a:gd name="connsiteX1-35" fmla="*/ 1464444 w 1800200"/>
                  <a:gd name="connsiteY1-36" fmla="*/ 929953 h 2766815"/>
                  <a:gd name="connsiteX2-37" fmla="*/ 1512069 w 1800200"/>
                  <a:gd name="connsiteY2-38" fmla="*/ 1838146 h 2766815"/>
                  <a:gd name="connsiteX3-39" fmla="*/ 1800200 w 1800200"/>
                  <a:gd name="connsiteY3-40" fmla="*/ 1838146 h 2766815"/>
                  <a:gd name="connsiteX4-41" fmla="*/ 900100 w 1800200"/>
                  <a:gd name="connsiteY4-42" fmla="*/ 2766815 h 2766815"/>
                  <a:gd name="connsiteX5-43" fmla="*/ 0 w 1800200"/>
                  <a:gd name="connsiteY5-44" fmla="*/ 1838146 h 2766815"/>
                  <a:gd name="connsiteX6-45" fmla="*/ 288131 w 1800200"/>
                  <a:gd name="connsiteY6-46" fmla="*/ 1838146 h 2766815"/>
                  <a:gd name="connsiteX7-47" fmla="*/ 221456 w 1800200"/>
                  <a:gd name="connsiteY7-48" fmla="*/ 0 h 2766815"/>
                  <a:gd name="connsiteX0-49" fmla="*/ 221456 w 1800200"/>
                  <a:gd name="connsiteY0-50" fmla="*/ 0 h 2766815"/>
                  <a:gd name="connsiteX1-51" fmla="*/ 1464444 w 1800200"/>
                  <a:gd name="connsiteY1-52" fmla="*/ 929953 h 2766815"/>
                  <a:gd name="connsiteX2-53" fmla="*/ 1512069 w 1800200"/>
                  <a:gd name="connsiteY2-54" fmla="*/ 1838146 h 2766815"/>
                  <a:gd name="connsiteX3-55" fmla="*/ 1800200 w 1800200"/>
                  <a:gd name="connsiteY3-56" fmla="*/ 1838146 h 2766815"/>
                  <a:gd name="connsiteX4-57" fmla="*/ 900100 w 1800200"/>
                  <a:gd name="connsiteY4-58" fmla="*/ 2766815 h 2766815"/>
                  <a:gd name="connsiteX5-59" fmla="*/ 0 w 1800200"/>
                  <a:gd name="connsiteY5-60" fmla="*/ 1838146 h 2766815"/>
                  <a:gd name="connsiteX6-61" fmla="*/ 288131 w 1800200"/>
                  <a:gd name="connsiteY6-62" fmla="*/ 1838146 h 2766815"/>
                  <a:gd name="connsiteX7-63" fmla="*/ 221456 w 1800200"/>
                  <a:gd name="connsiteY7-64" fmla="*/ 0 h 2766815"/>
                  <a:gd name="connsiteX0-65" fmla="*/ 221456 w 1800200"/>
                  <a:gd name="connsiteY0-66" fmla="*/ 0 h 2766815"/>
                  <a:gd name="connsiteX1-67" fmla="*/ 1464444 w 1800200"/>
                  <a:gd name="connsiteY1-68" fmla="*/ 929953 h 2766815"/>
                  <a:gd name="connsiteX2-69" fmla="*/ 1512069 w 1800200"/>
                  <a:gd name="connsiteY2-70" fmla="*/ 1838146 h 2766815"/>
                  <a:gd name="connsiteX3-71" fmla="*/ 1800200 w 1800200"/>
                  <a:gd name="connsiteY3-72" fmla="*/ 1838146 h 2766815"/>
                  <a:gd name="connsiteX4-73" fmla="*/ 900100 w 1800200"/>
                  <a:gd name="connsiteY4-74" fmla="*/ 2766815 h 2766815"/>
                  <a:gd name="connsiteX5-75" fmla="*/ 0 w 1800200"/>
                  <a:gd name="connsiteY5-76" fmla="*/ 1838146 h 2766815"/>
                  <a:gd name="connsiteX6-77" fmla="*/ 288131 w 1800200"/>
                  <a:gd name="connsiteY6-78" fmla="*/ 1838146 h 2766815"/>
                  <a:gd name="connsiteX7-79" fmla="*/ 221456 w 1800200"/>
                  <a:gd name="connsiteY7-80" fmla="*/ 0 h 2766815"/>
                  <a:gd name="connsiteX0-81" fmla="*/ 221456 w 1800200"/>
                  <a:gd name="connsiteY0-82" fmla="*/ 0 h 2766815"/>
                  <a:gd name="connsiteX1-83" fmla="*/ 1464444 w 1800200"/>
                  <a:gd name="connsiteY1-84" fmla="*/ 929953 h 2766815"/>
                  <a:gd name="connsiteX2-85" fmla="*/ 1512069 w 1800200"/>
                  <a:gd name="connsiteY2-86" fmla="*/ 1838146 h 2766815"/>
                  <a:gd name="connsiteX3-87" fmla="*/ 1800200 w 1800200"/>
                  <a:gd name="connsiteY3-88" fmla="*/ 1838146 h 2766815"/>
                  <a:gd name="connsiteX4-89" fmla="*/ 900100 w 1800200"/>
                  <a:gd name="connsiteY4-90" fmla="*/ 2766815 h 2766815"/>
                  <a:gd name="connsiteX5-91" fmla="*/ 0 w 1800200"/>
                  <a:gd name="connsiteY5-92" fmla="*/ 1838146 h 2766815"/>
                  <a:gd name="connsiteX6-93" fmla="*/ 288131 w 1800200"/>
                  <a:gd name="connsiteY6-94" fmla="*/ 1838146 h 2766815"/>
                  <a:gd name="connsiteX7-95" fmla="*/ 221456 w 1800200"/>
                  <a:gd name="connsiteY7-96" fmla="*/ 0 h 276681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10" name="Group 5"/>
            <p:cNvGrpSpPr/>
            <p:nvPr/>
          </p:nvGrpSpPr>
          <p:grpSpPr>
            <a:xfrm rot="8531373">
              <a:off x="4670582" y="3689584"/>
              <a:ext cx="1139838" cy="1632238"/>
              <a:chOff x="3692771" y="1580738"/>
              <a:chExt cx="1954016" cy="2798134"/>
            </a:xfrm>
          </p:grpSpPr>
          <p:sp>
            <p:nvSpPr>
              <p:cNvPr id="17" name="Freeform 32"/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-1" fmla="*/ 704850 w 1914525"/>
                  <a:gd name="connsiteY0-2" fmla="*/ 0 h 1095375"/>
                  <a:gd name="connsiteX1-3" fmla="*/ 0 w 1914525"/>
                  <a:gd name="connsiteY1-4" fmla="*/ 38100 h 1095375"/>
                  <a:gd name="connsiteX2-5" fmla="*/ 1581150 w 1914525"/>
                  <a:gd name="connsiteY2-6" fmla="*/ 1095375 h 1095375"/>
                  <a:gd name="connsiteX3-7" fmla="*/ 1914525 w 1914525"/>
                  <a:gd name="connsiteY3-8" fmla="*/ 933450 h 1095375"/>
                  <a:gd name="connsiteX4-9" fmla="*/ 704850 w 1914525"/>
                  <a:gd name="connsiteY4-10" fmla="*/ 0 h 1095375"/>
                  <a:gd name="connsiteX0-11" fmla="*/ 704850 w 1914525"/>
                  <a:gd name="connsiteY0-12" fmla="*/ 2444 h 1097819"/>
                  <a:gd name="connsiteX1-13" fmla="*/ 0 w 1914525"/>
                  <a:gd name="connsiteY1-14" fmla="*/ 40544 h 1097819"/>
                  <a:gd name="connsiteX2-15" fmla="*/ 1581150 w 1914525"/>
                  <a:gd name="connsiteY2-16" fmla="*/ 1097819 h 1097819"/>
                  <a:gd name="connsiteX3-17" fmla="*/ 1914525 w 1914525"/>
                  <a:gd name="connsiteY3-18" fmla="*/ 935894 h 1097819"/>
                  <a:gd name="connsiteX4-19" fmla="*/ 704850 w 1914525"/>
                  <a:gd name="connsiteY4-20" fmla="*/ 2444 h 1097819"/>
                  <a:gd name="connsiteX0-21" fmla="*/ 704850 w 1914525"/>
                  <a:gd name="connsiteY0-22" fmla="*/ 21793 h 1117168"/>
                  <a:gd name="connsiteX1-23" fmla="*/ 0 w 1914525"/>
                  <a:gd name="connsiteY1-24" fmla="*/ 59893 h 1117168"/>
                  <a:gd name="connsiteX2-25" fmla="*/ 1581150 w 1914525"/>
                  <a:gd name="connsiteY2-26" fmla="*/ 1117168 h 1117168"/>
                  <a:gd name="connsiteX3-27" fmla="*/ 1914525 w 1914525"/>
                  <a:gd name="connsiteY3-28" fmla="*/ 955243 h 1117168"/>
                  <a:gd name="connsiteX4-29" fmla="*/ 704850 w 1914525"/>
                  <a:gd name="connsiteY4-30" fmla="*/ 21793 h 1117168"/>
                  <a:gd name="connsiteX0-31" fmla="*/ 704850 w 1914525"/>
                  <a:gd name="connsiteY0-32" fmla="*/ 21793 h 1079068"/>
                  <a:gd name="connsiteX1-33" fmla="*/ 0 w 1914525"/>
                  <a:gd name="connsiteY1-34" fmla="*/ 59893 h 1079068"/>
                  <a:gd name="connsiteX2-35" fmla="*/ 1676400 w 1914525"/>
                  <a:gd name="connsiteY2-36" fmla="*/ 1079068 h 1079068"/>
                  <a:gd name="connsiteX3-37" fmla="*/ 1914525 w 1914525"/>
                  <a:gd name="connsiteY3-38" fmla="*/ 955243 h 1079068"/>
                  <a:gd name="connsiteX4-39" fmla="*/ 704850 w 1914525"/>
                  <a:gd name="connsiteY4-40" fmla="*/ 21793 h 1079068"/>
                  <a:gd name="connsiteX0-41" fmla="*/ 485775 w 1695450"/>
                  <a:gd name="connsiteY0-42" fmla="*/ 21793 h 1079068"/>
                  <a:gd name="connsiteX1-43" fmla="*/ 0 w 1695450"/>
                  <a:gd name="connsiteY1-44" fmla="*/ 59893 h 1079068"/>
                  <a:gd name="connsiteX2-45" fmla="*/ 1457325 w 1695450"/>
                  <a:gd name="connsiteY2-46" fmla="*/ 1079068 h 1079068"/>
                  <a:gd name="connsiteX3-47" fmla="*/ 1695450 w 1695450"/>
                  <a:gd name="connsiteY3-48" fmla="*/ 955243 h 1079068"/>
                  <a:gd name="connsiteX4-49" fmla="*/ 485775 w 1695450"/>
                  <a:gd name="connsiteY4-50" fmla="*/ 21793 h 1079068"/>
                  <a:gd name="connsiteX0-51" fmla="*/ 485775 w 1695450"/>
                  <a:gd name="connsiteY0-52" fmla="*/ 21793 h 1021918"/>
                  <a:gd name="connsiteX1-53" fmla="*/ 0 w 1695450"/>
                  <a:gd name="connsiteY1-54" fmla="*/ 59893 h 1021918"/>
                  <a:gd name="connsiteX2-55" fmla="*/ 1362075 w 1695450"/>
                  <a:gd name="connsiteY2-56" fmla="*/ 1021918 h 1021918"/>
                  <a:gd name="connsiteX3-57" fmla="*/ 1695450 w 1695450"/>
                  <a:gd name="connsiteY3-58" fmla="*/ 955243 h 1021918"/>
                  <a:gd name="connsiteX4-59" fmla="*/ 485775 w 1695450"/>
                  <a:gd name="connsiteY4-60" fmla="*/ 21793 h 1021918"/>
                  <a:gd name="connsiteX0-61" fmla="*/ 485775 w 1695450"/>
                  <a:gd name="connsiteY0-62" fmla="*/ 16934 h 1017059"/>
                  <a:gd name="connsiteX1-63" fmla="*/ 0 w 1695450"/>
                  <a:gd name="connsiteY1-64" fmla="*/ 55034 h 1017059"/>
                  <a:gd name="connsiteX2-65" fmla="*/ 1362075 w 1695450"/>
                  <a:gd name="connsiteY2-66" fmla="*/ 1017059 h 1017059"/>
                  <a:gd name="connsiteX3-67" fmla="*/ 1695450 w 1695450"/>
                  <a:gd name="connsiteY3-68" fmla="*/ 950384 h 1017059"/>
                  <a:gd name="connsiteX4-69" fmla="*/ 485775 w 1695450"/>
                  <a:gd name="connsiteY4-70" fmla="*/ 16934 h 1017059"/>
                  <a:gd name="connsiteX0-71" fmla="*/ 485775 w 1695450"/>
                  <a:gd name="connsiteY0-72" fmla="*/ 16934 h 1017059"/>
                  <a:gd name="connsiteX1-73" fmla="*/ 0 w 1695450"/>
                  <a:gd name="connsiteY1-74" fmla="*/ 55034 h 1017059"/>
                  <a:gd name="connsiteX2-75" fmla="*/ 1362075 w 1695450"/>
                  <a:gd name="connsiteY2-76" fmla="*/ 1017059 h 1017059"/>
                  <a:gd name="connsiteX3-77" fmla="*/ 1695450 w 1695450"/>
                  <a:gd name="connsiteY3-78" fmla="*/ 950384 h 1017059"/>
                  <a:gd name="connsiteX4-79" fmla="*/ 485775 w 1695450"/>
                  <a:gd name="connsiteY4-80" fmla="*/ 16934 h 1017059"/>
                  <a:gd name="connsiteX0-81" fmla="*/ 419100 w 1628775"/>
                  <a:gd name="connsiteY0-82" fmla="*/ 16934 h 1017059"/>
                  <a:gd name="connsiteX1-83" fmla="*/ 0 w 1628775"/>
                  <a:gd name="connsiteY1-84" fmla="*/ 55034 h 1017059"/>
                  <a:gd name="connsiteX2-85" fmla="*/ 1295400 w 1628775"/>
                  <a:gd name="connsiteY2-86" fmla="*/ 1017059 h 1017059"/>
                  <a:gd name="connsiteX3-87" fmla="*/ 1628775 w 1628775"/>
                  <a:gd name="connsiteY3-88" fmla="*/ 950384 h 1017059"/>
                  <a:gd name="connsiteX4-89" fmla="*/ 419100 w 1628775"/>
                  <a:gd name="connsiteY4-90" fmla="*/ 16934 h 1017059"/>
                  <a:gd name="connsiteX0-91" fmla="*/ 419100 w 1628775"/>
                  <a:gd name="connsiteY0-92" fmla="*/ 21793 h 1021918"/>
                  <a:gd name="connsiteX1-93" fmla="*/ 0 w 1628775"/>
                  <a:gd name="connsiteY1-94" fmla="*/ 59893 h 1021918"/>
                  <a:gd name="connsiteX2-95" fmla="*/ 1295400 w 1628775"/>
                  <a:gd name="connsiteY2-96" fmla="*/ 1021918 h 1021918"/>
                  <a:gd name="connsiteX3-97" fmla="*/ 1628775 w 1628775"/>
                  <a:gd name="connsiteY3-98" fmla="*/ 955243 h 1021918"/>
                  <a:gd name="connsiteX4-99" fmla="*/ 419100 w 1628775"/>
                  <a:gd name="connsiteY4-100" fmla="*/ 21793 h 1021918"/>
                  <a:gd name="connsiteX0-101" fmla="*/ 419100 w 1628775"/>
                  <a:gd name="connsiteY0-102" fmla="*/ 38457 h 1038582"/>
                  <a:gd name="connsiteX1-103" fmla="*/ 0 w 1628775"/>
                  <a:gd name="connsiteY1-104" fmla="*/ 76557 h 1038582"/>
                  <a:gd name="connsiteX2-105" fmla="*/ 1295400 w 1628775"/>
                  <a:gd name="connsiteY2-106" fmla="*/ 1038582 h 1038582"/>
                  <a:gd name="connsiteX3-107" fmla="*/ 1628775 w 1628775"/>
                  <a:gd name="connsiteY3-108" fmla="*/ 971907 h 1038582"/>
                  <a:gd name="connsiteX4-109" fmla="*/ 419100 w 1628775"/>
                  <a:gd name="connsiteY4-110" fmla="*/ 38457 h 1038582"/>
                  <a:gd name="connsiteX0-111" fmla="*/ 419100 w 1628775"/>
                  <a:gd name="connsiteY0-112" fmla="*/ 42655 h 1042780"/>
                  <a:gd name="connsiteX1-113" fmla="*/ 0 w 1628775"/>
                  <a:gd name="connsiteY1-114" fmla="*/ 80755 h 1042780"/>
                  <a:gd name="connsiteX2-115" fmla="*/ 1295400 w 1628775"/>
                  <a:gd name="connsiteY2-116" fmla="*/ 1042780 h 1042780"/>
                  <a:gd name="connsiteX3-117" fmla="*/ 1628775 w 1628775"/>
                  <a:gd name="connsiteY3-118" fmla="*/ 976105 h 1042780"/>
                  <a:gd name="connsiteX4-119" fmla="*/ 419100 w 1628775"/>
                  <a:gd name="connsiteY4-120" fmla="*/ 42655 h 1042780"/>
                  <a:gd name="connsiteX0-121" fmla="*/ 419100 w 1628775"/>
                  <a:gd name="connsiteY0-122" fmla="*/ 42655 h 1042780"/>
                  <a:gd name="connsiteX1-123" fmla="*/ 0 w 1628775"/>
                  <a:gd name="connsiteY1-124" fmla="*/ 80755 h 1042780"/>
                  <a:gd name="connsiteX2-125" fmla="*/ 1295400 w 1628775"/>
                  <a:gd name="connsiteY2-126" fmla="*/ 1042780 h 1042780"/>
                  <a:gd name="connsiteX3-127" fmla="*/ 1628775 w 1628775"/>
                  <a:gd name="connsiteY3-128" fmla="*/ 976105 h 1042780"/>
                  <a:gd name="connsiteX4-129" fmla="*/ 419100 w 1628775"/>
                  <a:gd name="connsiteY4-130" fmla="*/ 42655 h 1042780"/>
                  <a:gd name="connsiteX0-131" fmla="*/ 419100 w 1628775"/>
                  <a:gd name="connsiteY0-132" fmla="*/ 45241 h 1045366"/>
                  <a:gd name="connsiteX1-133" fmla="*/ 0 w 1628775"/>
                  <a:gd name="connsiteY1-134" fmla="*/ 83341 h 1045366"/>
                  <a:gd name="connsiteX2-135" fmla="*/ 1295400 w 1628775"/>
                  <a:gd name="connsiteY2-136" fmla="*/ 1045366 h 1045366"/>
                  <a:gd name="connsiteX3-137" fmla="*/ 1628775 w 1628775"/>
                  <a:gd name="connsiteY3-138" fmla="*/ 978691 h 1045366"/>
                  <a:gd name="connsiteX4-139" fmla="*/ 419100 w 1628775"/>
                  <a:gd name="connsiteY4-140" fmla="*/ 45241 h 1045366"/>
                  <a:gd name="connsiteX0-141" fmla="*/ 383930 w 1593605"/>
                  <a:gd name="connsiteY0-142" fmla="*/ 45241 h 1045366"/>
                  <a:gd name="connsiteX1-143" fmla="*/ 0 w 1593605"/>
                  <a:gd name="connsiteY1-144" fmla="*/ 83341 h 1045366"/>
                  <a:gd name="connsiteX2-145" fmla="*/ 1260230 w 1593605"/>
                  <a:gd name="connsiteY2-146" fmla="*/ 1045366 h 1045366"/>
                  <a:gd name="connsiteX3-147" fmla="*/ 1593605 w 1593605"/>
                  <a:gd name="connsiteY3-148" fmla="*/ 978691 h 1045366"/>
                  <a:gd name="connsiteX4-149" fmla="*/ 383930 w 1593605"/>
                  <a:gd name="connsiteY4-150" fmla="*/ 45241 h 1045366"/>
                  <a:gd name="connsiteX0-151" fmla="*/ 383930 w 1593605"/>
                  <a:gd name="connsiteY0-152" fmla="*/ 38512 h 1038637"/>
                  <a:gd name="connsiteX1-153" fmla="*/ 0 w 1593605"/>
                  <a:gd name="connsiteY1-154" fmla="*/ 76612 h 1038637"/>
                  <a:gd name="connsiteX2-155" fmla="*/ 1260230 w 1593605"/>
                  <a:gd name="connsiteY2-156" fmla="*/ 1038637 h 1038637"/>
                  <a:gd name="connsiteX3-157" fmla="*/ 1593605 w 1593605"/>
                  <a:gd name="connsiteY3-158" fmla="*/ 971962 h 1038637"/>
                  <a:gd name="connsiteX4-159" fmla="*/ 383930 w 1593605"/>
                  <a:gd name="connsiteY4-160" fmla="*/ 38512 h 10386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8" name="Down Arrow 1"/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-1" fmla="*/ 221456 w 1800200"/>
                  <a:gd name="connsiteY0-2" fmla="*/ 0 h 2766815"/>
                  <a:gd name="connsiteX1-3" fmla="*/ 1512069 w 1800200"/>
                  <a:gd name="connsiteY1-4" fmla="*/ 968053 h 2766815"/>
                  <a:gd name="connsiteX2-5" fmla="*/ 1512069 w 1800200"/>
                  <a:gd name="connsiteY2-6" fmla="*/ 1838146 h 2766815"/>
                  <a:gd name="connsiteX3-7" fmla="*/ 1800200 w 1800200"/>
                  <a:gd name="connsiteY3-8" fmla="*/ 1838146 h 2766815"/>
                  <a:gd name="connsiteX4-9" fmla="*/ 900100 w 1800200"/>
                  <a:gd name="connsiteY4-10" fmla="*/ 2766815 h 2766815"/>
                  <a:gd name="connsiteX5-11" fmla="*/ 0 w 1800200"/>
                  <a:gd name="connsiteY5-12" fmla="*/ 1838146 h 2766815"/>
                  <a:gd name="connsiteX6-13" fmla="*/ 288131 w 1800200"/>
                  <a:gd name="connsiteY6-14" fmla="*/ 1838146 h 2766815"/>
                  <a:gd name="connsiteX7-15" fmla="*/ 221456 w 1800200"/>
                  <a:gd name="connsiteY7-16" fmla="*/ 0 h 2766815"/>
                  <a:gd name="connsiteX0-17" fmla="*/ 221456 w 1800200"/>
                  <a:gd name="connsiteY0-18" fmla="*/ 0 h 2766815"/>
                  <a:gd name="connsiteX1-19" fmla="*/ 1464444 w 1800200"/>
                  <a:gd name="connsiteY1-20" fmla="*/ 929953 h 2766815"/>
                  <a:gd name="connsiteX2-21" fmla="*/ 1512069 w 1800200"/>
                  <a:gd name="connsiteY2-22" fmla="*/ 1838146 h 2766815"/>
                  <a:gd name="connsiteX3-23" fmla="*/ 1800200 w 1800200"/>
                  <a:gd name="connsiteY3-24" fmla="*/ 1838146 h 2766815"/>
                  <a:gd name="connsiteX4-25" fmla="*/ 900100 w 1800200"/>
                  <a:gd name="connsiteY4-26" fmla="*/ 2766815 h 2766815"/>
                  <a:gd name="connsiteX5-27" fmla="*/ 0 w 1800200"/>
                  <a:gd name="connsiteY5-28" fmla="*/ 1838146 h 2766815"/>
                  <a:gd name="connsiteX6-29" fmla="*/ 288131 w 1800200"/>
                  <a:gd name="connsiteY6-30" fmla="*/ 1838146 h 2766815"/>
                  <a:gd name="connsiteX7-31" fmla="*/ 221456 w 1800200"/>
                  <a:gd name="connsiteY7-32" fmla="*/ 0 h 2766815"/>
                  <a:gd name="connsiteX0-33" fmla="*/ 221456 w 1800200"/>
                  <a:gd name="connsiteY0-34" fmla="*/ 0 h 2766815"/>
                  <a:gd name="connsiteX1-35" fmla="*/ 1464444 w 1800200"/>
                  <a:gd name="connsiteY1-36" fmla="*/ 929953 h 2766815"/>
                  <a:gd name="connsiteX2-37" fmla="*/ 1512069 w 1800200"/>
                  <a:gd name="connsiteY2-38" fmla="*/ 1838146 h 2766815"/>
                  <a:gd name="connsiteX3-39" fmla="*/ 1800200 w 1800200"/>
                  <a:gd name="connsiteY3-40" fmla="*/ 1838146 h 2766815"/>
                  <a:gd name="connsiteX4-41" fmla="*/ 900100 w 1800200"/>
                  <a:gd name="connsiteY4-42" fmla="*/ 2766815 h 2766815"/>
                  <a:gd name="connsiteX5-43" fmla="*/ 0 w 1800200"/>
                  <a:gd name="connsiteY5-44" fmla="*/ 1838146 h 2766815"/>
                  <a:gd name="connsiteX6-45" fmla="*/ 288131 w 1800200"/>
                  <a:gd name="connsiteY6-46" fmla="*/ 1838146 h 2766815"/>
                  <a:gd name="connsiteX7-47" fmla="*/ 221456 w 1800200"/>
                  <a:gd name="connsiteY7-48" fmla="*/ 0 h 2766815"/>
                  <a:gd name="connsiteX0-49" fmla="*/ 221456 w 1800200"/>
                  <a:gd name="connsiteY0-50" fmla="*/ 0 h 2766815"/>
                  <a:gd name="connsiteX1-51" fmla="*/ 1464444 w 1800200"/>
                  <a:gd name="connsiteY1-52" fmla="*/ 929953 h 2766815"/>
                  <a:gd name="connsiteX2-53" fmla="*/ 1512069 w 1800200"/>
                  <a:gd name="connsiteY2-54" fmla="*/ 1838146 h 2766815"/>
                  <a:gd name="connsiteX3-55" fmla="*/ 1800200 w 1800200"/>
                  <a:gd name="connsiteY3-56" fmla="*/ 1838146 h 2766815"/>
                  <a:gd name="connsiteX4-57" fmla="*/ 900100 w 1800200"/>
                  <a:gd name="connsiteY4-58" fmla="*/ 2766815 h 2766815"/>
                  <a:gd name="connsiteX5-59" fmla="*/ 0 w 1800200"/>
                  <a:gd name="connsiteY5-60" fmla="*/ 1838146 h 2766815"/>
                  <a:gd name="connsiteX6-61" fmla="*/ 288131 w 1800200"/>
                  <a:gd name="connsiteY6-62" fmla="*/ 1838146 h 2766815"/>
                  <a:gd name="connsiteX7-63" fmla="*/ 221456 w 1800200"/>
                  <a:gd name="connsiteY7-64" fmla="*/ 0 h 2766815"/>
                  <a:gd name="connsiteX0-65" fmla="*/ 221456 w 1800200"/>
                  <a:gd name="connsiteY0-66" fmla="*/ 0 h 2766815"/>
                  <a:gd name="connsiteX1-67" fmla="*/ 1464444 w 1800200"/>
                  <a:gd name="connsiteY1-68" fmla="*/ 929953 h 2766815"/>
                  <a:gd name="connsiteX2-69" fmla="*/ 1512069 w 1800200"/>
                  <a:gd name="connsiteY2-70" fmla="*/ 1838146 h 2766815"/>
                  <a:gd name="connsiteX3-71" fmla="*/ 1800200 w 1800200"/>
                  <a:gd name="connsiteY3-72" fmla="*/ 1838146 h 2766815"/>
                  <a:gd name="connsiteX4-73" fmla="*/ 900100 w 1800200"/>
                  <a:gd name="connsiteY4-74" fmla="*/ 2766815 h 2766815"/>
                  <a:gd name="connsiteX5-75" fmla="*/ 0 w 1800200"/>
                  <a:gd name="connsiteY5-76" fmla="*/ 1838146 h 2766815"/>
                  <a:gd name="connsiteX6-77" fmla="*/ 288131 w 1800200"/>
                  <a:gd name="connsiteY6-78" fmla="*/ 1838146 h 2766815"/>
                  <a:gd name="connsiteX7-79" fmla="*/ 221456 w 1800200"/>
                  <a:gd name="connsiteY7-80" fmla="*/ 0 h 2766815"/>
                  <a:gd name="connsiteX0-81" fmla="*/ 221456 w 1800200"/>
                  <a:gd name="connsiteY0-82" fmla="*/ 0 h 2766815"/>
                  <a:gd name="connsiteX1-83" fmla="*/ 1464444 w 1800200"/>
                  <a:gd name="connsiteY1-84" fmla="*/ 929953 h 2766815"/>
                  <a:gd name="connsiteX2-85" fmla="*/ 1512069 w 1800200"/>
                  <a:gd name="connsiteY2-86" fmla="*/ 1838146 h 2766815"/>
                  <a:gd name="connsiteX3-87" fmla="*/ 1800200 w 1800200"/>
                  <a:gd name="connsiteY3-88" fmla="*/ 1838146 h 2766815"/>
                  <a:gd name="connsiteX4-89" fmla="*/ 900100 w 1800200"/>
                  <a:gd name="connsiteY4-90" fmla="*/ 2766815 h 2766815"/>
                  <a:gd name="connsiteX5-91" fmla="*/ 0 w 1800200"/>
                  <a:gd name="connsiteY5-92" fmla="*/ 1838146 h 2766815"/>
                  <a:gd name="connsiteX6-93" fmla="*/ 288131 w 1800200"/>
                  <a:gd name="connsiteY6-94" fmla="*/ 1838146 h 2766815"/>
                  <a:gd name="connsiteX7-95" fmla="*/ 221456 w 1800200"/>
                  <a:gd name="connsiteY7-96" fmla="*/ 0 h 276681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11" name="Group 6"/>
            <p:cNvGrpSpPr/>
            <p:nvPr/>
          </p:nvGrpSpPr>
          <p:grpSpPr>
            <a:xfrm rot="13128837">
              <a:off x="3387455" y="3705340"/>
              <a:ext cx="1139838" cy="1632238"/>
              <a:chOff x="3692771" y="1580738"/>
              <a:chExt cx="1954016" cy="2798134"/>
            </a:xfrm>
          </p:grpSpPr>
          <p:sp>
            <p:nvSpPr>
              <p:cNvPr id="15" name="Freeform 37"/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-1" fmla="*/ 704850 w 1914525"/>
                  <a:gd name="connsiteY0-2" fmla="*/ 0 h 1095375"/>
                  <a:gd name="connsiteX1-3" fmla="*/ 0 w 1914525"/>
                  <a:gd name="connsiteY1-4" fmla="*/ 38100 h 1095375"/>
                  <a:gd name="connsiteX2-5" fmla="*/ 1581150 w 1914525"/>
                  <a:gd name="connsiteY2-6" fmla="*/ 1095375 h 1095375"/>
                  <a:gd name="connsiteX3-7" fmla="*/ 1914525 w 1914525"/>
                  <a:gd name="connsiteY3-8" fmla="*/ 933450 h 1095375"/>
                  <a:gd name="connsiteX4-9" fmla="*/ 704850 w 1914525"/>
                  <a:gd name="connsiteY4-10" fmla="*/ 0 h 1095375"/>
                  <a:gd name="connsiteX0-11" fmla="*/ 704850 w 1914525"/>
                  <a:gd name="connsiteY0-12" fmla="*/ 2444 h 1097819"/>
                  <a:gd name="connsiteX1-13" fmla="*/ 0 w 1914525"/>
                  <a:gd name="connsiteY1-14" fmla="*/ 40544 h 1097819"/>
                  <a:gd name="connsiteX2-15" fmla="*/ 1581150 w 1914525"/>
                  <a:gd name="connsiteY2-16" fmla="*/ 1097819 h 1097819"/>
                  <a:gd name="connsiteX3-17" fmla="*/ 1914525 w 1914525"/>
                  <a:gd name="connsiteY3-18" fmla="*/ 935894 h 1097819"/>
                  <a:gd name="connsiteX4-19" fmla="*/ 704850 w 1914525"/>
                  <a:gd name="connsiteY4-20" fmla="*/ 2444 h 1097819"/>
                  <a:gd name="connsiteX0-21" fmla="*/ 704850 w 1914525"/>
                  <a:gd name="connsiteY0-22" fmla="*/ 21793 h 1117168"/>
                  <a:gd name="connsiteX1-23" fmla="*/ 0 w 1914525"/>
                  <a:gd name="connsiteY1-24" fmla="*/ 59893 h 1117168"/>
                  <a:gd name="connsiteX2-25" fmla="*/ 1581150 w 1914525"/>
                  <a:gd name="connsiteY2-26" fmla="*/ 1117168 h 1117168"/>
                  <a:gd name="connsiteX3-27" fmla="*/ 1914525 w 1914525"/>
                  <a:gd name="connsiteY3-28" fmla="*/ 955243 h 1117168"/>
                  <a:gd name="connsiteX4-29" fmla="*/ 704850 w 1914525"/>
                  <a:gd name="connsiteY4-30" fmla="*/ 21793 h 1117168"/>
                  <a:gd name="connsiteX0-31" fmla="*/ 704850 w 1914525"/>
                  <a:gd name="connsiteY0-32" fmla="*/ 21793 h 1079068"/>
                  <a:gd name="connsiteX1-33" fmla="*/ 0 w 1914525"/>
                  <a:gd name="connsiteY1-34" fmla="*/ 59893 h 1079068"/>
                  <a:gd name="connsiteX2-35" fmla="*/ 1676400 w 1914525"/>
                  <a:gd name="connsiteY2-36" fmla="*/ 1079068 h 1079068"/>
                  <a:gd name="connsiteX3-37" fmla="*/ 1914525 w 1914525"/>
                  <a:gd name="connsiteY3-38" fmla="*/ 955243 h 1079068"/>
                  <a:gd name="connsiteX4-39" fmla="*/ 704850 w 1914525"/>
                  <a:gd name="connsiteY4-40" fmla="*/ 21793 h 1079068"/>
                  <a:gd name="connsiteX0-41" fmla="*/ 485775 w 1695450"/>
                  <a:gd name="connsiteY0-42" fmla="*/ 21793 h 1079068"/>
                  <a:gd name="connsiteX1-43" fmla="*/ 0 w 1695450"/>
                  <a:gd name="connsiteY1-44" fmla="*/ 59893 h 1079068"/>
                  <a:gd name="connsiteX2-45" fmla="*/ 1457325 w 1695450"/>
                  <a:gd name="connsiteY2-46" fmla="*/ 1079068 h 1079068"/>
                  <a:gd name="connsiteX3-47" fmla="*/ 1695450 w 1695450"/>
                  <a:gd name="connsiteY3-48" fmla="*/ 955243 h 1079068"/>
                  <a:gd name="connsiteX4-49" fmla="*/ 485775 w 1695450"/>
                  <a:gd name="connsiteY4-50" fmla="*/ 21793 h 1079068"/>
                  <a:gd name="connsiteX0-51" fmla="*/ 485775 w 1695450"/>
                  <a:gd name="connsiteY0-52" fmla="*/ 21793 h 1021918"/>
                  <a:gd name="connsiteX1-53" fmla="*/ 0 w 1695450"/>
                  <a:gd name="connsiteY1-54" fmla="*/ 59893 h 1021918"/>
                  <a:gd name="connsiteX2-55" fmla="*/ 1362075 w 1695450"/>
                  <a:gd name="connsiteY2-56" fmla="*/ 1021918 h 1021918"/>
                  <a:gd name="connsiteX3-57" fmla="*/ 1695450 w 1695450"/>
                  <a:gd name="connsiteY3-58" fmla="*/ 955243 h 1021918"/>
                  <a:gd name="connsiteX4-59" fmla="*/ 485775 w 1695450"/>
                  <a:gd name="connsiteY4-60" fmla="*/ 21793 h 1021918"/>
                  <a:gd name="connsiteX0-61" fmla="*/ 485775 w 1695450"/>
                  <a:gd name="connsiteY0-62" fmla="*/ 16934 h 1017059"/>
                  <a:gd name="connsiteX1-63" fmla="*/ 0 w 1695450"/>
                  <a:gd name="connsiteY1-64" fmla="*/ 55034 h 1017059"/>
                  <a:gd name="connsiteX2-65" fmla="*/ 1362075 w 1695450"/>
                  <a:gd name="connsiteY2-66" fmla="*/ 1017059 h 1017059"/>
                  <a:gd name="connsiteX3-67" fmla="*/ 1695450 w 1695450"/>
                  <a:gd name="connsiteY3-68" fmla="*/ 950384 h 1017059"/>
                  <a:gd name="connsiteX4-69" fmla="*/ 485775 w 1695450"/>
                  <a:gd name="connsiteY4-70" fmla="*/ 16934 h 1017059"/>
                  <a:gd name="connsiteX0-71" fmla="*/ 485775 w 1695450"/>
                  <a:gd name="connsiteY0-72" fmla="*/ 16934 h 1017059"/>
                  <a:gd name="connsiteX1-73" fmla="*/ 0 w 1695450"/>
                  <a:gd name="connsiteY1-74" fmla="*/ 55034 h 1017059"/>
                  <a:gd name="connsiteX2-75" fmla="*/ 1362075 w 1695450"/>
                  <a:gd name="connsiteY2-76" fmla="*/ 1017059 h 1017059"/>
                  <a:gd name="connsiteX3-77" fmla="*/ 1695450 w 1695450"/>
                  <a:gd name="connsiteY3-78" fmla="*/ 950384 h 1017059"/>
                  <a:gd name="connsiteX4-79" fmla="*/ 485775 w 1695450"/>
                  <a:gd name="connsiteY4-80" fmla="*/ 16934 h 1017059"/>
                  <a:gd name="connsiteX0-81" fmla="*/ 419100 w 1628775"/>
                  <a:gd name="connsiteY0-82" fmla="*/ 16934 h 1017059"/>
                  <a:gd name="connsiteX1-83" fmla="*/ 0 w 1628775"/>
                  <a:gd name="connsiteY1-84" fmla="*/ 55034 h 1017059"/>
                  <a:gd name="connsiteX2-85" fmla="*/ 1295400 w 1628775"/>
                  <a:gd name="connsiteY2-86" fmla="*/ 1017059 h 1017059"/>
                  <a:gd name="connsiteX3-87" fmla="*/ 1628775 w 1628775"/>
                  <a:gd name="connsiteY3-88" fmla="*/ 950384 h 1017059"/>
                  <a:gd name="connsiteX4-89" fmla="*/ 419100 w 1628775"/>
                  <a:gd name="connsiteY4-90" fmla="*/ 16934 h 1017059"/>
                  <a:gd name="connsiteX0-91" fmla="*/ 419100 w 1628775"/>
                  <a:gd name="connsiteY0-92" fmla="*/ 21793 h 1021918"/>
                  <a:gd name="connsiteX1-93" fmla="*/ 0 w 1628775"/>
                  <a:gd name="connsiteY1-94" fmla="*/ 59893 h 1021918"/>
                  <a:gd name="connsiteX2-95" fmla="*/ 1295400 w 1628775"/>
                  <a:gd name="connsiteY2-96" fmla="*/ 1021918 h 1021918"/>
                  <a:gd name="connsiteX3-97" fmla="*/ 1628775 w 1628775"/>
                  <a:gd name="connsiteY3-98" fmla="*/ 955243 h 1021918"/>
                  <a:gd name="connsiteX4-99" fmla="*/ 419100 w 1628775"/>
                  <a:gd name="connsiteY4-100" fmla="*/ 21793 h 1021918"/>
                  <a:gd name="connsiteX0-101" fmla="*/ 419100 w 1628775"/>
                  <a:gd name="connsiteY0-102" fmla="*/ 38457 h 1038582"/>
                  <a:gd name="connsiteX1-103" fmla="*/ 0 w 1628775"/>
                  <a:gd name="connsiteY1-104" fmla="*/ 76557 h 1038582"/>
                  <a:gd name="connsiteX2-105" fmla="*/ 1295400 w 1628775"/>
                  <a:gd name="connsiteY2-106" fmla="*/ 1038582 h 1038582"/>
                  <a:gd name="connsiteX3-107" fmla="*/ 1628775 w 1628775"/>
                  <a:gd name="connsiteY3-108" fmla="*/ 971907 h 1038582"/>
                  <a:gd name="connsiteX4-109" fmla="*/ 419100 w 1628775"/>
                  <a:gd name="connsiteY4-110" fmla="*/ 38457 h 1038582"/>
                  <a:gd name="connsiteX0-111" fmla="*/ 419100 w 1628775"/>
                  <a:gd name="connsiteY0-112" fmla="*/ 42655 h 1042780"/>
                  <a:gd name="connsiteX1-113" fmla="*/ 0 w 1628775"/>
                  <a:gd name="connsiteY1-114" fmla="*/ 80755 h 1042780"/>
                  <a:gd name="connsiteX2-115" fmla="*/ 1295400 w 1628775"/>
                  <a:gd name="connsiteY2-116" fmla="*/ 1042780 h 1042780"/>
                  <a:gd name="connsiteX3-117" fmla="*/ 1628775 w 1628775"/>
                  <a:gd name="connsiteY3-118" fmla="*/ 976105 h 1042780"/>
                  <a:gd name="connsiteX4-119" fmla="*/ 419100 w 1628775"/>
                  <a:gd name="connsiteY4-120" fmla="*/ 42655 h 1042780"/>
                  <a:gd name="connsiteX0-121" fmla="*/ 419100 w 1628775"/>
                  <a:gd name="connsiteY0-122" fmla="*/ 42655 h 1042780"/>
                  <a:gd name="connsiteX1-123" fmla="*/ 0 w 1628775"/>
                  <a:gd name="connsiteY1-124" fmla="*/ 80755 h 1042780"/>
                  <a:gd name="connsiteX2-125" fmla="*/ 1295400 w 1628775"/>
                  <a:gd name="connsiteY2-126" fmla="*/ 1042780 h 1042780"/>
                  <a:gd name="connsiteX3-127" fmla="*/ 1628775 w 1628775"/>
                  <a:gd name="connsiteY3-128" fmla="*/ 976105 h 1042780"/>
                  <a:gd name="connsiteX4-129" fmla="*/ 419100 w 1628775"/>
                  <a:gd name="connsiteY4-130" fmla="*/ 42655 h 1042780"/>
                  <a:gd name="connsiteX0-131" fmla="*/ 419100 w 1628775"/>
                  <a:gd name="connsiteY0-132" fmla="*/ 45241 h 1045366"/>
                  <a:gd name="connsiteX1-133" fmla="*/ 0 w 1628775"/>
                  <a:gd name="connsiteY1-134" fmla="*/ 83341 h 1045366"/>
                  <a:gd name="connsiteX2-135" fmla="*/ 1295400 w 1628775"/>
                  <a:gd name="connsiteY2-136" fmla="*/ 1045366 h 1045366"/>
                  <a:gd name="connsiteX3-137" fmla="*/ 1628775 w 1628775"/>
                  <a:gd name="connsiteY3-138" fmla="*/ 978691 h 1045366"/>
                  <a:gd name="connsiteX4-139" fmla="*/ 419100 w 1628775"/>
                  <a:gd name="connsiteY4-140" fmla="*/ 45241 h 1045366"/>
                  <a:gd name="connsiteX0-141" fmla="*/ 383930 w 1593605"/>
                  <a:gd name="connsiteY0-142" fmla="*/ 45241 h 1045366"/>
                  <a:gd name="connsiteX1-143" fmla="*/ 0 w 1593605"/>
                  <a:gd name="connsiteY1-144" fmla="*/ 83341 h 1045366"/>
                  <a:gd name="connsiteX2-145" fmla="*/ 1260230 w 1593605"/>
                  <a:gd name="connsiteY2-146" fmla="*/ 1045366 h 1045366"/>
                  <a:gd name="connsiteX3-147" fmla="*/ 1593605 w 1593605"/>
                  <a:gd name="connsiteY3-148" fmla="*/ 978691 h 1045366"/>
                  <a:gd name="connsiteX4-149" fmla="*/ 383930 w 1593605"/>
                  <a:gd name="connsiteY4-150" fmla="*/ 45241 h 1045366"/>
                  <a:gd name="connsiteX0-151" fmla="*/ 383930 w 1593605"/>
                  <a:gd name="connsiteY0-152" fmla="*/ 38512 h 1038637"/>
                  <a:gd name="connsiteX1-153" fmla="*/ 0 w 1593605"/>
                  <a:gd name="connsiteY1-154" fmla="*/ 76612 h 1038637"/>
                  <a:gd name="connsiteX2-155" fmla="*/ 1260230 w 1593605"/>
                  <a:gd name="connsiteY2-156" fmla="*/ 1038637 h 1038637"/>
                  <a:gd name="connsiteX3-157" fmla="*/ 1593605 w 1593605"/>
                  <a:gd name="connsiteY3-158" fmla="*/ 971962 h 1038637"/>
                  <a:gd name="connsiteX4-159" fmla="*/ 383930 w 1593605"/>
                  <a:gd name="connsiteY4-160" fmla="*/ 38512 h 10386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6" name="Down Arrow 1"/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-1" fmla="*/ 221456 w 1800200"/>
                  <a:gd name="connsiteY0-2" fmla="*/ 0 h 2766815"/>
                  <a:gd name="connsiteX1-3" fmla="*/ 1512069 w 1800200"/>
                  <a:gd name="connsiteY1-4" fmla="*/ 968053 h 2766815"/>
                  <a:gd name="connsiteX2-5" fmla="*/ 1512069 w 1800200"/>
                  <a:gd name="connsiteY2-6" fmla="*/ 1838146 h 2766815"/>
                  <a:gd name="connsiteX3-7" fmla="*/ 1800200 w 1800200"/>
                  <a:gd name="connsiteY3-8" fmla="*/ 1838146 h 2766815"/>
                  <a:gd name="connsiteX4-9" fmla="*/ 900100 w 1800200"/>
                  <a:gd name="connsiteY4-10" fmla="*/ 2766815 h 2766815"/>
                  <a:gd name="connsiteX5-11" fmla="*/ 0 w 1800200"/>
                  <a:gd name="connsiteY5-12" fmla="*/ 1838146 h 2766815"/>
                  <a:gd name="connsiteX6-13" fmla="*/ 288131 w 1800200"/>
                  <a:gd name="connsiteY6-14" fmla="*/ 1838146 h 2766815"/>
                  <a:gd name="connsiteX7-15" fmla="*/ 221456 w 1800200"/>
                  <a:gd name="connsiteY7-16" fmla="*/ 0 h 2766815"/>
                  <a:gd name="connsiteX0-17" fmla="*/ 221456 w 1800200"/>
                  <a:gd name="connsiteY0-18" fmla="*/ 0 h 2766815"/>
                  <a:gd name="connsiteX1-19" fmla="*/ 1464444 w 1800200"/>
                  <a:gd name="connsiteY1-20" fmla="*/ 929953 h 2766815"/>
                  <a:gd name="connsiteX2-21" fmla="*/ 1512069 w 1800200"/>
                  <a:gd name="connsiteY2-22" fmla="*/ 1838146 h 2766815"/>
                  <a:gd name="connsiteX3-23" fmla="*/ 1800200 w 1800200"/>
                  <a:gd name="connsiteY3-24" fmla="*/ 1838146 h 2766815"/>
                  <a:gd name="connsiteX4-25" fmla="*/ 900100 w 1800200"/>
                  <a:gd name="connsiteY4-26" fmla="*/ 2766815 h 2766815"/>
                  <a:gd name="connsiteX5-27" fmla="*/ 0 w 1800200"/>
                  <a:gd name="connsiteY5-28" fmla="*/ 1838146 h 2766815"/>
                  <a:gd name="connsiteX6-29" fmla="*/ 288131 w 1800200"/>
                  <a:gd name="connsiteY6-30" fmla="*/ 1838146 h 2766815"/>
                  <a:gd name="connsiteX7-31" fmla="*/ 221456 w 1800200"/>
                  <a:gd name="connsiteY7-32" fmla="*/ 0 h 2766815"/>
                  <a:gd name="connsiteX0-33" fmla="*/ 221456 w 1800200"/>
                  <a:gd name="connsiteY0-34" fmla="*/ 0 h 2766815"/>
                  <a:gd name="connsiteX1-35" fmla="*/ 1464444 w 1800200"/>
                  <a:gd name="connsiteY1-36" fmla="*/ 929953 h 2766815"/>
                  <a:gd name="connsiteX2-37" fmla="*/ 1512069 w 1800200"/>
                  <a:gd name="connsiteY2-38" fmla="*/ 1838146 h 2766815"/>
                  <a:gd name="connsiteX3-39" fmla="*/ 1800200 w 1800200"/>
                  <a:gd name="connsiteY3-40" fmla="*/ 1838146 h 2766815"/>
                  <a:gd name="connsiteX4-41" fmla="*/ 900100 w 1800200"/>
                  <a:gd name="connsiteY4-42" fmla="*/ 2766815 h 2766815"/>
                  <a:gd name="connsiteX5-43" fmla="*/ 0 w 1800200"/>
                  <a:gd name="connsiteY5-44" fmla="*/ 1838146 h 2766815"/>
                  <a:gd name="connsiteX6-45" fmla="*/ 288131 w 1800200"/>
                  <a:gd name="connsiteY6-46" fmla="*/ 1838146 h 2766815"/>
                  <a:gd name="connsiteX7-47" fmla="*/ 221456 w 1800200"/>
                  <a:gd name="connsiteY7-48" fmla="*/ 0 h 2766815"/>
                  <a:gd name="connsiteX0-49" fmla="*/ 221456 w 1800200"/>
                  <a:gd name="connsiteY0-50" fmla="*/ 0 h 2766815"/>
                  <a:gd name="connsiteX1-51" fmla="*/ 1464444 w 1800200"/>
                  <a:gd name="connsiteY1-52" fmla="*/ 929953 h 2766815"/>
                  <a:gd name="connsiteX2-53" fmla="*/ 1512069 w 1800200"/>
                  <a:gd name="connsiteY2-54" fmla="*/ 1838146 h 2766815"/>
                  <a:gd name="connsiteX3-55" fmla="*/ 1800200 w 1800200"/>
                  <a:gd name="connsiteY3-56" fmla="*/ 1838146 h 2766815"/>
                  <a:gd name="connsiteX4-57" fmla="*/ 900100 w 1800200"/>
                  <a:gd name="connsiteY4-58" fmla="*/ 2766815 h 2766815"/>
                  <a:gd name="connsiteX5-59" fmla="*/ 0 w 1800200"/>
                  <a:gd name="connsiteY5-60" fmla="*/ 1838146 h 2766815"/>
                  <a:gd name="connsiteX6-61" fmla="*/ 288131 w 1800200"/>
                  <a:gd name="connsiteY6-62" fmla="*/ 1838146 h 2766815"/>
                  <a:gd name="connsiteX7-63" fmla="*/ 221456 w 1800200"/>
                  <a:gd name="connsiteY7-64" fmla="*/ 0 h 2766815"/>
                  <a:gd name="connsiteX0-65" fmla="*/ 221456 w 1800200"/>
                  <a:gd name="connsiteY0-66" fmla="*/ 0 h 2766815"/>
                  <a:gd name="connsiteX1-67" fmla="*/ 1464444 w 1800200"/>
                  <a:gd name="connsiteY1-68" fmla="*/ 929953 h 2766815"/>
                  <a:gd name="connsiteX2-69" fmla="*/ 1512069 w 1800200"/>
                  <a:gd name="connsiteY2-70" fmla="*/ 1838146 h 2766815"/>
                  <a:gd name="connsiteX3-71" fmla="*/ 1800200 w 1800200"/>
                  <a:gd name="connsiteY3-72" fmla="*/ 1838146 h 2766815"/>
                  <a:gd name="connsiteX4-73" fmla="*/ 900100 w 1800200"/>
                  <a:gd name="connsiteY4-74" fmla="*/ 2766815 h 2766815"/>
                  <a:gd name="connsiteX5-75" fmla="*/ 0 w 1800200"/>
                  <a:gd name="connsiteY5-76" fmla="*/ 1838146 h 2766815"/>
                  <a:gd name="connsiteX6-77" fmla="*/ 288131 w 1800200"/>
                  <a:gd name="connsiteY6-78" fmla="*/ 1838146 h 2766815"/>
                  <a:gd name="connsiteX7-79" fmla="*/ 221456 w 1800200"/>
                  <a:gd name="connsiteY7-80" fmla="*/ 0 h 2766815"/>
                  <a:gd name="connsiteX0-81" fmla="*/ 221456 w 1800200"/>
                  <a:gd name="connsiteY0-82" fmla="*/ 0 h 2766815"/>
                  <a:gd name="connsiteX1-83" fmla="*/ 1464444 w 1800200"/>
                  <a:gd name="connsiteY1-84" fmla="*/ 929953 h 2766815"/>
                  <a:gd name="connsiteX2-85" fmla="*/ 1512069 w 1800200"/>
                  <a:gd name="connsiteY2-86" fmla="*/ 1838146 h 2766815"/>
                  <a:gd name="connsiteX3-87" fmla="*/ 1800200 w 1800200"/>
                  <a:gd name="connsiteY3-88" fmla="*/ 1838146 h 2766815"/>
                  <a:gd name="connsiteX4-89" fmla="*/ 900100 w 1800200"/>
                  <a:gd name="connsiteY4-90" fmla="*/ 2766815 h 2766815"/>
                  <a:gd name="connsiteX5-91" fmla="*/ 0 w 1800200"/>
                  <a:gd name="connsiteY5-92" fmla="*/ 1838146 h 2766815"/>
                  <a:gd name="connsiteX6-93" fmla="*/ 288131 w 1800200"/>
                  <a:gd name="connsiteY6-94" fmla="*/ 1838146 h 2766815"/>
                  <a:gd name="connsiteX7-95" fmla="*/ 221456 w 1800200"/>
                  <a:gd name="connsiteY7-96" fmla="*/ 0 h 276681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12" name="Group 7"/>
            <p:cNvGrpSpPr/>
            <p:nvPr/>
          </p:nvGrpSpPr>
          <p:grpSpPr>
            <a:xfrm rot="17414357">
              <a:off x="2961255" y="2533125"/>
              <a:ext cx="1139838" cy="1632238"/>
              <a:chOff x="3692771" y="1580738"/>
              <a:chExt cx="1954016" cy="2798134"/>
            </a:xfrm>
          </p:grpSpPr>
          <p:sp>
            <p:nvSpPr>
              <p:cNvPr id="13" name="Freeform 40"/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-1" fmla="*/ 704850 w 1914525"/>
                  <a:gd name="connsiteY0-2" fmla="*/ 0 h 1095375"/>
                  <a:gd name="connsiteX1-3" fmla="*/ 0 w 1914525"/>
                  <a:gd name="connsiteY1-4" fmla="*/ 38100 h 1095375"/>
                  <a:gd name="connsiteX2-5" fmla="*/ 1581150 w 1914525"/>
                  <a:gd name="connsiteY2-6" fmla="*/ 1095375 h 1095375"/>
                  <a:gd name="connsiteX3-7" fmla="*/ 1914525 w 1914525"/>
                  <a:gd name="connsiteY3-8" fmla="*/ 933450 h 1095375"/>
                  <a:gd name="connsiteX4-9" fmla="*/ 704850 w 1914525"/>
                  <a:gd name="connsiteY4-10" fmla="*/ 0 h 1095375"/>
                  <a:gd name="connsiteX0-11" fmla="*/ 704850 w 1914525"/>
                  <a:gd name="connsiteY0-12" fmla="*/ 2444 h 1097819"/>
                  <a:gd name="connsiteX1-13" fmla="*/ 0 w 1914525"/>
                  <a:gd name="connsiteY1-14" fmla="*/ 40544 h 1097819"/>
                  <a:gd name="connsiteX2-15" fmla="*/ 1581150 w 1914525"/>
                  <a:gd name="connsiteY2-16" fmla="*/ 1097819 h 1097819"/>
                  <a:gd name="connsiteX3-17" fmla="*/ 1914525 w 1914525"/>
                  <a:gd name="connsiteY3-18" fmla="*/ 935894 h 1097819"/>
                  <a:gd name="connsiteX4-19" fmla="*/ 704850 w 1914525"/>
                  <a:gd name="connsiteY4-20" fmla="*/ 2444 h 1097819"/>
                  <a:gd name="connsiteX0-21" fmla="*/ 704850 w 1914525"/>
                  <a:gd name="connsiteY0-22" fmla="*/ 21793 h 1117168"/>
                  <a:gd name="connsiteX1-23" fmla="*/ 0 w 1914525"/>
                  <a:gd name="connsiteY1-24" fmla="*/ 59893 h 1117168"/>
                  <a:gd name="connsiteX2-25" fmla="*/ 1581150 w 1914525"/>
                  <a:gd name="connsiteY2-26" fmla="*/ 1117168 h 1117168"/>
                  <a:gd name="connsiteX3-27" fmla="*/ 1914525 w 1914525"/>
                  <a:gd name="connsiteY3-28" fmla="*/ 955243 h 1117168"/>
                  <a:gd name="connsiteX4-29" fmla="*/ 704850 w 1914525"/>
                  <a:gd name="connsiteY4-30" fmla="*/ 21793 h 1117168"/>
                  <a:gd name="connsiteX0-31" fmla="*/ 704850 w 1914525"/>
                  <a:gd name="connsiteY0-32" fmla="*/ 21793 h 1079068"/>
                  <a:gd name="connsiteX1-33" fmla="*/ 0 w 1914525"/>
                  <a:gd name="connsiteY1-34" fmla="*/ 59893 h 1079068"/>
                  <a:gd name="connsiteX2-35" fmla="*/ 1676400 w 1914525"/>
                  <a:gd name="connsiteY2-36" fmla="*/ 1079068 h 1079068"/>
                  <a:gd name="connsiteX3-37" fmla="*/ 1914525 w 1914525"/>
                  <a:gd name="connsiteY3-38" fmla="*/ 955243 h 1079068"/>
                  <a:gd name="connsiteX4-39" fmla="*/ 704850 w 1914525"/>
                  <a:gd name="connsiteY4-40" fmla="*/ 21793 h 1079068"/>
                  <a:gd name="connsiteX0-41" fmla="*/ 485775 w 1695450"/>
                  <a:gd name="connsiteY0-42" fmla="*/ 21793 h 1079068"/>
                  <a:gd name="connsiteX1-43" fmla="*/ 0 w 1695450"/>
                  <a:gd name="connsiteY1-44" fmla="*/ 59893 h 1079068"/>
                  <a:gd name="connsiteX2-45" fmla="*/ 1457325 w 1695450"/>
                  <a:gd name="connsiteY2-46" fmla="*/ 1079068 h 1079068"/>
                  <a:gd name="connsiteX3-47" fmla="*/ 1695450 w 1695450"/>
                  <a:gd name="connsiteY3-48" fmla="*/ 955243 h 1079068"/>
                  <a:gd name="connsiteX4-49" fmla="*/ 485775 w 1695450"/>
                  <a:gd name="connsiteY4-50" fmla="*/ 21793 h 1079068"/>
                  <a:gd name="connsiteX0-51" fmla="*/ 485775 w 1695450"/>
                  <a:gd name="connsiteY0-52" fmla="*/ 21793 h 1021918"/>
                  <a:gd name="connsiteX1-53" fmla="*/ 0 w 1695450"/>
                  <a:gd name="connsiteY1-54" fmla="*/ 59893 h 1021918"/>
                  <a:gd name="connsiteX2-55" fmla="*/ 1362075 w 1695450"/>
                  <a:gd name="connsiteY2-56" fmla="*/ 1021918 h 1021918"/>
                  <a:gd name="connsiteX3-57" fmla="*/ 1695450 w 1695450"/>
                  <a:gd name="connsiteY3-58" fmla="*/ 955243 h 1021918"/>
                  <a:gd name="connsiteX4-59" fmla="*/ 485775 w 1695450"/>
                  <a:gd name="connsiteY4-60" fmla="*/ 21793 h 1021918"/>
                  <a:gd name="connsiteX0-61" fmla="*/ 485775 w 1695450"/>
                  <a:gd name="connsiteY0-62" fmla="*/ 16934 h 1017059"/>
                  <a:gd name="connsiteX1-63" fmla="*/ 0 w 1695450"/>
                  <a:gd name="connsiteY1-64" fmla="*/ 55034 h 1017059"/>
                  <a:gd name="connsiteX2-65" fmla="*/ 1362075 w 1695450"/>
                  <a:gd name="connsiteY2-66" fmla="*/ 1017059 h 1017059"/>
                  <a:gd name="connsiteX3-67" fmla="*/ 1695450 w 1695450"/>
                  <a:gd name="connsiteY3-68" fmla="*/ 950384 h 1017059"/>
                  <a:gd name="connsiteX4-69" fmla="*/ 485775 w 1695450"/>
                  <a:gd name="connsiteY4-70" fmla="*/ 16934 h 1017059"/>
                  <a:gd name="connsiteX0-71" fmla="*/ 485775 w 1695450"/>
                  <a:gd name="connsiteY0-72" fmla="*/ 16934 h 1017059"/>
                  <a:gd name="connsiteX1-73" fmla="*/ 0 w 1695450"/>
                  <a:gd name="connsiteY1-74" fmla="*/ 55034 h 1017059"/>
                  <a:gd name="connsiteX2-75" fmla="*/ 1362075 w 1695450"/>
                  <a:gd name="connsiteY2-76" fmla="*/ 1017059 h 1017059"/>
                  <a:gd name="connsiteX3-77" fmla="*/ 1695450 w 1695450"/>
                  <a:gd name="connsiteY3-78" fmla="*/ 950384 h 1017059"/>
                  <a:gd name="connsiteX4-79" fmla="*/ 485775 w 1695450"/>
                  <a:gd name="connsiteY4-80" fmla="*/ 16934 h 1017059"/>
                  <a:gd name="connsiteX0-81" fmla="*/ 419100 w 1628775"/>
                  <a:gd name="connsiteY0-82" fmla="*/ 16934 h 1017059"/>
                  <a:gd name="connsiteX1-83" fmla="*/ 0 w 1628775"/>
                  <a:gd name="connsiteY1-84" fmla="*/ 55034 h 1017059"/>
                  <a:gd name="connsiteX2-85" fmla="*/ 1295400 w 1628775"/>
                  <a:gd name="connsiteY2-86" fmla="*/ 1017059 h 1017059"/>
                  <a:gd name="connsiteX3-87" fmla="*/ 1628775 w 1628775"/>
                  <a:gd name="connsiteY3-88" fmla="*/ 950384 h 1017059"/>
                  <a:gd name="connsiteX4-89" fmla="*/ 419100 w 1628775"/>
                  <a:gd name="connsiteY4-90" fmla="*/ 16934 h 1017059"/>
                  <a:gd name="connsiteX0-91" fmla="*/ 419100 w 1628775"/>
                  <a:gd name="connsiteY0-92" fmla="*/ 21793 h 1021918"/>
                  <a:gd name="connsiteX1-93" fmla="*/ 0 w 1628775"/>
                  <a:gd name="connsiteY1-94" fmla="*/ 59893 h 1021918"/>
                  <a:gd name="connsiteX2-95" fmla="*/ 1295400 w 1628775"/>
                  <a:gd name="connsiteY2-96" fmla="*/ 1021918 h 1021918"/>
                  <a:gd name="connsiteX3-97" fmla="*/ 1628775 w 1628775"/>
                  <a:gd name="connsiteY3-98" fmla="*/ 955243 h 1021918"/>
                  <a:gd name="connsiteX4-99" fmla="*/ 419100 w 1628775"/>
                  <a:gd name="connsiteY4-100" fmla="*/ 21793 h 1021918"/>
                  <a:gd name="connsiteX0-101" fmla="*/ 419100 w 1628775"/>
                  <a:gd name="connsiteY0-102" fmla="*/ 38457 h 1038582"/>
                  <a:gd name="connsiteX1-103" fmla="*/ 0 w 1628775"/>
                  <a:gd name="connsiteY1-104" fmla="*/ 76557 h 1038582"/>
                  <a:gd name="connsiteX2-105" fmla="*/ 1295400 w 1628775"/>
                  <a:gd name="connsiteY2-106" fmla="*/ 1038582 h 1038582"/>
                  <a:gd name="connsiteX3-107" fmla="*/ 1628775 w 1628775"/>
                  <a:gd name="connsiteY3-108" fmla="*/ 971907 h 1038582"/>
                  <a:gd name="connsiteX4-109" fmla="*/ 419100 w 1628775"/>
                  <a:gd name="connsiteY4-110" fmla="*/ 38457 h 1038582"/>
                  <a:gd name="connsiteX0-111" fmla="*/ 419100 w 1628775"/>
                  <a:gd name="connsiteY0-112" fmla="*/ 42655 h 1042780"/>
                  <a:gd name="connsiteX1-113" fmla="*/ 0 w 1628775"/>
                  <a:gd name="connsiteY1-114" fmla="*/ 80755 h 1042780"/>
                  <a:gd name="connsiteX2-115" fmla="*/ 1295400 w 1628775"/>
                  <a:gd name="connsiteY2-116" fmla="*/ 1042780 h 1042780"/>
                  <a:gd name="connsiteX3-117" fmla="*/ 1628775 w 1628775"/>
                  <a:gd name="connsiteY3-118" fmla="*/ 976105 h 1042780"/>
                  <a:gd name="connsiteX4-119" fmla="*/ 419100 w 1628775"/>
                  <a:gd name="connsiteY4-120" fmla="*/ 42655 h 1042780"/>
                  <a:gd name="connsiteX0-121" fmla="*/ 419100 w 1628775"/>
                  <a:gd name="connsiteY0-122" fmla="*/ 42655 h 1042780"/>
                  <a:gd name="connsiteX1-123" fmla="*/ 0 w 1628775"/>
                  <a:gd name="connsiteY1-124" fmla="*/ 80755 h 1042780"/>
                  <a:gd name="connsiteX2-125" fmla="*/ 1295400 w 1628775"/>
                  <a:gd name="connsiteY2-126" fmla="*/ 1042780 h 1042780"/>
                  <a:gd name="connsiteX3-127" fmla="*/ 1628775 w 1628775"/>
                  <a:gd name="connsiteY3-128" fmla="*/ 976105 h 1042780"/>
                  <a:gd name="connsiteX4-129" fmla="*/ 419100 w 1628775"/>
                  <a:gd name="connsiteY4-130" fmla="*/ 42655 h 1042780"/>
                  <a:gd name="connsiteX0-131" fmla="*/ 419100 w 1628775"/>
                  <a:gd name="connsiteY0-132" fmla="*/ 45241 h 1045366"/>
                  <a:gd name="connsiteX1-133" fmla="*/ 0 w 1628775"/>
                  <a:gd name="connsiteY1-134" fmla="*/ 83341 h 1045366"/>
                  <a:gd name="connsiteX2-135" fmla="*/ 1295400 w 1628775"/>
                  <a:gd name="connsiteY2-136" fmla="*/ 1045366 h 1045366"/>
                  <a:gd name="connsiteX3-137" fmla="*/ 1628775 w 1628775"/>
                  <a:gd name="connsiteY3-138" fmla="*/ 978691 h 1045366"/>
                  <a:gd name="connsiteX4-139" fmla="*/ 419100 w 1628775"/>
                  <a:gd name="connsiteY4-140" fmla="*/ 45241 h 1045366"/>
                  <a:gd name="connsiteX0-141" fmla="*/ 383930 w 1593605"/>
                  <a:gd name="connsiteY0-142" fmla="*/ 45241 h 1045366"/>
                  <a:gd name="connsiteX1-143" fmla="*/ 0 w 1593605"/>
                  <a:gd name="connsiteY1-144" fmla="*/ 83341 h 1045366"/>
                  <a:gd name="connsiteX2-145" fmla="*/ 1260230 w 1593605"/>
                  <a:gd name="connsiteY2-146" fmla="*/ 1045366 h 1045366"/>
                  <a:gd name="connsiteX3-147" fmla="*/ 1593605 w 1593605"/>
                  <a:gd name="connsiteY3-148" fmla="*/ 978691 h 1045366"/>
                  <a:gd name="connsiteX4-149" fmla="*/ 383930 w 1593605"/>
                  <a:gd name="connsiteY4-150" fmla="*/ 45241 h 1045366"/>
                  <a:gd name="connsiteX0-151" fmla="*/ 383930 w 1593605"/>
                  <a:gd name="connsiteY0-152" fmla="*/ 38512 h 1038637"/>
                  <a:gd name="connsiteX1-153" fmla="*/ 0 w 1593605"/>
                  <a:gd name="connsiteY1-154" fmla="*/ 76612 h 1038637"/>
                  <a:gd name="connsiteX2-155" fmla="*/ 1260230 w 1593605"/>
                  <a:gd name="connsiteY2-156" fmla="*/ 1038637 h 1038637"/>
                  <a:gd name="connsiteX3-157" fmla="*/ 1593605 w 1593605"/>
                  <a:gd name="connsiteY3-158" fmla="*/ 971962 h 1038637"/>
                  <a:gd name="connsiteX4-159" fmla="*/ 383930 w 1593605"/>
                  <a:gd name="connsiteY4-160" fmla="*/ 38512 h 10386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4" name="Down Arrow 1"/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-1" fmla="*/ 221456 w 1800200"/>
                  <a:gd name="connsiteY0-2" fmla="*/ 0 h 2766815"/>
                  <a:gd name="connsiteX1-3" fmla="*/ 1512069 w 1800200"/>
                  <a:gd name="connsiteY1-4" fmla="*/ 968053 h 2766815"/>
                  <a:gd name="connsiteX2-5" fmla="*/ 1512069 w 1800200"/>
                  <a:gd name="connsiteY2-6" fmla="*/ 1838146 h 2766815"/>
                  <a:gd name="connsiteX3-7" fmla="*/ 1800200 w 1800200"/>
                  <a:gd name="connsiteY3-8" fmla="*/ 1838146 h 2766815"/>
                  <a:gd name="connsiteX4-9" fmla="*/ 900100 w 1800200"/>
                  <a:gd name="connsiteY4-10" fmla="*/ 2766815 h 2766815"/>
                  <a:gd name="connsiteX5-11" fmla="*/ 0 w 1800200"/>
                  <a:gd name="connsiteY5-12" fmla="*/ 1838146 h 2766815"/>
                  <a:gd name="connsiteX6-13" fmla="*/ 288131 w 1800200"/>
                  <a:gd name="connsiteY6-14" fmla="*/ 1838146 h 2766815"/>
                  <a:gd name="connsiteX7-15" fmla="*/ 221456 w 1800200"/>
                  <a:gd name="connsiteY7-16" fmla="*/ 0 h 2766815"/>
                  <a:gd name="connsiteX0-17" fmla="*/ 221456 w 1800200"/>
                  <a:gd name="connsiteY0-18" fmla="*/ 0 h 2766815"/>
                  <a:gd name="connsiteX1-19" fmla="*/ 1464444 w 1800200"/>
                  <a:gd name="connsiteY1-20" fmla="*/ 929953 h 2766815"/>
                  <a:gd name="connsiteX2-21" fmla="*/ 1512069 w 1800200"/>
                  <a:gd name="connsiteY2-22" fmla="*/ 1838146 h 2766815"/>
                  <a:gd name="connsiteX3-23" fmla="*/ 1800200 w 1800200"/>
                  <a:gd name="connsiteY3-24" fmla="*/ 1838146 h 2766815"/>
                  <a:gd name="connsiteX4-25" fmla="*/ 900100 w 1800200"/>
                  <a:gd name="connsiteY4-26" fmla="*/ 2766815 h 2766815"/>
                  <a:gd name="connsiteX5-27" fmla="*/ 0 w 1800200"/>
                  <a:gd name="connsiteY5-28" fmla="*/ 1838146 h 2766815"/>
                  <a:gd name="connsiteX6-29" fmla="*/ 288131 w 1800200"/>
                  <a:gd name="connsiteY6-30" fmla="*/ 1838146 h 2766815"/>
                  <a:gd name="connsiteX7-31" fmla="*/ 221456 w 1800200"/>
                  <a:gd name="connsiteY7-32" fmla="*/ 0 h 2766815"/>
                  <a:gd name="connsiteX0-33" fmla="*/ 221456 w 1800200"/>
                  <a:gd name="connsiteY0-34" fmla="*/ 0 h 2766815"/>
                  <a:gd name="connsiteX1-35" fmla="*/ 1464444 w 1800200"/>
                  <a:gd name="connsiteY1-36" fmla="*/ 929953 h 2766815"/>
                  <a:gd name="connsiteX2-37" fmla="*/ 1512069 w 1800200"/>
                  <a:gd name="connsiteY2-38" fmla="*/ 1838146 h 2766815"/>
                  <a:gd name="connsiteX3-39" fmla="*/ 1800200 w 1800200"/>
                  <a:gd name="connsiteY3-40" fmla="*/ 1838146 h 2766815"/>
                  <a:gd name="connsiteX4-41" fmla="*/ 900100 w 1800200"/>
                  <a:gd name="connsiteY4-42" fmla="*/ 2766815 h 2766815"/>
                  <a:gd name="connsiteX5-43" fmla="*/ 0 w 1800200"/>
                  <a:gd name="connsiteY5-44" fmla="*/ 1838146 h 2766815"/>
                  <a:gd name="connsiteX6-45" fmla="*/ 288131 w 1800200"/>
                  <a:gd name="connsiteY6-46" fmla="*/ 1838146 h 2766815"/>
                  <a:gd name="connsiteX7-47" fmla="*/ 221456 w 1800200"/>
                  <a:gd name="connsiteY7-48" fmla="*/ 0 h 2766815"/>
                  <a:gd name="connsiteX0-49" fmla="*/ 221456 w 1800200"/>
                  <a:gd name="connsiteY0-50" fmla="*/ 0 h 2766815"/>
                  <a:gd name="connsiteX1-51" fmla="*/ 1464444 w 1800200"/>
                  <a:gd name="connsiteY1-52" fmla="*/ 929953 h 2766815"/>
                  <a:gd name="connsiteX2-53" fmla="*/ 1512069 w 1800200"/>
                  <a:gd name="connsiteY2-54" fmla="*/ 1838146 h 2766815"/>
                  <a:gd name="connsiteX3-55" fmla="*/ 1800200 w 1800200"/>
                  <a:gd name="connsiteY3-56" fmla="*/ 1838146 h 2766815"/>
                  <a:gd name="connsiteX4-57" fmla="*/ 900100 w 1800200"/>
                  <a:gd name="connsiteY4-58" fmla="*/ 2766815 h 2766815"/>
                  <a:gd name="connsiteX5-59" fmla="*/ 0 w 1800200"/>
                  <a:gd name="connsiteY5-60" fmla="*/ 1838146 h 2766815"/>
                  <a:gd name="connsiteX6-61" fmla="*/ 288131 w 1800200"/>
                  <a:gd name="connsiteY6-62" fmla="*/ 1838146 h 2766815"/>
                  <a:gd name="connsiteX7-63" fmla="*/ 221456 w 1800200"/>
                  <a:gd name="connsiteY7-64" fmla="*/ 0 h 2766815"/>
                  <a:gd name="connsiteX0-65" fmla="*/ 221456 w 1800200"/>
                  <a:gd name="connsiteY0-66" fmla="*/ 0 h 2766815"/>
                  <a:gd name="connsiteX1-67" fmla="*/ 1464444 w 1800200"/>
                  <a:gd name="connsiteY1-68" fmla="*/ 929953 h 2766815"/>
                  <a:gd name="connsiteX2-69" fmla="*/ 1512069 w 1800200"/>
                  <a:gd name="connsiteY2-70" fmla="*/ 1838146 h 2766815"/>
                  <a:gd name="connsiteX3-71" fmla="*/ 1800200 w 1800200"/>
                  <a:gd name="connsiteY3-72" fmla="*/ 1838146 h 2766815"/>
                  <a:gd name="connsiteX4-73" fmla="*/ 900100 w 1800200"/>
                  <a:gd name="connsiteY4-74" fmla="*/ 2766815 h 2766815"/>
                  <a:gd name="connsiteX5-75" fmla="*/ 0 w 1800200"/>
                  <a:gd name="connsiteY5-76" fmla="*/ 1838146 h 2766815"/>
                  <a:gd name="connsiteX6-77" fmla="*/ 288131 w 1800200"/>
                  <a:gd name="connsiteY6-78" fmla="*/ 1838146 h 2766815"/>
                  <a:gd name="connsiteX7-79" fmla="*/ 221456 w 1800200"/>
                  <a:gd name="connsiteY7-80" fmla="*/ 0 h 2766815"/>
                  <a:gd name="connsiteX0-81" fmla="*/ 221456 w 1800200"/>
                  <a:gd name="connsiteY0-82" fmla="*/ 0 h 2766815"/>
                  <a:gd name="connsiteX1-83" fmla="*/ 1464444 w 1800200"/>
                  <a:gd name="connsiteY1-84" fmla="*/ 929953 h 2766815"/>
                  <a:gd name="connsiteX2-85" fmla="*/ 1512069 w 1800200"/>
                  <a:gd name="connsiteY2-86" fmla="*/ 1838146 h 2766815"/>
                  <a:gd name="connsiteX3-87" fmla="*/ 1800200 w 1800200"/>
                  <a:gd name="connsiteY3-88" fmla="*/ 1838146 h 2766815"/>
                  <a:gd name="connsiteX4-89" fmla="*/ 900100 w 1800200"/>
                  <a:gd name="connsiteY4-90" fmla="*/ 2766815 h 2766815"/>
                  <a:gd name="connsiteX5-91" fmla="*/ 0 w 1800200"/>
                  <a:gd name="connsiteY5-92" fmla="*/ 1838146 h 2766815"/>
                  <a:gd name="connsiteX6-93" fmla="*/ 288131 w 1800200"/>
                  <a:gd name="connsiteY6-94" fmla="*/ 1838146 h 2766815"/>
                  <a:gd name="connsiteX7-95" fmla="*/ 221456 w 1800200"/>
                  <a:gd name="connsiteY7-96" fmla="*/ 0 h 276681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</p:grpSp>
      <p:grpSp>
        <p:nvGrpSpPr>
          <p:cNvPr id="23" name="8"/>
          <p:cNvGrpSpPr/>
          <p:nvPr/>
        </p:nvGrpSpPr>
        <p:grpSpPr>
          <a:xfrm>
            <a:off x="7871726" y="2044702"/>
            <a:ext cx="3443975" cy="901282"/>
            <a:chOff x="7871725" y="2759312"/>
            <a:chExt cx="2304256" cy="901282"/>
          </a:xfrm>
        </p:grpSpPr>
        <p:sp>
          <p:nvSpPr>
            <p:cNvPr id="24" name="TextBox 19"/>
            <p:cNvSpPr txBox="1"/>
            <p:nvPr/>
          </p:nvSpPr>
          <p:spPr>
            <a:xfrm>
              <a:off x="7871725" y="2759312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5" name="TextBox 20"/>
            <p:cNvSpPr txBox="1"/>
            <p:nvPr/>
          </p:nvSpPr>
          <p:spPr>
            <a:xfrm>
              <a:off x="7871725" y="3014263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6" name="9"/>
          <p:cNvGrpSpPr/>
          <p:nvPr/>
        </p:nvGrpSpPr>
        <p:grpSpPr>
          <a:xfrm>
            <a:off x="7871726" y="3979620"/>
            <a:ext cx="3443975" cy="901282"/>
            <a:chOff x="7871725" y="4174355"/>
            <a:chExt cx="2304256" cy="901282"/>
          </a:xfrm>
        </p:grpSpPr>
        <p:sp>
          <p:nvSpPr>
            <p:cNvPr id="27" name="TextBox 22"/>
            <p:cNvSpPr txBox="1"/>
            <p:nvPr/>
          </p:nvSpPr>
          <p:spPr>
            <a:xfrm>
              <a:off x="7871725" y="4174355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8" name="TextBox 23"/>
            <p:cNvSpPr txBox="1"/>
            <p:nvPr/>
          </p:nvSpPr>
          <p:spPr>
            <a:xfrm>
              <a:off x="7871725" y="4429306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9" name="6"/>
          <p:cNvGrpSpPr/>
          <p:nvPr/>
        </p:nvGrpSpPr>
        <p:grpSpPr>
          <a:xfrm>
            <a:off x="1734177" y="1749724"/>
            <a:ext cx="3489221" cy="901282"/>
            <a:chOff x="2375857" y="2162958"/>
            <a:chExt cx="2304256" cy="901282"/>
          </a:xfrm>
        </p:grpSpPr>
        <p:sp>
          <p:nvSpPr>
            <p:cNvPr id="30" name="TextBox 25"/>
            <p:cNvSpPr txBox="1"/>
            <p:nvPr/>
          </p:nvSpPr>
          <p:spPr>
            <a:xfrm>
              <a:off x="2375857" y="2162958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1" name="TextBox 26" hidden="1"/>
            <p:cNvSpPr txBox="1"/>
            <p:nvPr/>
          </p:nvSpPr>
          <p:spPr>
            <a:xfrm>
              <a:off x="2375857" y="2417909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2" name="5"/>
          <p:cNvGrpSpPr/>
          <p:nvPr/>
        </p:nvGrpSpPr>
        <p:grpSpPr>
          <a:xfrm>
            <a:off x="909542" y="3892818"/>
            <a:ext cx="3489221" cy="901282"/>
            <a:chOff x="2375857" y="3963158"/>
            <a:chExt cx="2304256" cy="901282"/>
          </a:xfrm>
        </p:grpSpPr>
        <p:sp>
          <p:nvSpPr>
            <p:cNvPr id="33" name="TextBox 28"/>
            <p:cNvSpPr txBox="1"/>
            <p:nvPr/>
          </p:nvSpPr>
          <p:spPr>
            <a:xfrm>
              <a:off x="2375857" y="3963158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4" name="TextBox 29"/>
            <p:cNvSpPr txBox="1"/>
            <p:nvPr/>
          </p:nvSpPr>
          <p:spPr>
            <a:xfrm>
              <a:off x="2375857" y="4218109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5" name="4"/>
          <p:cNvGrpSpPr/>
          <p:nvPr/>
        </p:nvGrpSpPr>
        <p:grpSpPr>
          <a:xfrm>
            <a:off x="5938183" y="5211151"/>
            <a:ext cx="3443975" cy="901282"/>
            <a:chOff x="5735960" y="5255111"/>
            <a:chExt cx="2304256" cy="901282"/>
          </a:xfrm>
        </p:grpSpPr>
        <p:sp>
          <p:nvSpPr>
            <p:cNvPr id="36" name="TextBox 31"/>
            <p:cNvSpPr txBox="1"/>
            <p:nvPr/>
          </p:nvSpPr>
          <p:spPr>
            <a:xfrm>
              <a:off x="5735960" y="5255111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7" name="TextBox 32"/>
            <p:cNvSpPr txBox="1"/>
            <p:nvPr/>
          </p:nvSpPr>
          <p:spPr>
            <a:xfrm>
              <a:off x="5735960" y="5510062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8" name="Rounded Rectangle 5"/>
          <p:cNvSpPr/>
          <p:nvPr/>
        </p:nvSpPr>
        <p:spPr>
          <a:xfrm flipH="1">
            <a:off x="5158562" y="347484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-1" fmla="*/ 1384251 w 3217557"/>
              <a:gd name="connsiteY0-2" fmla="*/ 661544 h 2702049"/>
              <a:gd name="connsiteX1-3" fmla="*/ 1574067 w 3217557"/>
              <a:gd name="connsiteY1-4" fmla="*/ 851360 h 2702049"/>
              <a:gd name="connsiteX2-5" fmla="*/ 1384251 w 3217557"/>
              <a:gd name="connsiteY2-6" fmla="*/ 1041176 h 2702049"/>
              <a:gd name="connsiteX3-7" fmla="*/ 1194435 w 3217557"/>
              <a:gd name="connsiteY3-8" fmla="*/ 851360 h 2702049"/>
              <a:gd name="connsiteX4-9" fmla="*/ 1384251 w 3217557"/>
              <a:gd name="connsiteY4-10" fmla="*/ 661544 h 2702049"/>
              <a:gd name="connsiteX5-11" fmla="*/ 1993421 w 3217557"/>
              <a:gd name="connsiteY5-12" fmla="*/ 661544 h 2702049"/>
              <a:gd name="connsiteX6-13" fmla="*/ 2183237 w 3217557"/>
              <a:gd name="connsiteY6-14" fmla="*/ 851360 h 2702049"/>
              <a:gd name="connsiteX7-15" fmla="*/ 1993421 w 3217557"/>
              <a:gd name="connsiteY7-16" fmla="*/ 1041176 h 2702049"/>
              <a:gd name="connsiteX8-17" fmla="*/ 1803605 w 3217557"/>
              <a:gd name="connsiteY8-18" fmla="*/ 851360 h 2702049"/>
              <a:gd name="connsiteX9-19" fmla="*/ 1993421 w 3217557"/>
              <a:gd name="connsiteY9-20" fmla="*/ 661544 h 2702049"/>
              <a:gd name="connsiteX10-21" fmla="*/ 2602591 w 3217557"/>
              <a:gd name="connsiteY10-22" fmla="*/ 661544 h 2702049"/>
              <a:gd name="connsiteX11-23" fmla="*/ 2792407 w 3217557"/>
              <a:gd name="connsiteY11-24" fmla="*/ 851360 h 2702049"/>
              <a:gd name="connsiteX12-25" fmla="*/ 2602591 w 3217557"/>
              <a:gd name="connsiteY12-26" fmla="*/ 1041176 h 2702049"/>
              <a:gd name="connsiteX13-27" fmla="*/ 2412775 w 3217557"/>
              <a:gd name="connsiteY13-28" fmla="*/ 851360 h 2702049"/>
              <a:gd name="connsiteX14-29" fmla="*/ 2602591 w 3217557"/>
              <a:gd name="connsiteY14-30" fmla="*/ 661544 h 2702049"/>
              <a:gd name="connsiteX15-31" fmla="*/ 677114 w 3217557"/>
              <a:gd name="connsiteY15-32" fmla="*/ 569491 h 2702049"/>
              <a:gd name="connsiteX16-33" fmla="*/ 330916 w 3217557"/>
              <a:gd name="connsiteY16-34" fmla="*/ 569491 h 2702049"/>
              <a:gd name="connsiteX17-35" fmla="*/ 0 w 3217557"/>
              <a:gd name="connsiteY17-36" fmla="*/ 900407 h 2702049"/>
              <a:gd name="connsiteX18-37" fmla="*/ 0 w 3217557"/>
              <a:gd name="connsiteY18-38" fmla="*/ 1952009 h 2702049"/>
              <a:gd name="connsiteX19-39" fmla="*/ 330916 w 3217557"/>
              <a:gd name="connsiteY19-40" fmla="*/ 2282925 h 2702049"/>
              <a:gd name="connsiteX20-41" fmla="*/ 711670 w 3217557"/>
              <a:gd name="connsiteY20-42" fmla="*/ 2282925 h 2702049"/>
              <a:gd name="connsiteX21-43" fmla="*/ 15770 w 3217557"/>
              <a:gd name="connsiteY21-44" fmla="*/ 2702049 h 2702049"/>
              <a:gd name="connsiteX22-45" fmla="*/ 1294529 w 3217557"/>
              <a:gd name="connsiteY22-46" fmla="*/ 2282925 h 2702049"/>
              <a:gd name="connsiteX23-47" fmla="*/ 2117356 w 3217557"/>
              <a:gd name="connsiteY23-48" fmla="*/ 2282925 h 2702049"/>
              <a:gd name="connsiteX24-49" fmla="*/ 2418395 w 3217557"/>
              <a:gd name="connsiteY24-50" fmla="*/ 2087951 h 2702049"/>
              <a:gd name="connsiteX25-51" fmla="*/ 1830857 w 3217557"/>
              <a:gd name="connsiteY25-52" fmla="*/ 1799347 h 2702049"/>
              <a:gd name="connsiteX26-53" fmla="*/ 1008030 w 3217557"/>
              <a:gd name="connsiteY26-54" fmla="*/ 1799347 h 2702049"/>
              <a:gd name="connsiteX27-55" fmla="*/ 677114 w 3217557"/>
              <a:gd name="connsiteY27-56" fmla="*/ 1468431 h 2702049"/>
              <a:gd name="connsiteX28-57" fmla="*/ 677114 w 3217557"/>
              <a:gd name="connsiteY28-58" fmla="*/ 569491 h 2702049"/>
              <a:gd name="connsiteX29-59" fmla="*/ 2886641 w 3217557"/>
              <a:gd name="connsiteY29-60" fmla="*/ 0 h 2702049"/>
              <a:gd name="connsiteX30-61" fmla="*/ 1100201 w 3217557"/>
              <a:gd name="connsiteY30-62" fmla="*/ 0 h 2702049"/>
              <a:gd name="connsiteX31-63" fmla="*/ 769285 w 3217557"/>
              <a:gd name="connsiteY31-64" fmla="*/ 330916 h 2702049"/>
              <a:gd name="connsiteX32-65" fmla="*/ 769285 w 3217557"/>
              <a:gd name="connsiteY32-66" fmla="*/ 1382518 h 2702049"/>
              <a:gd name="connsiteX33-67" fmla="*/ 1100201 w 3217557"/>
              <a:gd name="connsiteY33-68" fmla="*/ 1713434 h 2702049"/>
              <a:gd name="connsiteX34-69" fmla="*/ 1923028 w 3217557"/>
              <a:gd name="connsiteY34-70" fmla="*/ 1713434 h 2702049"/>
              <a:gd name="connsiteX35-71" fmla="*/ 3078958 w 3217557"/>
              <a:gd name="connsiteY35-72" fmla="*/ 2077967 h 2702049"/>
              <a:gd name="connsiteX36-73" fmla="*/ 2505887 w 3217557"/>
              <a:gd name="connsiteY36-74" fmla="*/ 1713434 h 2702049"/>
              <a:gd name="connsiteX37-75" fmla="*/ 2886641 w 3217557"/>
              <a:gd name="connsiteY37-76" fmla="*/ 1713434 h 2702049"/>
              <a:gd name="connsiteX38-77" fmla="*/ 3217557 w 3217557"/>
              <a:gd name="connsiteY38-78" fmla="*/ 1382518 h 2702049"/>
              <a:gd name="connsiteX39-79" fmla="*/ 3217557 w 3217557"/>
              <a:gd name="connsiteY39-80" fmla="*/ 330916 h 2702049"/>
              <a:gd name="connsiteX40-81" fmla="*/ 2886641 w 3217557"/>
              <a:gd name="connsiteY40-82" fmla="*/ 0 h 2702049"/>
              <a:gd name="connsiteX0-83" fmla="*/ 1384251 w 3217557"/>
              <a:gd name="connsiteY0-84" fmla="*/ 661544 h 2633810"/>
              <a:gd name="connsiteX1-85" fmla="*/ 1574067 w 3217557"/>
              <a:gd name="connsiteY1-86" fmla="*/ 851360 h 2633810"/>
              <a:gd name="connsiteX2-87" fmla="*/ 1384251 w 3217557"/>
              <a:gd name="connsiteY2-88" fmla="*/ 1041176 h 2633810"/>
              <a:gd name="connsiteX3-89" fmla="*/ 1194435 w 3217557"/>
              <a:gd name="connsiteY3-90" fmla="*/ 851360 h 2633810"/>
              <a:gd name="connsiteX4-91" fmla="*/ 1384251 w 3217557"/>
              <a:gd name="connsiteY4-92" fmla="*/ 661544 h 2633810"/>
              <a:gd name="connsiteX5-93" fmla="*/ 1993421 w 3217557"/>
              <a:gd name="connsiteY5-94" fmla="*/ 661544 h 2633810"/>
              <a:gd name="connsiteX6-95" fmla="*/ 2183237 w 3217557"/>
              <a:gd name="connsiteY6-96" fmla="*/ 851360 h 2633810"/>
              <a:gd name="connsiteX7-97" fmla="*/ 1993421 w 3217557"/>
              <a:gd name="connsiteY7-98" fmla="*/ 1041176 h 2633810"/>
              <a:gd name="connsiteX8-99" fmla="*/ 1803605 w 3217557"/>
              <a:gd name="connsiteY8-100" fmla="*/ 851360 h 2633810"/>
              <a:gd name="connsiteX9-101" fmla="*/ 1993421 w 3217557"/>
              <a:gd name="connsiteY9-102" fmla="*/ 661544 h 2633810"/>
              <a:gd name="connsiteX10-103" fmla="*/ 2602591 w 3217557"/>
              <a:gd name="connsiteY10-104" fmla="*/ 661544 h 2633810"/>
              <a:gd name="connsiteX11-105" fmla="*/ 2792407 w 3217557"/>
              <a:gd name="connsiteY11-106" fmla="*/ 851360 h 2633810"/>
              <a:gd name="connsiteX12-107" fmla="*/ 2602591 w 3217557"/>
              <a:gd name="connsiteY12-108" fmla="*/ 1041176 h 2633810"/>
              <a:gd name="connsiteX13-109" fmla="*/ 2412775 w 3217557"/>
              <a:gd name="connsiteY13-110" fmla="*/ 851360 h 2633810"/>
              <a:gd name="connsiteX14-111" fmla="*/ 2602591 w 3217557"/>
              <a:gd name="connsiteY14-112" fmla="*/ 661544 h 2633810"/>
              <a:gd name="connsiteX15-113" fmla="*/ 677114 w 3217557"/>
              <a:gd name="connsiteY15-114" fmla="*/ 569491 h 2633810"/>
              <a:gd name="connsiteX16-115" fmla="*/ 330916 w 3217557"/>
              <a:gd name="connsiteY16-116" fmla="*/ 569491 h 2633810"/>
              <a:gd name="connsiteX17-117" fmla="*/ 0 w 3217557"/>
              <a:gd name="connsiteY17-118" fmla="*/ 900407 h 2633810"/>
              <a:gd name="connsiteX18-119" fmla="*/ 0 w 3217557"/>
              <a:gd name="connsiteY18-120" fmla="*/ 1952009 h 2633810"/>
              <a:gd name="connsiteX19-121" fmla="*/ 330916 w 3217557"/>
              <a:gd name="connsiteY19-122" fmla="*/ 2282925 h 2633810"/>
              <a:gd name="connsiteX20-123" fmla="*/ 711670 w 3217557"/>
              <a:gd name="connsiteY20-124" fmla="*/ 2282925 h 2633810"/>
              <a:gd name="connsiteX21-125" fmla="*/ 165895 w 3217557"/>
              <a:gd name="connsiteY21-126" fmla="*/ 2633810 h 2633810"/>
              <a:gd name="connsiteX22-127" fmla="*/ 1294529 w 3217557"/>
              <a:gd name="connsiteY22-128" fmla="*/ 2282925 h 2633810"/>
              <a:gd name="connsiteX23-129" fmla="*/ 2117356 w 3217557"/>
              <a:gd name="connsiteY23-130" fmla="*/ 2282925 h 2633810"/>
              <a:gd name="connsiteX24-131" fmla="*/ 2418395 w 3217557"/>
              <a:gd name="connsiteY24-132" fmla="*/ 2087951 h 2633810"/>
              <a:gd name="connsiteX25-133" fmla="*/ 1830857 w 3217557"/>
              <a:gd name="connsiteY25-134" fmla="*/ 1799347 h 2633810"/>
              <a:gd name="connsiteX26-135" fmla="*/ 1008030 w 3217557"/>
              <a:gd name="connsiteY26-136" fmla="*/ 1799347 h 2633810"/>
              <a:gd name="connsiteX27-137" fmla="*/ 677114 w 3217557"/>
              <a:gd name="connsiteY27-138" fmla="*/ 1468431 h 2633810"/>
              <a:gd name="connsiteX28-139" fmla="*/ 677114 w 3217557"/>
              <a:gd name="connsiteY28-140" fmla="*/ 569491 h 2633810"/>
              <a:gd name="connsiteX29-141" fmla="*/ 2886641 w 3217557"/>
              <a:gd name="connsiteY29-142" fmla="*/ 0 h 2633810"/>
              <a:gd name="connsiteX30-143" fmla="*/ 1100201 w 3217557"/>
              <a:gd name="connsiteY30-144" fmla="*/ 0 h 2633810"/>
              <a:gd name="connsiteX31-145" fmla="*/ 769285 w 3217557"/>
              <a:gd name="connsiteY31-146" fmla="*/ 330916 h 2633810"/>
              <a:gd name="connsiteX32-147" fmla="*/ 769285 w 3217557"/>
              <a:gd name="connsiteY32-148" fmla="*/ 1382518 h 2633810"/>
              <a:gd name="connsiteX33-149" fmla="*/ 1100201 w 3217557"/>
              <a:gd name="connsiteY33-150" fmla="*/ 1713434 h 2633810"/>
              <a:gd name="connsiteX34-151" fmla="*/ 1923028 w 3217557"/>
              <a:gd name="connsiteY34-152" fmla="*/ 1713434 h 2633810"/>
              <a:gd name="connsiteX35-153" fmla="*/ 3078958 w 3217557"/>
              <a:gd name="connsiteY35-154" fmla="*/ 2077967 h 2633810"/>
              <a:gd name="connsiteX36-155" fmla="*/ 2505887 w 3217557"/>
              <a:gd name="connsiteY36-156" fmla="*/ 1713434 h 2633810"/>
              <a:gd name="connsiteX37-157" fmla="*/ 2886641 w 3217557"/>
              <a:gd name="connsiteY37-158" fmla="*/ 1713434 h 2633810"/>
              <a:gd name="connsiteX38-159" fmla="*/ 3217557 w 3217557"/>
              <a:gd name="connsiteY38-160" fmla="*/ 1382518 h 2633810"/>
              <a:gd name="connsiteX39-161" fmla="*/ 3217557 w 3217557"/>
              <a:gd name="connsiteY39-162" fmla="*/ 330916 h 2633810"/>
              <a:gd name="connsiteX40-163" fmla="*/ 2886641 w 3217557"/>
              <a:gd name="connsiteY40-164" fmla="*/ 0 h 2633810"/>
              <a:gd name="connsiteX0-165" fmla="*/ 1384251 w 3217557"/>
              <a:gd name="connsiteY0-166" fmla="*/ 661544 h 2633810"/>
              <a:gd name="connsiteX1-167" fmla="*/ 1574067 w 3217557"/>
              <a:gd name="connsiteY1-168" fmla="*/ 851360 h 2633810"/>
              <a:gd name="connsiteX2-169" fmla="*/ 1384251 w 3217557"/>
              <a:gd name="connsiteY2-170" fmla="*/ 1041176 h 2633810"/>
              <a:gd name="connsiteX3-171" fmla="*/ 1194435 w 3217557"/>
              <a:gd name="connsiteY3-172" fmla="*/ 851360 h 2633810"/>
              <a:gd name="connsiteX4-173" fmla="*/ 1384251 w 3217557"/>
              <a:gd name="connsiteY4-174" fmla="*/ 661544 h 2633810"/>
              <a:gd name="connsiteX5-175" fmla="*/ 1993421 w 3217557"/>
              <a:gd name="connsiteY5-176" fmla="*/ 661544 h 2633810"/>
              <a:gd name="connsiteX6-177" fmla="*/ 2183237 w 3217557"/>
              <a:gd name="connsiteY6-178" fmla="*/ 851360 h 2633810"/>
              <a:gd name="connsiteX7-179" fmla="*/ 1993421 w 3217557"/>
              <a:gd name="connsiteY7-180" fmla="*/ 1041176 h 2633810"/>
              <a:gd name="connsiteX8-181" fmla="*/ 1803605 w 3217557"/>
              <a:gd name="connsiteY8-182" fmla="*/ 851360 h 2633810"/>
              <a:gd name="connsiteX9-183" fmla="*/ 1993421 w 3217557"/>
              <a:gd name="connsiteY9-184" fmla="*/ 661544 h 2633810"/>
              <a:gd name="connsiteX10-185" fmla="*/ 2602591 w 3217557"/>
              <a:gd name="connsiteY10-186" fmla="*/ 661544 h 2633810"/>
              <a:gd name="connsiteX11-187" fmla="*/ 2792407 w 3217557"/>
              <a:gd name="connsiteY11-188" fmla="*/ 851360 h 2633810"/>
              <a:gd name="connsiteX12-189" fmla="*/ 2602591 w 3217557"/>
              <a:gd name="connsiteY12-190" fmla="*/ 1041176 h 2633810"/>
              <a:gd name="connsiteX13-191" fmla="*/ 2412775 w 3217557"/>
              <a:gd name="connsiteY13-192" fmla="*/ 851360 h 2633810"/>
              <a:gd name="connsiteX14-193" fmla="*/ 2602591 w 3217557"/>
              <a:gd name="connsiteY14-194" fmla="*/ 661544 h 2633810"/>
              <a:gd name="connsiteX15-195" fmla="*/ 677114 w 3217557"/>
              <a:gd name="connsiteY15-196" fmla="*/ 569491 h 2633810"/>
              <a:gd name="connsiteX16-197" fmla="*/ 330916 w 3217557"/>
              <a:gd name="connsiteY16-198" fmla="*/ 569491 h 2633810"/>
              <a:gd name="connsiteX17-199" fmla="*/ 0 w 3217557"/>
              <a:gd name="connsiteY17-200" fmla="*/ 900407 h 2633810"/>
              <a:gd name="connsiteX18-201" fmla="*/ 0 w 3217557"/>
              <a:gd name="connsiteY18-202" fmla="*/ 1952009 h 2633810"/>
              <a:gd name="connsiteX19-203" fmla="*/ 330916 w 3217557"/>
              <a:gd name="connsiteY19-204" fmla="*/ 2282925 h 2633810"/>
              <a:gd name="connsiteX20-205" fmla="*/ 711670 w 3217557"/>
              <a:gd name="connsiteY20-206" fmla="*/ 2282925 h 2633810"/>
              <a:gd name="connsiteX21-207" fmla="*/ 165895 w 3217557"/>
              <a:gd name="connsiteY21-208" fmla="*/ 2633810 h 2633810"/>
              <a:gd name="connsiteX22-209" fmla="*/ 1294529 w 3217557"/>
              <a:gd name="connsiteY22-210" fmla="*/ 2282925 h 2633810"/>
              <a:gd name="connsiteX23-211" fmla="*/ 2117356 w 3217557"/>
              <a:gd name="connsiteY23-212" fmla="*/ 2282925 h 2633810"/>
              <a:gd name="connsiteX24-213" fmla="*/ 2418395 w 3217557"/>
              <a:gd name="connsiteY24-214" fmla="*/ 2087951 h 2633810"/>
              <a:gd name="connsiteX25-215" fmla="*/ 1830857 w 3217557"/>
              <a:gd name="connsiteY25-216" fmla="*/ 1799347 h 2633810"/>
              <a:gd name="connsiteX26-217" fmla="*/ 1008030 w 3217557"/>
              <a:gd name="connsiteY26-218" fmla="*/ 1799347 h 2633810"/>
              <a:gd name="connsiteX27-219" fmla="*/ 677114 w 3217557"/>
              <a:gd name="connsiteY27-220" fmla="*/ 1468431 h 2633810"/>
              <a:gd name="connsiteX28-221" fmla="*/ 677114 w 3217557"/>
              <a:gd name="connsiteY28-222" fmla="*/ 569491 h 2633810"/>
              <a:gd name="connsiteX29-223" fmla="*/ 2886641 w 3217557"/>
              <a:gd name="connsiteY29-224" fmla="*/ 0 h 2633810"/>
              <a:gd name="connsiteX30-225" fmla="*/ 1100201 w 3217557"/>
              <a:gd name="connsiteY30-226" fmla="*/ 0 h 2633810"/>
              <a:gd name="connsiteX31-227" fmla="*/ 769285 w 3217557"/>
              <a:gd name="connsiteY31-228" fmla="*/ 330916 h 2633810"/>
              <a:gd name="connsiteX32-229" fmla="*/ 769285 w 3217557"/>
              <a:gd name="connsiteY32-230" fmla="*/ 1382518 h 2633810"/>
              <a:gd name="connsiteX33-231" fmla="*/ 1100201 w 3217557"/>
              <a:gd name="connsiteY33-232" fmla="*/ 1713434 h 2633810"/>
              <a:gd name="connsiteX34-233" fmla="*/ 1923028 w 3217557"/>
              <a:gd name="connsiteY34-234" fmla="*/ 1713434 h 2633810"/>
              <a:gd name="connsiteX35-235" fmla="*/ 3078958 w 3217557"/>
              <a:gd name="connsiteY35-236" fmla="*/ 2077967 h 2633810"/>
              <a:gd name="connsiteX36-237" fmla="*/ 2505887 w 3217557"/>
              <a:gd name="connsiteY36-238" fmla="*/ 1713434 h 2633810"/>
              <a:gd name="connsiteX37-239" fmla="*/ 2886641 w 3217557"/>
              <a:gd name="connsiteY37-240" fmla="*/ 1713434 h 2633810"/>
              <a:gd name="connsiteX38-241" fmla="*/ 3217557 w 3217557"/>
              <a:gd name="connsiteY38-242" fmla="*/ 1382518 h 2633810"/>
              <a:gd name="connsiteX39-243" fmla="*/ 3217557 w 3217557"/>
              <a:gd name="connsiteY39-244" fmla="*/ 330916 h 2633810"/>
              <a:gd name="connsiteX40-245" fmla="*/ 2886641 w 3217557"/>
              <a:gd name="connsiteY40-246" fmla="*/ 0 h 2633810"/>
              <a:gd name="connsiteX0-247" fmla="*/ 1384251 w 3217557"/>
              <a:gd name="connsiteY0-248" fmla="*/ 661544 h 2633810"/>
              <a:gd name="connsiteX1-249" fmla="*/ 1574067 w 3217557"/>
              <a:gd name="connsiteY1-250" fmla="*/ 851360 h 2633810"/>
              <a:gd name="connsiteX2-251" fmla="*/ 1384251 w 3217557"/>
              <a:gd name="connsiteY2-252" fmla="*/ 1041176 h 2633810"/>
              <a:gd name="connsiteX3-253" fmla="*/ 1194435 w 3217557"/>
              <a:gd name="connsiteY3-254" fmla="*/ 851360 h 2633810"/>
              <a:gd name="connsiteX4-255" fmla="*/ 1384251 w 3217557"/>
              <a:gd name="connsiteY4-256" fmla="*/ 661544 h 2633810"/>
              <a:gd name="connsiteX5-257" fmla="*/ 1993421 w 3217557"/>
              <a:gd name="connsiteY5-258" fmla="*/ 661544 h 2633810"/>
              <a:gd name="connsiteX6-259" fmla="*/ 2183237 w 3217557"/>
              <a:gd name="connsiteY6-260" fmla="*/ 851360 h 2633810"/>
              <a:gd name="connsiteX7-261" fmla="*/ 1993421 w 3217557"/>
              <a:gd name="connsiteY7-262" fmla="*/ 1041176 h 2633810"/>
              <a:gd name="connsiteX8-263" fmla="*/ 1803605 w 3217557"/>
              <a:gd name="connsiteY8-264" fmla="*/ 851360 h 2633810"/>
              <a:gd name="connsiteX9-265" fmla="*/ 1993421 w 3217557"/>
              <a:gd name="connsiteY9-266" fmla="*/ 661544 h 2633810"/>
              <a:gd name="connsiteX10-267" fmla="*/ 2602591 w 3217557"/>
              <a:gd name="connsiteY10-268" fmla="*/ 661544 h 2633810"/>
              <a:gd name="connsiteX11-269" fmla="*/ 2792407 w 3217557"/>
              <a:gd name="connsiteY11-270" fmla="*/ 851360 h 2633810"/>
              <a:gd name="connsiteX12-271" fmla="*/ 2602591 w 3217557"/>
              <a:gd name="connsiteY12-272" fmla="*/ 1041176 h 2633810"/>
              <a:gd name="connsiteX13-273" fmla="*/ 2412775 w 3217557"/>
              <a:gd name="connsiteY13-274" fmla="*/ 851360 h 2633810"/>
              <a:gd name="connsiteX14-275" fmla="*/ 2602591 w 3217557"/>
              <a:gd name="connsiteY14-276" fmla="*/ 661544 h 2633810"/>
              <a:gd name="connsiteX15-277" fmla="*/ 677114 w 3217557"/>
              <a:gd name="connsiteY15-278" fmla="*/ 569491 h 2633810"/>
              <a:gd name="connsiteX16-279" fmla="*/ 330916 w 3217557"/>
              <a:gd name="connsiteY16-280" fmla="*/ 569491 h 2633810"/>
              <a:gd name="connsiteX17-281" fmla="*/ 0 w 3217557"/>
              <a:gd name="connsiteY17-282" fmla="*/ 900407 h 2633810"/>
              <a:gd name="connsiteX18-283" fmla="*/ 0 w 3217557"/>
              <a:gd name="connsiteY18-284" fmla="*/ 1952009 h 2633810"/>
              <a:gd name="connsiteX19-285" fmla="*/ 330916 w 3217557"/>
              <a:gd name="connsiteY19-286" fmla="*/ 2282925 h 2633810"/>
              <a:gd name="connsiteX20-287" fmla="*/ 711670 w 3217557"/>
              <a:gd name="connsiteY20-288" fmla="*/ 2282925 h 2633810"/>
              <a:gd name="connsiteX21-289" fmla="*/ 165895 w 3217557"/>
              <a:gd name="connsiteY21-290" fmla="*/ 2633810 h 2633810"/>
              <a:gd name="connsiteX22-291" fmla="*/ 1294529 w 3217557"/>
              <a:gd name="connsiteY22-292" fmla="*/ 2282925 h 2633810"/>
              <a:gd name="connsiteX23-293" fmla="*/ 2117356 w 3217557"/>
              <a:gd name="connsiteY23-294" fmla="*/ 2282925 h 2633810"/>
              <a:gd name="connsiteX24-295" fmla="*/ 2418395 w 3217557"/>
              <a:gd name="connsiteY24-296" fmla="*/ 2087951 h 2633810"/>
              <a:gd name="connsiteX25-297" fmla="*/ 1830857 w 3217557"/>
              <a:gd name="connsiteY25-298" fmla="*/ 1799347 h 2633810"/>
              <a:gd name="connsiteX26-299" fmla="*/ 1008030 w 3217557"/>
              <a:gd name="connsiteY26-300" fmla="*/ 1799347 h 2633810"/>
              <a:gd name="connsiteX27-301" fmla="*/ 677114 w 3217557"/>
              <a:gd name="connsiteY27-302" fmla="*/ 1468431 h 2633810"/>
              <a:gd name="connsiteX28-303" fmla="*/ 677114 w 3217557"/>
              <a:gd name="connsiteY28-304" fmla="*/ 569491 h 2633810"/>
              <a:gd name="connsiteX29-305" fmla="*/ 2886641 w 3217557"/>
              <a:gd name="connsiteY29-306" fmla="*/ 0 h 2633810"/>
              <a:gd name="connsiteX30-307" fmla="*/ 1100201 w 3217557"/>
              <a:gd name="connsiteY30-308" fmla="*/ 0 h 2633810"/>
              <a:gd name="connsiteX31-309" fmla="*/ 769285 w 3217557"/>
              <a:gd name="connsiteY31-310" fmla="*/ 330916 h 2633810"/>
              <a:gd name="connsiteX32-311" fmla="*/ 769285 w 3217557"/>
              <a:gd name="connsiteY32-312" fmla="*/ 1382518 h 2633810"/>
              <a:gd name="connsiteX33-313" fmla="*/ 1100201 w 3217557"/>
              <a:gd name="connsiteY33-314" fmla="*/ 1713434 h 2633810"/>
              <a:gd name="connsiteX34-315" fmla="*/ 1923028 w 3217557"/>
              <a:gd name="connsiteY34-316" fmla="*/ 1713434 h 2633810"/>
              <a:gd name="connsiteX35-317" fmla="*/ 3078958 w 3217557"/>
              <a:gd name="connsiteY35-318" fmla="*/ 2077967 h 2633810"/>
              <a:gd name="connsiteX36-319" fmla="*/ 2505887 w 3217557"/>
              <a:gd name="connsiteY36-320" fmla="*/ 1713434 h 2633810"/>
              <a:gd name="connsiteX37-321" fmla="*/ 2886641 w 3217557"/>
              <a:gd name="connsiteY37-322" fmla="*/ 1713434 h 2633810"/>
              <a:gd name="connsiteX38-323" fmla="*/ 3217557 w 3217557"/>
              <a:gd name="connsiteY38-324" fmla="*/ 1382518 h 2633810"/>
              <a:gd name="connsiteX39-325" fmla="*/ 3217557 w 3217557"/>
              <a:gd name="connsiteY39-326" fmla="*/ 330916 h 2633810"/>
              <a:gd name="connsiteX40-327" fmla="*/ 2886641 w 3217557"/>
              <a:gd name="connsiteY40-328" fmla="*/ 0 h 2633810"/>
              <a:gd name="connsiteX0-329" fmla="*/ 1384251 w 3217557"/>
              <a:gd name="connsiteY0-330" fmla="*/ 661544 h 2654282"/>
              <a:gd name="connsiteX1-331" fmla="*/ 1574067 w 3217557"/>
              <a:gd name="connsiteY1-332" fmla="*/ 851360 h 2654282"/>
              <a:gd name="connsiteX2-333" fmla="*/ 1384251 w 3217557"/>
              <a:gd name="connsiteY2-334" fmla="*/ 1041176 h 2654282"/>
              <a:gd name="connsiteX3-335" fmla="*/ 1194435 w 3217557"/>
              <a:gd name="connsiteY3-336" fmla="*/ 851360 h 2654282"/>
              <a:gd name="connsiteX4-337" fmla="*/ 1384251 w 3217557"/>
              <a:gd name="connsiteY4-338" fmla="*/ 661544 h 2654282"/>
              <a:gd name="connsiteX5-339" fmla="*/ 1993421 w 3217557"/>
              <a:gd name="connsiteY5-340" fmla="*/ 661544 h 2654282"/>
              <a:gd name="connsiteX6-341" fmla="*/ 2183237 w 3217557"/>
              <a:gd name="connsiteY6-342" fmla="*/ 851360 h 2654282"/>
              <a:gd name="connsiteX7-343" fmla="*/ 1993421 w 3217557"/>
              <a:gd name="connsiteY7-344" fmla="*/ 1041176 h 2654282"/>
              <a:gd name="connsiteX8-345" fmla="*/ 1803605 w 3217557"/>
              <a:gd name="connsiteY8-346" fmla="*/ 851360 h 2654282"/>
              <a:gd name="connsiteX9-347" fmla="*/ 1993421 w 3217557"/>
              <a:gd name="connsiteY9-348" fmla="*/ 661544 h 2654282"/>
              <a:gd name="connsiteX10-349" fmla="*/ 2602591 w 3217557"/>
              <a:gd name="connsiteY10-350" fmla="*/ 661544 h 2654282"/>
              <a:gd name="connsiteX11-351" fmla="*/ 2792407 w 3217557"/>
              <a:gd name="connsiteY11-352" fmla="*/ 851360 h 2654282"/>
              <a:gd name="connsiteX12-353" fmla="*/ 2602591 w 3217557"/>
              <a:gd name="connsiteY12-354" fmla="*/ 1041176 h 2654282"/>
              <a:gd name="connsiteX13-355" fmla="*/ 2412775 w 3217557"/>
              <a:gd name="connsiteY13-356" fmla="*/ 851360 h 2654282"/>
              <a:gd name="connsiteX14-357" fmla="*/ 2602591 w 3217557"/>
              <a:gd name="connsiteY14-358" fmla="*/ 661544 h 2654282"/>
              <a:gd name="connsiteX15-359" fmla="*/ 677114 w 3217557"/>
              <a:gd name="connsiteY15-360" fmla="*/ 569491 h 2654282"/>
              <a:gd name="connsiteX16-361" fmla="*/ 330916 w 3217557"/>
              <a:gd name="connsiteY16-362" fmla="*/ 569491 h 2654282"/>
              <a:gd name="connsiteX17-363" fmla="*/ 0 w 3217557"/>
              <a:gd name="connsiteY17-364" fmla="*/ 900407 h 2654282"/>
              <a:gd name="connsiteX18-365" fmla="*/ 0 w 3217557"/>
              <a:gd name="connsiteY18-366" fmla="*/ 1952009 h 2654282"/>
              <a:gd name="connsiteX19-367" fmla="*/ 330916 w 3217557"/>
              <a:gd name="connsiteY19-368" fmla="*/ 2282925 h 2654282"/>
              <a:gd name="connsiteX20-369" fmla="*/ 711670 w 3217557"/>
              <a:gd name="connsiteY20-370" fmla="*/ 2282925 h 2654282"/>
              <a:gd name="connsiteX21-371" fmla="*/ 275077 w 3217557"/>
              <a:gd name="connsiteY21-372" fmla="*/ 2654282 h 2654282"/>
              <a:gd name="connsiteX22-373" fmla="*/ 1294529 w 3217557"/>
              <a:gd name="connsiteY22-374" fmla="*/ 2282925 h 2654282"/>
              <a:gd name="connsiteX23-375" fmla="*/ 2117356 w 3217557"/>
              <a:gd name="connsiteY23-376" fmla="*/ 2282925 h 2654282"/>
              <a:gd name="connsiteX24-377" fmla="*/ 2418395 w 3217557"/>
              <a:gd name="connsiteY24-378" fmla="*/ 2087951 h 2654282"/>
              <a:gd name="connsiteX25-379" fmla="*/ 1830857 w 3217557"/>
              <a:gd name="connsiteY25-380" fmla="*/ 1799347 h 2654282"/>
              <a:gd name="connsiteX26-381" fmla="*/ 1008030 w 3217557"/>
              <a:gd name="connsiteY26-382" fmla="*/ 1799347 h 2654282"/>
              <a:gd name="connsiteX27-383" fmla="*/ 677114 w 3217557"/>
              <a:gd name="connsiteY27-384" fmla="*/ 1468431 h 2654282"/>
              <a:gd name="connsiteX28-385" fmla="*/ 677114 w 3217557"/>
              <a:gd name="connsiteY28-386" fmla="*/ 569491 h 2654282"/>
              <a:gd name="connsiteX29-387" fmla="*/ 2886641 w 3217557"/>
              <a:gd name="connsiteY29-388" fmla="*/ 0 h 2654282"/>
              <a:gd name="connsiteX30-389" fmla="*/ 1100201 w 3217557"/>
              <a:gd name="connsiteY30-390" fmla="*/ 0 h 2654282"/>
              <a:gd name="connsiteX31-391" fmla="*/ 769285 w 3217557"/>
              <a:gd name="connsiteY31-392" fmla="*/ 330916 h 2654282"/>
              <a:gd name="connsiteX32-393" fmla="*/ 769285 w 3217557"/>
              <a:gd name="connsiteY32-394" fmla="*/ 1382518 h 2654282"/>
              <a:gd name="connsiteX33-395" fmla="*/ 1100201 w 3217557"/>
              <a:gd name="connsiteY33-396" fmla="*/ 1713434 h 2654282"/>
              <a:gd name="connsiteX34-397" fmla="*/ 1923028 w 3217557"/>
              <a:gd name="connsiteY34-398" fmla="*/ 1713434 h 2654282"/>
              <a:gd name="connsiteX35-399" fmla="*/ 3078958 w 3217557"/>
              <a:gd name="connsiteY35-400" fmla="*/ 2077967 h 2654282"/>
              <a:gd name="connsiteX36-401" fmla="*/ 2505887 w 3217557"/>
              <a:gd name="connsiteY36-402" fmla="*/ 1713434 h 2654282"/>
              <a:gd name="connsiteX37-403" fmla="*/ 2886641 w 3217557"/>
              <a:gd name="connsiteY37-404" fmla="*/ 1713434 h 2654282"/>
              <a:gd name="connsiteX38-405" fmla="*/ 3217557 w 3217557"/>
              <a:gd name="connsiteY38-406" fmla="*/ 1382518 h 2654282"/>
              <a:gd name="connsiteX39-407" fmla="*/ 3217557 w 3217557"/>
              <a:gd name="connsiteY39-408" fmla="*/ 330916 h 2654282"/>
              <a:gd name="connsiteX40-409" fmla="*/ 2886641 w 3217557"/>
              <a:gd name="connsiteY40-410" fmla="*/ 0 h 2654282"/>
              <a:gd name="connsiteX0-411" fmla="*/ 1384251 w 3217557"/>
              <a:gd name="connsiteY0-412" fmla="*/ 661544 h 2654282"/>
              <a:gd name="connsiteX1-413" fmla="*/ 1574067 w 3217557"/>
              <a:gd name="connsiteY1-414" fmla="*/ 851360 h 2654282"/>
              <a:gd name="connsiteX2-415" fmla="*/ 1384251 w 3217557"/>
              <a:gd name="connsiteY2-416" fmla="*/ 1041176 h 2654282"/>
              <a:gd name="connsiteX3-417" fmla="*/ 1194435 w 3217557"/>
              <a:gd name="connsiteY3-418" fmla="*/ 851360 h 2654282"/>
              <a:gd name="connsiteX4-419" fmla="*/ 1384251 w 3217557"/>
              <a:gd name="connsiteY4-420" fmla="*/ 661544 h 2654282"/>
              <a:gd name="connsiteX5-421" fmla="*/ 1993421 w 3217557"/>
              <a:gd name="connsiteY5-422" fmla="*/ 661544 h 2654282"/>
              <a:gd name="connsiteX6-423" fmla="*/ 2183237 w 3217557"/>
              <a:gd name="connsiteY6-424" fmla="*/ 851360 h 2654282"/>
              <a:gd name="connsiteX7-425" fmla="*/ 1993421 w 3217557"/>
              <a:gd name="connsiteY7-426" fmla="*/ 1041176 h 2654282"/>
              <a:gd name="connsiteX8-427" fmla="*/ 1803605 w 3217557"/>
              <a:gd name="connsiteY8-428" fmla="*/ 851360 h 2654282"/>
              <a:gd name="connsiteX9-429" fmla="*/ 1993421 w 3217557"/>
              <a:gd name="connsiteY9-430" fmla="*/ 661544 h 2654282"/>
              <a:gd name="connsiteX10-431" fmla="*/ 2602591 w 3217557"/>
              <a:gd name="connsiteY10-432" fmla="*/ 661544 h 2654282"/>
              <a:gd name="connsiteX11-433" fmla="*/ 2792407 w 3217557"/>
              <a:gd name="connsiteY11-434" fmla="*/ 851360 h 2654282"/>
              <a:gd name="connsiteX12-435" fmla="*/ 2602591 w 3217557"/>
              <a:gd name="connsiteY12-436" fmla="*/ 1041176 h 2654282"/>
              <a:gd name="connsiteX13-437" fmla="*/ 2412775 w 3217557"/>
              <a:gd name="connsiteY13-438" fmla="*/ 851360 h 2654282"/>
              <a:gd name="connsiteX14-439" fmla="*/ 2602591 w 3217557"/>
              <a:gd name="connsiteY14-440" fmla="*/ 661544 h 2654282"/>
              <a:gd name="connsiteX15-441" fmla="*/ 677114 w 3217557"/>
              <a:gd name="connsiteY15-442" fmla="*/ 569491 h 2654282"/>
              <a:gd name="connsiteX16-443" fmla="*/ 330916 w 3217557"/>
              <a:gd name="connsiteY16-444" fmla="*/ 569491 h 2654282"/>
              <a:gd name="connsiteX17-445" fmla="*/ 0 w 3217557"/>
              <a:gd name="connsiteY17-446" fmla="*/ 900407 h 2654282"/>
              <a:gd name="connsiteX18-447" fmla="*/ 0 w 3217557"/>
              <a:gd name="connsiteY18-448" fmla="*/ 1952009 h 2654282"/>
              <a:gd name="connsiteX19-449" fmla="*/ 330916 w 3217557"/>
              <a:gd name="connsiteY19-450" fmla="*/ 2282925 h 2654282"/>
              <a:gd name="connsiteX20-451" fmla="*/ 711670 w 3217557"/>
              <a:gd name="connsiteY20-452" fmla="*/ 2282925 h 2654282"/>
              <a:gd name="connsiteX21-453" fmla="*/ 275077 w 3217557"/>
              <a:gd name="connsiteY21-454" fmla="*/ 2654282 h 2654282"/>
              <a:gd name="connsiteX22-455" fmla="*/ 1294529 w 3217557"/>
              <a:gd name="connsiteY22-456" fmla="*/ 2282925 h 2654282"/>
              <a:gd name="connsiteX23-457" fmla="*/ 2117356 w 3217557"/>
              <a:gd name="connsiteY23-458" fmla="*/ 2282925 h 2654282"/>
              <a:gd name="connsiteX24-459" fmla="*/ 2418395 w 3217557"/>
              <a:gd name="connsiteY24-460" fmla="*/ 2087951 h 2654282"/>
              <a:gd name="connsiteX25-461" fmla="*/ 1830857 w 3217557"/>
              <a:gd name="connsiteY25-462" fmla="*/ 1799347 h 2654282"/>
              <a:gd name="connsiteX26-463" fmla="*/ 1008030 w 3217557"/>
              <a:gd name="connsiteY26-464" fmla="*/ 1799347 h 2654282"/>
              <a:gd name="connsiteX27-465" fmla="*/ 677114 w 3217557"/>
              <a:gd name="connsiteY27-466" fmla="*/ 1468431 h 2654282"/>
              <a:gd name="connsiteX28-467" fmla="*/ 677114 w 3217557"/>
              <a:gd name="connsiteY28-468" fmla="*/ 569491 h 2654282"/>
              <a:gd name="connsiteX29-469" fmla="*/ 2886641 w 3217557"/>
              <a:gd name="connsiteY29-470" fmla="*/ 0 h 2654282"/>
              <a:gd name="connsiteX30-471" fmla="*/ 1100201 w 3217557"/>
              <a:gd name="connsiteY30-472" fmla="*/ 0 h 2654282"/>
              <a:gd name="connsiteX31-473" fmla="*/ 769285 w 3217557"/>
              <a:gd name="connsiteY31-474" fmla="*/ 330916 h 2654282"/>
              <a:gd name="connsiteX32-475" fmla="*/ 769285 w 3217557"/>
              <a:gd name="connsiteY32-476" fmla="*/ 1382518 h 2654282"/>
              <a:gd name="connsiteX33-477" fmla="*/ 1100201 w 3217557"/>
              <a:gd name="connsiteY33-478" fmla="*/ 1713434 h 2654282"/>
              <a:gd name="connsiteX34-479" fmla="*/ 1923028 w 3217557"/>
              <a:gd name="connsiteY34-480" fmla="*/ 1713434 h 2654282"/>
              <a:gd name="connsiteX35-481" fmla="*/ 3078958 w 3217557"/>
              <a:gd name="connsiteY35-482" fmla="*/ 2077967 h 2654282"/>
              <a:gd name="connsiteX36-483" fmla="*/ 2505887 w 3217557"/>
              <a:gd name="connsiteY36-484" fmla="*/ 1713434 h 2654282"/>
              <a:gd name="connsiteX37-485" fmla="*/ 2886641 w 3217557"/>
              <a:gd name="connsiteY37-486" fmla="*/ 1713434 h 2654282"/>
              <a:gd name="connsiteX38-487" fmla="*/ 3217557 w 3217557"/>
              <a:gd name="connsiteY38-488" fmla="*/ 1382518 h 2654282"/>
              <a:gd name="connsiteX39-489" fmla="*/ 3217557 w 3217557"/>
              <a:gd name="connsiteY39-490" fmla="*/ 330916 h 2654282"/>
              <a:gd name="connsiteX40-491" fmla="*/ 2886641 w 3217557"/>
              <a:gd name="connsiteY40-492" fmla="*/ 0 h 2654282"/>
              <a:gd name="connsiteX0-493" fmla="*/ 1384251 w 3217557"/>
              <a:gd name="connsiteY0-494" fmla="*/ 661544 h 2654282"/>
              <a:gd name="connsiteX1-495" fmla="*/ 1574067 w 3217557"/>
              <a:gd name="connsiteY1-496" fmla="*/ 851360 h 2654282"/>
              <a:gd name="connsiteX2-497" fmla="*/ 1384251 w 3217557"/>
              <a:gd name="connsiteY2-498" fmla="*/ 1041176 h 2654282"/>
              <a:gd name="connsiteX3-499" fmla="*/ 1194435 w 3217557"/>
              <a:gd name="connsiteY3-500" fmla="*/ 851360 h 2654282"/>
              <a:gd name="connsiteX4-501" fmla="*/ 1384251 w 3217557"/>
              <a:gd name="connsiteY4-502" fmla="*/ 661544 h 2654282"/>
              <a:gd name="connsiteX5-503" fmla="*/ 1993421 w 3217557"/>
              <a:gd name="connsiteY5-504" fmla="*/ 661544 h 2654282"/>
              <a:gd name="connsiteX6-505" fmla="*/ 2183237 w 3217557"/>
              <a:gd name="connsiteY6-506" fmla="*/ 851360 h 2654282"/>
              <a:gd name="connsiteX7-507" fmla="*/ 1993421 w 3217557"/>
              <a:gd name="connsiteY7-508" fmla="*/ 1041176 h 2654282"/>
              <a:gd name="connsiteX8-509" fmla="*/ 1803605 w 3217557"/>
              <a:gd name="connsiteY8-510" fmla="*/ 851360 h 2654282"/>
              <a:gd name="connsiteX9-511" fmla="*/ 1993421 w 3217557"/>
              <a:gd name="connsiteY9-512" fmla="*/ 661544 h 2654282"/>
              <a:gd name="connsiteX10-513" fmla="*/ 2602591 w 3217557"/>
              <a:gd name="connsiteY10-514" fmla="*/ 661544 h 2654282"/>
              <a:gd name="connsiteX11-515" fmla="*/ 2792407 w 3217557"/>
              <a:gd name="connsiteY11-516" fmla="*/ 851360 h 2654282"/>
              <a:gd name="connsiteX12-517" fmla="*/ 2602591 w 3217557"/>
              <a:gd name="connsiteY12-518" fmla="*/ 1041176 h 2654282"/>
              <a:gd name="connsiteX13-519" fmla="*/ 2412775 w 3217557"/>
              <a:gd name="connsiteY13-520" fmla="*/ 851360 h 2654282"/>
              <a:gd name="connsiteX14-521" fmla="*/ 2602591 w 3217557"/>
              <a:gd name="connsiteY14-522" fmla="*/ 661544 h 2654282"/>
              <a:gd name="connsiteX15-523" fmla="*/ 677114 w 3217557"/>
              <a:gd name="connsiteY15-524" fmla="*/ 569491 h 2654282"/>
              <a:gd name="connsiteX16-525" fmla="*/ 330916 w 3217557"/>
              <a:gd name="connsiteY16-526" fmla="*/ 569491 h 2654282"/>
              <a:gd name="connsiteX17-527" fmla="*/ 0 w 3217557"/>
              <a:gd name="connsiteY17-528" fmla="*/ 900407 h 2654282"/>
              <a:gd name="connsiteX18-529" fmla="*/ 0 w 3217557"/>
              <a:gd name="connsiteY18-530" fmla="*/ 1952009 h 2654282"/>
              <a:gd name="connsiteX19-531" fmla="*/ 330916 w 3217557"/>
              <a:gd name="connsiteY19-532" fmla="*/ 2282925 h 2654282"/>
              <a:gd name="connsiteX20-533" fmla="*/ 711670 w 3217557"/>
              <a:gd name="connsiteY20-534" fmla="*/ 2282925 h 2654282"/>
              <a:gd name="connsiteX21-535" fmla="*/ 275077 w 3217557"/>
              <a:gd name="connsiteY21-536" fmla="*/ 2654282 h 2654282"/>
              <a:gd name="connsiteX22-537" fmla="*/ 1294529 w 3217557"/>
              <a:gd name="connsiteY22-538" fmla="*/ 2282925 h 2654282"/>
              <a:gd name="connsiteX23-539" fmla="*/ 2117356 w 3217557"/>
              <a:gd name="connsiteY23-540" fmla="*/ 2282925 h 2654282"/>
              <a:gd name="connsiteX24-541" fmla="*/ 2418395 w 3217557"/>
              <a:gd name="connsiteY24-542" fmla="*/ 2087951 h 2654282"/>
              <a:gd name="connsiteX25-543" fmla="*/ 1830857 w 3217557"/>
              <a:gd name="connsiteY25-544" fmla="*/ 1799347 h 2654282"/>
              <a:gd name="connsiteX26-545" fmla="*/ 1008030 w 3217557"/>
              <a:gd name="connsiteY26-546" fmla="*/ 1799347 h 2654282"/>
              <a:gd name="connsiteX27-547" fmla="*/ 677114 w 3217557"/>
              <a:gd name="connsiteY27-548" fmla="*/ 1468431 h 2654282"/>
              <a:gd name="connsiteX28-549" fmla="*/ 677114 w 3217557"/>
              <a:gd name="connsiteY28-550" fmla="*/ 569491 h 2654282"/>
              <a:gd name="connsiteX29-551" fmla="*/ 2886641 w 3217557"/>
              <a:gd name="connsiteY29-552" fmla="*/ 0 h 2654282"/>
              <a:gd name="connsiteX30-553" fmla="*/ 1100201 w 3217557"/>
              <a:gd name="connsiteY30-554" fmla="*/ 0 h 2654282"/>
              <a:gd name="connsiteX31-555" fmla="*/ 769285 w 3217557"/>
              <a:gd name="connsiteY31-556" fmla="*/ 330916 h 2654282"/>
              <a:gd name="connsiteX32-557" fmla="*/ 769285 w 3217557"/>
              <a:gd name="connsiteY32-558" fmla="*/ 1382518 h 2654282"/>
              <a:gd name="connsiteX33-559" fmla="*/ 1100201 w 3217557"/>
              <a:gd name="connsiteY33-560" fmla="*/ 1713434 h 2654282"/>
              <a:gd name="connsiteX34-561" fmla="*/ 1923028 w 3217557"/>
              <a:gd name="connsiteY34-562" fmla="*/ 1713434 h 2654282"/>
              <a:gd name="connsiteX35-563" fmla="*/ 3078958 w 3217557"/>
              <a:gd name="connsiteY35-564" fmla="*/ 2077967 h 2654282"/>
              <a:gd name="connsiteX36-565" fmla="*/ 2505887 w 3217557"/>
              <a:gd name="connsiteY36-566" fmla="*/ 1713434 h 2654282"/>
              <a:gd name="connsiteX37-567" fmla="*/ 2886641 w 3217557"/>
              <a:gd name="connsiteY37-568" fmla="*/ 1713434 h 2654282"/>
              <a:gd name="connsiteX38-569" fmla="*/ 3217557 w 3217557"/>
              <a:gd name="connsiteY38-570" fmla="*/ 1382518 h 2654282"/>
              <a:gd name="connsiteX39-571" fmla="*/ 3217557 w 3217557"/>
              <a:gd name="connsiteY39-572" fmla="*/ 330916 h 2654282"/>
              <a:gd name="connsiteX40-573" fmla="*/ 2886641 w 3217557"/>
              <a:gd name="connsiteY40-574" fmla="*/ 0 h 2654282"/>
              <a:gd name="connsiteX0-575" fmla="*/ 1384251 w 3217557"/>
              <a:gd name="connsiteY0-576" fmla="*/ 661544 h 2654282"/>
              <a:gd name="connsiteX1-577" fmla="*/ 1574067 w 3217557"/>
              <a:gd name="connsiteY1-578" fmla="*/ 851360 h 2654282"/>
              <a:gd name="connsiteX2-579" fmla="*/ 1384251 w 3217557"/>
              <a:gd name="connsiteY2-580" fmla="*/ 1041176 h 2654282"/>
              <a:gd name="connsiteX3-581" fmla="*/ 1194435 w 3217557"/>
              <a:gd name="connsiteY3-582" fmla="*/ 851360 h 2654282"/>
              <a:gd name="connsiteX4-583" fmla="*/ 1384251 w 3217557"/>
              <a:gd name="connsiteY4-584" fmla="*/ 661544 h 2654282"/>
              <a:gd name="connsiteX5-585" fmla="*/ 1993421 w 3217557"/>
              <a:gd name="connsiteY5-586" fmla="*/ 661544 h 2654282"/>
              <a:gd name="connsiteX6-587" fmla="*/ 2183237 w 3217557"/>
              <a:gd name="connsiteY6-588" fmla="*/ 851360 h 2654282"/>
              <a:gd name="connsiteX7-589" fmla="*/ 1993421 w 3217557"/>
              <a:gd name="connsiteY7-590" fmla="*/ 1041176 h 2654282"/>
              <a:gd name="connsiteX8-591" fmla="*/ 1803605 w 3217557"/>
              <a:gd name="connsiteY8-592" fmla="*/ 851360 h 2654282"/>
              <a:gd name="connsiteX9-593" fmla="*/ 1993421 w 3217557"/>
              <a:gd name="connsiteY9-594" fmla="*/ 661544 h 2654282"/>
              <a:gd name="connsiteX10-595" fmla="*/ 2602591 w 3217557"/>
              <a:gd name="connsiteY10-596" fmla="*/ 661544 h 2654282"/>
              <a:gd name="connsiteX11-597" fmla="*/ 2792407 w 3217557"/>
              <a:gd name="connsiteY11-598" fmla="*/ 851360 h 2654282"/>
              <a:gd name="connsiteX12-599" fmla="*/ 2602591 w 3217557"/>
              <a:gd name="connsiteY12-600" fmla="*/ 1041176 h 2654282"/>
              <a:gd name="connsiteX13-601" fmla="*/ 2412775 w 3217557"/>
              <a:gd name="connsiteY13-602" fmla="*/ 851360 h 2654282"/>
              <a:gd name="connsiteX14-603" fmla="*/ 2602591 w 3217557"/>
              <a:gd name="connsiteY14-604" fmla="*/ 661544 h 2654282"/>
              <a:gd name="connsiteX15-605" fmla="*/ 677114 w 3217557"/>
              <a:gd name="connsiteY15-606" fmla="*/ 569491 h 2654282"/>
              <a:gd name="connsiteX16-607" fmla="*/ 330916 w 3217557"/>
              <a:gd name="connsiteY16-608" fmla="*/ 569491 h 2654282"/>
              <a:gd name="connsiteX17-609" fmla="*/ 0 w 3217557"/>
              <a:gd name="connsiteY17-610" fmla="*/ 900407 h 2654282"/>
              <a:gd name="connsiteX18-611" fmla="*/ 0 w 3217557"/>
              <a:gd name="connsiteY18-612" fmla="*/ 1952009 h 2654282"/>
              <a:gd name="connsiteX19-613" fmla="*/ 330916 w 3217557"/>
              <a:gd name="connsiteY19-614" fmla="*/ 2282925 h 2654282"/>
              <a:gd name="connsiteX20-615" fmla="*/ 711670 w 3217557"/>
              <a:gd name="connsiteY20-616" fmla="*/ 2282925 h 2654282"/>
              <a:gd name="connsiteX21-617" fmla="*/ 275077 w 3217557"/>
              <a:gd name="connsiteY21-618" fmla="*/ 2654282 h 2654282"/>
              <a:gd name="connsiteX22-619" fmla="*/ 1294529 w 3217557"/>
              <a:gd name="connsiteY22-620" fmla="*/ 2282925 h 2654282"/>
              <a:gd name="connsiteX23-621" fmla="*/ 2117356 w 3217557"/>
              <a:gd name="connsiteY23-622" fmla="*/ 2282925 h 2654282"/>
              <a:gd name="connsiteX24-623" fmla="*/ 2418395 w 3217557"/>
              <a:gd name="connsiteY24-624" fmla="*/ 2087951 h 2654282"/>
              <a:gd name="connsiteX25-625" fmla="*/ 1830857 w 3217557"/>
              <a:gd name="connsiteY25-626" fmla="*/ 1799347 h 2654282"/>
              <a:gd name="connsiteX26-627" fmla="*/ 1008030 w 3217557"/>
              <a:gd name="connsiteY26-628" fmla="*/ 1799347 h 2654282"/>
              <a:gd name="connsiteX27-629" fmla="*/ 677114 w 3217557"/>
              <a:gd name="connsiteY27-630" fmla="*/ 1468431 h 2654282"/>
              <a:gd name="connsiteX28-631" fmla="*/ 677114 w 3217557"/>
              <a:gd name="connsiteY28-632" fmla="*/ 569491 h 2654282"/>
              <a:gd name="connsiteX29-633" fmla="*/ 2886641 w 3217557"/>
              <a:gd name="connsiteY29-634" fmla="*/ 0 h 2654282"/>
              <a:gd name="connsiteX30-635" fmla="*/ 1100201 w 3217557"/>
              <a:gd name="connsiteY30-636" fmla="*/ 0 h 2654282"/>
              <a:gd name="connsiteX31-637" fmla="*/ 769285 w 3217557"/>
              <a:gd name="connsiteY31-638" fmla="*/ 330916 h 2654282"/>
              <a:gd name="connsiteX32-639" fmla="*/ 769285 w 3217557"/>
              <a:gd name="connsiteY32-640" fmla="*/ 1382518 h 2654282"/>
              <a:gd name="connsiteX33-641" fmla="*/ 1100201 w 3217557"/>
              <a:gd name="connsiteY33-642" fmla="*/ 1713434 h 2654282"/>
              <a:gd name="connsiteX34-643" fmla="*/ 1923028 w 3217557"/>
              <a:gd name="connsiteY34-644" fmla="*/ 1713434 h 2654282"/>
              <a:gd name="connsiteX35-645" fmla="*/ 3078958 w 3217557"/>
              <a:gd name="connsiteY35-646" fmla="*/ 2077967 h 2654282"/>
              <a:gd name="connsiteX36-647" fmla="*/ 2505887 w 3217557"/>
              <a:gd name="connsiteY36-648" fmla="*/ 1713434 h 2654282"/>
              <a:gd name="connsiteX37-649" fmla="*/ 2886641 w 3217557"/>
              <a:gd name="connsiteY37-650" fmla="*/ 1713434 h 2654282"/>
              <a:gd name="connsiteX38-651" fmla="*/ 3217557 w 3217557"/>
              <a:gd name="connsiteY38-652" fmla="*/ 1382518 h 2654282"/>
              <a:gd name="connsiteX39-653" fmla="*/ 3217557 w 3217557"/>
              <a:gd name="connsiteY39-654" fmla="*/ 330916 h 2654282"/>
              <a:gd name="connsiteX40-655" fmla="*/ 2886641 w 3217557"/>
              <a:gd name="connsiteY40-656" fmla="*/ 0 h 2654282"/>
              <a:gd name="connsiteX0-657" fmla="*/ 1384251 w 3217557"/>
              <a:gd name="connsiteY0-658" fmla="*/ 661544 h 2654282"/>
              <a:gd name="connsiteX1-659" fmla="*/ 1574067 w 3217557"/>
              <a:gd name="connsiteY1-660" fmla="*/ 851360 h 2654282"/>
              <a:gd name="connsiteX2-661" fmla="*/ 1384251 w 3217557"/>
              <a:gd name="connsiteY2-662" fmla="*/ 1041176 h 2654282"/>
              <a:gd name="connsiteX3-663" fmla="*/ 1194435 w 3217557"/>
              <a:gd name="connsiteY3-664" fmla="*/ 851360 h 2654282"/>
              <a:gd name="connsiteX4-665" fmla="*/ 1384251 w 3217557"/>
              <a:gd name="connsiteY4-666" fmla="*/ 661544 h 2654282"/>
              <a:gd name="connsiteX5-667" fmla="*/ 1993421 w 3217557"/>
              <a:gd name="connsiteY5-668" fmla="*/ 661544 h 2654282"/>
              <a:gd name="connsiteX6-669" fmla="*/ 2183237 w 3217557"/>
              <a:gd name="connsiteY6-670" fmla="*/ 851360 h 2654282"/>
              <a:gd name="connsiteX7-671" fmla="*/ 1993421 w 3217557"/>
              <a:gd name="connsiteY7-672" fmla="*/ 1041176 h 2654282"/>
              <a:gd name="connsiteX8-673" fmla="*/ 1803605 w 3217557"/>
              <a:gd name="connsiteY8-674" fmla="*/ 851360 h 2654282"/>
              <a:gd name="connsiteX9-675" fmla="*/ 1993421 w 3217557"/>
              <a:gd name="connsiteY9-676" fmla="*/ 661544 h 2654282"/>
              <a:gd name="connsiteX10-677" fmla="*/ 2602591 w 3217557"/>
              <a:gd name="connsiteY10-678" fmla="*/ 661544 h 2654282"/>
              <a:gd name="connsiteX11-679" fmla="*/ 2792407 w 3217557"/>
              <a:gd name="connsiteY11-680" fmla="*/ 851360 h 2654282"/>
              <a:gd name="connsiteX12-681" fmla="*/ 2602591 w 3217557"/>
              <a:gd name="connsiteY12-682" fmla="*/ 1041176 h 2654282"/>
              <a:gd name="connsiteX13-683" fmla="*/ 2412775 w 3217557"/>
              <a:gd name="connsiteY13-684" fmla="*/ 851360 h 2654282"/>
              <a:gd name="connsiteX14-685" fmla="*/ 2602591 w 3217557"/>
              <a:gd name="connsiteY14-686" fmla="*/ 661544 h 2654282"/>
              <a:gd name="connsiteX15-687" fmla="*/ 677114 w 3217557"/>
              <a:gd name="connsiteY15-688" fmla="*/ 569491 h 2654282"/>
              <a:gd name="connsiteX16-689" fmla="*/ 330916 w 3217557"/>
              <a:gd name="connsiteY16-690" fmla="*/ 569491 h 2654282"/>
              <a:gd name="connsiteX17-691" fmla="*/ 0 w 3217557"/>
              <a:gd name="connsiteY17-692" fmla="*/ 900407 h 2654282"/>
              <a:gd name="connsiteX18-693" fmla="*/ 0 w 3217557"/>
              <a:gd name="connsiteY18-694" fmla="*/ 1952009 h 2654282"/>
              <a:gd name="connsiteX19-695" fmla="*/ 330916 w 3217557"/>
              <a:gd name="connsiteY19-696" fmla="*/ 2282925 h 2654282"/>
              <a:gd name="connsiteX20-697" fmla="*/ 711670 w 3217557"/>
              <a:gd name="connsiteY20-698" fmla="*/ 2282925 h 2654282"/>
              <a:gd name="connsiteX21-699" fmla="*/ 275077 w 3217557"/>
              <a:gd name="connsiteY21-700" fmla="*/ 2654282 h 2654282"/>
              <a:gd name="connsiteX22-701" fmla="*/ 1294529 w 3217557"/>
              <a:gd name="connsiteY22-702" fmla="*/ 2282925 h 2654282"/>
              <a:gd name="connsiteX23-703" fmla="*/ 2117356 w 3217557"/>
              <a:gd name="connsiteY23-704" fmla="*/ 2282925 h 2654282"/>
              <a:gd name="connsiteX24-705" fmla="*/ 2418395 w 3217557"/>
              <a:gd name="connsiteY24-706" fmla="*/ 2087951 h 2654282"/>
              <a:gd name="connsiteX25-707" fmla="*/ 1830857 w 3217557"/>
              <a:gd name="connsiteY25-708" fmla="*/ 1799347 h 2654282"/>
              <a:gd name="connsiteX26-709" fmla="*/ 1008030 w 3217557"/>
              <a:gd name="connsiteY26-710" fmla="*/ 1799347 h 2654282"/>
              <a:gd name="connsiteX27-711" fmla="*/ 677114 w 3217557"/>
              <a:gd name="connsiteY27-712" fmla="*/ 1468431 h 2654282"/>
              <a:gd name="connsiteX28-713" fmla="*/ 677114 w 3217557"/>
              <a:gd name="connsiteY28-714" fmla="*/ 569491 h 2654282"/>
              <a:gd name="connsiteX29-715" fmla="*/ 2886641 w 3217557"/>
              <a:gd name="connsiteY29-716" fmla="*/ 0 h 2654282"/>
              <a:gd name="connsiteX30-717" fmla="*/ 1100201 w 3217557"/>
              <a:gd name="connsiteY30-718" fmla="*/ 0 h 2654282"/>
              <a:gd name="connsiteX31-719" fmla="*/ 769285 w 3217557"/>
              <a:gd name="connsiteY31-720" fmla="*/ 330916 h 2654282"/>
              <a:gd name="connsiteX32-721" fmla="*/ 769285 w 3217557"/>
              <a:gd name="connsiteY32-722" fmla="*/ 1382518 h 2654282"/>
              <a:gd name="connsiteX33-723" fmla="*/ 1100201 w 3217557"/>
              <a:gd name="connsiteY33-724" fmla="*/ 1713434 h 2654282"/>
              <a:gd name="connsiteX34-725" fmla="*/ 1923028 w 3217557"/>
              <a:gd name="connsiteY34-726" fmla="*/ 1713434 h 2654282"/>
              <a:gd name="connsiteX35-727" fmla="*/ 3078958 w 3217557"/>
              <a:gd name="connsiteY35-728" fmla="*/ 2077967 h 2654282"/>
              <a:gd name="connsiteX36-729" fmla="*/ 2505887 w 3217557"/>
              <a:gd name="connsiteY36-730" fmla="*/ 1713434 h 2654282"/>
              <a:gd name="connsiteX37-731" fmla="*/ 2886641 w 3217557"/>
              <a:gd name="connsiteY37-732" fmla="*/ 1713434 h 2654282"/>
              <a:gd name="connsiteX38-733" fmla="*/ 3217557 w 3217557"/>
              <a:gd name="connsiteY38-734" fmla="*/ 1382518 h 2654282"/>
              <a:gd name="connsiteX39-735" fmla="*/ 3217557 w 3217557"/>
              <a:gd name="connsiteY39-736" fmla="*/ 330916 h 2654282"/>
              <a:gd name="connsiteX40-737" fmla="*/ 2886641 w 3217557"/>
              <a:gd name="connsiteY40-738" fmla="*/ 0 h 26542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9" name="Teardrop 1"/>
          <p:cNvSpPr/>
          <p:nvPr/>
        </p:nvSpPr>
        <p:spPr>
          <a:xfrm rot="18805991">
            <a:off x="5913688" y="2928634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0" name="Round Same Side Corner Rectangle 11"/>
          <p:cNvSpPr>
            <a:spLocks noChangeAspect="1"/>
          </p:cNvSpPr>
          <p:nvPr/>
        </p:nvSpPr>
        <p:spPr>
          <a:xfrm rot="9900000">
            <a:off x="5520116" y="432423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1" name="Rounded Rectangle 27"/>
          <p:cNvSpPr/>
          <p:nvPr/>
        </p:nvSpPr>
        <p:spPr>
          <a:xfrm>
            <a:off x="6633028" y="3559304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2" name="Block Arc 10"/>
          <p:cNvSpPr/>
          <p:nvPr/>
        </p:nvSpPr>
        <p:spPr>
          <a:xfrm>
            <a:off x="6332311" y="4387906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51685" y="2105025"/>
            <a:ext cx="33604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sym typeface="+mn-ea"/>
              </a:rPr>
              <a:t>Get a modern PowerPoint  Presentation that is beautifully designed. I hope and I believe that this Template will your Time.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34823" y="3766107"/>
            <a:ext cx="39223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6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95478" y="2999560"/>
            <a:ext cx="3801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spc="3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4400" spc="3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11091" y="4166216"/>
            <a:ext cx="55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consectetuer adipiscing elit. Maecenas porttitor congue massa.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Fusce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posuere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80909" y="2168564"/>
            <a:ext cx="2830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4400" dirty="0">
                <a:solidFill>
                  <a:srgbClr val="9C7162"/>
                </a:solidFill>
                <a:latin typeface="Century Gothic" panose="020B0502020202020204" pitchFamily="34" charset="0"/>
                <a:cs typeface="DokChampa" panose="020B0604020202020204" pitchFamily="34" charset="-34"/>
              </a:rPr>
              <a:t>PART 04</a:t>
            </a:r>
            <a:endParaRPr lang="zh-CN" altLang="en-US" sz="4400" dirty="0">
              <a:solidFill>
                <a:srgbClr val="9C7162"/>
              </a:solidFill>
              <a:latin typeface="Century Gothic" panose="020B0502020202020204" pitchFamily="34" charset="0"/>
              <a:cs typeface="DokChampa" panose="020B0604020202020204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54753" y="6306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28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4753" y="1063675"/>
            <a:ext cx="32442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1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93594" y="630089"/>
            <a:ext cx="620600" cy="695196"/>
            <a:chOff x="370073" y="588873"/>
            <a:chExt cx="829569" cy="929283"/>
          </a:xfrm>
        </p:grpSpPr>
        <p:pic>
          <p:nvPicPr>
            <p:cNvPr id="4" name="图形 3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 rot="5737829">
              <a:off x="539492" y="630571"/>
              <a:ext cx="490731" cy="829569"/>
            </a:xfrm>
            <a:prstGeom prst="rect">
              <a:avLst/>
            </a:prstGeom>
          </p:spPr>
        </p:pic>
        <p:pic>
          <p:nvPicPr>
            <p:cNvPr id="5" name="图形 4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6803989">
              <a:off x="367467" y="727089"/>
              <a:ext cx="929283" cy="652851"/>
            </a:xfrm>
            <a:prstGeom prst="rect">
              <a:avLst/>
            </a:prstGeom>
          </p:spPr>
        </p:pic>
      </p:grpSp>
      <p:grpSp>
        <p:nvGrpSpPr>
          <p:cNvPr id="7" name="Group 33"/>
          <p:cNvGrpSpPr/>
          <p:nvPr/>
        </p:nvGrpSpPr>
        <p:grpSpPr>
          <a:xfrm>
            <a:off x="10932967" y="352694"/>
            <a:ext cx="762976" cy="3863294"/>
            <a:chOff x="3942094" y="-1847"/>
            <a:chExt cx="762976" cy="3863294"/>
          </a:xfrm>
          <a:solidFill>
            <a:schemeClr val="accent2"/>
          </a:solidFill>
        </p:grpSpPr>
        <p:sp>
          <p:nvSpPr>
            <p:cNvPr id="8" name="Rectangle 4"/>
            <p:cNvSpPr/>
            <p:nvPr/>
          </p:nvSpPr>
          <p:spPr>
            <a:xfrm>
              <a:off x="4288244" y="-1847"/>
              <a:ext cx="72000" cy="2651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23"/>
            <p:cNvSpPr/>
            <p:nvPr/>
          </p:nvSpPr>
          <p:spPr>
            <a:xfrm rot="5400000" flipH="1">
              <a:off x="3694759" y="2851136"/>
              <a:ext cx="1257646" cy="762976"/>
            </a:xfrm>
            <a:custGeom>
              <a:avLst/>
              <a:gdLst>
                <a:gd name="connsiteX0" fmla="*/ 782320 w 1075004"/>
                <a:gd name="connsiteY0" fmla="*/ 253919 h 652173"/>
                <a:gd name="connsiteX1" fmla="*/ 763875 w 1075004"/>
                <a:gd name="connsiteY1" fmla="*/ 269396 h 652173"/>
                <a:gd name="connsiteX2" fmla="*/ 421371 w 1075004"/>
                <a:gd name="connsiteY2" fmla="*/ 239431 h 652173"/>
                <a:gd name="connsiteX3" fmla="*/ 421370 w 1075004"/>
                <a:gd name="connsiteY3" fmla="*/ 253854 h 652173"/>
                <a:gd name="connsiteX4" fmla="*/ 447078 w 1075004"/>
                <a:gd name="connsiteY4" fmla="*/ 253854 h 652173"/>
                <a:gd name="connsiteX5" fmla="*/ 464104 w 1075004"/>
                <a:gd name="connsiteY5" fmla="*/ 270880 h 652173"/>
                <a:gd name="connsiteX6" fmla="*/ 464104 w 1075004"/>
                <a:gd name="connsiteY6" fmla="*/ 270879 h 652173"/>
                <a:gd name="connsiteX7" fmla="*/ 447079 w 1075004"/>
                <a:gd name="connsiteY7" fmla="*/ 287905 h 652173"/>
                <a:gd name="connsiteX8" fmla="*/ 421371 w 1075004"/>
                <a:gd name="connsiteY8" fmla="*/ 287905 h 652173"/>
                <a:gd name="connsiteX9" fmla="*/ 421371 w 1075004"/>
                <a:gd name="connsiteY9" fmla="*/ 311227 h 652173"/>
                <a:gd name="connsiteX10" fmla="*/ 447078 w 1075004"/>
                <a:gd name="connsiteY10" fmla="*/ 311227 h 652173"/>
                <a:gd name="connsiteX11" fmla="*/ 464104 w 1075004"/>
                <a:gd name="connsiteY11" fmla="*/ 328253 h 652173"/>
                <a:gd name="connsiteX12" fmla="*/ 464104 w 1075004"/>
                <a:gd name="connsiteY12" fmla="*/ 328253 h 652173"/>
                <a:gd name="connsiteX13" fmla="*/ 447079 w 1075004"/>
                <a:gd name="connsiteY13" fmla="*/ 345279 h 652173"/>
                <a:gd name="connsiteX14" fmla="*/ 421371 w 1075004"/>
                <a:gd name="connsiteY14" fmla="*/ 345279 h 652173"/>
                <a:gd name="connsiteX15" fmla="*/ 421371 w 1075004"/>
                <a:gd name="connsiteY15" fmla="*/ 368601 h 652173"/>
                <a:gd name="connsiteX16" fmla="*/ 447078 w 1075004"/>
                <a:gd name="connsiteY16" fmla="*/ 368601 h 652173"/>
                <a:gd name="connsiteX17" fmla="*/ 464104 w 1075004"/>
                <a:gd name="connsiteY17" fmla="*/ 385627 h 652173"/>
                <a:gd name="connsiteX18" fmla="*/ 464104 w 1075004"/>
                <a:gd name="connsiteY18" fmla="*/ 385627 h 652173"/>
                <a:gd name="connsiteX19" fmla="*/ 447079 w 1075004"/>
                <a:gd name="connsiteY19" fmla="*/ 402653 h 652173"/>
                <a:gd name="connsiteX20" fmla="*/ 421371 w 1075004"/>
                <a:gd name="connsiteY20" fmla="*/ 402653 h 652173"/>
                <a:gd name="connsiteX21" fmla="*/ 421370 w 1075004"/>
                <a:gd name="connsiteY21" fmla="*/ 417162 h 652173"/>
                <a:gd name="connsiteX22" fmla="*/ 762268 w 1075004"/>
                <a:gd name="connsiteY22" fmla="*/ 381333 h 652173"/>
                <a:gd name="connsiteX23" fmla="*/ 780980 w 1075004"/>
                <a:gd name="connsiteY23" fmla="*/ 396486 h 652173"/>
                <a:gd name="connsiteX24" fmla="*/ 765828 w 1075004"/>
                <a:gd name="connsiteY24" fmla="*/ 415197 h 652173"/>
                <a:gd name="connsiteX25" fmla="*/ 415893 w 1075004"/>
                <a:gd name="connsiteY25" fmla="*/ 451977 h 652173"/>
                <a:gd name="connsiteX26" fmla="*/ 397181 w 1075004"/>
                <a:gd name="connsiteY26" fmla="*/ 436824 h 652173"/>
                <a:gd name="connsiteX27" fmla="*/ 398889 w 1075004"/>
                <a:gd name="connsiteY27" fmla="*/ 431060 h 652173"/>
                <a:gd name="connsiteX28" fmla="*/ 398669 w 1075004"/>
                <a:gd name="connsiteY28" fmla="*/ 430531 h 652173"/>
                <a:gd name="connsiteX29" fmla="*/ 398669 w 1075004"/>
                <a:gd name="connsiteY29" fmla="*/ 402653 h 652173"/>
                <a:gd name="connsiteX30" fmla="*/ 372962 w 1075004"/>
                <a:gd name="connsiteY30" fmla="*/ 402653 h 652173"/>
                <a:gd name="connsiteX31" fmla="*/ 355936 w 1075004"/>
                <a:gd name="connsiteY31" fmla="*/ 385627 h 652173"/>
                <a:gd name="connsiteX32" fmla="*/ 372962 w 1075004"/>
                <a:gd name="connsiteY32" fmla="*/ 368601 h 652173"/>
                <a:gd name="connsiteX33" fmla="*/ 398669 w 1075004"/>
                <a:gd name="connsiteY33" fmla="*/ 368601 h 652173"/>
                <a:gd name="connsiteX34" fmla="*/ 398670 w 1075004"/>
                <a:gd name="connsiteY34" fmla="*/ 345279 h 652173"/>
                <a:gd name="connsiteX35" fmla="*/ 372962 w 1075004"/>
                <a:gd name="connsiteY35" fmla="*/ 345279 h 652173"/>
                <a:gd name="connsiteX36" fmla="*/ 355936 w 1075004"/>
                <a:gd name="connsiteY36" fmla="*/ 328253 h 652173"/>
                <a:gd name="connsiteX37" fmla="*/ 372962 w 1075004"/>
                <a:gd name="connsiteY37" fmla="*/ 311228 h 652173"/>
                <a:gd name="connsiteX38" fmla="*/ 398669 w 1075004"/>
                <a:gd name="connsiteY38" fmla="*/ 311227 h 652173"/>
                <a:gd name="connsiteX39" fmla="*/ 398669 w 1075004"/>
                <a:gd name="connsiteY39" fmla="*/ 287905 h 652173"/>
                <a:gd name="connsiteX40" fmla="*/ 372962 w 1075004"/>
                <a:gd name="connsiteY40" fmla="*/ 287905 h 652173"/>
                <a:gd name="connsiteX41" fmla="*/ 355936 w 1075004"/>
                <a:gd name="connsiteY41" fmla="*/ 270880 h 652173"/>
                <a:gd name="connsiteX42" fmla="*/ 372962 w 1075004"/>
                <a:gd name="connsiteY42" fmla="*/ 253854 h 652173"/>
                <a:gd name="connsiteX43" fmla="*/ 398670 w 1075004"/>
                <a:gd name="connsiteY43" fmla="*/ 253854 h 652173"/>
                <a:gd name="connsiteX44" fmla="*/ 398670 w 1075004"/>
                <a:gd name="connsiteY44" fmla="*/ 226224 h 652173"/>
                <a:gd name="connsiteX45" fmla="*/ 399282 w 1075004"/>
                <a:gd name="connsiteY45" fmla="*/ 224745 h 652173"/>
                <a:gd name="connsiteX46" fmla="*/ 397876 w 1075004"/>
                <a:gd name="connsiteY46" fmla="*/ 220285 h 652173"/>
                <a:gd name="connsiteX47" fmla="*/ 416321 w 1075004"/>
                <a:gd name="connsiteY47" fmla="*/ 204807 h 652173"/>
                <a:gd name="connsiteX48" fmla="*/ 766843 w 1075004"/>
                <a:gd name="connsiteY48" fmla="*/ 235474 h 652173"/>
                <a:gd name="connsiteX49" fmla="*/ 782320 w 1075004"/>
                <a:gd name="connsiteY49" fmla="*/ 253919 h 652173"/>
                <a:gd name="connsiteX50" fmla="*/ 787242 w 1075004"/>
                <a:gd name="connsiteY50" fmla="*/ 326087 h 652173"/>
                <a:gd name="connsiteX51" fmla="*/ 785600 w 1075004"/>
                <a:gd name="connsiteY51" fmla="*/ 324445 h 652173"/>
                <a:gd name="connsiteX52" fmla="*/ 785600 w 1075004"/>
                <a:gd name="connsiteY52" fmla="*/ 237207 h 652173"/>
                <a:gd name="connsiteX53" fmla="*/ 722116 w 1075004"/>
                <a:gd name="connsiteY53" fmla="*/ 173722 h 652173"/>
                <a:gd name="connsiteX54" fmla="*/ 634876 w 1075004"/>
                <a:gd name="connsiteY54" fmla="*/ 173722 h 652173"/>
                <a:gd name="connsiteX55" fmla="*/ 556664 w 1075004"/>
                <a:gd name="connsiteY55" fmla="*/ 95509 h 652173"/>
                <a:gd name="connsiteX56" fmla="*/ 95508 w 1075004"/>
                <a:gd name="connsiteY56" fmla="*/ 95509 h 652173"/>
                <a:gd name="connsiteX57" fmla="*/ 0 w 1075004"/>
                <a:gd name="connsiteY57" fmla="*/ 326087 h 652173"/>
                <a:gd name="connsiteX58" fmla="*/ 95508 w 1075004"/>
                <a:gd name="connsiteY58" fmla="*/ 556665 h 652173"/>
                <a:gd name="connsiteX59" fmla="*/ 556665 w 1075004"/>
                <a:gd name="connsiteY59" fmla="*/ 556665 h 652173"/>
                <a:gd name="connsiteX60" fmla="*/ 634877 w 1075004"/>
                <a:gd name="connsiteY60" fmla="*/ 478452 h 652173"/>
                <a:gd name="connsiteX61" fmla="*/ 722116 w 1075004"/>
                <a:gd name="connsiteY61" fmla="*/ 478453 h 652173"/>
                <a:gd name="connsiteX62" fmla="*/ 785600 w 1075004"/>
                <a:gd name="connsiteY62" fmla="*/ 414968 h 652173"/>
                <a:gd name="connsiteX63" fmla="*/ 785600 w 1075004"/>
                <a:gd name="connsiteY63" fmla="*/ 327729 h 652173"/>
                <a:gd name="connsiteX64" fmla="*/ 893383 w 1075004"/>
                <a:gd name="connsiteY64" fmla="*/ 437430 h 652173"/>
                <a:gd name="connsiteX65" fmla="*/ 893383 w 1075004"/>
                <a:gd name="connsiteY65" fmla="*/ 214743 h 652173"/>
                <a:gd name="connsiteX66" fmla="*/ 864082 w 1075004"/>
                <a:gd name="connsiteY66" fmla="*/ 185442 h 652173"/>
                <a:gd name="connsiteX67" fmla="*/ 834781 w 1075004"/>
                <a:gd name="connsiteY67" fmla="*/ 214743 h 652173"/>
                <a:gd name="connsiteX68" fmla="*/ 834781 w 1075004"/>
                <a:gd name="connsiteY68" fmla="*/ 437431 h 652173"/>
                <a:gd name="connsiteX69" fmla="*/ 864082 w 1075004"/>
                <a:gd name="connsiteY69" fmla="*/ 466732 h 652173"/>
                <a:gd name="connsiteX70" fmla="*/ 864082 w 1075004"/>
                <a:gd name="connsiteY70" fmla="*/ 466731 h 652173"/>
                <a:gd name="connsiteX71" fmla="*/ 893383 w 1075004"/>
                <a:gd name="connsiteY71" fmla="*/ 437430 h 652173"/>
                <a:gd name="connsiteX72" fmla="*/ 984194 w 1075004"/>
                <a:gd name="connsiteY72" fmla="*/ 425710 h 652173"/>
                <a:gd name="connsiteX73" fmla="*/ 984193 w 1075004"/>
                <a:gd name="connsiteY73" fmla="*/ 226464 h 652173"/>
                <a:gd name="connsiteX74" fmla="*/ 954893 w 1075004"/>
                <a:gd name="connsiteY74" fmla="*/ 197162 h 652173"/>
                <a:gd name="connsiteX75" fmla="*/ 925591 w 1075004"/>
                <a:gd name="connsiteY75" fmla="*/ 226464 h 652173"/>
                <a:gd name="connsiteX76" fmla="*/ 925591 w 1075004"/>
                <a:gd name="connsiteY76" fmla="*/ 425710 h 652173"/>
                <a:gd name="connsiteX77" fmla="*/ 954893 w 1075004"/>
                <a:gd name="connsiteY77" fmla="*/ 455012 h 652173"/>
                <a:gd name="connsiteX78" fmla="*/ 954893 w 1075004"/>
                <a:gd name="connsiteY78" fmla="*/ 455011 h 652173"/>
                <a:gd name="connsiteX79" fmla="*/ 984194 w 1075004"/>
                <a:gd name="connsiteY79" fmla="*/ 425710 h 652173"/>
                <a:gd name="connsiteX80" fmla="*/ 1075004 w 1075004"/>
                <a:gd name="connsiteY80" fmla="*/ 402269 h 652173"/>
                <a:gd name="connsiteX81" fmla="*/ 1075004 w 1075004"/>
                <a:gd name="connsiteY81" fmla="*/ 249904 h 652173"/>
                <a:gd name="connsiteX82" fmla="*/ 1045703 w 1075004"/>
                <a:gd name="connsiteY82" fmla="*/ 220603 h 652173"/>
                <a:gd name="connsiteX83" fmla="*/ 1016402 w 1075004"/>
                <a:gd name="connsiteY83" fmla="*/ 249904 h 652173"/>
                <a:gd name="connsiteX84" fmla="*/ 1016402 w 1075004"/>
                <a:gd name="connsiteY84" fmla="*/ 402269 h 652173"/>
                <a:gd name="connsiteX85" fmla="*/ 1045703 w 1075004"/>
                <a:gd name="connsiteY85" fmla="*/ 431570 h 652173"/>
                <a:gd name="connsiteX86" fmla="*/ 1045703 w 1075004"/>
                <a:gd name="connsiteY86" fmla="*/ 431570 h 652173"/>
                <a:gd name="connsiteX87" fmla="*/ 1075004 w 1075004"/>
                <a:gd name="connsiteY87" fmla="*/ 402269 h 652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75004" h="652173">
                  <a:moveTo>
                    <a:pt x="782320" y="253919"/>
                  </a:moveTo>
                  <a:cubicBezTo>
                    <a:pt x="781500" y="263286"/>
                    <a:pt x="773242" y="270216"/>
                    <a:pt x="763875" y="269396"/>
                  </a:cubicBezTo>
                  <a:cubicBezTo>
                    <a:pt x="649707" y="259408"/>
                    <a:pt x="535539" y="249420"/>
                    <a:pt x="421371" y="239431"/>
                  </a:cubicBezTo>
                  <a:lnTo>
                    <a:pt x="421370" y="253854"/>
                  </a:lnTo>
                  <a:lnTo>
                    <a:pt x="447078" y="253854"/>
                  </a:lnTo>
                  <a:cubicBezTo>
                    <a:pt x="456482" y="253853"/>
                    <a:pt x="464104" y="261477"/>
                    <a:pt x="464104" y="270880"/>
                  </a:cubicBezTo>
                  <a:lnTo>
                    <a:pt x="464104" y="270879"/>
                  </a:lnTo>
                  <a:cubicBezTo>
                    <a:pt x="464104" y="280282"/>
                    <a:pt x="456482" y="287905"/>
                    <a:pt x="447079" y="287905"/>
                  </a:cubicBezTo>
                  <a:cubicBezTo>
                    <a:pt x="438509" y="287905"/>
                    <a:pt x="429940" y="287905"/>
                    <a:pt x="421371" y="287905"/>
                  </a:cubicBezTo>
                  <a:lnTo>
                    <a:pt x="421371" y="311227"/>
                  </a:lnTo>
                  <a:lnTo>
                    <a:pt x="447078" y="311227"/>
                  </a:lnTo>
                  <a:cubicBezTo>
                    <a:pt x="456482" y="311227"/>
                    <a:pt x="464104" y="318850"/>
                    <a:pt x="464104" y="328253"/>
                  </a:cubicBezTo>
                  <a:lnTo>
                    <a:pt x="464104" y="328253"/>
                  </a:lnTo>
                  <a:cubicBezTo>
                    <a:pt x="464104" y="337655"/>
                    <a:pt x="456482" y="345279"/>
                    <a:pt x="447079" y="345279"/>
                  </a:cubicBezTo>
                  <a:cubicBezTo>
                    <a:pt x="438510" y="345279"/>
                    <a:pt x="429940" y="345279"/>
                    <a:pt x="421371" y="345279"/>
                  </a:cubicBezTo>
                  <a:lnTo>
                    <a:pt x="421371" y="368601"/>
                  </a:lnTo>
                  <a:lnTo>
                    <a:pt x="447078" y="368601"/>
                  </a:lnTo>
                  <a:cubicBezTo>
                    <a:pt x="456482" y="368601"/>
                    <a:pt x="464104" y="376224"/>
                    <a:pt x="464104" y="385627"/>
                  </a:cubicBezTo>
                  <a:lnTo>
                    <a:pt x="464104" y="385627"/>
                  </a:lnTo>
                  <a:cubicBezTo>
                    <a:pt x="464104" y="395030"/>
                    <a:pt x="456481" y="402652"/>
                    <a:pt x="447079" y="402653"/>
                  </a:cubicBezTo>
                  <a:cubicBezTo>
                    <a:pt x="438509" y="402653"/>
                    <a:pt x="429940" y="402652"/>
                    <a:pt x="421371" y="402653"/>
                  </a:cubicBezTo>
                  <a:lnTo>
                    <a:pt x="421370" y="417162"/>
                  </a:lnTo>
                  <a:lnTo>
                    <a:pt x="762268" y="381333"/>
                  </a:lnTo>
                  <a:cubicBezTo>
                    <a:pt x="771619" y="380350"/>
                    <a:pt x="779997" y="387134"/>
                    <a:pt x="780980" y="396486"/>
                  </a:cubicBezTo>
                  <a:cubicBezTo>
                    <a:pt x="781963" y="405837"/>
                    <a:pt x="775179" y="414214"/>
                    <a:pt x="765828" y="415197"/>
                  </a:cubicBezTo>
                  <a:cubicBezTo>
                    <a:pt x="649182" y="427457"/>
                    <a:pt x="532538" y="439718"/>
                    <a:pt x="415893" y="451977"/>
                  </a:cubicBezTo>
                  <a:cubicBezTo>
                    <a:pt x="406541" y="452960"/>
                    <a:pt x="398164" y="446176"/>
                    <a:pt x="397181" y="436824"/>
                  </a:cubicBezTo>
                  <a:cubicBezTo>
                    <a:pt x="396959" y="434720"/>
                    <a:pt x="397132" y="432665"/>
                    <a:pt x="398889" y="431060"/>
                  </a:cubicBezTo>
                  <a:lnTo>
                    <a:pt x="398669" y="430531"/>
                  </a:lnTo>
                  <a:lnTo>
                    <a:pt x="398669" y="402653"/>
                  </a:lnTo>
                  <a:lnTo>
                    <a:pt x="372962" y="402653"/>
                  </a:lnTo>
                  <a:cubicBezTo>
                    <a:pt x="363559" y="402653"/>
                    <a:pt x="355936" y="395031"/>
                    <a:pt x="355936" y="385627"/>
                  </a:cubicBezTo>
                  <a:cubicBezTo>
                    <a:pt x="355936" y="376224"/>
                    <a:pt x="363559" y="368601"/>
                    <a:pt x="372962" y="368601"/>
                  </a:cubicBezTo>
                  <a:lnTo>
                    <a:pt x="398669" y="368601"/>
                  </a:lnTo>
                  <a:lnTo>
                    <a:pt x="398670" y="345279"/>
                  </a:lnTo>
                  <a:lnTo>
                    <a:pt x="372962" y="345279"/>
                  </a:lnTo>
                  <a:cubicBezTo>
                    <a:pt x="363559" y="345279"/>
                    <a:pt x="355937" y="337656"/>
                    <a:pt x="355936" y="328253"/>
                  </a:cubicBezTo>
                  <a:cubicBezTo>
                    <a:pt x="355937" y="318850"/>
                    <a:pt x="363559" y="311227"/>
                    <a:pt x="372962" y="311228"/>
                  </a:cubicBezTo>
                  <a:lnTo>
                    <a:pt x="398669" y="311227"/>
                  </a:lnTo>
                  <a:lnTo>
                    <a:pt x="398669" y="287905"/>
                  </a:lnTo>
                  <a:lnTo>
                    <a:pt x="372962" y="287905"/>
                  </a:lnTo>
                  <a:cubicBezTo>
                    <a:pt x="363559" y="287905"/>
                    <a:pt x="355936" y="280283"/>
                    <a:pt x="355936" y="270880"/>
                  </a:cubicBezTo>
                  <a:cubicBezTo>
                    <a:pt x="355936" y="261477"/>
                    <a:pt x="363559" y="253854"/>
                    <a:pt x="372962" y="253854"/>
                  </a:cubicBezTo>
                  <a:lnTo>
                    <a:pt x="398670" y="253854"/>
                  </a:lnTo>
                  <a:lnTo>
                    <a:pt x="398670" y="226224"/>
                  </a:lnTo>
                  <a:cubicBezTo>
                    <a:pt x="398670" y="225699"/>
                    <a:pt x="398705" y="225182"/>
                    <a:pt x="399282" y="224745"/>
                  </a:cubicBezTo>
                  <a:lnTo>
                    <a:pt x="397876" y="220285"/>
                  </a:lnTo>
                  <a:cubicBezTo>
                    <a:pt x="398695" y="210917"/>
                    <a:pt x="406953" y="203988"/>
                    <a:pt x="416321" y="204807"/>
                  </a:cubicBezTo>
                  <a:lnTo>
                    <a:pt x="766843" y="235474"/>
                  </a:lnTo>
                  <a:cubicBezTo>
                    <a:pt x="776210" y="236294"/>
                    <a:pt x="783140" y="244551"/>
                    <a:pt x="782320" y="253919"/>
                  </a:cubicBezTo>
                  <a:close/>
                  <a:moveTo>
                    <a:pt x="787242" y="326087"/>
                  </a:moveTo>
                  <a:lnTo>
                    <a:pt x="785600" y="324445"/>
                  </a:lnTo>
                  <a:lnTo>
                    <a:pt x="785600" y="237207"/>
                  </a:lnTo>
                  <a:cubicBezTo>
                    <a:pt x="785600" y="202145"/>
                    <a:pt x="757177" y="173722"/>
                    <a:pt x="722116" y="173722"/>
                  </a:cubicBezTo>
                  <a:lnTo>
                    <a:pt x="634876" y="173722"/>
                  </a:lnTo>
                  <a:cubicBezTo>
                    <a:pt x="608806" y="147651"/>
                    <a:pt x="582735" y="121579"/>
                    <a:pt x="556664" y="95509"/>
                  </a:cubicBezTo>
                  <a:cubicBezTo>
                    <a:pt x="429319" y="-31836"/>
                    <a:pt x="222853" y="-31836"/>
                    <a:pt x="95508" y="95509"/>
                  </a:cubicBezTo>
                  <a:cubicBezTo>
                    <a:pt x="31836" y="159181"/>
                    <a:pt x="0" y="242634"/>
                    <a:pt x="0" y="326087"/>
                  </a:cubicBezTo>
                  <a:cubicBezTo>
                    <a:pt x="0" y="409540"/>
                    <a:pt x="31836" y="492992"/>
                    <a:pt x="95508" y="556665"/>
                  </a:cubicBezTo>
                  <a:cubicBezTo>
                    <a:pt x="222853" y="684010"/>
                    <a:pt x="429320" y="684010"/>
                    <a:pt x="556665" y="556665"/>
                  </a:cubicBezTo>
                  <a:lnTo>
                    <a:pt x="634877" y="478452"/>
                  </a:lnTo>
                  <a:lnTo>
                    <a:pt x="722116" y="478453"/>
                  </a:lnTo>
                  <a:cubicBezTo>
                    <a:pt x="757178" y="478452"/>
                    <a:pt x="785600" y="450030"/>
                    <a:pt x="785600" y="414968"/>
                  </a:cubicBezTo>
                  <a:lnTo>
                    <a:pt x="785600" y="327729"/>
                  </a:lnTo>
                  <a:close/>
                  <a:moveTo>
                    <a:pt x="893383" y="437430"/>
                  </a:moveTo>
                  <a:lnTo>
                    <a:pt x="893383" y="214743"/>
                  </a:lnTo>
                  <a:cubicBezTo>
                    <a:pt x="893383" y="198561"/>
                    <a:pt x="880265" y="185442"/>
                    <a:pt x="864082" y="185442"/>
                  </a:cubicBezTo>
                  <a:cubicBezTo>
                    <a:pt x="847900" y="185442"/>
                    <a:pt x="834781" y="198561"/>
                    <a:pt x="834781" y="214743"/>
                  </a:cubicBezTo>
                  <a:lnTo>
                    <a:pt x="834781" y="437431"/>
                  </a:lnTo>
                  <a:cubicBezTo>
                    <a:pt x="834781" y="453613"/>
                    <a:pt x="847900" y="466732"/>
                    <a:pt x="864082" y="466732"/>
                  </a:cubicBezTo>
                  <a:lnTo>
                    <a:pt x="864082" y="466731"/>
                  </a:lnTo>
                  <a:cubicBezTo>
                    <a:pt x="880265" y="466731"/>
                    <a:pt x="893383" y="453613"/>
                    <a:pt x="893383" y="437430"/>
                  </a:cubicBezTo>
                  <a:close/>
                  <a:moveTo>
                    <a:pt x="984194" y="425710"/>
                  </a:moveTo>
                  <a:lnTo>
                    <a:pt x="984193" y="226464"/>
                  </a:lnTo>
                  <a:cubicBezTo>
                    <a:pt x="984193" y="210281"/>
                    <a:pt x="971075" y="197163"/>
                    <a:pt x="954893" y="197162"/>
                  </a:cubicBezTo>
                  <a:cubicBezTo>
                    <a:pt x="938710" y="197163"/>
                    <a:pt x="925591" y="210281"/>
                    <a:pt x="925591" y="226464"/>
                  </a:cubicBezTo>
                  <a:lnTo>
                    <a:pt x="925591" y="425710"/>
                  </a:lnTo>
                  <a:cubicBezTo>
                    <a:pt x="925591" y="441893"/>
                    <a:pt x="938710" y="455012"/>
                    <a:pt x="954893" y="455012"/>
                  </a:cubicBezTo>
                  <a:lnTo>
                    <a:pt x="954893" y="455011"/>
                  </a:lnTo>
                  <a:cubicBezTo>
                    <a:pt x="971075" y="455011"/>
                    <a:pt x="984194" y="441892"/>
                    <a:pt x="984194" y="425710"/>
                  </a:cubicBezTo>
                  <a:close/>
                  <a:moveTo>
                    <a:pt x="1075004" y="402269"/>
                  </a:moveTo>
                  <a:lnTo>
                    <a:pt x="1075004" y="249904"/>
                  </a:lnTo>
                  <a:cubicBezTo>
                    <a:pt x="1075004" y="233721"/>
                    <a:pt x="1061885" y="220603"/>
                    <a:pt x="1045703" y="220603"/>
                  </a:cubicBezTo>
                  <a:cubicBezTo>
                    <a:pt x="1029520" y="220603"/>
                    <a:pt x="1016402" y="233721"/>
                    <a:pt x="1016402" y="249904"/>
                  </a:cubicBezTo>
                  <a:lnTo>
                    <a:pt x="1016402" y="402269"/>
                  </a:lnTo>
                  <a:cubicBezTo>
                    <a:pt x="1016402" y="418452"/>
                    <a:pt x="1029520" y="431570"/>
                    <a:pt x="1045703" y="431570"/>
                  </a:cubicBezTo>
                  <a:lnTo>
                    <a:pt x="1045703" y="431570"/>
                  </a:lnTo>
                  <a:cubicBezTo>
                    <a:pt x="1061885" y="431570"/>
                    <a:pt x="1075004" y="418451"/>
                    <a:pt x="1075004" y="4022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29"/>
          <p:cNvGrpSpPr/>
          <p:nvPr/>
        </p:nvGrpSpPr>
        <p:grpSpPr>
          <a:xfrm>
            <a:off x="10149472" y="352694"/>
            <a:ext cx="762976" cy="2936601"/>
            <a:chOff x="3158599" y="-1847"/>
            <a:chExt cx="762976" cy="2936601"/>
          </a:xfrm>
          <a:solidFill>
            <a:schemeClr val="accent4"/>
          </a:solidFill>
        </p:grpSpPr>
        <p:sp>
          <p:nvSpPr>
            <p:cNvPr id="11" name="Rectangle 5"/>
            <p:cNvSpPr/>
            <p:nvPr/>
          </p:nvSpPr>
          <p:spPr>
            <a:xfrm>
              <a:off x="3501625" y="-1847"/>
              <a:ext cx="7200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25"/>
            <p:cNvSpPr/>
            <p:nvPr/>
          </p:nvSpPr>
          <p:spPr>
            <a:xfrm rot="5400000" flipH="1">
              <a:off x="2911264" y="1924443"/>
              <a:ext cx="1257646" cy="762976"/>
            </a:xfrm>
            <a:custGeom>
              <a:avLst/>
              <a:gdLst>
                <a:gd name="connsiteX0" fmla="*/ 782320 w 1075004"/>
                <a:gd name="connsiteY0" fmla="*/ 253919 h 652173"/>
                <a:gd name="connsiteX1" fmla="*/ 763875 w 1075004"/>
                <a:gd name="connsiteY1" fmla="*/ 269396 h 652173"/>
                <a:gd name="connsiteX2" fmla="*/ 421371 w 1075004"/>
                <a:gd name="connsiteY2" fmla="*/ 239431 h 652173"/>
                <a:gd name="connsiteX3" fmla="*/ 421370 w 1075004"/>
                <a:gd name="connsiteY3" fmla="*/ 253854 h 652173"/>
                <a:gd name="connsiteX4" fmla="*/ 447078 w 1075004"/>
                <a:gd name="connsiteY4" fmla="*/ 253854 h 652173"/>
                <a:gd name="connsiteX5" fmla="*/ 464104 w 1075004"/>
                <a:gd name="connsiteY5" fmla="*/ 270880 h 652173"/>
                <a:gd name="connsiteX6" fmla="*/ 464104 w 1075004"/>
                <a:gd name="connsiteY6" fmla="*/ 270879 h 652173"/>
                <a:gd name="connsiteX7" fmla="*/ 447079 w 1075004"/>
                <a:gd name="connsiteY7" fmla="*/ 287905 h 652173"/>
                <a:gd name="connsiteX8" fmla="*/ 421371 w 1075004"/>
                <a:gd name="connsiteY8" fmla="*/ 287905 h 652173"/>
                <a:gd name="connsiteX9" fmla="*/ 421371 w 1075004"/>
                <a:gd name="connsiteY9" fmla="*/ 311227 h 652173"/>
                <a:gd name="connsiteX10" fmla="*/ 447078 w 1075004"/>
                <a:gd name="connsiteY10" fmla="*/ 311227 h 652173"/>
                <a:gd name="connsiteX11" fmla="*/ 464104 w 1075004"/>
                <a:gd name="connsiteY11" fmla="*/ 328253 h 652173"/>
                <a:gd name="connsiteX12" fmla="*/ 464104 w 1075004"/>
                <a:gd name="connsiteY12" fmla="*/ 328253 h 652173"/>
                <a:gd name="connsiteX13" fmla="*/ 447079 w 1075004"/>
                <a:gd name="connsiteY13" fmla="*/ 345278 h 652173"/>
                <a:gd name="connsiteX14" fmla="*/ 421371 w 1075004"/>
                <a:gd name="connsiteY14" fmla="*/ 345279 h 652173"/>
                <a:gd name="connsiteX15" fmla="*/ 421371 w 1075004"/>
                <a:gd name="connsiteY15" fmla="*/ 368601 h 652173"/>
                <a:gd name="connsiteX16" fmla="*/ 447078 w 1075004"/>
                <a:gd name="connsiteY16" fmla="*/ 368601 h 652173"/>
                <a:gd name="connsiteX17" fmla="*/ 464104 w 1075004"/>
                <a:gd name="connsiteY17" fmla="*/ 385627 h 652173"/>
                <a:gd name="connsiteX18" fmla="*/ 464104 w 1075004"/>
                <a:gd name="connsiteY18" fmla="*/ 385627 h 652173"/>
                <a:gd name="connsiteX19" fmla="*/ 447079 w 1075004"/>
                <a:gd name="connsiteY19" fmla="*/ 402652 h 652173"/>
                <a:gd name="connsiteX20" fmla="*/ 421371 w 1075004"/>
                <a:gd name="connsiteY20" fmla="*/ 402652 h 652173"/>
                <a:gd name="connsiteX21" fmla="*/ 421370 w 1075004"/>
                <a:gd name="connsiteY21" fmla="*/ 417162 h 652173"/>
                <a:gd name="connsiteX22" fmla="*/ 762268 w 1075004"/>
                <a:gd name="connsiteY22" fmla="*/ 381332 h 652173"/>
                <a:gd name="connsiteX23" fmla="*/ 780980 w 1075004"/>
                <a:gd name="connsiteY23" fmla="*/ 396486 h 652173"/>
                <a:gd name="connsiteX24" fmla="*/ 765828 w 1075004"/>
                <a:gd name="connsiteY24" fmla="*/ 415197 h 652173"/>
                <a:gd name="connsiteX25" fmla="*/ 415893 w 1075004"/>
                <a:gd name="connsiteY25" fmla="*/ 451977 h 652173"/>
                <a:gd name="connsiteX26" fmla="*/ 397181 w 1075004"/>
                <a:gd name="connsiteY26" fmla="*/ 436824 h 652173"/>
                <a:gd name="connsiteX27" fmla="*/ 398889 w 1075004"/>
                <a:gd name="connsiteY27" fmla="*/ 431060 h 652173"/>
                <a:gd name="connsiteX28" fmla="*/ 398669 w 1075004"/>
                <a:gd name="connsiteY28" fmla="*/ 430530 h 652173"/>
                <a:gd name="connsiteX29" fmla="*/ 398669 w 1075004"/>
                <a:gd name="connsiteY29" fmla="*/ 402652 h 652173"/>
                <a:gd name="connsiteX30" fmla="*/ 372962 w 1075004"/>
                <a:gd name="connsiteY30" fmla="*/ 402653 h 652173"/>
                <a:gd name="connsiteX31" fmla="*/ 355936 w 1075004"/>
                <a:gd name="connsiteY31" fmla="*/ 385627 h 652173"/>
                <a:gd name="connsiteX32" fmla="*/ 372962 w 1075004"/>
                <a:gd name="connsiteY32" fmla="*/ 368601 h 652173"/>
                <a:gd name="connsiteX33" fmla="*/ 398669 w 1075004"/>
                <a:gd name="connsiteY33" fmla="*/ 368601 h 652173"/>
                <a:gd name="connsiteX34" fmla="*/ 398670 w 1075004"/>
                <a:gd name="connsiteY34" fmla="*/ 345279 h 652173"/>
                <a:gd name="connsiteX35" fmla="*/ 372962 w 1075004"/>
                <a:gd name="connsiteY35" fmla="*/ 345279 h 652173"/>
                <a:gd name="connsiteX36" fmla="*/ 355936 w 1075004"/>
                <a:gd name="connsiteY36" fmla="*/ 328253 h 652173"/>
                <a:gd name="connsiteX37" fmla="*/ 372962 w 1075004"/>
                <a:gd name="connsiteY37" fmla="*/ 311228 h 652173"/>
                <a:gd name="connsiteX38" fmla="*/ 398669 w 1075004"/>
                <a:gd name="connsiteY38" fmla="*/ 311227 h 652173"/>
                <a:gd name="connsiteX39" fmla="*/ 398669 w 1075004"/>
                <a:gd name="connsiteY39" fmla="*/ 287905 h 652173"/>
                <a:gd name="connsiteX40" fmla="*/ 372962 w 1075004"/>
                <a:gd name="connsiteY40" fmla="*/ 287905 h 652173"/>
                <a:gd name="connsiteX41" fmla="*/ 355936 w 1075004"/>
                <a:gd name="connsiteY41" fmla="*/ 270880 h 652173"/>
                <a:gd name="connsiteX42" fmla="*/ 372962 w 1075004"/>
                <a:gd name="connsiteY42" fmla="*/ 253854 h 652173"/>
                <a:gd name="connsiteX43" fmla="*/ 398670 w 1075004"/>
                <a:gd name="connsiteY43" fmla="*/ 253854 h 652173"/>
                <a:gd name="connsiteX44" fmla="*/ 398670 w 1075004"/>
                <a:gd name="connsiteY44" fmla="*/ 226224 h 652173"/>
                <a:gd name="connsiteX45" fmla="*/ 399282 w 1075004"/>
                <a:gd name="connsiteY45" fmla="*/ 224745 h 652173"/>
                <a:gd name="connsiteX46" fmla="*/ 397876 w 1075004"/>
                <a:gd name="connsiteY46" fmla="*/ 220285 h 652173"/>
                <a:gd name="connsiteX47" fmla="*/ 416321 w 1075004"/>
                <a:gd name="connsiteY47" fmla="*/ 204807 h 652173"/>
                <a:gd name="connsiteX48" fmla="*/ 766843 w 1075004"/>
                <a:gd name="connsiteY48" fmla="*/ 235474 h 652173"/>
                <a:gd name="connsiteX49" fmla="*/ 782320 w 1075004"/>
                <a:gd name="connsiteY49" fmla="*/ 253919 h 652173"/>
                <a:gd name="connsiteX50" fmla="*/ 787242 w 1075004"/>
                <a:gd name="connsiteY50" fmla="*/ 326087 h 652173"/>
                <a:gd name="connsiteX51" fmla="*/ 785600 w 1075004"/>
                <a:gd name="connsiteY51" fmla="*/ 324445 h 652173"/>
                <a:gd name="connsiteX52" fmla="*/ 785600 w 1075004"/>
                <a:gd name="connsiteY52" fmla="*/ 237207 h 652173"/>
                <a:gd name="connsiteX53" fmla="*/ 722116 w 1075004"/>
                <a:gd name="connsiteY53" fmla="*/ 173722 h 652173"/>
                <a:gd name="connsiteX54" fmla="*/ 634876 w 1075004"/>
                <a:gd name="connsiteY54" fmla="*/ 173722 h 652173"/>
                <a:gd name="connsiteX55" fmla="*/ 556664 w 1075004"/>
                <a:gd name="connsiteY55" fmla="*/ 95509 h 652173"/>
                <a:gd name="connsiteX56" fmla="*/ 95508 w 1075004"/>
                <a:gd name="connsiteY56" fmla="*/ 95509 h 652173"/>
                <a:gd name="connsiteX57" fmla="*/ 0 w 1075004"/>
                <a:gd name="connsiteY57" fmla="*/ 326087 h 652173"/>
                <a:gd name="connsiteX58" fmla="*/ 95508 w 1075004"/>
                <a:gd name="connsiteY58" fmla="*/ 556665 h 652173"/>
                <a:gd name="connsiteX59" fmla="*/ 556665 w 1075004"/>
                <a:gd name="connsiteY59" fmla="*/ 556665 h 652173"/>
                <a:gd name="connsiteX60" fmla="*/ 634877 w 1075004"/>
                <a:gd name="connsiteY60" fmla="*/ 478452 h 652173"/>
                <a:gd name="connsiteX61" fmla="*/ 722116 w 1075004"/>
                <a:gd name="connsiteY61" fmla="*/ 478453 h 652173"/>
                <a:gd name="connsiteX62" fmla="*/ 785600 w 1075004"/>
                <a:gd name="connsiteY62" fmla="*/ 414968 h 652173"/>
                <a:gd name="connsiteX63" fmla="*/ 785600 w 1075004"/>
                <a:gd name="connsiteY63" fmla="*/ 327729 h 652173"/>
                <a:gd name="connsiteX64" fmla="*/ 893383 w 1075004"/>
                <a:gd name="connsiteY64" fmla="*/ 437430 h 652173"/>
                <a:gd name="connsiteX65" fmla="*/ 893383 w 1075004"/>
                <a:gd name="connsiteY65" fmla="*/ 214743 h 652173"/>
                <a:gd name="connsiteX66" fmla="*/ 864082 w 1075004"/>
                <a:gd name="connsiteY66" fmla="*/ 185442 h 652173"/>
                <a:gd name="connsiteX67" fmla="*/ 834781 w 1075004"/>
                <a:gd name="connsiteY67" fmla="*/ 214743 h 652173"/>
                <a:gd name="connsiteX68" fmla="*/ 834781 w 1075004"/>
                <a:gd name="connsiteY68" fmla="*/ 437431 h 652173"/>
                <a:gd name="connsiteX69" fmla="*/ 864082 w 1075004"/>
                <a:gd name="connsiteY69" fmla="*/ 466732 h 652173"/>
                <a:gd name="connsiteX70" fmla="*/ 864082 w 1075004"/>
                <a:gd name="connsiteY70" fmla="*/ 466731 h 652173"/>
                <a:gd name="connsiteX71" fmla="*/ 893383 w 1075004"/>
                <a:gd name="connsiteY71" fmla="*/ 437430 h 652173"/>
                <a:gd name="connsiteX72" fmla="*/ 984194 w 1075004"/>
                <a:gd name="connsiteY72" fmla="*/ 425710 h 652173"/>
                <a:gd name="connsiteX73" fmla="*/ 984193 w 1075004"/>
                <a:gd name="connsiteY73" fmla="*/ 226464 h 652173"/>
                <a:gd name="connsiteX74" fmla="*/ 954892 w 1075004"/>
                <a:gd name="connsiteY74" fmla="*/ 197162 h 652173"/>
                <a:gd name="connsiteX75" fmla="*/ 925591 w 1075004"/>
                <a:gd name="connsiteY75" fmla="*/ 226464 h 652173"/>
                <a:gd name="connsiteX76" fmla="*/ 925591 w 1075004"/>
                <a:gd name="connsiteY76" fmla="*/ 425710 h 652173"/>
                <a:gd name="connsiteX77" fmla="*/ 954892 w 1075004"/>
                <a:gd name="connsiteY77" fmla="*/ 455011 h 652173"/>
                <a:gd name="connsiteX78" fmla="*/ 954892 w 1075004"/>
                <a:gd name="connsiteY78" fmla="*/ 455011 h 652173"/>
                <a:gd name="connsiteX79" fmla="*/ 984194 w 1075004"/>
                <a:gd name="connsiteY79" fmla="*/ 425710 h 652173"/>
                <a:gd name="connsiteX80" fmla="*/ 1075004 w 1075004"/>
                <a:gd name="connsiteY80" fmla="*/ 402268 h 652173"/>
                <a:gd name="connsiteX81" fmla="*/ 1075004 w 1075004"/>
                <a:gd name="connsiteY81" fmla="*/ 249904 h 652173"/>
                <a:gd name="connsiteX82" fmla="*/ 1045703 w 1075004"/>
                <a:gd name="connsiteY82" fmla="*/ 220603 h 652173"/>
                <a:gd name="connsiteX83" fmla="*/ 1016402 w 1075004"/>
                <a:gd name="connsiteY83" fmla="*/ 249904 h 652173"/>
                <a:gd name="connsiteX84" fmla="*/ 1016402 w 1075004"/>
                <a:gd name="connsiteY84" fmla="*/ 402269 h 652173"/>
                <a:gd name="connsiteX85" fmla="*/ 1045703 w 1075004"/>
                <a:gd name="connsiteY85" fmla="*/ 431570 h 652173"/>
                <a:gd name="connsiteX86" fmla="*/ 1045703 w 1075004"/>
                <a:gd name="connsiteY86" fmla="*/ 431570 h 652173"/>
                <a:gd name="connsiteX87" fmla="*/ 1075004 w 1075004"/>
                <a:gd name="connsiteY87" fmla="*/ 402268 h 652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75004" h="652173">
                  <a:moveTo>
                    <a:pt x="782320" y="253919"/>
                  </a:moveTo>
                  <a:cubicBezTo>
                    <a:pt x="781500" y="263286"/>
                    <a:pt x="773242" y="270215"/>
                    <a:pt x="763875" y="269396"/>
                  </a:cubicBezTo>
                  <a:cubicBezTo>
                    <a:pt x="649707" y="259408"/>
                    <a:pt x="535539" y="249420"/>
                    <a:pt x="421371" y="239431"/>
                  </a:cubicBezTo>
                  <a:lnTo>
                    <a:pt x="421370" y="253854"/>
                  </a:lnTo>
                  <a:lnTo>
                    <a:pt x="447078" y="253854"/>
                  </a:lnTo>
                  <a:cubicBezTo>
                    <a:pt x="456482" y="253853"/>
                    <a:pt x="464104" y="261476"/>
                    <a:pt x="464104" y="270880"/>
                  </a:cubicBezTo>
                  <a:lnTo>
                    <a:pt x="464104" y="270879"/>
                  </a:lnTo>
                  <a:cubicBezTo>
                    <a:pt x="464104" y="280282"/>
                    <a:pt x="456482" y="287905"/>
                    <a:pt x="447079" y="287905"/>
                  </a:cubicBezTo>
                  <a:cubicBezTo>
                    <a:pt x="438509" y="287905"/>
                    <a:pt x="429940" y="287905"/>
                    <a:pt x="421371" y="287905"/>
                  </a:cubicBezTo>
                  <a:lnTo>
                    <a:pt x="421371" y="311227"/>
                  </a:lnTo>
                  <a:lnTo>
                    <a:pt x="447078" y="311227"/>
                  </a:lnTo>
                  <a:cubicBezTo>
                    <a:pt x="456482" y="311227"/>
                    <a:pt x="464104" y="318850"/>
                    <a:pt x="464104" y="328253"/>
                  </a:cubicBezTo>
                  <a:lnTo>
                    <a:pt x="464104" y="328253"/>
                  </a:lnTo>
                  <a:cubicBezTo>
                    <a:pt x="464104" y="337655"/>
                    <a:pt x="456482" y="345278"/>
                    <a:pt x="447079" y="345278"/>
                  </a:cubicBezTo>
                  <a:cubicBezTo>
                    <a:pt x="438510" y="345278"/>
                    <a:pt x="429940" y="345278"/>
                    <a:pt x="421371" y="345279"/>
                  </a:cubicBezTo>
                  <a:lnTo>
                    <a:pt x="421371" y="368601"/>
                  </a:lnTo>
                  <a:lnTo>
                    <a:pt x="447078" y="368601"/>
                  </a:lnTo>
                  <a:cubicBezTo>
                    <a:pt x="456482" y="368601"/>
                    <a:pt x="464104" y="376223"/>
                    <a:pt x="464104" y="385627"/>
                  </a:cubicBezTo>
                  <a:lnTo>
                    <a:pt x="464104" y="385627"/>
                  </a:lnTo>
                  <a:cubicBezTo>
                    <a:pt x="464104" y="395030"/>
                    <a:pt x="456481" y="402652"/>
                    <a:pt x="447079" y="402652"/>
                  </a:cubicBezTo>
                  <a:cubicBezTo>
                    <a:pt x="438509" y="402652"/>
                    <a:pt x="429940" y="402652"/>
                    <a:pt x="421371" y="402652"/>
                  </a:cubicBezTo>
                  <a:lnTo>
                    <a:pt x="421370" y="417162"/>
                  </a:lnTo>
                  <a:lnTo>
                    <a:pt x="762268" y="381332"/>
                  </a:lnTo>
                  <a:cubicBezTo>
                    <a:pt x="771619" y="380350"/>
                    <a:pt x="779997" y="387134"/>
                    <a:pt x="780980" y="396486"/>
                  </a:cubicBezTo>
                  <a:cubicBezTo>
                    <a:pt x="781963" y="405837"/>
                    <a:pt x="775179" y="414214"/>
                    <a:pt x="765828" y="415197"/>
                  </a:cubicBezTo>
                  <a:cubicBezTo>
                    <a:pt x="649182" y="427457"/>
                    <a:pt x="532538" y="439718"/>
                    <a:pt x="415893" y="451977"/>
                  </a:cubicBezTo>
                  <a:cubicBezTo>
                    <a:pt x="406541" y="452960"/>
                    <a:pt x="398164" y="446176"/>
                    <a:pt x="397181" y="436824"/>
                  </a:cubicBezTo>
                  <a:cubicBezTo>
                    <a:pt x="396959" y="434720"/>
                    <a:pt x="397132" y="432665"/>
                    <a:pt x="398889" y="431060"/>
                  </a:cubicBezTo>
                  <a:lnTo>
                    <a:pt x="398669" y="430530"/>
                  </a:lnTo>
                  <a:lnTo>
                    <a:pt x="398669" y="402652"/>
                  </a:lnTo>
                  <a:lnTo>
                    <a:pt x="372962" y="402653"/>
                  </a:lnTo>
                  <a:cubicBezTo>
                    <a:pt x="363559" y="402653"/>
                    <a:pt x="355936" y="395031"/>
                    <a:pt x="355936" y="385627"/>
                  </a:cubicBezTo>
                  <a:cubicBezTo>
                    <a:pt x="355936" y="376224"/>
                    <a:pt x="363559" y="368601"/>
                    <a:pt x="372962" y="368601"/>
                  </a:cubicBezTo>
                  <a:lnTo>
                    <a:pt x="398669" y="368601"/>
                  </a:lnTo>
                  <a:lnTo>
                    <a:pt x="398670" y="345279"/>
                  </a:lnTo>
                  <a:lnTo>
                    <a:pt x="372962" y="345279"/>
                  </a:lnTo>
                  <a:cubicBezTo>
                    <a:pt x="363559" y="345278"/>
                    <a:pt x="355937" y="337656"/>
                    <a:pt x="355936" y="328253"/>
                  </a:cubicBezTo>
                  <a:cubicBezTo>
                    <a:pt x="355937" y="318850"/>
                    <a:pt x="363559" y="311227"/>
                    <a:pt x="372962" y="311228"/>
                  </a:cubicBezTo>
                  <a:lnTo>
                    <a:pt x="398669" y="311227"/>
                  </a:lnTo>
                  <a:lnTo>
                    <a:pt x="398669" y="287905"/>
                  </a:lnTo>
                  <a:lnTo>
                    <a:pt x="372962" y="287905"/>
                  </a:lnTo>
                  <a:cubicBezTo>
                    <a:pt x="363559" y="287905"/>
                    <a:pt x="355936" y="280283"/>
                    <a:pt x="355936" y="270880"/>
                  </a:cubicBezTo>
                  <a:cubicBezTo>
                    <a:pt x="355936" y="261476"/>
                    <a:pt x="363559" y="253854"/>
                    <a:pt x="372962" y="253854"/>
                  </a:cubicBezTo>
                  <a:lnTo>
                    <a:pt x="398670" y="253854"/>
                  </a:lnTo>
                  <a:lnTo>
                    <a:pt x="398670" y="226224"/>
                  </a:lnTo>
                  <a:cubicBezTo>
                    <a:pt x="398670" y="225699"/>
                    <a:pt x="398705" y="225182"/>
                    <a:pt x="399282" y="224745"/>
                  </a:cubicBezTo>
                  <a:lnTo>
                    <a:pt x="397876" y="220285"/>
                  </a:lnTo>
                  <a:cubicBezTo>
                    <a:pt x="398695" y="210917"/>
                    <a:pt x="406953" y="203988"/>
                    <a:pt x="416321" y="204807"/>
                  </a:cubicBezTo>
                  <a:lnTo>
                    <a:pt x="766843" y="235474"/>
                  </a:lnTo>
                  <a:cubicBezTo>
                    <a:pt x="776210" y="236294"/>
                    <a:pt x="783140" y="244551"/>
                    <a:pt x="782320" y="253919"/>
                  </a:cubicBezTo>
                  <a:close/>
                  <a:moveTo>
                    <a:pt x="787242" y="326087"/>
                  </a:moveTo>
                  <a:lnTo>
                    <a:pt x="785600" y="324445"/>
                  </a:lnTo>
                  <a:lnTo>
                    <a:pt x="785600" y="237207"/>
                  </a:lnTo>
                  <a:cubicBezTo>
                    <a:pt x="785600" y="202145"/>
                    <a:pt x="757177" y="173722"/>
                    <a:pt x="722116" y="173722"/>
                  </a:cubicBezTo>
                  <a:lnTo>
                    <a:pt x="634876" y="173722"/>
                  </a:lnTo>
                  <a:cubicBezTo>
                    <a:pt x="608806" y="147651"/>
                    <a:pt x="582735" y="121579"/>
                    <a:pt x="556664" y="95509"/>
                  </a:cubicBezTo>
                  <a:cubicBezTo>
                    <a:pt x="429319" y="-31836"/>
                    <a:pt x="222853" y="-31836"/>
                    <a:pt x="95508" y="95509"/>
                  </a:cubicBezTo>
                  <a:cubicBezTo>
                    <a:pt x="31836" y="159181"/>
                    <a:pt x="0" y="242634"/>
                    <a:pt x="0" y="326087"/>
                  </a:cubicBezTo>
                  <a:cubicBezTo>
                    <a:pt x="0" y="409540"/>
                    <a:pt x="31836" y="492992"/>
                    <a:pt x="95508" y="556665"/>
                  </a:cubicBezTo>
                  <a:cubicBezTo>
                    <a:pt x="222853" y="684010"/>
                    <a:pt x="429320" y="684010"/>
                    <a:pt x="556665" y="556665"/>
                  </a:cubicBezTo>
                  <a:lnTo>
                    <a:pt x="634877" y="478452"/>
                  </a:lnTo>
                  <a:lnTo>
                    <a:pt x="722116" y="478453"/>
                  </a:lnTo>
                  <a:cubicBezTo>
                    <a:pt x="757178" y="478452"/>
                    <a:pt x="785600" y="450029"/>
                    <a:pt x="785600" y="414968"/>
                  </a:cubicBezTo>
                  <a:lnTo>
                    <a:pt x="785600" y="327729"/>
                  </a:lnTo>
                  <a:close/>
                  <a:moveTo>
                    <a:pt x="893383" y="437430"/>
                  </a:moveTo>
                  <a:lnTo>
                    <a:pt x="893383" y="214743"/>
                  </a:lnTo>
                  <a:cubicBezTo>
                    <a:pt x="893383" y="198561"/>
                    <a:pt x="880265" y="185442"/>
                    <a:pt x="864082" y="185442"/>
                  </a:cubicBezTo>
                  <a:cubicBezTo>
                    <a:pt x="847900" y="185442"/>
                    <a:pt x="834781" y="198561"/>
                    <a:pt x="834781" y="214743"/>
                  </a:cubicBezTo>
                  <a:lnTo>
                    <a:pt x="834781" y="437431"/>
                  </a:lnTo>
                  <a:cubicBezTo>
                    <a:pt x="834781" y="453613"/>
                    <a:pt x="847900" y="466732"/>
                    <a:pt x="864082" y="466732"/>
                  </a:cubicBezTo>
                  <a:lnTo>
                    <a:pt x="864082" y="466731"/>
                  </a:lnTo>
                  <a:cubicBezTo>
                    <a:pt x="880265" y="466731"/>
                    <a:pt x="893383" y="453613"/>
                    <a:pt x="893383" y="437430"/>
                  </a:cubicBezTo>
                  <a:close/>
                  <a:moveTo>
                    <a:pt x="984194" y="425710"/>
                  </a:moveTo>
                  <a:lnTo>
                    <a:pt x="984193" y="226464"/>
                  </a:lnTo>
                  <a:cubicBezTo>
                    <a:pt x="984193" y="210281"/>
                    <a:pt x="971075" y="197163"/>
                    <a:pt x="954892" y="197162"/>
                  </a:cubicBezTo>
                  <a:cubicBezTo>
                    <a:pt x="938710" y="197163"/>
                    <a:pt x="925591" y="210281"/>
                    <a:pt x="925591" y="226464"/>
                  </a:cubicBezTo>
                  <a:lnTo>
                    <a:pt x="925591" y="425710"/>
                  </a:lnTo>
                  <a:cubicBezTo>
                    <a:pt x="925591" y="441893"/>
                    <a:pt x="938710" y="455011"/>
                    <a:pt x="954892" y="455011"/>
                  </a:cubicBezTo>
                  <a:lnTo>
                    <a:pt x="954892" y="455011"/>
                  </a:lnTo>
                  <a:cubicBezTo>
                    <a:pt x="971075" y="455011"/>
                    <a:pt x="984194" y="441892"/>
                    <a:pt x="984194" y="425710"/>
                  </a:cubicBezTo>
                  <a:close/>
                  <a:moveTo>
                    <a:pt x="1075004" y="402268"/>
                  </a:moveTo>
                  <a:lnTo>
                    <a:pt x="1075004" y="249904"/>
                  </a:lnTo>
                  <a:cubicBezTo>
                    <a:pt x="1075004" y="233721"/>
                    <a:pt x="1061885" y="220603"/>
                    <a:pt x="1045703" y="220603"/>
                  </a:cubicBezTo>
                  <a:cubicBezTo>
                    <a:pt x="1029520" y="220603"/>
                    <a:pt x="1016402" y="233721"/>
                    <a:pt x="1016402" y="249904"/>
                  </a:cubicBezTo>
                  <a:lnTo>
                    <a:pt x="1016402" y="402269"/>
                  </a:lnTo>
                  <a:cubicBezTo>
                    <a:pt x="1016402" y="418451"/>
                    <a:pt x="1029520" y="431570"/>
                    <a:pt x="1045703" y="431570"/>
                  </a:cubicBezTo>
                  <a:lnTo>
                    <a:pt x="1045703" y="431570"/>
                  </a:lnTo>
                  <a:cubicBezTo>
                    <a:pt x="1061885" y="431570"/>
                    <a:pt x="1075004" y="418451"/>
                    <a:pt x="1075004" y="402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9006297" y="352694"/>
            <a:ext cx="1437328" cy="5489412"/>
            <a:chOff x="2015424" y="-1847"/>
            <a:chExt cx="1437328" cy="5489412"/>
          </a:xfrm>
        </p:grpSpPr>
        <p:sp>
          <p:nvSpPr>
            <p:cNvPr id="14" name="Rectangle 3"/>
            <p:cNvSpPr/>
            <p:nvPr/>
          </p:nvSpPr>
          <p:spPr>
            <a:xfrm>
              <a:off x="2701620" y="-1847"/>
              <a:ext cx="72000" cy="40233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51"/>
            <p:cNvSpPr/>
            <p:nvPr/>
          </p:nvSpPr>
          <p:spPr>
            <a:xfrm rot="5400000" flipH="1">
              <a:off x="1970982" y="4005795"/>
              <a:ext cx="1526212" cy="1437328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31"/>
          <p:cNvGrpSpPr/>
          <p:nvPr/>
        </p:nvGrpSpPr>
        <p:grpSpPr>
          <a:xfrm>
            <a:off x="7798984" y="352694"/>
            <a:ext cx="762978" cy="3628896"/>
            <a:chOff x="808111" y="-1847"/>
            <a:chExt cx="762978" cy="3628896"/>
          </a:xfrm>
          <a:solidFill>
            <a:schemeClr val="accent2"/>
          </a:solidFill>
        </p:grpSpPr>
        <p:sp>
          <p:nvSpPr>
            <p:cNvPr id="17" name="Rectangle 2"/>
            <p:cNvSpPr/>
            <p:nvPr/>
          </p:nvSpPr>
          <p:spPr>
            <a:xfrm>
              <a:off x="1152817" y="-1847"/>
              <a:ext cx="72000" cy="23774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27"/>
            <p:cNvSpPr/>
            <p:nvPr/>
          </p:nvSpPr>
          <p:spPr>
            <a:xfrm rot="5400000" flipH="1">
              <a:off x="560777" y="2616737"/>
              <a:ext cx="1257646" cy="762978"/>
            </a:xfrm>
            <a:custGeom>
              <a:avLst/>
              <a:gdLst>
                <a:gd name="connsiteX0" fmla="*/ 782320 w 1075004"/>
                <a:gd name="connsiteY0" fmla="*/ 253920 h 652174"/>
                <a:gd name="connsiteX1" fmla="*/ 763875 w 1075004"/>
                <a:gd name="connsiteY1" fmla="*/ 269397 h 652174"/>
                <a:gd name="connsiteX2" fmla="*/ 421371 w 1075004"/>
                <a:gd name="connsiteY2" fmla="*/ 239432 h 652174"/>
                <a:gd name="connsiteX3" fmla="*/ 421370 w 1075004"/>
                <a:gd name="connsiteY3" fmla="*/ 253855 h 652174"/>
                <a:gd name="connsiteX4" fmla="*/ 447078 w 1075004"/>
                <a:gd name="connsiteY4" fmla="*/ 253855 h 652174"/>
                <a:gd name="connsiteX5" fmla="*/ 464104 w 1075004"/>
                <a:gd name="connsiteY5" fmla="*/ 270881 h 652174"/>
                <a:gd name="connsiteX6" fmla="*/ 464104 w 1075004"/>
                <a:gd name="connsiteY6" fmla="*/ 270880 h 652174"/>
                <a:gd name="connsiteX7" fmla="*/ 447079 w 1075004"/>
                <a:gd name="connsiteY7" fmla="*/ 287906 h 652174"/>
                <a:gd name="connsiteX8" fmla="*/ 421371 w 1075004"/>
                <a:gd name="connsiteY8" fmla="*/ 287906 h 652174"/>
                <a:gd name="connsiteX9" fmla="*/ 421371 w 1075004"/>
                <a:gd name="connsiteY9" fmla="*/ 311228 h 652174"/>
                <a:gd name="connsiteX10" fmla="*/ 447078 w 1075004"/>
                <a:gd name="connsiteY10" fmla="*/ 311228 h 652174"/>
                <a:gd name="connsiteX11" fmla="*/ 464104 w 1075004"/>
                <a:gd name="connsiteY11" fmla="*/ 328254 h 652174"/>
                <a:gd name="connsiteX12" fmla="*/ 464104 w 1075004"/>
                <a:gd name="connsiteY12" fmla="*/ 328254 h 652174"/>
                <a:gd name="connsiteX13" fmla="*/ 447079 w 1075004"/>
                <a:gd name="connsiteY13" fmla="*/ 345279 h 652174"/>
                <a:gd name="connsiteX14" fmla="*/ 421371 w 1075004"/>
                <a:gd name="connsiteY14" fmla="*/ 345280 h 652174"/>
                <a:gd name="connsiteX15" fmla="*/ 421371 w 1075004"/>
                <a:gd name="connsiteY15" fmla="*/ 368602 h 652174"/>
                <a:gd name="connsiteX16" fmla="*/ 447078 w 1075004"/>
                <a:gd name="connsiteY16" fmla="*/ 368602 h 652174"/>
                <a:gd name="connsiteX17" fmla="*/ 464104 w 1075004"/>
                <a:gd name="connsiteY17" fmla="*/ 385628 h 652174"/>
                <a:gd name="connsiteX18" fmla="*/ 464104 w 1075004"/>
                <a:gd name="connsiteY18" fmla="*/ 385628 h 652174"/>
                <a:gd name="connsiteX19" fmla="*/ 447079 w 1075004"/>
                <a:gd name="connsiteY19" fmla="*/ 402653 h 652174"/>
                <a:gd name="connsiteX20" fmla="*/ 421371 w 1075004"/>
                <a:gd name="connsiteY20" fmla="*/ 402653 h 652174"/>
                <a:gd name="connsiteX21" fmla="*/ 421370 w 1075004"/>
                <a:gd name="connsiteY21" fmla="*/ 417163 h 652174"/>
                <a:gd name="connsiteX22" fmla="*/ 762268 w 1075004"/>
                <a:gd name="connsiteY22" fmla="*/ 381333 h 652174"/>
                <a:gd name="connsiteX23" fmla="*/ 780980 w 1075004"/>
                <a:gd name="connsiteY23" fmla="*/ 396486 h 652174"/>
                <a:gd name="connsiteX24" fmla="*/ 765828 w 1075004"/>
                <a:gd name="connsiteY24" fmla="*/ 415198 h 652174"/>
                <a:gd name="connsiteX25" fmla="*/ 415893 w 1075004"/>
                <a:gd name="connsiteY25" fmla="*/ 451978 h 652174"/>
                <a:gd name="connsiteX26" fmla="*/ 397181 w 1075004"/>
                <a:gd name="connsiteY26" fmla="*/ 436825 h 652174"/>
                <a:gd name="connsiteX27" fmla="*/ 398889 w 1075004"/>
                <a:gd name="connsiteY27" fmla="*/ 431061 h 652174"/>
                <a:gd name="connsiteX28" fmla="*/ 398669 w 1075004"/>
                <a:gd name="connsiteY28" fmla="*/ 430531 h 652174"/>
                <a:gd name="connsiteX29" fmla="*/ 398669 w 1075004"/>
                <a:gd name="connsiteY29" fmla="*/ 402653 h 652174"/>
                <a:gd name="connsiteX30" fmla="*/ 372962 w 1075004"/>
                <a:gd name="connsiteY30" fmla="*/ 402654 h 652174"/>
                <a:gd name="connsiteX31" fmla="*/ 355936 w 1075004"/>
                <a:gd name="connsiteY31" fmla="*/ 385628 h 652174"/>
                <a:gd name="connsiteX32" fmla="*/ 372962 w 1075004"/>
                <a:gd name="connsiteY32" fmla="*/ 368602 h 652174"/>
                <a:gd name="connsiteX33" fmla="*/ 398669 w 1075004"/>
                <a:gd name="connsiteY33" fmla="*/ 368602 h 652174"/>
                <a:gd name="connsiteX34" fmla="*/ 398670 w 1075004"/>
                <a:gd name="connsiteY34" fmla="*/ 345280 h 652174"/>
                <a:gd name="connsiteX35" fmla="*/ 372962 w 1075004"/>
                <a:gd name="connsiteY35" fmla="*/ 345280 h 652174"/>
                <a:gd name="connsiteX36" fmla="*/ 355936 w 1075004"/>
                <a:gd name="connsiteY36" fmla="*/ 328254 h 652174"/>
                <a:gd name="connsiteX37" fmla="*/ 372962 w 1075004"/>
                <a:gd name="connsiteY37" fmla="*/ 311229 h 652174"/>
                <a:gd name="connsiteX38" fmla="*/ 398669 w 1075004"/>
                <a:gd name="connsiteY38" fmla="*/ 311228 h 652174"/>
                <a:gd name="connsiteX39" fmla="*/ 398669 w 1075004"/>
                <a:gd name="connsiteY39" fmla="*/ 287906 h 652174"/>
                <a:gd name="connsiteX40" fmla="*/ 372962 w 1075004"/>
                <a:gd name="connsiteY40" fmla="*/ 287906 h 652174"/>
                <a:gd name="connsiteX41" fmla="*/ 355936 w 1075004"/>
                <a:gd name="connsiteY41" fmla="*/ 270881 h 652174"/>
                <a:gd name="connsiteX42" fmla="*/ 372962 w 1075004"/>
                <a:gd name="connsiteY42" fmla="*/ 253855 h 652174"/>
                <a:gd name="connsiteX43" fmla="*/ 398670 w 1075004"/>
                <a:gd name="connsiteY43" fmla="*/ 253855 h 652174"/>
                <a:gd name="connsiteX44" fmla="*/ 398670 w 1075004"/>
                <a:gd name="connsiteY44" fmla="*/ 226225 h 652174"/>
                <a:gd name="connsiteX45" fmla="*/ 399282 w 1075004"/>
                <a:gd name="connsiteY45" fmla="*/ 224746 h 652174"/>
                <a:gd name="connsiteX46" fmla="*/ 397876 w 1075004"/>
                <a:gd name="connsiteY46" fmla="*/ 220286 h 652174"/>
                <a:gd name="connsiteX47" fmla="*/ 416321 w 1075004"/>
                <a:gd name="connsiteY47" fmla="*/ 204808 h 652174"/>
                <a:gd name="connsiteX48" fmla="*/ 766843 w 1075004"/>
                <a:gd name="connsiteY48" fmla="*/ 235475 h 652174"/>
                <a:gd name="connsiteX49" fmla="*/ 782320 w 1075004"/>
                <a:gd name="connsiteY49" fmla="*/ 253920 h 652174"/>
                <a:gd name="connsiteX50" fmla="*/ 787242 w 1075004"/>
                <a:gd name="connsiteY50" fmla="*/ 326088 h 652174"/>
                <a:gd name="connsiteX51" fmla="*/ 785600 w 1075004"/>
                <a:gd name="connsiteY51" fmla="*/ 324446 h 652174"/>
                <a:gd name="connsiteX52" fmla="*/ 785600 w 1075004"/>
                <a:gd name="connsiteY52" fmla="*/ 237208 h 652174"/>
                <a:gd name="connsiteX53" fmla="*/ 722116 w 1075004"/>
                <a:gd name="connsiteY53" fmla="*/ 173723 h 652174"/>
                <a:gd name="connsiteX54" fmla="*/ 634876 w 1075004"/>
                <a:gd name="connsiteY54" fmla="*/ 173723 h 652174"/>
                <a:gd name="connsiteX55" fmla="*/ 556664 w 1075004"/>
                <a:gd name="connsiteY55" fmla="*/ 95510 h 652174"/>
                <a:gd name="connsiteX56" fmla="*/ 95508 w 1075004"/>
                <a:gd name="connsiteY56" fmla="*/ 95510 h 652174"/>
                <a:gd name="connsiteX57" fmla="*/ 0 w 1075004"/>
                <a:gd name="connsiteY57" fmla="*/ 326088 h 652174"/>
                <a:gd name="connsiteX58" fmla="*/ 95508 w 1075004"/>
                <a:gd name="connsiteY58" fmla="*/ 556666 h 652174"/>
                <a:gd name="connsiteX59" fmla="*/ 556665 w 1075004"/>
                <a:gd name="connsiteY59" fmla="*/ 556666 h 652174"/>
                <a:gd name="connsiteX60" fmla="*/ 634877 w 1075004"/>
                <a:gd name="connsiteY60" fmla="*/ 478453 h 652174"/>
                <a:gd name="connsiteX61" fmla="*/ 722116 w 1075004"/>
                <a:gd name="connsiteY61" fmla="*/ 478454 h 652174"/>
                <a:gd name="connsiteX62" fmla="*/ 785600 w 1075004"/>
                <a:gd name="connsiteY62" fmla="*/ 414969 h 652174"/>
                <a:gd name="connsiteX63" fmla="*/ 785600 w 1075004"/>
                <a:gd name="connsiteY63" fmla="*/ 327730 h 652174"/>
                <a:gd name="connsiteX64" fmla="*/ 893383 w 1075004"/>
                <a:gd name="connsiteY64" fmla="*/ 437431 h 652174"/>
                <a:gd name="connsiteX65" fmla="*/ 893383 w 1075004"/>
                <a:gd name="connsiteY65" fmla="*/ 214744 h 652174"/>
                <a:gd name="connsiteX66" fmla="*/ 864082 w 1075004"/>
                <a:gd name="connsiteY66" fmla="*/ 185443 h 652174"/>
                <a:gd name="connsiteX67" fmla="*/ 834781 w 1075004"/>
                <a:gd name="connsiteY67" fmla="*/ 214744 h 652174"/>
                <a:gd name="connsiteX68" fmla="*/ 834781 w 1075004"/>
                <a:gd name="connsiteY68" fmla="*/ 437432 h 652174"/>
                <a:gd name="connsiteX69" fmla="*/ 864082 w 1075004"/>
                <a:gd name="connsiteY69" fmla="*/ 466733 h 652174"/>
                <a:gd name="connsiteX70" fmla="*/ 864082 w 1075004"/>
                <a:gd name="connsiteY70" fmla="*/ 466732 h 652174"/>
                <a:gd name="connsiteX71" fmla="*/ 893383 w 1075004"/>
                <a:gd name="connsiteY71" fmla="*/ 437431 h 652174"/>
                <a:gd name="connsiteX72" fmla="*/ 984194 w 1075004"/>
                <a:gd name="connsiteY72" fmla="*/ 425711 h 652174"/>
                <a:gd name="connsiteX73" fmla="*/ 984193 w 1075004"/>
                <a:gd name="connsiteY73" fmla="*/ 226464 h 652174"/>
                <a:gd name="connsiteX74" fmla="*/ 954893 w 1075004"/>
                <a:gd name="connsiteY74" fmla="*/ 197163 h 652174"/>
                <a:gd name="connsiteX75" fmla="*/ 925591 w 1075004"/>
                <a:gd name="connsiteY75" fmla="*/ 226464 h 652174"/>
                <a:gd name="connsiteX76" fmla="*/ 925591 w 1075004"/>
                <a:gd name="connsiteY76" fmla="*/ 425711 h 652174"/>
                <a:gd name="connsiteX77" fmla="*/ 954893 w 1075004"/>
                <a:gd name="connsiteY77" fmla="*/ 455012 h 652174"/>
                <a:gd name="connsiteX78" fmla="*/ 954893 w 1075004"/>
                <a:gd name="connsiteY78" fmla="*/ 455012 h 652174"/>
                <a:gd name="connsiteX79" fmla="*/ 984194 w 1075004"/>
                <a:gd name="connsiteY79" fmla="*/ 425711 h 652174"/>
                <a:gd name="connsiteX80" fmla="*/ 1075004 w 1075004"/>
                <a:gd name="connsiteY80" fmla="*/ 402269 h 652174"/>
                <a:gd name="connsiteX81" fmla="*/ 1075004 w 1075004"/>
                <a:gd name="connsiteY81" fmla="*/ 249905 h 652174"/>
                <a:gd name="connsiteX82" fmla="*/ 1045703 w 1075004"/>
                <a:gd name="connsiteY82" fmla="*/ 220604 h 652174"/>
                <a:gd name="connsiteX83" fmla="*/ 1016402 w 1075004"/>
                <a:gd name="connsiteY83" fmla="*/ 249905 h 652174"/>
                <a:gd name="connsiteX84" fmla="*/ 1016402 w 1075004"/>
                <a:gd name="connsiteY84" fmla="*/ 402270 h 652174"/>
                <a:gd name="connsiteX85" fmla="*/ 1045703 w 1075004"/>
                <a:gd name="connsiteY85" fmla="*/ 431571 h 652174"/>
                <a:gd name="connsiteX86" fmla="*/ 1045703 w 1075004"/>
                <a:gd name="connsiteY86" fmla="*/ 431571 h 652174"/>
                <a:gd name="connsiteX87" fmla="*/ 1075004 w 1075004"/>
                <a:gd name="connsiteY87" fmla="*/ 402269 h 65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75004" h="652174">
                  <a:moveTo>
                    <a:pt x="782320" y="253920"/>
                  </a:moveTo>
                  <a:cubicBezTo>
                    <a:pt x="781500" y="263287"/>
                    <a:pt x="773242" y="270216"/>
                    <a:pt x="763875" y="269397"/>
                  </a:cubicBezTo>
                  <a:cubicBezTo>
                    <a:pt x="649707" y="259409"/>
                    <a:pt x="535539" y="249421"/>
                    <a:pt x="421371" y="239432"/>
                  </a:cubicBezTo>
                  <a:lnTo>
                    <a:pt x="421370" y="253855"/>
                  </a:lnTo>
                  <a:lnTo>
                    <a:pt x="447078" y="253855"/>
                  </a:lnTo>
                  <a:cubicBezTo>
                    <a:pt x="456482" y="253854"/>
                    <a:pt x="464104" y="261477"/>
                    <a:pt x="464104" y="270881"/>
                  </a:cubicBezTo>
                  <a:lnTo>
                    <a:pt x="464104" y="270880"/>
                  </a:lnTo>
                  <a:cubicBezTo>
                    <a:pt x="464104" y="280283"/>
                    <a:pt x="456482" y="287906"/>
                    <a:pt x="447079" y="287906"/>
                  </a:cubicBezTo>
                  <a:cubicBezTo>
                    <a:pt x="438509" y="287906"/>
                    <a:pt x="429940" y="287905"/>
                    <a:pt x="421371" y="287906"/>
                  </a:cubicBezTo>
                  <a:lnTo>
                    <a:pt x="421371" y="311228"/>
                  </a:lnTo>
                  <a:lnTo>
                    <a:pt x="447078" y="311228"/>
                  </a:lnTo>
                  <a:cubicBezTo>
                    <a:pt x="456482" y="311228"/>
                    <a:pt x="464104" y="318851"/>
                    <a:pt x="464104" y="328254"/>
                  </a:cubicBezTo>
                  <a:lnTo>
                    <a:pt x="464104" y="328254"/>
                  </a:lnTo>
                  <a:cubicBezTo>
                    <a:pt x="464104" y="337656"/>
                    <a:pt x="456482" y="345279"/>
                    <a:pt x="447079" y="345279"/>
                  </a:cubicBezTo>
                  <a:cubicBezTo>
                    <a:pt x="438510" y="345279"/>
                    <a:pt x="429940" y="345279"/>
                    <a:pt x="421371" y="345280"/>
                  </a:cubicBezTo>
                  <a:lnTo>
                    <a:pt x="421371" y="368602"/>
                  </a:lnTo>
                  <a:lnTo>
                    <a:pt x="447078" y="368602"/>
                  </a:lnTo>
                  <a:cubicBezTo>
                    <a:pt x="456482" y="368602"/>
                    <a:pt x="464104" y="376224"/>
                    <a:pt x="464104" y="385628"/>
                  </a:cubicBezTo>
                  <a:lnTo>
                    <a:pt x="464104" y="385628"/>
                  </a:lnTo>
                  <a:cubicBezTo>
                    <a:pt x="464104" y="395031"/>
                    <a:pt x="456481" y="402653"/>
                    <a:pt x="447079" y="402653"/>
                  </a:cubicBezTo>
                  <a:cubicBezTo>
                    <a:pt x="438509" y="402653"/>
                    <a:pt x="429940" y="402653"/>
                    <a:pt x="421371" y="402653"/>
                  </a:cubicBezTo>
                  <a:lnTo>
                    <a:pt x="421370" y="417163"/>
                  </a:lnTo>
                  <a:lnTo>
                    <a:pt x="762268" y="381333"/>
                  </a:lnTo>
                  <a:cubicBezTo>
                    <a:pt x="771619" y="380351"/>
                    <a:pt x="779997" y="387135"/>
                    <a:pt x="780980" y="396486"/>
                  </a:cubicBezTo>
                  <a:cubicBezTo>
                    <a:pt x="781963" y="405838"/>
                    <a:pt x="775179" y="414215"/>
                    <a:pt x="765828" y="415198"/>
                  </a:cubicBezTo>
                  <a:cubicBezTo>
                    <a:pt x="649182" y="427458"/>
                    <a:pt x="532538" y="439719"/>
                    <a:pt x="415893" y="451978"/>
                  </a:cubicBezTo>
                  <a:cubicBezTo>
                    <a:pt x="406541" y="452961"/>
                    <a:pt x="398164" y="446177"/>
                    <a:pt x="397181" y="436825"/>
                  </a:cubicBezTo>
                  <a:cubicBezTo>
                    <a:pt x="396959" y="434721"/>
                    <a:pt x="397132" y="432666"/>
                    <a:pt x="398889" y="431061"/>
                  </a:cubicBezTo>
                  <a:lnTo>
                    <a:pt x="398669" y="430531"/>
                  </a:lnTo>
                  <a:lnTo>
                    <a:pt x="398669" y="402653"/>
                  </a:lnTo>
                  <a:lnTo>
                    <a:pt x="372962" y="402654"/>
                  </a:lnTo>
                  <a:cubicBezTo>
                    <a:pt x="363559" y="402654"/>
                    <a:pt x="355936" y="395032"/>
                    <a:pt x="355936" y="385628"/>
                  </a:cubicBezTo>
                  <a:cubicBezTo>
                    <a:pt x="355936" y="376225"/>
                    <a:pt x="363559" y="368602"/>
                    <a:pt x="372962" y="368602"/>
                  </a:cubicBezTo>
                  <a:lnTo>
                    <a:pt x="398669" y="368602"/>
                  </a:lnTo>
                  <a:lnTo>
                    <a:pt x="398670" y="345280"/>
                  </a:lnTo>
                  <a:lnTo>
                    <a:pt x="372962" y="345280"/>
                  </a:lnTo>
                  <a:cubicBezTo>
                    <a:pt x="363559" y="345279"/>
                    <a:pt x="355937" y="337657"/>
                    <a:pt x="355936" y="328254"/>
                  </a:cubicBezTo>
                  <a:cubicBezTo>
                    <a:pt x="355937" y="318851"/>
                    <a:pt x="363559" y="311228"/>
                    <a:pt x="372962" y="311229"/>
                  </a:cubicBezTo>
                  <a:lnTo>
                    <a:pt x="398669" y="311228"/>
                  </a:lnTo>
                  <a:lnTo>
                    <a:pt x="398669" y="287906"/>
                  </a:lnTo>
                  <a:lnTo>
                    <a:pt x="372962" y="287906"/>
                  </a:lnTo>
                  <a:cubicBezTo>
                    <a:pt x="363559" y="287906"/>
                    <a:pt x="355936" y="280284"/>
                    <a:pt x="355936" y="270881"/>
                  </a:cubicBezTo>
                  <a:cubicBezTo>
                    <a:pt x="355936" y="261477"/>
                    <a:pt x="363559" y="253855"/>
                    <a:pt x="372962" y="253855"/>
                  </a:cubicBezTo>
                  <a:lnTo>
                    <a:pt x="398670" y="253855"/>
                  </a:lnTo>
                  <a:lnTo>
                    <a:pt x="398670" y="226225"/>
                  </a:lnTo>
                  <a:cubicBezTo>
                    <a:pt x="398670" y="225700"/>
                    <a:pt x="398705" y="225183"/>
                    <a:pt x="399282" y="224746"/>
                  </a:cubicBezTo>
                  <a:lnTo>
                    <a:pt x="397876" y="220286"/>
                  </a:lnTo>
                  <a:cubicBezTo>
                    <a:pt x="398695" y="210918"/>
                    <a:pt x="406953" y="203989"/>
                    <a:pt x="416321" y="204808"/>
                  </a:cubicBezTo>
                  <a:lnTo>
                    <a:pt x="766843" y="235475"/>
                  </a:lnTo>
                  <a:cubicBezTo>
                    <a:pt x="776210" y="236295"/>
                    <a:pt x="783140" y="244552"/>
                    <a:pt x="782320" y="253920"/>
                  </a:cubicBezTo>
                  <a:close/>
                  <a:moveTo>
                    <a:pt x="787242" y="326088"/>
                  </a:moveTo>
                  <a:lnTo>
                    <a:pt x="785600" y="324446"/>
                  </a:lnTo>
                  <a:lnTo>
                    <a:pt x="785600" y="237208"/>
                  </a:lnTo>
                  <a:cubicBezTo>
                    <a:pt x="785600" y="202146"/>
                    <a:pt x="757177" y="173723"/>
                    <a:pt x="722116" y="173723"/>
                  </a:cubicBezTo>
                  <a:lnTo>
                    <a:pt x="634876" y="173723"/>
                  </a:lnTo>
                  <a:cubicBezTo>
                    <a:pt x="608806" y="147652"/>
                    <a:pt x="582735" y="121580"/>
                    <a:pt x="556664" y="95510"/>
                  </a:cubicBezTo>
                  <a:cubicBezTo>
                    <a:pt x="429319" y="-31836"/>
                    <a:pt x="222853" y="-31835"/>
                    <a:pt x="95508" y="95510"/>
                  </a:cubicBezTo>
                  <a:cubicBezTo>
                    <a:pt x="31836" y="159182"/>
                    <a:pt x="0" y="242635"/>
                    <a:pt x="0" y="326088"/>
                  </a:cubicBezTo>
                  <a:cubicBezTo>
                    <a:pt x="0" y="409541"/>
                    <a:pt x="31836" y="492993"/>
                    <a:pt x="95508" y="556666"/>
                  </a:cubicBezTo>
                  <a:cubicBezTo>
                    <a:pt x="222853" y="684011"/>
                    <a:pt x="429320" y="684011"/>
                    <a:pt x="556665" y="556666"/>
                  </a:cubicBezTo>
                  <a:lnTo>
                    <a:pt x="634877" y="478453"/>
                  </a:lnTo>
                  <a:lnTo>
                    <a:pt x="722116" y="478454"/>
                  </a:lnTo>
                  <a:cubicBezTo>
                    <a:pt x="757178" y="478453"/>
                    <a:pt x="785600" y="450030"/>
                    <a:pt x="785600" y="414969"/>
                  </a:cubicBezTo>
                  <a:lnTo>
                    <a:pt x="785600" y="327730"/>
                  </a:lnTo>
                  <a:close/>
                  <a:moveTo>
                    <a:pt x="893383" y="437431"/>
                  </a:moveTo>
                  <a:lnTo>
                    <a:pt x="893383" y="214744"/>
                  </a:lnTo>
                  <a:cubicBezTo>
                    <a:pt x="893383" y="198562"/>
                    <a:pt x="880265" y="185443"/>
                    <a:pt x="864082" y="185443"/>
                  </a:cubicBezTo>
                  <a:cubicBezTo>
                    <a:pt x="847900" y="185443"/>
                    <a:pt x="834781" y="198562"/>
                    <a:pt x="834781" y="214744"/>
                  </a:cubicBezTo>
                  <a:lnTo>
                    <a:pt x="834781" y="437432"/>
                  </a:lnTo>
                  <a:cubicBezTo>
                    <a:pt x="834781" y="453614"/>
                    <a:pt x="847900" y="466733"/>
                    <a:pt x="864082" y="466733"/>
                  </a:cubicBezTo>
                  <a:lnTo>
                    <a:pt x="864082" y="466732"/>
                  </a:lnTo>
                  <a:cubicBezTo>
                    <a:pt x="880265" y="466732"/>
                    <a:pt x="893383" y="453614"/>
                    <a:pt x="893383" y="437431"/>
                  </a:cubicBezTo>
                  <a:close/>
                  <a:moveTo>
                    <a:pt x="984194" y="425711"/>
                  </a:moveTo>
                  <a:lnTo>
                    <a:pt x="984193" y="226464"/>
                  </a:lnTo>
                  <a:cubicBezTo>
                    <a:pt x="984193" y="210282"/>
                    <a:pt x="971075" y="197164"/>
                    <a:pt x="954893" y="197163"/>
                  </a:cubicBezTo>
                  <a:cubicBezTo>
                    <a:pt x="938710" y="197164"/>
                    <a:pt x="925591" y="210282"/>
                    <a:pt x="925591" y="226464"/>
                  </a:cubicBezTo>
                  <a:lnTo>
                    <a:pt x="925591" y="425711"/>
                  </a:lnTo>
                  <a:cubicBezTo>
                    <a:pt x="925591" y="441894"/>
                    <a:pt x="938710" y="455012"/>
                    <a:pt x="954893" y="455012"/>
                  </a:cubicBezTo>
                  <a:lnTo>
                    <a:pt x="954893" y="455012"/>
                  </a:lnTo>
                  <a:cubicBezTo>
                    <a:pt x="971075" y="455012"/>
                    <a:pt x="984194" y="441893"/>
                    <a:pt x="984194" y="425711"/>
                  </a:cubicBezTo>
                  <a:close/>
                  <a:moveTo>
                    <a:pt x="1075004" y="402269"/>
                  </a:moveTo>
                  <a:lnTo>
                    <a:pt x="1075004" y="249905"/>
                  </a:lnTo>
                  <a:cubicBezTo>
                    <a:pt x="1075004" y="233722"/>
                    <a:pt x="1061885" y="220604"/>
                    <a:pt x="1045703" y="220604"/>
                  </a:cubicBezTo>
                  <a:cubicBezTo>
                    <a:pt x="1029520" y="220604"/>
                    <a:pt x="1016402" y="233722"/>
                    <a:pt x="1016402" y="249905"/>
                  </a:cubicBezTo>
                  <a:lnTo>
                    <a:pt x="1016402" y="402270"/>
                  </a:lnTo>
                  <a:cubicBezTo>
                    <a:pt x="1016402" y="418452"/>
                    <a:pt x="1029520" y="431571"/>
                    <a:pt x="1045703" y="431571"/>
                  </a:cubicBezTo>
                  <a:lnTo>
                    <a:pt x="1045703" y="431571"/>
                  </a:lnTo>
                  <a:cubicBezTo>
                    <a:pt x="1061885" y="431571"/>
                    <a:pt x="1075004" y="418452"/>
                    <a:pt x="1075004" y="4022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30"/>
          <p:cNvGrpSpPr/>
          <p:nvPr/>
        </p:nvGrpSpPr>
        <p:grpSpPr>
          <a:xfrm>
            <a:off x="8582480" y="334457"/>
            <a:ext cx="762976" cy="2449850"/>
            <a:chOff x="1591607" y="-20084"/>
            <a:chExt cx="762976" cy="2449850"/>
          </a:xfrm>
        </p:grpSpPr>
        <p:sp>
          <p:nvSpPr>
            <p:cNvPr id="20" name="Rectangle 6"/>
            <p:cNvSpPr/>
            <p:nvPr/>
          </p:nvSpPr>
          <p:spPr>
            <a:xfrm>
              <a:off x="1936171" y="-20084"/>
              <a:ext cx="72000" cy="118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6"/>
            <p:cNvSpPr/>
            <p:nvPr/>
          </p:nvSpPr>
          <p:spPr>
            <a:xfrm rot="5400000" flipH="1">
              <a:off x="1344272" y="1419455"/>
              <a:ext cx="1257646" cy="762976"/>
            </a:xfrm>
            <a:custGeom>
              <a:avLst/>
              <a:gdLst>
                <a:gd name="connsiteX0" fmla="*/ 782320 w 1075004"/>
                <a:gd name="connsiteY0" fmla="*/ 253919 h 652173"/>
                <a:gd name="connsiteX1" fmla="*/ 763875 w 1075004"/>
                <a:gd name="connsiteY1" fmla="*/ 269396 h 652173"/>
                <a:gd name="connsiteX2" fmla="*/ 421371 w 1075004"/>
                <a:gd name="connsiteY2" fmla="*/ 239431 h 652173"/>
                <a:gd name="connsiteX3" fmla="*/ 421370 w 1075004"/>
                <a:gd name="connsiteY3" fmla="*/ 253854 h 652173"/>
                <a:gd name="connsiteX4" fmla="*/ 447078 w 1075004"/>
                <a:gd name="connsiteY4" fmla="*/ 253854 h 652173"/>
                <a:gd name="connsiteX5" fmla="*/ 464104 w 1075004"/>
                <a:gd name="connsiteY5" fmla="*/ 270880 h 652173"/>
                <a:gd name="connsiteX6" fmla="*/ 464104 w 1075004"/>
                <a:gd name="connsiteY6" fmla="*/ 270879 h 652173"/>
                <a:gd name="connsiteX7" fmla="*/ 447078 w 1075004"/>
                <a:gd name="connsiteY7" fmla="*/ 287905 h 652173"/>
                <a:gd name="connsiteX8" fmla="*/ 421371 w 1075004"/>
                <a:gd name="connsiteY8" fmla="*/ 287905 h 652173"/>
                <a:gd name="connsiteX9" fmla="*/ 421371 w 1075004"/>
                <a:gd name="connsiteY9" fmla="*/ 311227 h 652173"/>
                <a:gd name="connsiteX10" fmla="*/ 447078 w 1075004"/>
                <a:gd name="connsiteY10" fmla="*/ 311227 h 652173"/>
                <a:gd name="connsiteX11" fmla="*/ 464104 w 1075004"/>
                <a:gd name="connsiteY11" fmla="*/ 328253 h 652173"/>
                <a:gd name="connsiteX12" fmla="*/ 464104 w 1075004"/>
                <a:gd name="connsiteY12" fmla="*/ 328253 h 652173"/>
                <a:gd name="connsiteX13" fmla="*/ 447078 w 1075004"/>
                <a:gd name="connsiteY13" fmla="*/ 345278 h 652173"/>
                <a:gd name="connsiteX14" fmla="*/ 421371 w 1075004"/>
                <a:gd name="connsiteY14" fmla="*/ 345279 h 652173"/>
                <a:gd name="connsiteX15" fmla="*/ 421371 w 1075004"/>
                <a:gd name="connsiteY15" fmla="*/ 368601 h 652173"/>
                <a:gd name="connsiteX16" fmla="*/ 447078 w 1075004"/>
                <a:gd name="connsiteY16" fmla="*/ 368601 h 652173"/>
                <a:gd name="connsiteX17" fmla="*/ 464104 w 1075004"/>
                <a:gd name="connsiteY17" fmla="*/ 385627 h 652173"/>
                <a:gd name="connsiteX18" fmla="*/ 464104 w 1075004"/>
                <a:gd name="connsiteY18" fmla="*/ 385627 h 652173"/>
                <a:gd name="connsiteX19" fmla="*/ 447079 w 1075004"/>
                <a:gd name="connsiteY19" fmla="*/ 402652 h 652173"/>
                <a:gd name="connsiteX20" fmla="*/ 421371 w 1075004"/>
                <a:gd name="connsiteY20" fmla="*/ 402652 h 652173"/>
                <a:gd name="connsiteX21" fmla="*/ 421370 w 1075004"/>
                <a:gd name="connsiteY21" fmla="*/ 417162 h 652173"/>
                <a:gd name="connsiteX22" fmla="*/ 762267 w 1075004"/>
                <a:gd name="connsiteY22" fmla="*/ 381332 h 652173"/>
                <a:gd name="connsiteX23" fmla="*/ 780979 w 1075004"/>
                <a:gd name="connsiteY23" fmla="*/ 396485 h 652173"/>
                <a:gd name="connsiteX24" fmla="*/ 765828 w 1075004"/>
                <a:gd name="connsiteY24" fmla="*/ 415197 h 652173"/>
                <a:gd name="connsiteX25" fmla="*/ 415893 w 1075004"/>
                <a:gd name="connsiteY25" fmla="*/ 451977 h 652173"/>
                <a:gd name="connsiteX26" fmla="*/ 397181 w 1075004"/>
                <a:gd name="connsiteY26" fmla="*/ 436824 h 652173"/>
                <a:gd name="connsiteX27" fmla="*/ 398889 w 1075004"/>
                <a:gd name="connsiteY27" fmla="*/ 431060 h 652173"/>
                <a:gd name="connsiteX28" fmla="*/ 398669 w 1075004"/>
                <a:gd name="connsiteY28" fmla="*/ 430530 h 652173"/>
                <a:gd name="connsiteX29" fmla="*/ 398669 w 1075004"/>
                <a:gd name="connsiteY29" fmla="*/ 402652 h 652173"/>
                <a:gd name="connsiteX30" fmla="*/ 372962 w 1075004"/>
                <a:gd name="connsiteY30" fmla="*/ 402653 h 652173"/>
                <a:gd name="connsiteX31" fmla="*/ 355936 w 1075004"/>
                <a:gd name="connsiteY31" fmla="*/ 385627 h 652173"/>
                <a:gd name="connsiteX32" fmla="*/ 372962 w 1075004"/>
                <a:gd name="connsiteY32" fmla="*/ 368601 h 652173"/>
                <a:gd name="connsiteX33" fmla="*/ 398669 w 1075004"/>
                <a:gd name="connsiteY33" fmla="*/ 368601 h 652173"/>
                <a:gd name="connsiteX34" fmla="*/ 398669 w 1075004"/>
                <a:gd name="connsiteY34" fmla="*/ 345279 h 652173"/>
                <a:gd name="connsiteX35" fmla="*/ 372962 w 1075004"/>
                <a:gd name="connsiteY35" fmla="*/ 345279 h 652173"/>
                <a:gd name="connsiteX36" fmla="*/ 355936 w 1075004"/>
                <a:gd name="connsiteY36" fmla="*/ 328253 h 652173"/>
                <a:gd name="connsiteX37" fmla="*/ 372962 w 1075004"/>
                <a:gd name="connsiteY37" fmla="*/ 311228 h 652173"/>
                <a:gd name="connsiteX38" fmla="*/ 398669 w 1075004"/>
                <a:gd name="connsiteY38" fmla="*/ 311227 h 652173"/>
                <a:gd name="connsiteX39" fmla="*/ 398669 w 1075004"/>
                <a:gd name="connsiteY39" fmla="*/ 287905 h 652173"/>
                <a:gd name="connsiteX40" fmla="*/ 372962 w 1075004"/>
                <a:gd name="connsiteY40" fmla="*/ 287905 h 652173"/>
                <a:gd name="connsiteX41" fmla="*/ 355936 w 1075004"/>
                <a:gd name="connsiteY41" fmla="*/ 270880 h 652173"/>
                <a:gd name="connsiteX42" fmla="*/ 372962 w 1075004"/>
                <a:gd name="connsiteY42" fmla="*/ 253854 h 652173"/>
                <a:gd name="connsiteX43" fmla="*/ 398669 w 1075004"/>
                <a:gd name="connsiteY43" fmla="*/ 253854 h 652173"/>
                <a:gd name="connsiteX44" fmla="*/ 398669 w 1075004"/>
                <a:gd name="connsiteY44" fmla="*/ 226224 h 652173"/>
                <a:gd name="connsiteX45" fmla="*/ 399282 w 1075004"/>
                <a:gd name="connsiteY45" fmla="*/ 224745 h 652173"/>
                <a:gd name="connsiteX46" fmla="*/ 397875 w 1075004"/>
                <a:gd name="connsiteY46" fmla="*/ 220285 h 652173"/>
                <a:gd name="connsiteX47" fmla="*/ 416320 w 1075004"/>
                <a:gd name="connsiteY47" fmla="*/ 204807 h 652173"/>
                <a:gd name="connsiteX48" fmla="*/ 766843 w 1075004"/>
                <a:gd name="connsiteY48" fmla="*/ 235474 h 652173"/>
                <a:gd name="connsiteX49" fmla="*/ 782320 w 1075004"/>
                <a:gd name="connsiteY49" fmla="*/ 253919 h 652173"/>
                <a:gd name="connsiteX50" fmla="*/ 787242 w 1075004"/>
                <a:gd name="connsiteY50" fmla="*/ 326087 h 652173"/>
                <a:gd name="connsiteX51" fmla="*/ 785600 w 1075004"/>
                <a:gd name="connsiteY51" fmla="*/ 324445 h 652173"/>
                <a:gd name="connsiteX52" fmla="*/ 785600 w 1075004"/>
                <a:gd name="connsiteY52" fmla="*/ 237207 h 652173"/>
                <a:gd name="connsiteX53" fmla="*/ 722115 w 1075004"/>
                <a:gd name="connsiteY53" fmla="*/ 173722 h 652173"/>
                <a:gd name="connsiteX54" fmla="*/ 634876 w 1075004"/>
                <a:gd name="connsiteY54" fmla="*/ 173722 h 652173"/>
                <a:gd name="connsiteX55" fmla="*/ 556664 w 1075004"/>
                <a:gd name="connsiteY55" fmla="*/ 95509 h 652173"/>
                <a:gd name="connsiteX56" fmla="*/ 95508 w 1075004"/>
                <a:gd name="connsiteY56" fmla="*/ 95509 h 652173"/>
                <a:gd name="connsiteX57" fmla="*/ 0 w 1075004"/>
                <a:gd name="connsiteY57" fmla="*/ 326087 h 652173"/>
                <a:gd name="connsiteX58" fmla="*/ 95508 w 1075004"/>
                <a:gd name="connsiteY58" fmla="*/ 556665 h 652173"/>
                <a:gd name="connsiteX59" fmla="*/ 556664 w 1075004"/>
                <a:gd name="connsiteY59" fmla="*/ 556665 h 652173"/>
                <a:gd name="connsiteX60" fmla="*/ 634877 w 1075004"/>
                <a:gd name="connsiteY60" fmla="*/ 478452 h 652173"/>
                <a:gd name="connsiteX61" fmla="*/ 722116 w 1075004"/>
                <a:gd name="connsiteY61" fmla="*/ 478453 h 652173"/>
                <a:gd name="connsiteX62" fmla="*/ 785600 w 1075004"/>
                <a:gd name="connsiteY62" fmla="*/ 414968 h 652173"/>
                <a:gd name="connsiteX63" fmla="*/ 785600 w 1075004"/>
                <a:gd name="connsiteY63" fmla="*/ 327729 h 652173"/>
                <a:gd name="connsiteX64" fmla="*/ 893383 w 1075004"/>
                <a:gd name="connsiteY64" fmla="*/ 437430 h 652173"/>
                <a:gd name="connsiteX65" fmla="*/ 893383 w 1075004"/>
                <a:gd name="connsiteY65" fmla="*/ 214743 h 652173"/>
                <a:gd name="connsiteX66" fmla="*/ 864082 w 1075004"/>
                <a:gd name="connsiteY66" fmla="*/ 185442 h 652173"/>
                <a:gd name="connsiteX67" fmla="*/ 834781 w 1075004"/>
                <a:gd name="connsiteY67" fmla="*/ 214743 h 652173"/>
                <a:gd name="connsiteX68" fmla="*/ 834781 w 1075004"/>
                <a:gd name="connsiteY68" fmla="*/ 437431 h 652173"/>
                <a:gd name="connsiteX69" fmla="*/ 864082 w 1075004"/>
                <a:gd name="connsiteY69" fmla="*/ 466732 h 652173"/>
                <a:gd name="connsiteX70" fmla="*/ 864082 w 1075004"/>
                <a:gd name="connsiteY70" fmla="*/ 466731 h 652173"/>
                <a:gd name="connsiteX71" fmla="*/ 893383 w 1075004"/>
                <a:gd name="connsiteY71" fmla="*/ 437430 h 652173"/>
                <a:gd name="connsiteX72" fmla="*/ 984194 w 1075004"/>
                <a:gd name="connsiteY72" fmla="*/ 425710 h 652173"/>
                <a:gd name="connsiteX73" fmla="*/ 984193 w 1075004"/>
                <a:gd name="connsiteY73" fmla="*/ 226463 h 652173"/>
                <a:gd name="connsiteX74" fmla="*/ 954892 w 1075004"/>
                <a:gd name="connsiteY74" fmla="*/ 197162 h 652173"/>
                <a:gd name="connsiteX75" fmla="*/ 925591 w 1075004"/>
                <a:gd name="connsiteY75" fmla="*/ 226463 h 652173"/>
                <a:gd name="connsiteX76" fmla="*/ 925591 w 1075004"/>
                <a:gd name="connsiteY76" fmla="*/ 425710 h 652173"/>
                <a:gd name="connsiteX77" fmla="*/ 954892 w 1075004"/>
                <a:gd name="connsiteY77" fmla="*/ 455011 h 652173"/>
                <a:gd name="connsiteX78" fmla="*/ 954892 w 1075004"/>
                <a:gd name="connsiteY78" fmla="*/ 455011 h 652173"/>
                <a:gd name="connsiteX79" fmla="*/ 984194 w 1075004"/>
                <a:gd name="connsiteY79" fmla="*/ 425710 h 652173"/>
                <a:gd name="connsiteX80" fmla="*/ 1075004 w 1075004"/>
                <a:gd name="connsiteY80" fmla="*/ 402268 h 652173"/>
                <a:gd name="connsiteX81" fmla="*/ 1075003 w 1075004"/>
                <a:gd name="connsiteY81" fmla="*/ 249904 h 652173"/>
                <a:gd name="connsiteX82" fmla="*/ 1045703 w 1075004"/>
                <a:gd name="connsiteY82" fmla="*/ 220603 h 652173"/>
                <a:gd name="connsiteX83" fmla="*/ 1016401 w 1075004"/>
                <a:gd name="connsiteY83" fmla="*/ 249904 h 652173"/>
                <a:gd name="connsiteX84" fmla="*/ 1016402 w 1075004"/>
                <a:gd name="connsiteY84" fmla="*/ 402269 h 652173"/>
                <a:gd name="connsiteX85" fmla="*/ 1045703 w 1075004"/>
                <a:gd name="connsiteY85" fmla="*/ 431570 h 652173"/>
                <a:gd name="connsiteX86" fmla="*/ 1045703 w 1075004"/>
                <a:gd name="connsiteY86" fmla="*/ 431570 h 652173"/>
                <a:gd name="connsiteX87" fmla="*/ 1075004 w 1075004"/>
                <a:gd name="connsiteY87" fmla="*/ 402268 h 652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75004" h="652173">
                  <a:moveTo>
                    <a:pt x="782320" y="253919"/>
                  </a:moveTo>
                  <a:cubicBezTo>
                    <a:pt x="781500" y="263286"/>
                    <a:pt x="773242" y="270215"/>
                    <a:pt x="763875" y="269396"/>
                  </a:cubicBezTo>
                  <a:cubicBezTo>
                    <a:pt x="649707" y="259408"/>
                    <a:pt x="535539" y="249420"/>
                    <a:pt x="421371" y="239431"/>
                  </a:cubicBezTo>
                  <a:lnTo>
                    <a:pt x="421370" y="253854"/>
                  </a:lnTo>
                  <a:lnTo>
                    <a:pt x="447078" y="253854"/>
                  </a:lnTo>
                  <a:cubicBezTo>
                    <a:pt x="456482" y="253853"/>
                    <a:pt x="464103" y="261476"/>
                    <a:pt x="464104" y="270880"/>
                  </a:cubicBezTo>
                  <a:lnTo>
                    <a:pt x="464104" y="270879"/>
                  </a:lnTo>
                  <a:cubicBezTo>
                    <a:pt x="464104" y="280282"/>
                    <a:pt x="456482" y="287905"/>
                    <a:pt x="447078" y="287905"/>
                  </a:cubicBezTo>
                  <a:cubicBezTo>
                    <a:pt x="438509" y="287905"/>
                    <a:pt x="429939" y="287904"/>
                    <a:pt x="421371" y="287905"/>
                  </a:cubicBezTo>
                  <a:lnTo>
                    <a:pt x="421371" y="311227"/>
                  </a:lnTo>
                  <a:lnTo>
                    <a:pt x="447078" y="311227"/>
                  </a:lnTo>
                  <a:cubicBezTo>
                    <a:pt x="456482" y="311227"/>
                    <a:pt x="464104" y="318850"/>
                    <a:pt x="464104" y="328253"/>
                  </a:cubicBezTo>
                  <a:lnTo>
                    <a:pt x="464104" y="328253"/>
                  </a:lnTo>
                  <a:cubicBezTo>
                    <a:pt x="464104" y="337655"/>
                    <a:pt x="456482" y="345278"/>
                    <a:pt x="447078" y="345278"/>
                  </a:cubicBezTo>
                  <a:cubicBezTo>
                    <a:pt x="438510" y="345278"/>
                    <a:pt x="429939" y="345278"/>
                    <a:pt x="421371" y="345279"/>
                  </a:cubicBezTo>
                  <a:lnTo>
                    <a:pt x="421371" y="368601"/>
                  </a:lnTo>
                  <a:lnTo>
                    <a:pt x="447078" y="368601"/>
                  </a:lnTo>
                  <a:cubicBezTo>
                    <a:pt x="456482" y="368601"/>
                    <a:pt x="464104" y="376223"/>
                    <a:pt x="464104" y="385627"/>
                  </a:cubicBezTo>
                  <a:lnTo>
                    <a:pt x="464104" y="385627"/>
                  </a:lnTo>
                  <a:cubicBezTo>
                    <a:pt x="464104" y="395030"/>
                    <a:pt x="456481" y="402652"/>
                    <a:pt x="447079" y="402652"/>
                  </a:cubicBezTo>
                  <a:cubicBezTo>
                    <a:pt x="438509" y="402652"/>
                    <a:pt x="429940" y="402652"/>
                    <a:pt x="421371" y="402652"/>
                  </a:cubicBezTo>
                  <a:lnTo>
                    <a:pt x="421370" y="417162"/>
                  </a:lnTo>
                  <a:lnTo>
                    <a:pt x="762267" y="381332"/>
                  </a:lnTo>
                  <a:cubicBezTo>
                    <a:pt x="771619" y="380350"/>
                    <a:pt x="779997" y="387134"/>
                    <a:pt x="780979" y="396485"/>
                  </a:cubicBezTo>
                  <a:cubicBezTo>
                    <a:pt x="781963" y="405837"/>
                    <a:pt x="775179" y="414214"/>
                    <a:pt x="765828" y="415197"/>
                  </a:cubicBezTo>
                  <a:cubicBezTo>
                    <a:pt x="649182" y="427457"/>
                    <a:pt x="532538" y="439718"/>
                    <a:pt x="415893" y="451977"/>
                  </a:cubicBezTo>
                  <a:cubicBezTo>
                    <a:pt x="406541" y="452960"/>
                    <a:pt x="398164" y="446176"/>
                    <a:pt x="397181" y="436824"/>
                  </a:cubicBezTo>
                  <a:cubicBezTo>
                    <a:pt x="396959" y="434720"/>
                    <a:pt x="397132" y="432665"/>
                    <a:pt x="398889" y="431060"/>
                  </a:cubicBezTo>
                  <a:lnTo>
                    <a:pt x="398669" y="430530"/>
                  </a:lnTo>
                  <a:lnTo>
                    <a:pt x="398669" y="402652"/>
                  </a:lnTo>
                  <a:lnTo>
                    <a:pt x="372962" y="402653"/>
                  </a:lnTo>
                  <a:cubicBezTo>
                    <a:pt x="363559" y="402653"/>
                    <a:pt x="355936" y="395031"/>
                    <a:pt x="355936" y="385627"/>
                  </a:cubicBezTo>
                  <a:cubicBezTo>
                    <a:pt x="355936" y="376224"/>
                    <a:pt x="363558" y="368601"/>
                    <a:pt x="372962" y="368601"/>
                  </a:cubicBezTo>
                  <a:lnTo>
                    <a:pt x="398669" y="368601"/>
                  </a:lnTo>
                  <a:lnTo>
                    <a:pt x="398669" y="345279"/>
                  </a:lnTo>
                  <a:lnTo>
                    <a:pt x="372962" y="345279"/>
                  </a:lnTo>
                  <a:cubicBezTo>
                    <a:pt x="363559" y="345278"/>
                    <a:pt x="355937" y="337656"/>
                    <a:pt x="355936" y="328253"/>
                  </a:cubicBezTo>
                  <a:cubicBezTo>
                    <a:pt x="355937" y="318850"/>
                    <a:pt x="363559" y="311227"/>
                    <a:pt x="372962" y="311228"/>
                  </a:cubicBezTo>
                  <a:lnTo>
                    <a:pt x="398669" y="311227"/>
                  </a:lnTo>
                  <a:lnTo>
                    <a:pt x="398669" y="287905"/>
                  </a:lnTo>
                  <a:lnTo>
                    <a:pt x="372962" y="287905"/>
                  </a:lnTo>
                  <a:cubicBezTo>
                    <a:pt x="363559" y="287905"/>
                    <a:pt x="355936" y="280283"/>
                    <a:pt x="355936" y="270880"/>
                  </a:cubicBezTo>
                  <a:cubicBezTo>
                    <a:pt x="355936" y="261476"/>
                    <a:pt x="363559" y="253854"/>
                    <a:pt x="372962" y="253854"/>
                  </a:cubicBezTo>
                  <a:lnTo>
                    <a:pt x="398669" y="253854"/>
                  </a:lnTo>
                  <a:lnTo>
                    <a:pt x="398669" y="226224"/>
                  </a:lnTo>
                  <a:cubicBezTo>
                    <a:pt x="398669" y="225699"/>
                    <a:pt x="398705" y="225182"/>
                    <a:pt x="399282" y="224745"/>
                  </a:cubicBezTo>
                  <a:lnTo>
                    <a:pt x="397875" y="220285"/>
                  </a:lnTo>
                  <a:cubicBezTo>
                    <a:pt x="398695" y="210917"/>
                    <a:pt x="406953" y="203988"/>
                    <a:pt x="416320" y="204807"/>
                  </a:cubicBezTo>
                  <a:lnTo>
                    <a:pt x="766843" y="235474"/>
                  </a:lnTo>
                  <a:cubicBezTo>
                    <a:pt x="776210" y="236294"/>
                    <a:pt x="783139" y="244551"/>
                    <a:pt x="782320" y="253919"/>
                  </a:cubicBezTo>
                  <a:close/>
                  <a:moveTo>
                    <a:pt x="787242" y="326087"/>
                  </a:moveTo>
                  <a:lnTo>
                    <a:pt x="785600" y="324445"/>
                  </a:lnTo>
                  <a:lnTo>
                    <a:pt x="785600" y="237207"/>
                  </a:lnTo>
                  <a:cubicBezTo>
                    <a:pt x="785600" y="202145"/>
                    <a:pt x="757177" y="173722"/>
                    <a:pt x="722115" y="173722"/>
                  </a:cubicBezTo>
                  <a:lnTo>
                    <a:pt x="634876" y="173722"/>
                  </a:lnTo>
                  <a:cubicBezTo>
                    <a:pt x="608805" y="147651"/>
                    <a:pt x="582735" y="121579"/>
                    <a:pt x="556664" y="95509"/>
                  </a:cubicBezTo>
                  <a:cubicBezTo>
                    <a:pt x="429319" y="-31836"/>
                    <a:pt x="222853" y="-31836"/>
                    <a:pt x="95508" y="95509"/>
                  </a:cubicBezTo>
                  <a:cubicBezTo>
                    <a:pt x="31836" y="159181"/>
                    <a:pt x="0" y="242634"/>
                    <a:pt x="0" y="326087"/>
                  </a:cubicBezTo>
                  <a:cubicBezTo>
                    <a:pt x="0" y="409540"/>
                    <a:pt x="31836" y="492992"/>
                    <a:pt x="95508" y="556665"/>
                  </a:cubicBezTo>
                  <a:cubicBezTo>
                    <a:pt x="222853" y="684010"/>
                    <a:pt x="429320" y="684010"/>
                    <a:pt x="556664" y="556665"/>
                  </a:cubicBezTo>
                  <a:lnTo>
                    <a:pt x="634877" y="478452"/>
                  </a:lnTo>
                  <a:lnTo>
                    <a:pt x="722116" y="478453"/>
                  </a:lnTo>
                  <a:cubicBezTo>
                    <a:pt x="757178" y="478452"/>
                    <a:pt x="785600" y="450029"/>
                    <a:pt x="785600" y="414968"/>
                  </a:cubicBezTo>
                  <a:lnTo>
                    <a:pt x="785600" y="327729"/>
                  </a:lnTo>
                  <a:close/>
                  <a:moveTo>
                    <a:pt x="893383" y="437430"/>
                  </a:moveTo>
                  <a:lnTo>
                    <a:pt x="893383" y="214743"/>
                  </a:lnTo>
                  <a:cubicBezTo>
                    <a:pt x="893383" y="198561"/>
                    <a:pt x="880265" y="185442"/>
                    <a:pt x="864082" y="185442"/>
                  </a:cubicBezTo>
                  <a:cubicBezTo>
                    <a:pt x="847899" y="185442"/>
                    <a:pt x="834781" y="198561"/>
                    <a:pt x="834781" y="214743"/>
                  </a:cubicBezTo>
                  <a:lnTo>
                    <a:pt x="834781" y="437431"/>
                  </a:lnTo>
                  <a:cubicBezTo>
                    <a:pt x="834781" y="453613"/>
                    <a:pt x="847900" y="466732"/>
                    <a:pt x="864082" y="466732"/>
                  </a:cubicBezTo>
                  <a:lnTo>
                    <a:pt x="864082" y="466731"/>
                  </a:lnTo>
                  <a:cubicBezTo>
                    <a:pt x="880265" y="466731"/>
                    <a:pt x="893383" y="453613"/>
                    <a:pt x="893383" y="437430"/>
                  </a:cubicBezTo>
                  <a:close/>
                  <a:moveTo>
                    <a:pt x="984194" y="425710"/>
                  </a:moveTo>
                  <a:lnTo>
                    <a:pt x="984193" y="226463"/>
                  </a:lnTo>
                  <a:cubicBezTo>
                    <a:pt x="984193" y="210281"/>
                    <a:pt x="971075" y="197163"/>
                    <a:pt x="954892" y="197162"/>
                  </a:cubicBezTo>
                  <a:cubicBezTo>
                    <a:pt x="938710" y="197163"/>
                    <a:pt x="925591" y="210281"/>
                    <a:pt x="925591" y="226463"/>
                  </a:cubicBezTo>
                  <a:lnTo>
                    <a:pt x="925591" y="425710"/>
                  </a:lnTo>
                  <a:cubicBezTo>
                    <a:pt x="925591" y="441893"/>
                    <a:pt x="938710" y="455011"/>
                    <a:pt x="954892" y="455011"/>
                  </a:cubicBezTo>
                  <a:lnTo>
                    <a:pt x="954892" y="455011"/>
                  </a:lnTo>
                  <a:cubicBezTo>
                    <a:pt x="971075" y="455011"/>
                    <a:pt x="984194" y="441892"/>
                    <a:pt x="984194" y="425710"/>
                  </a:cubicBezTo>
                  <a:close/>
                  <a:moveTo>
                    <a:pt x="1075004" y="402268"/>
                  </a:moveTo>
                  <a:lnTo>
                    <a:pt x="1075003" y="249904"/>
                  </a:lnTo>
                  <a:cubicBezTo>
                    <a:pt x="1075003" y="233721"/>
                    <a:pt x="1061885" y="220603"/>
                    <a:pt x="1045703" y="220603"/>
                  </a:cubicBezTo>
                  <a:cubicBezTo>
                    <a:pt x="1029520" y="220603"/>
                    <a:pt x="1016401" y="233721"/>
                    <a:pt x="1016401" y="249904"/>
                  </a:cubicBezTo>
                  <a:lnTo>
                    <a:pt x="1016402" y="402269"/>
                  </a:lnTo>
                  <a:cubicBezTo>
                    <a:pt x="1016402" y="418451"/>
                    <a:pt x="1029520" y="431570"/>
                    <a:pt x="1045703" y="431570"/>
                  </a:cubicBezTo>
                  <a:lnTo>
                    <a:pt x="1045703" y="431570"/>
                  </a:lnTo>
                  <a:cubicBezTo>
                    <a:pt x="1061885" y="431570"/>
                    <a:pt x="1075004" y="418451"/>
                    <a:pt x="1075004" y="402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34"/>
          <p:cNvSpPr txBox="1"/>
          <p:nvPr/>
        </p:nvSpPr>
        <p:spPr>
          <a:xfrm>
            <a:off x="1230707" y="1617755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>
                <a:solidFill>
                  <a:schemeClr val="accent1"/>
                </a:solidFill>
                <a:cs typeface="Arial" panose="020B0604020202020204" pitchFamily="34" charset="0"/>
              </a:rPr>
              <a:t>Infographic</a:t>
            </a:r>
            <a:r>
              <a:rPr lang="en-US" altLang="ko-KR" sz="5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Style</a:t>
            </a:r>
            <a:endParaRPr lang="ko-KR" altLang="en-US" sz="54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35"/>
          <p:cNvSpPr txBox="1"/>
          <p:nvPr/>
        </p:nvSpPr>
        <p:spPr>
          <a:xfrm>
            <a:off x="1224911" y="2497799"/>
            <a:ext cx="6163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anose="020B0604020202020204" pitchFamily="34" charset="0"/>
              </a:rPr>
              <a:t>Get a modern PowerPoint  Presentation that is beautifully designed. </a:t>
            </a:r>
            <a:r>
              <a:rPr lang="en-US" altLang="ko-KR" sz="1200" dirty="0">
                <a:ea typeface="FZShuTi" pitchFamily="2" charset="-122"/>
                <a:cs typeface="Arial" panose="020B0604020202020204" pitchFamily="34" charset="0"/>
              </a:rPr>
              <a:t>I hope and I believe that this Template will your Time.</a:t>
            </a:r>
            <a:endParaRPr lang="en-US" altLang="ko-KR" sz="1200" dirty="0">
              <a:cs typeface="Arial" panose="020B0604020202020204" pitchFamily="34" charset="0"/>
            </a:endParaRPr>
          </a:p>
        </p:txBody>
      </p:sp>
      <p:sp>
        <p:nvSpPr>
          <p:cNvPr id="24" name="TextBox 36"/>
          <p:cNvSpPr txBox="1"/>
          <p:nvPr/>
        </p:nvSpPr>
        <p:spPr>
          <a:xfrm>
            <a:off x="1259033" y="3158900"/>
            <a:ext cx="13127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3"/>
                </a:solidFill>
                <a:cs typeface="Arial" panose="020B0604020202020204" pitchFamily="34" charset="0"/>
              </a:rPr>
              <a:t>80</a:t>
            </a:r>
            <a:r>
              <a:rPr lang="en-US" altLang="ko-KR" sz="2400" b="1" dirty="0">
                <a:solidFill>
                  <a:schemeClr val="accent3"/>
                </a:solidFill>
                <a:cs typeface="Arial" panose="020B0604020202020204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anose="020B0604020202020204" pitchFamily="34" charset="0"/>
            </a:endParaRPr>
          </a:p>
        </p:txBody>
      </p:sp>
      <p:sp>
        <p:nvSpPr>
          <p:cNvPr id="25" name="TextBox 37"/>
          <p:cNvSpPr txBox="1"/>
          <p:nvPr/>
        </p:nvSpPr>
        <p:spPr>
          <a:xfrm>
            <a:off x="2551144" y="3394582"/>
            <a:ext cx="5082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anose="020B0604020202020204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en-US" altLang="ko-KR" sz="12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26" name="Rectangle: Rounded Corners 38"/>
          <p:cNvSpPr/>
          <p:nvPr/>
        </p:nvSpPr>
        <p:spPr>
          <a:xfrm>
            <a:off x="1432247" y="5585874"/>
            <a:ext cx="630776" cy="630776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8" name="Rectangle: Rounded Corners 40"/>
          <p:cNvSpPr/>
          <p:nvPr/>
        </p:nvSpPr>
        <p:spPr>
          <a:xfrm>
            <a:off x="1432247" y="4418863"/>
            <a:ext cx="630776" cy="630776"/>
          </a:xfrm>
          <a:prstGeom prst="round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29" name="Group 41"/>
          <p:cNvGrpSpPr/>
          <p:nvPr/>
        </p:nvGrpSpPr>
        <p:grpSpPr>
          <a:xfrm>
            <a:off x="2393900" y="5534329"/>
            <a:ext cx="5239961" cy="733867"/>
            <a:chOff x="1758834" y="1773770"/>
            <a:chExt cx="2741158" cy="733867"/>
          </a:xfrm>
        </p:grpSpPr>
        <p:sp>
          <p:nvSpPr>
            <p:cNvPr id="30" name="TextBox 42"/>
            <p:cNvSpPr txBox="1"/>
            <p:nvPr/>
          </p:nvSpPr>
          <p:spPr>
            <a:xfrm>
              <a:off x="1758834" y="2045972"/>
              <a:ext cx="2741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1" name="TextBox 43"/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47"/>
          <p:cNvGrpSpPr/>
          <p:nvPr/>
        </p:nvGrpSpPr>
        <p:grpSpPr>
          <a:xfrm>
            <a:off x="2393900" y="4367318"/>
            <a:ext cx="5239961" cy="733867"/>
            <a:chOff x="1758834" y="1773770"/>
            <a:chExt cx="2741158" cy="733867"/>
          </a:xfrm>
        </p:grpSpPr>
        <p:sp>
          <p:nvSpPr>
            <p:cNvPr id="36" name="TextBox 48"/>
            <p:cNvSpPr txBox="1"/>
            <p:nvPr/>
          </p:nvSpPr>
          <p:spPr>
            <a:xfrm>
              <a:off x="1758834" y="2045972"/>
              <a:ext cx="2741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7" name="TextBox 49"/>
            <p:cNvSpPr txBox="1"/>
            <p:nvPr/>
          </p:nvSpPr>
          <p:spPr>
            <a:xfrm>
              <a:off x="1758834" y="1773770"/>
              <a:ext cx="2741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8" name="Rounded Rectangle 27"/>
          <p:cNvSpPr/>
          <p:nvPr/>
        </p:nvSpPr>
        <p:spPr>
          <a:xfrm>
            <a:off x="1589063" y="4612446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9" name="Rounded Rectangle 7"/>
          <p:cNvSpPr/>
          <p:nvPr/>
        </p:nvSpPr>
        <p:spPr>
          <a:xfrm>
            <a:off x="1586417" y="5762133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  <p:bldP spid="23" grpId="0"/>
      <p:bldP spid="24" grpId="0"/>
      <p:bldP spid="25" grpId="0"/>
      <p:bldP spid="26" grpId="0" animBg="1"/>
      <p:bldP spid="28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54753" y="6306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28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4753" y="1063675"/>
            <a:ext cx="32442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1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93594" y="630089"/>
            <a:ext cx="620600" cy="695196"/>
            <a:chOff x="370073" y="588873"/>
            <a:chExt cx="829569" cy="929283"/>
          </a:xfrm>
        </p:grpSpPr>
        <p:pic>
          <p:nvPicPr>
            <p:cNvPr id="4" name="图形 3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 rot="5737829">
              <a:off x="539492" y="630571"/>
              <a:ext cx="490731" cy="829569"/>
            </a:xfrm>
            <a:prstGeom prst="rect">
              <a:avLst/>
            </a:prstGeom>
          </p:spPr>
        </p:pic>
        <p:pic>
          <p:nvPicPr>
            <p:cNvPr id="5" name="图形 4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6803989">
              <a:off x="367467" y="727089"/>
              <a:ext cx="929283" cy="652851"/>
            </a:xfrm>
            <a:prstGeom prst="rect">
              <a:avLst/>
            </a:prstGeom>
          </p:spPr>
        </p:pic>
      </p:grpSp>
      <p:grpSp>
        <p:nvGrpSpPr>
          <p:cNvPr id="104" name="Group 100"/>
          <p:cNvGrpSpPr/>
          <p:nvPr/>
        </p:nvGrpSpPr>
        <p:grpSpPr>
          <a:xfrm>
            <a:off x="3174294" y="3403689"/>
            <a:ext cx="1584176" cy="3061053"/>
            <a:chOff x="903020" y="3403687"/>
            <a:chExt cx="1584176" cy="3061053"/>
          </a:xfrm>
        </p:grpSpPr>
        <p:sp>
          <p:nvSpPr>
            <p:cNvPr id="105" name="Trapezoid 101"/>
            <p:cNvSpPr/>
            <p:nvPr/>
          </p:nvSpPr>
          <p:spPr>
            <a:xfrm>
              <a:off x="1605955" y="5636740"/>
              <a:ext cx="178306" cy="828000"/>
            </a:xfrm>
            <a:prstGeom prst="trapezoi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06" name="Group 102"/>
            <p:cNvGrpSpPr/>
            <p:nvPr/>
          </p:nvGrpSpPr>
          <p:grpSpPr>
            <a:xfrm>
              <a:off x="903020" y="3403687"/>
              <a:ext cx="1584176" cy="2282988"/>
              <a:chOff x="967240" y="3289369"/>
              <a:chExt cx="1100200" cy="1585520"/>
            </a:xfrm>
          </p:grpSpPr>
          <p:sp>
            <p:nvSpPr>
              <p:cNvPr id="107" name="Freeform 3"/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8" name="Freeform 18"/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09" name="5"/>
          <p:cNvGrpSpPr/>
          <p:nvPr/>
        </p:nvGrpSpPr>
        <p:grpSpPr>
          <a:xfrm>
            <a:off x="5301473" y="3403688"/>
            <a:ext cx="1584176" cy="3061053"/>
            <a:chOff x="5717691" y="3403687"/>
            <a:chExt cx="1584176" cy="3061053"/>
          </a:xfrm>
        </p:grpSpPr>
        <p:sp>
          <p:nvSpPr>
            <p:cNvPr id="110" name="Trapezoid 106"/>
            <p:cNvSpPr/>
            <p:nvPr/>
          </p:nvSpPr>
          <p:spPr>
            <a:xfrm>
              <a:off x="6420626" y="5636740"/>
              <a:ext cx="178306" cy="828000"/>
            </a:xfrm>
            <a:prstGeom prst="trapezoi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11" name="Group 107"/>
            <p:cNvGrpSpPr/>
            <p:nvPr/>
          </p:nvGrpSpPr>
          <p:grpSpPr>
            <a:xfrm>
              <a:off x="5717691" y="3403687"/>
              <a:ext cx="1584176" cy="2282988"/>
              <a:chOff x="967240" y="3289369"/>
              <a:chExt cx="1100200" cy="1585520"/>
            </a:xfrm>
          </p:grpSpPr>
          <p:sp>
            <p:nvSpPr>
              <p:cNvPr id="112" name="Freeform 21"/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13" name="Freeform 22"/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14" name="6"/>
          <p:cNvGrpSpPr/>
          <p:nvPr/>
        </p:nvGrpSpPr>
        <p:grpSpPr>
          <a:xfrm>
            <a:off x="7428652" y="3403688"/>
            <a:ext cx="1584176" cy="3061053"/>
            <a:chOff x="7636762" y="3403687"/>
            <a:chExt cx="1584176" cy="3061053"/>
          </a:xfrm>
        </p:grpSpPr>
        <p:sp>
          <p:nvSpPr>
            <p:cNvPr id="115" name="Trapezoid 111"/>
            <p:cNvSpPr/>
            <p:nvPr/>
          </p:nvSpPr>
          <p:spPr>
            <a:xfrm>
              <a:off x="8339697" y="5636740"/>
              <a:ext cx="178306" cy="828000"/>
            </a:xfrm>
            <a:prstGeom prst="trapezoi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16" name="Group 112"/>
            <p:cNvGrpSpPr/>
            <p:nvPr/>
          </p:nvGrpSpPr>
          <p:grpSpPr>
            <a:xfrm>
              <a:off x="7636762" y="3403687"/>
              <a:ext cx="1584176" cy="2282988"/>
              <a:chOff x="967240" y="3289369"/>
              <a:chExt cx="1100200" cy="1585520"/>
            </a:xfrm>
          </p:grpSpPr>
          <p:sp>
            <p:nvSpPr>
              <p:cNvPr id="117" name="Freeform 24"/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8" name="Freeform 25"/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</p:grpSp>
      <p:grpSp>
        <p:nvGrpSpPr>
          <p:cNvPr id="119" name="7"/>
          <p:cNvGrpSpPr/>
          <p:nvPr/>
        </p:nvGrpSpPr>
        <p:grpSpPr>
          <a:xfrm>
            <a:off x="9555832" y="3403688"/>
            <a:ext cx="1584176" cy="3061053"/>
            <a:chOff x="9555832" y="3403687"/>
            <a:chExt cx="1584176" cy="3061053"/>
          </a:xfrm>
        </p:grpSpPr>
        <p:sp>
          <p:nvSpPr>
            <p:cNvPr id="120" name="Trapezoid 116"/>
            <p:cNvSpPr/>
            <p:nvPr/>
          </p:nvSpPr>
          <p:spPr>
            <a:xfrm>
              <a:off x="10258767" y="5636740"/>
              <a:ext cx="178306" cy="828000"/>
            </a:xfrm>
            <a:prstGeom prst="trapezoi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21" name="Group 117"/>
            <p:cNvGrpSpPr/>
            <p:nvPr/>
          </p:nvGrpSpPr>
          <p:grpSpPr>
            <a:xfrm>
              <a:off x="9555832" y="3403687"/>
              <a:ext cx="1584176" cy="2282988"/>
              <a:chOff x="967240" y="3289369"/>
              <a:chExt cx="1100200" cy="1585520"/>
            </a:xfrm>
          </p:grpSpPr>
          <p:sp>
            <p:nvSpPr>
              <p:cNvPr id="122" name="Freeform 27"/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3" name="Freeform 28"/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24" name="Group 120"/>
          <p:cNvGrpSpPr/>
          <p:nvPr/>
        </p:nvGrpSpPr>
        <p:grpSpPr>
          <a:xfrm>
            <a:off x="2961548" y="1699206"/>
            <a:ext cx="1997216" cy="1477328"/>
            <a:chOff x="3017859" y="4283314"/>
            <a:chExt cx="1890849" cy="1477328"/>
          </a:xfrm>
        </p:grpSpPr>
        <p:sp>
          <p:nvSpPr>
            <p:cNvPr id="125" name="TextBox 121"/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6" name="TextBox 122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27" name="Group 123"/>
          <p:cNvGrpSpPr/>
          <p:nvPr/>
        </p:nvGrpSpPr>
        <p:grpSpPr>
          <a:xfrm>
            <a:off x="5083457" y="1699206"/>
            <a:ext cx="1997216" cy="1477328"/>
            <a:chOff x="3017859" y="4283314"/>
            <a:chExt cx="1890849" cy="1477328"/>
          </a:xfrm>
        </p:grpSpPr>
        <p:sp>
          <p:nvSpPr>
            <p:cNvPr id="128" name="TextBox 124"/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9" name="TextBox 125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30" name="Group 126"/>
          <p:cNvGrpSpPr/>
          <p:nvPr/>
        </p:nvGrpSpPr>
        <p:grpSpPr>
          <a:xfrm>
            <a:off x="7205366" y="1699206"/>
            <a:ext cx="1997216" cy="1477328"/>
            <a:chOff x="3017859" y="4283314"/>
            <a:chExt cx="1890849" cy="1477328"/>
          </a:xfrm>
        </p:grpSpPr>
        <p:sp>
          <p:nvSpPr>
            <p:cNvPr id="131" name="TextBox 127"/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2" name="TextBox 128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33" name="Group 129"/>
          <p:cNvGrpSpPr/>
          <p:nvPr/>
        </p:nvGrpSpPr>
        <p:grpSpPr>
          <a:xfrm>
            <a:off x="9327276" y="1699206"/>
            <a:ext cx="1997216" cy="1477328"/>
            <a:chOff x="3017859" y="4283314"/>
            <a:chExt cx="1890849" cy="1477328"/>
          </a:xfrm>
        </p:grpSpPr>
        <p:sp>
          <p:nvSpPr>
            <p:cNvPr id="134" name="TextBox 130"/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5" name="TextBox 131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36" name="Group 4"/>
          <p:cNvGrpSpPr/>
          <p:nvPr/>
        </p:nvGrpSpPr>
        <p:grpSpPr>
          <a:xfrm>
            <a:off x="1047115" y="3403689"/>
            <a:ext cx="1584176" cy="3061053"/>
            <a:chOff x="903020" y="3403687"/>
            <a:chExt cx="1584176" cy="3061053"/>
          </a:xfrm>
        </p:grpSpPr>
        <p:sp>
          <p:nvSpPr>
            <p:cNvPr id="137" name="Trapezoid 19"/>
            <p:cNvSpPr/>
            <p:nvPr/>
          </p:nvSpPr>
          <p:spPr>
            <a:xfrm>
              <a:off x="1605955" y="5636740"/>
              <a:ext cx="178306" cy="828000"/>
            </a:xfrm>
            <a:prstGeom prst="trapezoid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38" name="Group 16"/>
            <p:cNvGrpSpPr/>
            <p:nvPr/>
          </p:nvGrpSpPr>
          <p:grpSpPr>
            <a:xfrm>
              <a:off x="903020" y="3403687"/>
              <a:ext cx="1584176" cy="2282988"/>
              <a:chOff x="967240" y="3289369"/>
              <a:chExt cx="1100200" cy="1585520"/>
            </a:xfrm>
          </p:grpSpPr>
          <p:sp>
            <p:nvSpPr>
              <p:cNvPr id="139" name="Freeform 3"/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40" name="Freeform 18"/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41" name="Group 33"/>
          <p:cNvGrpSpPr/>
          <p:nvPr/>
        </p:nvGrpSpPr>
        <p:grpSpPr>
          <a:xfrm>
            <a:off x="839639" y="1699206"/>
            <a:ext cx="1997216" cy="1477328"/>
            <a:chOff x="3017859" y="4283314"/>
            <a:chExt cx="1890849" cy="1477328"/>
          </a:xfrm>
        </p:grpSpPr>
        <p:sp>
          <p:nvSpPr>
            <p:cNvPr id="142" name="TextBox 138"/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" name="TextBox 139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44" name="Rectangle 30"/>
          <p:cNvSpPr/>
          <p:nvPr/>
        </p:nvSpPr>
        <p:spPr>
          <a:xfrm>
            <a:off x="1651620" y="4606292"/>
            <a:ext cx="405780" cy="40459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5" name="Freeform 18"/>
          <p:cNvSpPr/>
          <p:nvPr/>
        </p:nvSpPr>
        <p:spPr>
          <a:xfrm>
            <a:off x="10077955" y="4587942"/>
            <a:ext cx="546787" cy="44129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6" name="Oval 7"/>
          <p:cNvSpPr/>
          <p:nvPr/>
        </p:nvSpPr>
        <p:spPr>
          <a:xfrm>
            <a:off x="8000949" y="4577514"/>
            <a:ext cx="462153" cy="462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7" name="Rectangle 16"/>
          <p:cNvSpPr/>
          <p:nvPr/>
        </p:nvSpPr>
        <p:spPr>
          <a:xfrm>
            <a:off x="3718169" y="4642917"/>
            <a:ext cx="504164" cy="33134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8" name="Round Same Side Corner Rectangle 36"/>
          <p:cNvSpPr>
            <a:spLocks noChangeAspect="1"/>
          </p:cNvSpPr>
          <p:nvPr/>
        </p:nvSpPr>
        <p:spPr>
          <a:xfrm>
            <a:off x="5841105" y="4608339"/>
            <a:ext cx="506571" cy="40050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4" grpId="0" animBg="1"/>
      <p:bldP spid="145" grpId="0" animBg="1"/>
      <p:bldP spid="146" grpId="0" animBg="1"/>
      <p:bldP spid="147" grpId="0" animBg="1"/>
      <p:bldP spid="1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33679" y="2777096"/>
            <a:ext cx="5724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感谢您的耐心观看</a:t>
            </a:r>
            <a:endParaRPr lang="zh-CN" altLang="en-US" sz="54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41180" y="4069758"/>
            <a:ext cx="710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consectetuer adipiscing elit. Maecenas porttitor congue massa. Fusce posuere, magna sed pulvinar ultricies, purus lectus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malesuada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libero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08267" y="301484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300" dirty="0">
                <a:solidFill>
                  <a:srgbClr val="231E1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输入标题文本</a:t>
            </a:r>
            <a:endParaRPr lang="zh-CN" altLang="en-US" sz="2400" b="1" spc="300" dirty="0">
              <a:solidFill>
                <a:srgbClr val="231E1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08267" y="3383861"/>
            <a:ext cx="227177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porttitor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congue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massa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ko-KR" sz="900" dirty="0">
              <a:solidFill>
                <a:srgbClr val="979C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89104" y="3037094"/>
            <a:ext cx="76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DokChampa" panose="020B0604020202020204" pitchFamily="34" charset="-34"/>
              </a:rPr>
              <a:t>01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cs typeface="DokChampa" panose="020B0604020202020204" pitchFamily="34" charset="-34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514410" y="3267447"/>
            <a:ext cx="138186" cy="138186"/>
          </a:xfrm>
          <a:prstGeom prst="ellipse">
            <a:avLst/>
          </a:prstGeom>
          <a:solidFill>
            <a:srgbClr val="979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131120" y="301484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300" dirty="0">
                <a:solidFill>
                  <a:srgbClr val="231E1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输入标题文本</a:t>
            </a:r>
            <a:endParaRPr lang="zh-CN" altLang="en-US" sz="2400" b="1" spc="300" dirty="0">
              <a:solidFill>
                <a:srgbClr val="231E1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131120" y="3383861"/>
            <a:ext cx="227177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porttitor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congue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massa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ko-KR" sz="900" dirty="0">
              <a:solidFill>
                <a:srgbClr val="979C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11957" y="3037094"/>
            <a:ext cx="76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DokChampa" panose="020B0604020202020204" pitchFamily="34" charset="-34"/>
              </a:rPr>
              <a:t>02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cs typeface="DokChampa" panose="020B0604020202020204" pitchFamily="34" charset="-34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7937263" y="3267447"/>
            <a:ext cx="138186" cy="138186"/>
          </a:xfrm>
          <a:prstGeom prst="ellipse">
            <a:avLst/>
          </a:prstGeom>
          <a:solidFill>
            <a:srgbClr val="979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708267" y="4496238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300" dirty="0">
                <a:solidFill>
                  <a:srgbClr val="231E1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输入标题文本</a:t>
            </a:r>
            <a:endParaRPr lang="zh-CN" altLang="en-US" sz="2400" b="1" spc="300" dirty="0">
              <a:solidFill>
                <a:srgbClr val="231E1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08267" y="4865256"/>
            <a:ext cx="227177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porttitor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congue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massa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ko-KR" sz="900" dirty="0">
              <a:solidFill>
                <a:srgbClr val="979C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89104" y="4518489"/>
            <a:ext cx="76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DokChampa" panose="020B0604020202020204" pitchFamily="34" charset="-34"/>
              </a:rPr>
              <a:t>03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514410" y="4748842"/>
            <a:ext cx="138186" cy="138186"/>
          </a:xfrm>
          <a:prstGeom prst="ellipse">
            <a:avLst/>
          </a:prstGeom>
          <a:solidFill>
            <a:srgbClr val="979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131120" y="4496238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300" dirty="0">
                <a:solidFill>
                  <a:srgbClr val="231E1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输入标题文本</a:t>
            </a:r>
            <a:endParaRPr lang="zh-CN" altLang="en-US" sz="2400" b="1" spc="300" dirty="0">
              <a:solidFill>
                <a:srgbClr val="231E1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131120" y="4865256"/>
            <a:ext cx="227177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porttitor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congue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dirty="0" err="1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massa</a:t>
            </a:r>
            <a:r>
              <a:rPr lang="en-US" altLang="ko-KR" sz="900" dirty="0">
                <a:solidFill>
                  <a:srgbClr val="979C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ko-KR" sz="900" dirty="0">
              <a:solidFill>
                <a:srgbClr val="979C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211957" y="4518489"/>
            <a:ext cx="76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DokChampa" panose="020B0604020202020204" pitchFamily="34" charset="-34"/>
              </a:rPr>
              <a:t>04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7937263" y="4748842"/>
            <a:ext cx="138186" cy="138186"/>
          </a:xfrm>
          <a:prstGeom prst="ellipse">
            <a:avLst/>
          </a:prstGeom>
          <a:solidFill>
            <a:srgbClr val="979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399335" y="1319943"/>
            <a:ext cx="1393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b="1" spc="300" dirty="0">
                <a:solidFill>
                  <a:srgbClr val="9C716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目录</a:t>
            </a:r>
            <a:endParaRPr lang="zh-CN" altLang="en-US" sz="4400" b="1" spc="300" dirty="0">
              <a:solidFill>
                <a:srgbClr val="9C7162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20343" y="2109212"/>
            <a:ext cx="2351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2000" dirty="0">
                <a:solidFill>
                  <a:srgbClr val="979C7C"/>
                </a:solidFill>
                <a:latin typeface="Century Gothic" panose="020B0502020202020204" pitchFamily="34" charset="0"/>
                <a:cs typeface="DokChampa" panose="020B0604020202020204" pitchFamily="34" charset="-34"/>
              </a:rPr>
              <a:t>CONTENTS</a:t>
            </a:r>
            <a:endParaRPr lang="zh-CN" altLang="en-US" sz="2000" dirty="0">
              <a:solidFill>
                <a:srgbClr val="979C7C"/>
              </a:solidFill>
              <a:latin typeface="Century Gothic" panose="020B0502020202020204" pitchFamily="34" charset="0"/>
              <a:cs typeface="DokChampa" panose="020B0604020202020204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34823" y="3766107"/>
            <a:ext cx="39223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6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95478" y="2999560"/>
            <a:ext cx="3801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spc="3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4400" spc="3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11091" y="4166216"/>
            <a:ext cx="55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consectetuer adipiscing elit. Maecenas porttitor congue massa.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Fusce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posuere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80909" y="2168564"/>
            <a:ext cx="2830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4400" dirty="0">
                <a:solidFill>
                  <a:srgbClr val="9C7162"/>
                </a:solidFill>
                <a:latin typeface="Century Gothic" panose="020B0502020202020204" pitchFamily="34" charset="0"/>
                <a:cs typeface="DokChampa" panose="020B0604020202020204" pitchFamily="34" charset="-34"/>
              </a:rPr>
              <a:t>PART 01</a:t>
            </a:r>
            <a:endParaRPr lang="zh-CN" altLang="en-US" sz="4400" dirty="0">
              <a:solidFill>
                <a:srgbClr val="9C7162"/>
              </a:solidFill>
              <a:latin typeface="Century Gothic" panose="020B0502020202020204" pitchFamily="34" charset="0"/>
              <a:cs typeface="DokChampa" panose="020B0604020202020204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3392" y="644691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Simple </a:t>
            </a:r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PowerPoint </a:t>
            </a:r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Presentation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392" y="2943523"/>
            <a:ext cx="2880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Get a modern PowerPoint  Presentation that is beautifully designed.  Easy to change colors, photos and Text. You can simply impress your audience and add a unique zing and appeal to your Presentations. You can simply impress your audience and add a unique zing and appeal to your Presentations. 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391" y="2223445"/>
            <a:ext cx="2981199" cy="502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335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INSERT THE TITLE</a:t>
            </a:r>
            <a:endParaRPr lang="en-US" altLang="ko-KR" sz="1335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ko-KR" sz="1335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OF YOUR PRESENTATION HERE    </a:t>
            </a:r>
            <a:endParaRPr lang="en-US" altLang="ko-KR" sz="1335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563099" y="5251085"/>
            <a:ext cx="3254456" cy="867240"/>
            <a:chOff x="2113657" y="4283314"/>
            <a:chExt cx="3647460" cy="650430"/>
          </a:xfrm>
        </p:grpSpPr>
        <p:sp>
          <p:nvSpPr>
            <p:cNvPr id="17" name="TextBox 16"/>
            <p:cNvSpPr txBox="1"/>
            <p:nvPr/>
          </p:nvSpPr>
          <p:spPr>
            <a:xfrm>
              <a:off x="2113657" y="4495163"/>
              <a:ext cx="3647459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zing.</a:t>
              </a:r>
              <a:endPara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13658" y="4283314"/>
              <a:ext cx="364745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Your Text  Here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23"/>
          <p:cNvSpPr/>
          <p:nvPr/>
        </p:nvSpPr>
        <p:spPr>
          <a:xfrm>
            <a:off x="8938473" y="4763570"/>
            <a:ext cx="641209" cy="37717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20" name="Rectangle 30"/>
          <p:cNvSpPr/>
          <p:nvPr/>
        </p:nvSpPr>
        <p:spPr>
          <a:xfrm>
            <a:off x="8958865" y="2748163"/>
            <a:ext cx="445699" cy="44439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1" name="Rectangle 16"/>
          <p:cNvSpPr/>
          <p:nvPr/>
        </p:nvSpPr>
        <p:spPr>
          <a:xfrm>
            <a:off x="8859107" y="836712"/>
            <a:ext cx="518000" cy="34043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8563099" y="3333735"/>
            <a:ext cx="3254456" cy="867240"/>
            <a:chOff x="2113657" y="4283314"/>
            <a:chExt cx="3647460" cy="650430"/>
          </a:xfrm>
        </p:grpSpPr>
        <p:sp>
          <p:nvSpPr>
            <p:cNvPr id="23" name="TextBox 22"/>
            <p:cNvSpPr txBox="1"/>
            <p:nvPr/>
          </p:nvSpPr>
          <p:spPr>
            <a:xfrm>
              <a:off x="2113657" y="4495163"/>
              <a:ext cx="3647459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zing.</a:t>
              </a:r>
              <a:endPara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13658" y="4283314"/>
              <a:ext cx="364745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Your Text  Here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563099" y="1416384"/>
            <a:ext cx="3254456" cy="867240"/>
            <a:chOff x="2113657" y="4283314"/>
            <a:chExt cx="3647460" cy="650430"/>
          </a:xfrm>
        </p:grpSpPr>
        <p:sp>
          <p:nvSpPr>
            <p:cNvPr id="26" name="TextBox 25"/>
            <p:cNvSpPr txBox="1"/>
            <p:nvPr/>
          </p:nvSpPr>
          <p:spPr>
            <a:xfrm>
              <a:off x="2113657" y="4495163"/>
              <a:ext cx="3647459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zing.</a:t>
              </a:r>
              <a:endPara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13658" y="4283314"/>
              <a:ext cx="364745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anose="020B0604020202020204" pitchFamily="34" charset="0"/>
                </a:rPr>
                <a:t>Your Text  Here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4" name="图片占位符 3"/>
          <p:cNvPicPr>
            <a:picLocks noGrp="1" noChangeAspect="1"/>
          </p:cNvPicPr>
          <p:nvPr>
            <p:ph type="pic" idx="13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2" r="10802"/>
          <a:stretch>
            <a:fillRect/>
          </a:stretch>
        </p:blipFill>
        <p:spPr/>
      </p:pic>
      <p:pic>
        <p:nvPicPr>
          <p:cNvPr id="10" name="图片占位符 9"/>
          <p:cNvPicPr>
            <a:picLocks noGrp="1" noChangeAspect="1"/>
          </p:cNvPicPr>
          <p:nvPr>
            <p:ph type="pic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" r="5903"/>
          <a:stretch>
            <a:fillRect/>
          </a:stretch>
        </p:blipFill>
        <p:spPr/>
      </p:pic>
      <p:pic>
        <p:nvPicPr>
          <p:cNvPr id="13" name="图片占位符 12"/>
          <p:cNvPicPr>
            <a:picLocks noGrp="1" noChangeAspect="1"/>
          </p:cNvPicPr>
          <p:nvPr>
            <p:ph type="pic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2" r="10802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54753" y="6306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28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4753" y="1063675"/>
            <a:ext cx="32442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1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93594" y="630089"/>
            <a:ext cx="620600" cy="695196"/>
            <a:chOff x="370073" y="588873"/>
            <a:chExt cx="829569" cy="929283"/>
          </a:xfrm>
        </p:grpSpPr>
        <p:pic>
          <p:nvPicPr>
            <p:cNvPr id="4" name="图形 3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 rot="5737829">
              <a:off x="539492" y="630571"/>
              <a:ext cx="490731" cy="829569"/>
            </a:xfrm>
            <a:prstGeom prst="rect">
              <a:avLst/>
            </a:prstGeom>
          </p:spPr>
        </p:pic>
        <p:pic>
          <p:nvPicPr>
            <p:cNvPr id="5" name="图形 4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6803989">
              <a:off x="367467" y="727089"/>
              <a:ext cx="929283" cy="652851"/>
            </a:xfrm>
            <a:prstGeom prst="rect">
              <a:avLst/>
            </a:prstGeom>
          </p:spPr>
        </p:pic>
      </p:grpSp>
      <p:grpSp>
        <p:nvGrpSpPr>
          <p:cNvPr id="7" name="28"/>
          <p:cNvGrpSpPr/>
          <p:nvPr/>
        </p:nvGrpSpPr>
        <p:grpSpPr>
          <a:xfrm>
            <a:off x="1167602" y="3414558"/>
            <a:ext cx="1923380" cy="1010203"/>
            <a:chOff x="721754" y="3414556"/>
            <a:chExt cx="1923380" cy="1010203"/>
          </a:xfrm>
        </p:grpSpPr>
        <p:sp>
          <p:nvSpPr>
            <p:cNvPr id="8" name="Oval 26"/>
            <p:cNvSpPr/>
            <p:nvPr/>
          </p:nvSpPr>
          <p:spPr>
            <a:xfrm>
              <a:off x="721754" y="3414556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44"/>
            <p:cNvSpPr/>
            <p:nvPr/>
          </p:nvSpPr>
          <p:spPr>
            <a:xfrm>
              <a:off x="804223" y="3577657"/>
              <a:ext cx="684000" cy="684000"/>
            </a:xfrm>
            <a:prstGeom prst="ellipse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" name="29"/>
          <p:cNvGrpSpPr/>
          <p:nvPr/>
        </p:nvGrpSpPr>
        <p:grpSpPr>
          <a:xfrm>
            <a:off x="3151802" y="3414558"/>
            <a:ext cx="1923380" cy="1010203"/>
            <a:chOff x="2654071" y="3402360"/>
            <a:chExt cx="1923380" cy="1010203"/>
          </a:xfrm>
        </p:grpSpPr>
        <p:sp>
          <p:nvSpPr>
            <p:cNvPr id="11" name="Oval 26"/>
            <p:cNvSpPr/>
            <p:nvPr/>
          </p:nvSpPr>
          <p:spPr>
            <a:xfrm>
              <a:off x="2654071" y="3402360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Oval 47"/>
            <p:cNvSpPr/>
            <p:nvPr/>
          </p:nvSpPr>
          <p:spPr>
            <a:xfrm>
              <a:off x="2723267" y="3565461"/>
              <a:ext cx="684000" cy="684000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" name="31"/>
          <p:cNvGrpSpPr/>
          <p:nvPr/>
        </p:nvGrpSpPr>
        <p:grpSpPr>
          <a:xfrm>
            <a:off x="5136002" y="3414558"/>
            <a:ext cx="1923380" cy="1010203"/>
            <a:chOff x="4586388" y="3390164"/>
            <a:chExt cx="1923380" cy="1010203"/>
          </a:xfrm>
        </p:grpSpPr>
        <p:sp>
          <p:nvSpPr>
            <p:cNvPr id="14" name="Oval 26"/>
            <p:cNvSpPr/>
            <p:nvPr/>
          </p:nvSpPr>
          <p:spPr>
            <a:xfrm>
              <a:off x="4586388" y="3390164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Oval 50"/>
            <p:cNvSpPr/>
            <p:nvPr/>
          </p:nvSpPr>
          <p:spPr>
            <a:xfrm>
              <a:off x="4655584" y="3553265"/>
              <a:ext cx="684000" cy="684000"/>
            </a:xfrm>
            <a:prstGeom prst="ellipse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" name="32"/>
          <p:cNvGrpSpPr/>
          <p:nvPr/>
        </p:nvGrpSpPr>
        <p:grpSpPr>
          <a:xfrm>
            <a:off x="7120201" y="3414558"/>
            <a:ext cx="1923380" cy="1010203"/>
            <a:chOff x="6518705" y="3377968"/>
            <a:chExt cx="1923380" cy="1010203"/>
          </a:xfrm>
        </p:grpSpPr>
        <p:sp>
          <p:nvSpPr>
            <p:cNvPr id="17" name="Oval 26"/>
            <p:cNvSpPr/>
            <p:nvPr/>
          </p:nvSpPr>
          <p:spPr>
            <a:xfrm>
              <a:off x="6518705" y="3377968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Oval 53"/>
            <p:cNvSpPr/>
            <p:nvPr/>
          </p:nvSpPr>
          <p:spPr>
            <a:xfrm>
              <a:off x="6587901" y="3541069"/>
              <a:ext cx="684000" cy="684000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" name="TextBox 54"/>
          <p:cNvSpPr txBox="1"/>
          <p:nvPr/>
        </p:nvSpPr>
        <p:spPr>
          <a:xfrm>
            <a:off x="1923474" y="368870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55"/>
          <p:cNvSpPr txBox="1"/>
          <p:nvPr/>
        </p:nvSpPr>
        <p:spPr>
          <a:xfrm>
            <a:off x="3907674" y="368870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TextBox 56"/>
          <p:cNvSpPr txBox="1"/>
          <p:nvPr/>
        </p:nvSpPr>
        <p:spPr>
          <a:xfrm>
            <a:off x="5891874" y="368870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2" name="TextBox 57"/>
          <p:cNvSpPr txBox="1"/>
          <p:nvPr/>
        </p:nvSpPr>
        <p:spPr>
          <a:xfrm>
            <a:off x="7876072" y="368870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23" name="Group 58"/>
          <p:cNvGrpSpPr/>
          <p:nvPr/>
        </p:nvGrpSpPr>
        <p:grpSpPr>
          <a:xfrm>
            <a:off x="7172102" y="1819985"/>
            <a:ext cx="1819574" cy="1292663"/>
            <a:chOff x="877949" y="3646109"/>
            <a:chExt cx="1353701" cy="1292663"/>
          </a:xfrm>
          <a:noFill/>
        </p:grpSpPr>
        <p:sp>
          <p:nvSpPr>
            <p:cNvPr id="24" name="TextBox 59"/>
            <p:cNvSpPr txBox="1"/>
            <p:nvPr/>
          </p:nvSpPr>
          <p:spPr>
            <a:xfrm>
              <a:off x="877951" y="3646109"/>
              <a:ext cx="1353699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5" name="TextBox 60"/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 61"/>
          <p:cNvGrpSpPr/>
          <p:nvPr/>
        </p:nvGrpSpPr>
        <p:grpSpPr>
          <a:xfrm>
            <a:off x="5187904" y="4708383"/>
            <a:ext cx="1819574" cy="1292663"/>
            <a:chOff x="877949" y="3646109"/>
            <a:chExt cx="1353701" cy="1292663"/>
          </a:xfrm>
          <a:noFill/>
        </p:grpSpPr>
        <p:sp>
          <p:nvSpPr>
            <p:cNvPr id="27" name="TextBox 62"/>
            <p:cNvSpPr txBox="1"/>
            <p:nvPr/>
          </p:nvSpPr>
          <p:spPr>
            <a:xfrm>
              <a:off x="877951" y="3646109"/>
              <a:ext cx="1353699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8" name="TextBox 63"/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64"/>
          <p:cNvGrpSpPr/>
          <p:nvPr/>
        </p:nvGrpSpPr>
        <p:grpSpPr>
          <a:xfrm>
            <a:off x="3203704" y="1819985"/>
            <a:ext cx="1819574" cy="1292663"/>
            <a:chOff x="877949" y="3646109"/>
            <a:chExt cx="1353701" cy="1292663"/>
          </a:xfrm>
          <a:noFill/>
        </p:grpSpPr>
        <p:sp>
          <p:nvSpPr>
            <p:cNvPr id="30" name="TextBox 65"/>
            <p:cNvSpPr txBox="1"/>
            <p:nvPr/>
          </p:nvSpPr>
          <p:spPr>
            <a:xfrm>
              <a:off x="877951" y="3646109"/>
              <a:ext cx="1353699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1" name="TextBox 66"/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67"/>
          <p:cNvGrpSpPr/>
          <p:nvPr/>
        </p:nvGrpSpPr>
        <p:grpSpPr>
          <a:xfrm>
            <a:off x="1219506" y="4708383"/>
            <a:ext cx="1819574" cy="1292663"/>
            <a:chOff x="877949" y="3646109"/>
            <a:chExt cx="1353701" cy="1292663"/>
          </a:xfrm>
          <a:noFill/>
        </p:grpSpPr>
        <p:sp>
          <p:nvSpPr>
            <p:cNvPr id="33" name="TextBox 68"/>
            <p:cNvSpPr txBox="1"/>
            <p:nvPr/>
          </p:nvSpPr>
          <p:spPr>
            <a:xfrm>
              <a:off x="877951" y="3646109"/>
              <a:ext cx="1353699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4" name="TextBox 69"/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5" name="그룹 37"/>
          <p:cNvGrpSpPr/>
          <p:nvPr/>
        </p:nvGrpSpPr>
        <p:grpSpPr>
          <a:xfrm>
            <a:off x="9104400" y="3414558"/>
            <a:ext cx="1923380" cy="1010203"/>
            <a:chOff x="4586388" y="3390164"/>
            <a:chExt cx="1923380" cy="1010203"/>
          </a:xfrm>
        </p:grpSpPr>
        <p:sp>
          <p:nvSpPr>
            <p:cNvPr id="36" name="Oval 26"/>
            <p:cNvSpPr/>
            <p:nvPr/>
          </p:nvSpPr>
          <p:spPr>
            <a:xfrm>
              <a:off x="4586388" y="3390164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Oval 9"/>
            <p:cNvSpPr/>
            <p:nvPr/>
          </p:nvSpPr>
          <p:spPr>
            <a:xfrm>
              <a:off x="4655584" y="3553265"/>
              <a:ext cx="684000" cy="684000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8" name="TextBox 73"/>
          <p:cNvSpPr txBox="1"/>
          <p:nvPr/>
        </p:nvSpPr>
        <p:spPr>
          <a:xfrm>
            <a:off x="9860272" y="368870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39" name="Group 19"/>
          <p:cNvGrpSpPr/>
          <p:nvPr/>
        </p:nvGrpSpPr>
        <p:grpSpPr>
          <a:xfrm>
            <a:off x="9156304" y="4708383"/>
            <a:ext cx="1819574" cy="1292663"/>
            <a:chOff x="877949" y="3646109"/>
            <a:chExt cx="1353701" cy="1292663"/>
          </a:xfrm>
          <a:noFill/>
        </p:grpSpPr>
        <p:sp>
          <p:nvSpPr>
            <p:cNvPr id="40" name="TextBox 75"/>
            <p:cNvSpPr txBox="1"/>
            <p:nvPr/>
          </p:nvSpPr>
          <p:spPr>
            <a:xfrm>
              <a:off x="877951" y="3646109"/>
              <a:ext cx="1353699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" name="TextBox 76"/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2" name="Rectangle 30"/>
          <p:cNvSpPr/>
          <p:nvPr/>
        </p:nvSpPr>
        <p:spPr>
          <a:xfrm>
            <a:off x="3424079" y="3766760"/>
            <a:ext cx="282045" cy="281221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3" name="Frame 17"/>
          <p:cNvSpPr/>
          <p:nvPr/>
        </p:nvSpPr>
        <p:spPr>
          <a:xfrm>
            <a:off x="1433923" y="3768942"/>
            <a:ext cx="308556" cy="30855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130"/>
          <p:cNvSpPr/>
          <p:nvPr/>
        </p:nvSpPr>
        <p:spPr>
          <a:xfrm>
            <a:off x="9369392" y="3771932"/>
            <a:ext cx="300884" cy="302250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Isosceles Triangle 8"/>
          <p:cNvSpPr/>
          <p:nvPr/>
        </p:nvSpPr>
        <p:spPr>
          <a:xfrm rot="16200000">
            <a:off x="7391118" y="3754419"/>
            <a:ext cx="277302" cy="330617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6" name="Donut 39"/>
          <p:cNvSpPr/>
          <p:nvPr/>
        </p:nvSpPr>
        <p:spPr>
          <a:xfrm>
            <a:off x="5372715" y="3746825"/>
            <a:ext cx="359332" cy="3593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9" grpId="0"/>
      <p:bldP spid="20" grpId="0"/>
      <p:bldP spid="21" grpId="0"/>
      <p:bldP spid="22" grpId="0"/>
      <p:bldP spid="38" grpId="0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34823" y="3766107"/>
            <a:ext cx="39223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6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95478" y="2999560"/>
            <a:ext cx="3801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spc="3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4400" spc="3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11091" y="4166216"/>
            <a:ext cx="55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consectetuer adipiscing elit. Maecenas porttitor congue massa.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Fusce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posuere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80909" y="2168564"/>
            <a:ext cx="2830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4400" dirty="0">
                <a:solidFill>
                  <a:srgbClr val="9C7162"/>
                </a:solidFill>
                <a:latin typeface="Century Gothic" panose="020B0502020202020204" pitchFamily="34" charset="0"/>
                <a:cs typeface="DokChampa" panose="020B0604020202020204" pitchFamily="34" charset="-34"/>
              </a:rPr>
              <a:t>PART 02</a:t>
            </a:r>
            <a:endParaRPr lang="zh-CN" altLang="en-US" sz="4400" dirty="0">
              <a:solidFill>
                <a:srgbClr val="9C7162"/>
              </a:solidFill>
              <a:latin typeface="Century Gothic" panose="020B0502020202020204" pitchFamily="34" charset="0"/>
              <a:cs typeface="DokChampa" panose="020B0604020202020204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54753" y="6306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28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4753" y="1063675"/>
            <a:ext cx="32442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1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93594" y="630089"/>
            <a:ext cx="620600" cy="695196"/>
            <a:chOff x="370073" y="588873"/>
            <a:chExt cx="829569" cy="929283"/>
          </a:xfrm>
        </p:grpSpPr>
        <p:pic>
          <p:nvPicPr>
            <p:cNvPr id="4" name="图形 3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 rot="5737829">
              <a:off x="539492" y="630571"/>
              <a:ext cx="490731" cy="829569"/>
            </a:xfrm>
            <a:prstGeom prst="rect">
              <a:avLst/>
            </a:prstGeom>
          </p:spPr>
        </p:pic>
        <p:pic>
          <p:nvPicPr>
            <p:cNvPr id="5" name="图形 4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6803989">
              <a:off x="367467" y="727089"/>
              <a:ext cx="929283" cy="652851"/>
            </a:xfrm>
            <a:prstGeom prst="rect">
              <a:avLst/>
            </a:prstGeom>
          </p:spPr>
        </p:pic>
      </p:grpSp>
      <p:grpSp>
        <p:nvGrpSpPr>
          <p:cNvPr id="7" name="Group 30"/>
          <p:cNvGrpSpPr/>
          <p:nvPr/>
        </p:nvGrpSpPr>
        <p:grpSpPr>
          <a:xfrm rot="10800000" flipH="1" flipV="1">
            <a:off x="1194698" y="1751184"/>
            <a:ext cx="1378814" cy="1378814"/>
            <a:chOff x="6876256" y="3063517"/>
            <a:chExt cx="1944216" cy="1944216"/>
          </a:xfrm>
          <a:solidFill>
            <a:schemeClr val="bg1"/>
          </a:solidFill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  <a:scene3d>
            <a:camera prst="perspectiveLeft">
              <a:rot lat="0" lon="2400000" rev="0"/>
            </a:camera>
            <a:lightRig rig="threePt" dir="t"/>
          </a:scene3d>
        </p:grpSpPr>
        <p:sp>
          <p:nvSpPr>
            <p:cNvPr id="8" name="Oval 31"/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5"/>
              </a:solidFill>
            </a:ln>
            <a:sp3d extrusionH="16510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" name="Oval 32"/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5"/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" name="Oval 33"/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grpFill/>
            <a:ln w="165100">
              <a:solidFill>
                <a:schemeClr val="accent5"/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1" name="Oval 21"/>
          <p:cNvSpPr>
            <a:spLocks noChangeAspect="1"/>
          </p:cNvSpPr>
          <p:nvPr/>
        </p:nvSpPr>
        <p:spPr>
          <a:xfrm>
            <a:off x="3309854" y="2609137"/>
            <a:ext cx="382712" cy="38590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" name="Rounded Rectangle 27"/>
          <p:cNvSpPr/>
          <p:nvPr/>
        </p:nvSpPr>
        <p:spPr>
          <a:xfrm>
            <a:off x="3333752" y="4216793"/>
            <a:ext cx="334915" cy="2939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" name="Rounded Rectangle 7"/>
          <p:cNvSpPr/>
          <p:nvPr/>
        </p:nvSpPr>
        <p:spPr>
          <a:xfrm>
            <a:off x="7452380" y="3392329"/>
            <a:ext cx="360990" cy="31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Rectangle 9"/>
          <p:cNvSpPr/>
          <p:nvPr/>
        </p:nvSpPr>
        <p:spPr>
          <a:xfrm>
            <a:off x="7460939" y="4944216"/>
            <a:ext cx="343878" cy="32190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-1" fmla="*/ 833935 w 3239999"/>
              <a:gd name="connsiteY0-2" fmla="*/ 22 h 3032924"/>
              <a:gd name="connsiteX1-3" fmla="*/ 1576606 w 3239999"/>
              <a:gd name="connsiteY1-4" fmla="*/ 402054 h 3032924"/>
              <a:gd name="connsiteX2-5" fmla="*/ 1576606 w 3239999"/>
              <a:gd name="connsiteY2-6" fmla="*/ 430441 h 3032924"/>
              <a:gd name="connsiteX3-7" fmla="*/ 1576606 w 3239999"/>
              <a:gd name="connsiteY3-8" fmla="*/ 526981 h 3032924"/>
              <a:gd name="connsiteX4-9" fmla="*/ 1576606 w 3239999"/>
              <a:gd name="connsiteY4-10" fmla="*/ 2765302 h 3032924"/>
              <a:gd name="connsiteX5-11" fmla="*/ 378630 w 3239999"/>
              <a:gd name="connsiteY5-12" fmla="*/ 2472117 h 3032924"/>
              <a:gd name="connsiteX6-13" fmla="*/ 384918 w 3239999"/>
              <a:gd name="connsiteY6-14" fmla="*/ 526981 h 3032924"/>
              <a:gd name="connsiteX7-15" fmla="*/ 239143 w 3239999"/>
              <a:gd name="connsiteY7-16" fmla="*/ 526981 h 3032924"/>
              <a:gd name="connsiteX8-17" fmla="*/ 239143 w 3239999"/>
              <a:gd name="connsiteY8-18" fmla="*/ 2776423 h 3032924"/>
              <a:gd name="connsiteX9-19" fmla="*/ 1576606 w 3239999"/>
              <a:gd name="connsiteY9-20" fmla="*/ 2776423 h 3032924"/>
              <a:gd name="connsiteX10-21" fmla="*/ 1576606 w 3239999"/>
              <a:gd name="connsiteY10-22" fmla="*/ 2778202 h 3032924"/>
              <a:gd name="connsiteX11-23" fmla="*/ 1663394 w 3239999"/>
              <a:gd name="connsiteY11-24" fmla="*/ 2778202 h 3032924"/>
              <a:gd name="connsiteX12-25" fmla="*/ 1663394 w 3239999"/>
              <a:gd name="connsiteY12-26" fmla="*/ 2776423 h 3032924"/>
              <a:gd name="connsiteX13-27" fmla="*/ 3000856 w 3239999"/>
              <a:gd name="connsiteY13-28" fmla="*/ 2776423 h 3032924"/>
              <a:gd name="connsiteX14-29" fmla="*/ 3000856 w 3239999"/>
              <a:gd name="connsiteY14-30" fmla="*/ 526981 h 3032924"/>
              <a:gd name="connsiteX15-31" fmla="*/ 2855082 w 3239999"/>
              <a:gd name="connsiteY15-32" fmla="*/ 526981 h 3032924"/>
              <a:gd name="connsiteX16-33" fmla="*/ 2861369 w 3239999"/>
              <a:gd name="connsiteY16-34" fmla="*/ 2472117 h 3032924"/>
              <a:gd name="connsiteX17-35" fmla="*/ 1663394 w 3239999"/>
              <a:gd name="connsiteY17-36" fmla="*/ 2765302 h 3032924"/>
              <a:gd name="connsiteX18-37" fmla="*/ 1663394 w 3239999"/>
              <a:gd name="connsiteY18-38" fmla="*/ 526981 h 3032924"/>
              <a:gd name="connsiteX19-39" fmla="*/ 1663394 w 3239999"/>
              <a:gd name="connsiteY19-40" fmla="*/ 430441 h 3032924"/>
              <a:gd name="connsiteX20-41" fmla="*/ 1663394 w 3239999"/>
              <a:gd name="connsiteY20-42" fmla="*/ 402054 h 3032924"/>
              <a:gd name="connsiteX21-43" fmla="*/ 2406065 w 3239999"/>
              <a:gd name="connsiteY21-44" fmla="*/ 22 h 3032924"/>
              <a:gd name="connsiteX22-45" fmla="*/ 2853673 w 3239999"/>
              <a:gd name="connsiteY22-46" fmla="*/ 91100 h 3032924"/>
              <a:gd name="connsiteX23-47" fmla="*/ 2854770 w 3239999"/>
              <a:gd name="connsiteY23-48" fmla="*/ 430441 h 3032924"/>
              <a:gd name="connsiteX24-49" fmla="*/ 3120669 w 3239999"/>
              <a:gd name="connsiteY24-50" fmla="*/ 428517 h 3032924"/>
              <a:gd name="connsiteX25-51" fmla="*/ 3120669 w 3239999"/>
              <a:gd name="connsiteY25-52" fmla="*/ 738345 h 3032924"/>
              <a:gd name="connsiteX26-53" fmla="*/ 3239999 w 3239999"/>
              <a:gd name="connsiteY26-54" fmla="*/ 738345 h 3032924"/>
              <a:gd name="connsiteX27-55" fmla="*/ 3239999 w 3239999"/>
              <a:gd name="connsiteY27-56" fmla="*/ 3032924 h 3032924"/>
              <a:gd name="connsiteX28-57" fmla="*/ 0 w 3239999"/>
              <a:gd name="connsiteY28-58" fmla="*/ 3032924 h 3032924"/>
              <a:gd name="connsiteX29-59" fmla="*/ 0 w 3239999"/>
              <a:gd name="connsiteY29-60" fmla="*/ 738345 h 3032924"/>
              <a:gd name="connsiteX30-61" fmla="*/ 102477 w 3239999"/>
              <a:gd name="connsiteY30-62" fmla="*/ 738345 h 3032924"/>
              <a:gd name="connsiteX31-63" fmla="*/ 102477 w 3239999"/>
              <a:gd name="connsiteY31-64" fmla="*/ 428517 h 3032924"/>
              <a:gd name="connsiteX32-65" fmla="*/ 385229 w 3239999"/>
              <a:gd name="connsiteY32-66" fmla="*/ 430441 h 3032924"/>
              <a:gd name="connsiteX33-67" fmla="*/ 386326 w 3239999"/>
              <a:gd name="connsiteY33-68" fmla="*/ 91100 h 3032924"/>
              <a:gd name="connsiteX34-69" fmla="*/ 833935 w 3239999"/>
              <a:gd name="connsiteY34-70" fmla="*/ 22 h 3032924"/>
              <a:gd name="connsiteX0-71" fmla="*/ 833935 w 3239999"/>
              <a:gd name="connsiteY0-72" fmla="*/ 22 h 3032924"/>
              <a:gd name="connsiteX1-73" fmla="*/ 1576606 w 3239999"/>
              <a:gd name="connsiteY1-74" fmla="*/ 402054 h 3032924"/>
              <a:gd name="connsiteX2-75" fmla="*/ 1576606 w 3239999"/>
              <a:gd name="connsiteY2-76" fmla="*/ 430441 h 3032924"/>
              <a:gd name="connsiteX3-77" fmla="*/ 1576606 w 3239999"/>
              <a:gd name="connsiteY3-78" fmla="*/ 526981 h 3032924"/>
              <a:gd name="connsiteX4-79" fmla="*/ 1576606 w 3239999"/>
              <a:gd name="connsiteY4-80" fmla="*/ 2765302 h 3032924"/>
              <a:gd name="connsiteX5-81" fmla="*/ 378630 w 3239999"/>
              <a:gd name="connsiteY5-82" fmla="*/ 2472117 h 3032924"/>
              <a:gd name="connsiteX6-83" fmla="*/ 384918 w 3239999"/>
              <a:gd name="connsiteY6-84" fmla="*/ 526981 h 3032924"/>
              <a:gd name="connsiteX7-85" fmla="*/ 239143 w 3239999"/>
              <a:gd name="connsiteY7-86" fmla="*/ 526981 h 3032924"/>
              <a:gd name="connsiteX8-87" fmla="*/ 239143 w 3239999"/>
              <a:gd name="connsiteY8-88" fmla="*/ 2776423 h 3032924"/>
              <a:gd name="connsiteX9-89" fmla="*/ 1576606 w 3239999"/>
              <a:gd name="connsiteY9-90" fmla="*/ 2776423 h 3032924"/>
              <a:gd name="connsiteX10-91" fmla="*/ 1576606 w 3239999"/>
              <a:gd name="connsiteY10-92" fmla="*/ 2778202 h 3032924"/>
              <a:gd name="connsiteX11-93" fmla="*/ 1663394 w 3239999"/>
              <a:gd name="connsiteY11-94" fmla="*/ 2778202 h 3032924"/>
              <a:gd name="connsiteX12-95" fmla="*/ 1663394 w 3239999"/>
              <a:gd name="connsiteY12-96" fmla="*/ 2776423 h 3032924"/>
              <a:gd name="connsiteX13-97" fmla="*/ 3000856 w 3239999"/>
              <a:gd name="connsiteY13-98" fmla="*/ 2776423 h 3032924"/>
              <a:gd name="connsiteX14-99" fmla="*/ 3000856 w 3239999"/>
              <a:gd name="connsiteY14-100" fmla="*/ 526981 h 3032924"/>
              <a:gd name="connsiteX15-101" fmla="*/ 2855082 w 3239999"/>
              <a:gd name="connsiteY15-102" fmla="*/ 526981 h 3032924"/>
              <a:gd name="connsiteX16-103" fmla="*/ 2861369 w 3239999"/>
              <a:gd name="connsiteY16-104" fmla="*/ 2472117 h 3032924"/>
              <a:gd name="connsiteX17-105" fmla="*/ 1663394 w 3239999"/>
              <a:gd name="connsiteY17-106" fmla="*/ 2765302 h 3032924"/>
              <a:gd name="connsiteX18-107" fmla="*/ 1663394 w 3239999"/>
              <a:gd name="connsiteY18-108" fmla="*/ 526981 h 3032924"/>
              <a:gd name="connsiteX19-109" fmla="*/ 1663394 w 3239999"/>
              <a:gd name="connsiteY19-110" fmla="*/ 430441 h 3032924"/>
              <a:gd name="connsiteX20-111" fmla="*/ 1663394 w 3239999"/>
              <a:gd name="connsiteY20-112" fmla="*/ 402054 h 3032924"/>
              <a:gd name="connsiteX21-113" fmla="*/ 2406065 w 3239999"/>
              <a:gd name="connsiteY21-114" fmla="*/ 22 h 3032924"/>
              <a:gd name="connsiteX22-115" fmla="*/ 2853673 w 3239999"/>
              <a:gd name="connsiteY22-116" fmla="*/ 91100 h 3032924"/>
              <a:gd name="connsiteX23-117" fmla="*/ 2854770 w 3239999"/>
              <a:gd name="connsiteY23-118" fmla="*/ 430441 h 3032924"/>
              <a:gd name="connsiteX24-119" fmla="*/ 3120669 w 3239999"/>
              <a:gd name="connsiteY24-120" fmla="*/ 428517 h 3032924"/>
              <a:gd name="connsiteX25-121" fmla="*/ 3120669 w 3239999"/>
              <a:gd name="connsiteY25-122" fmla="*/ 738345 h 3032924"/>
              <a:gd name="connsiteX26-123" fmla="*/ 3239999 w 3239999"/>
              <a:gd name="connsiteY26-124" fmla="*/ 738345 h 3032924"/>
              <a:gd name="connsiteX27-125" fmla="*/ 3239999 w 3239999"/>
              <a:gd name="connsiteY27-126" fmla="*/ 3032924 h 3032924"/>
              <a:gd name="connsiteX28-127" fmla="*/ 0 w 3239999"/>
              <a:gd name="connsiteY28-128" fmla="*/ 3032924 h 3032924"/>
              <a:gd name="connsiteX29-129" fmla="*/ 0 w 3239999"/>
              <a:gd name="connsiteY29-130" fmla="*/ 738345 h 3032924"/>
              <a:gd name="connsiteX30-131" fmla="*/ 102477 w 3239999"/>
              <a:gd name="connsiteY30-132" fmla="*/ 738345 h 3032924"/>
              <a:gd name="connsiteX31-133" fmla="*/ 102477 w 3239999"/>
              <a:gd name="connsiteY31-134" fmla="*/ 428517 h 3032924"/>
              <a:gd name="connsiteX32-135" fmla="*/ 385229 w 3239999"/>
              <a:gd name="connsiteY32-136" fmla="*/ 430441 h 3032924"/>
              <a:gd name="connsiteX33-137" fmla="*/ 386326 w 3239999"/>
              <a:gd name="connsiteY33-138" fmla="*/ 91100 h 3032924"/>
              <a:gd name="connsiteX34-139" fmla="*/ 833935 w 3239999"/>
              <a:gd name="connsiteY34-140" fmla="*/ 22 h 3032924"/>
              <a:gd name="connsiteX0-141" fmla="*/ 1576606 w 3239999"/>
              <a:gd name="connsiteY0-142" fmla="*/ 2778202 h 3032924"/>
              <a:gd name="connsiteX1-143" fmla="*/ 1663394 w 3239999"/>
              <a:gd name="connsiteY1-144" fmla="*/ 2778202 h 3032924"/>
              <a:gd name="connsiteX2-145" fmla="*/ 1663394 w 3239999"/>
              <a:gd name="connsiteY2-146" fmla="*/ 2776423 h 3032924"/>
              <a:gd name="connsiteX3-147" fmla="*/ 3000856 w 3239999"/>
              <a:gd name="connsiteY3-148" fmla="*/ 2776423 h 3032924"/>
              <a:gd name="connsiteX4-149" fmla="*/ 3000856 w 3239999"/>
              <a:gd name="connsiteY4-150" fmla="*/ 526981 h 3032924"/>
              <a:gd name="connsiteX5-151" fmla="*/ 2855082 w 3239999"/>
              <a:gd name="connsiteY5-152" fmla="*/ 526981 h 3032924"/>
              <a:gd name="connsiteX6-153" fmla="*/ 2861369 w 3239999"/>
              <a:gd name="connsiteY6-154" fmla="*/ 2472117 h 3032924"/>
              <a:gd name="connsiteX7-155" fmla="*/ 1663394 w 3239999"/>
              <a:gd name="connsiteY7-156" fmla="*/ 2765302 h 3032924"/>
              <a:gd name="connsiteX8-157" fmla="*/ 1663394 w 3239999"/>
              <a:gd name="connsiteY8-158" fmla="*/ 526981 h 3032924"/>
              <a:gd name="connsiteX9-159" fmla="*/ 1663394 w 3239999"/>
              <a:gd name="connsiteY9-160" fmla="*/ 430441 h 3032924"/>
              <a:gd name="connsiteX10-161" fmla="*/ 1663394 w 3239999"/>
              <a:gd name="connsiteY10-162" fmla="*/ 402054 h 3032924"/>
              <a:gd name="connsiteX11-163" fmla="*/ 2406065 w 3239999"/>
              <a:gd name="connsiteY11-164" fmla="*/ 22 h 3032924"/>
              <a:gd name="connsiteX12-165" fmla="*/ 2853673 w 3239999"/>
              <a:gd name="connsiteY12-166" fmla="*/ 91100 h 3032924"/>
              <a:gd name="connsiteX13-167" fmla="*/ 2854770 w 3239999"/>
              <a:gd name="connsiteY13-168" fmla="*/ 430441 h 3032924"/>
              <a:gd name="connsiteX14-169" fmla="*/ 3120669 w 3239999"/>
              <a:gd name="connsiteY14-170" fmla="*/ 428517 h 3032924"/>
              <a:gd name="connsiteX15-171" fmla="*/ 3120669 w 3239999"/>
              <a:gd name="connsiteY15-172" fmla="*/ 738345 h 3032924"/>
              <a:gd name="connsiteX16-173" fmla="*/ 3239999 w 3239999"/>
              <a:gd name="connsiteY16-174" fmla="*/ 738345 h 3032924"/>
              <a:gd name="connsiteX17-175" fmla="*/ 3239999 w 3239999"/>
              <a:gd name="connsiteY17-176" fmla="*/ 3032924 h 3032924"/>
              <a:gd name="connsiteX18-177" fmla="*/ 0 w 3239999"/>
              <a:gd name="connsiteY18-178" fmla="*/ 3032924 h 3032924"/>
              <a:gd name="connsiteX19-179" fmla="*/ 0 w 3239999"/>
              <a:gd name="connsiteY19-180" fmla="*/ 738345 h 3032924"/>
              <a:gd name="connsiteX20-181" fmla="*/ 102477 w 3239999"/>
              <a:gd name="connsiteY20-182" fmla="*/ 738345 h 3032924"/>
              <a:gd name="connsiteX21-183" fmla="*/ 102477 w 3239999"/>
              <a:gd name="connsiteY21-184" fmla="*/ 428517 h 3032924"/>
              <a:gd name="connsiteX22-185" fmla="*/ 385229 w 3239999"/>
              <a:gd name="connsiteY22-186" fmla="*/ 430441 h 3032924"/>
              <a:gd name="connsiteX23-187" fmla="*/ 386326 w 3239999"/>
              <a:gd name="connsiteY23-188" fmla="*/ 91100 h 3032924"/>
              <a:gd name="connsiteX24-189" fmla="*/ 833935 w 3239999"/>
              <a:gd name="connsiteY24-190" fmla="*/ 22 h 3032924"/>
              <a:gd name="connsiteX25-191" fmla="*/ 1576606 w 3239999"/>
              <a:gd name="connsiteY25-192" fmla="*/ 402054 h 3032924"/>
              <a:gd name="connsiteX26-193" fmla="*/ 1576606 w 3239999"/>
              <a:gd name="connsiteY26-194" fmla="*/ 430441 h 3032924"/>
              <a:gd name="connsiteX27-195" fmla="*/ 1576606 w 3239999"/>
              <a:gd name="connsiteY27-196" fmla="*/ 526981 h 3032924"/>
              <a:gd name="connsiteX28-197" fmla="*/ 1576606 w 3239999"/>
              <a:gd name="connsiteY28-198" fmla="*/ 2765302 h 3032924"/>
              <a:gd name="connsiteX29-199" fmla="*/ 378630 w 3239999"/>
              <a:gd name="connsiteY29-200" fmla="*/ 2472117 h 3032924"/>
              <a:gd name="connsiteX30-201" fmla="*/ 384918 w 3239999"/>
              <a:gd name="connsiteY30-202" fmla="*/ 526981 h 3032924"/>
              <a:gd name="connsiteX31-203" fmla="*/ 239143 w 3239999"/>
              <a:gd name="connsiteY31-204" fmla="*/ 526981 h 3032924"/>
              <a:gd name="connsiteX32-205" fmla="*/ 239143 w 3239999"/>
              <a:gd name="connsiteY32-206" fmla="*/ 2776423 h 3032924"/>
              <a:gd name="connsiteX33-207" fmla="*/ 1576606 w 3239999"/>
              <a:gd name="connsiteY33-208" fmla="*/ 2776423 h 3032924"/>
              <a:gd name="connsiteX34-209" fmla="*/ 1668046 w 3239999"/>
              <a:gd name="connsiteY34-210" fmla="*/ 2869642 h 3032924"/>
              <a:gd name="connsiteX0-211" fmla="*/ 1576606 w 3239999"/>
              <a:gd name="connsiteY0-212" fmla="*/ 2778202 h 3032924"/>
              <a:gd name="connsiteX1-213" fmla="*/ 1663394 w 3239999"/>
              <a:gd name="connsiteY1-214" fmla="*/ 2778202 h 3032924"/>
              <a:gd name="connsiteX2-215" fmla="*/ 1663394 w 3239999"/>
              <a:gd name="connsiteY2-216" fmla="*/ 2776423 h 3032924"/>
              <a:gd name="connsiteX3-217" fmla="*/ 3000856 w 3239999"/>
              <a:gd name="connsiteY3-218" fmla="*/ 2776423 h 3032924"/>
              <a:gd name="connsiteX4-219" fmla="*/ 3000856 w 3239999"/>
              <a:gd name="connsiteY4-220" fmla="*/ 526981 h 3032924"/>
              <a:gd name="connsiteX5-221" fmla="*/ 2855082 w 3239999"/>
              <a:gd name="connsiteY5-222" fmla="*/ 526981 h 3032924"/>
              <a:gd name="connsiteX6-223" fmla="*/ 2861369 w 3239999"/>
              <a:gd name="connsiteY6-224" fmla="*/ 2472117 h 3032924"/>
              <a:gd name="connsiteX7-225" fmla="*/ 1663394 w 3239999"/>
              <a:gd name="connsiteY7-226" fmla="*/ 2765302 h 3032924"/>
              <a:gd name="connsiteX8-227" fmla="*/ 1663394 w 3239999"/>
              <a:gd name="connsiteY8-228" fmla="*/ 526981 h 3032924"/>
              <a:gd name="connsiteX9-229" fmla="*/ 1663394 w 3239999"/>
              <a:gd name="connsiteY9-230" fmla="*/ 430441 h 3032924"/>
              <a:gd name="connsiteX10-231" fmla="*/ 1663394 w 3239999"/>
              <a:gd name="connsiteY10-232" fmla="*/ 402054 h 3032924"/>
              <a:gd name="connsiteX11-233" fmla="*/ 2406065 w 3239999"/>
              <a:gd name="connsiteY11-234" fmla="*/ 22 h 3032924"/>
              <a:gd name="connsiteX12-235" fmla="*/ 2853673 w 3239999"/>
              <a:gd name="connsiteY12-236" fmla="*/ 91100 h 3032924"/>
              <a:gd name="connsiteX13-237" fmla="*/ 2854770 w 3239999"/>
              <a:gd name="connsiteY13-238" fmla="*/ 430441 h 3032924"/>
              <a:gd name="connsiteX14-239" fmla="*/ 3120669 w 3239999"/>
              <a:gd name="connsiteY14-240" fmla="*/ 428517 h 3032924"/>
              <a:gd name="connsiteX15-241" fmla="*/ 3120669 w 3239999"/>
              <a:gd name="connsiteY15-242" fmla="*/ 738345 h 3032924"/>
              <a:gd name="connsiteX16-243" fmla="*/ 3239999 w 3239999"/>
              <a:gd name="connsiteY16-244" fmla="*/ 738345 h 3032924"/>
              <a:gd name="connsiteX17-245" fmla="*/ 3239999 w 3239999"/>
              <a:gd name="connsiteY17-246" fmla="*/ 3032924 h 3032924"/>
              <a:gd name="connsiteX18-247" fmla="*/ 0 w 3239999"/>
              <a:gd name="connsiteY18-248" fmla="*/ 3032924 h 3032924"/>
              <a:gd name="connsiteX19-249" fmla="*/ 0 w 3239999"/>
              <a:gd name="connsiteY19-250" fmla="*/ 738345 h 3032924"/>
              <a:gd name="connsiteX20-251" fmla="*/ 102477 w 3239999"/>
              <a:gd name="connsiteY20-252" fmla="*/ 738345 h 3032924"/>
              <a:gd name="connsiteX21-253" fmla="*/ 102477 w 3239999"/>
              <a:gd name="connsiteY21-254" fmla="*/ 428517 h 3032924"/>
              <a:gd name="connsiteX22-255" fmla="*/ 385229 w 3239999"/>
              <a:gd name="connsiteY22-256" fmla="*/ 430441 h 3032924"/>
              <a:gd name="connsiteX23-257" fmla="*/ 386326 w 3239999"/>
              <a:gd name="connsiteY23-258" fmla="*/ 91100 h 3032924"/>
              <a:gd name="connsiteX24-259" fmla="*/ 833935 w 3239999"/>
              <a:gd name="connsiteY24-260" fmla="*/ 22 h 3032924"/>
              <a:gd name="connsiteX25-261" fmla="*/ 1576606 w 3239999"/>
              <a:gd name="connsiteY25-262" fmla="*/ 402054 h 3032924"/>
              <a:gd name="connsiteX26-263" fmla="*/ 1576606 w 3239999"/>
              <a:gd name="connsiteY26-264" fmla="*/ 430441 h 3032924"/>
              <a:gd name="connsiteX27-265" fmla="*/ 1576606 w 3239999"/>
              <a:gd name="connsiteY27-266" fmla="*/ 526981 h 3032924"/>
              <a:gd name="connsiteX28-267" fmla="*/ 1576606 w 3239999"/>
              <a:gd name="connsiteY28-268" fmla="*/ 2765302 h 3032924"/>
              <a:gd name="connsiteX29-269" fmla="*/ 378630 w 3239999"/>
              <a:gd name="connsiteY29-270" fmla="*/ 2472117 h 3032924"/>
              <a:gd name="connsiteX30-271" fmla="*/ 384918 w 3239999"/>
              <a:gd name="connsiteY30-272" fmla="*/ 526981 h 3032924"/>
              <a:gd name="connsiteX31-273" fmla="*/ 239143 w 3239999"/>
              <a:gd name="connsiteY31-274" fmla="*/ 526981 h 3032924"/>
              <a:gd name="connsiteX32-275" fmla="*/ 239143 w 3239999"/>
              <a:gd name="connsiteY32-276" fmla="*/ 2776423 h 3032924"/>
              <a:gd name="connsiteX33-277" fmla="*/ 1576606 w 3239999"/>
              <a:gd name="connsiteY33-278" fmla="*/ 2776423 h 3032924"/>
              <a:gd name="connsiteX34-279" fmla="*/ 1668046 w 3239999"/>
              <a:gd name="connsiteY34-280" fmla="*/ 2869642 h 3032924"/>
              <a:gd name="connsiteX0-281" fmla="*/ 1576606 w 3239999"/>
              <a:gd name="connsiteY0-282" fmla="*/ 2778202 h 3032924"/>
              <a:gd name="connsiteX1-283" fmla="*/ 1663394 w 3239999"/>
              <a:gd name="connsiteY1-284" fmla="*/ 2778202 h 3032924"/>
              <a:gd name="connsiteX2-285" fmla="*/ 1663394 w 3239999"/>
              <a:gd name="connsiteY2-286" fmla="*/ 2776423 h 3032924"/>
              <a:gd name="connsiteX3-287" fmla="*/ 3000856 w 3239999"/>
              <a:gd name="connsiteY3-288" fmla="*/ 2776423 h 3032924"/>
              <a:gd name="connsiteX4-289" fmla="*/ 3000856 w 3239999"/>
              <a:gd name="connsiteY4-290" fmla="*/ 526981 h 3032924"/>
              <a:gd name="connsiteX5-291" fmla="*/ 2855082 w 3239999"/>
              <a:gd name="connsiteY5-292" fmla="*/ 526981 h 3032924"/>
              <a:gd name="connsiteX6-293" fmla="*/ 2861369 w 3239999"/>
              <a:gd name="connsiteY6-294" fmla="*/ 2472117 h 3032924"/>
              <a:gd name="connsiteX7-295" fmla="*/ 1663394 w 3239999"/>
              <a:gd name="connsiteY7-296" fmla="*/ 2765302 h 3032924"/>
              <a:gd name="connsiteX8-297" fmla="*/ 1663394 w 3239999"/>
              <a:gd name="connsiteY8-298" fmla="*/ 526981 h 3032924"/>
              <a:gd name="connsiteX9-299" fmla="*/ 1663394 w 3239999"/>
              <a:gd name="connsiteY9-300" fmla="*/ 430441 h 3032924"/>
              <a:gd name="connsiteX10-301" fmla="*/ 1663394 w 3239999"/>
              <a:gd name="connsiteY10-302" fmla="*/ 402054 h 3032924"/>
              <a:gd name="connsiteX11-303" fmla="*/ 2406065 w 3239999"/>
              <a:gd name="connsiteY11-304" fmla="*/ 22 h 3032924"/>
              <a:gd name="connsiteX12-305" fmla="*/ 2853673 w 3239999"/>
              <a:gd name="connsiteY12-306" fmla="*/ 91100 h 3032924"/>
              <a:gd name="connsiteX13-307" fmla="*/ 2854770 w 3239999"/>
              <a:gd name="connsiteY13-308" fmla="*/ 430441 h 3032924"/>
              <a:gd name="connsiteX14-309" fmla="*/ 3120669 w 3239999"/>
              <a:gd name="connsiteY14-310" fmla="*/ 428517 h 3032924"/>
              <a:gd name="connsiteX15-311" fmla="*/ 3120669 w 3239999"/>
              <a:gd name="connsiteY15-312" fmla="*/ 738345 h 3032924"/>
              <a:gd name="connsiteX16-313" fmla="*/ 3239999 w 3239999"/>
              <a:gd name="connsiteY16-314" fmla="*/ 738345 h 3032924"/>
              <a:gd name="connsiteX17-315" fmla="*/ 3239999 w 3239999"/>
              <a:gd name="connsiteY17-316" fmla="*/ 3032924 h 3032924"/>
              <a:gd name="connsiteX18-317" fmla="*/ 0 w 3239999"/>
              <a:gd name="connsiteY18-318" fmla="*/ 3032924 h 3032924"/>
              <a:gd name="connsiteX19-319" fmla="*/ 0 w 3239999"/>
              <a:gd name="connsiteY19-320" fmla="*/ 738345 h 3032924"/>
              <a:gd name="connsiteX20-321" fmla="*/ 102477 w 3239999"/>
              <a:gd name="connsiteY20-322" fmla="*/ 738345 h 3032924"/>
              <a:gd name="connsiteX21-323" fmla="*/ 102477 w 3239999"/>
              <a:gd name="connsiteY21-324" fmla="*/ 428517 h 3032924"/>
              <a:gd name="connsiteX22-325" fmla="*/ 385229 w 3239999"/>
              <a:gd name="connsiteY22-326" fmla="*/ 430441 h 3032924"/>
              <a:gd name="connsiteX23-327" fmla="*/ 386326 w 3239999"/>
              <a:gd name="connsiteY23-328" fmla="*/ 91100 h 3032924"/>
              <a:gd name="connsiteX24-329" fmla="*/ 833935 w 3239999"/>
              <a:gd name="connsiteY24-330" fmla="*/ 22 h 3032924"/>
              <a:gd name="connsiteX25-331" fmla="*/ 1576606 w 3239999"/>
              <a:gd name="connsiteY25-332" fmla="*/ 402054 h 3032924"/>
              <a:gd name="connsiteX26-333" fmla="*/ 1576606 w 3239999"/>
              <a:gd name="connsiteY26-334" fmla="*/ 430441 h 3032924"/>
              <a:gd name="connsiteX27-335" fmla="*/ 1576606 w 3239999"/>
              <a:gd name="connsiteY27-336" fmla="*/ 526981 h 3032924"/>
              <a:gd name="connsiteX28-337" fmla="*/ 1576606 w 3239999"/>
              <a:gd name="connsiteY28-338" fmla="*/ 2765302 h 3032924"/>
              <a:gd name="connsiteX29-339" fmla="*/ 378630 w 3239999"/>
              <a:gd name="connsiteY29-340" fmla="*/ 2472117 h 3032924"/>
              <a:gd name="connsiteX30-341" fmla="*/ 384918 w 3239999"/>
              <a:gd name="connsiteY30-342" fmla="*/ 526981 h 3032924"/>
              <a:gd name="connsiteX31-343" fmla="*/ 239143 w 3239999"/>
              <a:gd name="connsiteY31-344" fmla="*/ 526981 h 3032924"/>
              <a:gd name="connsiteX32-345" fmla="*/ 239143 w 3239999"/>
              <a:gd name="connsiteY32-346" fmla="*/ 2776423 h 3032924"/>
              <a:gd name="connsiteX33-347" fmla="*/ 1576606 w 3239999"/>
              <a:gd name="connsiteY33-348" fmla="*/ 2776423 h 3032924"/>
              <a:gd name="connsiteX34-349" fmla="*/ 1668046 w 3239999"/>
              <a:gd name="connsiteY34-350" fmla="*/ 2869642 h 3032924"/>
              <a:gd name="connsiteX0-351" fmla="*/ 1576606 w 3239999"/>
              <a:gd name="connsiteY0-352" fmla="*/ 2778202 h 3032924"/>
              <a:gd name="connsiteX1-353" fmla="*/ 1663394 w 3239999"/>
              <a:gd name="connsiteY1-354" fmla="*/ 2778202 h 3032924"/>
              <a:gd name="connsiteX2-355" fmla="*/ 1663394 w 3239999"/>
              <a:gd name="connsiteY2-356" fmla="*/ 2776423 h 3032924"/>
              <a:gd name="connsiteX3-357" fmla="*/ 3000856 w 3239999"/>
              <a:gd name="connsiteY3-358" fmla="*/ 2776423 h 3032924"/>
              <a:gd name="connsiteX4-359" fmla="*/ 3000856 w 3239999"/>
              <a:gd name="connsiteY4-360" fmla="*/ 526981 h 3032924"/>
              <a:gd name="connsiteX5-361" fmla="*/ 2855082 w 3239999"/>
              <a:gd name="connsiteY5-362" fmla="*/ 526981 h 3032924"/>
              <a:gd name="connsiteX6-363" fmla="*/ 2861369 w 3239999"/>
              <a:gd name="connsiteY6-364" fmla="*/ 2472117 h 3032924"/>
              <a:gd name="connsiteX7-365" fmla="*/ 1663394 w 3239999"/>
              <a:gd name="connsiteY7-366" fmla="*/ 2765302 h 3032924"/>
              <a:gd name="connsiteX8-367" fmla="*/ 1663394 w 3239999"/>
              <a:gd name="connsiteY8-368" fmla="*/ 526981 h 3032924"/>
              <a:gd name="connsiteX9-369" fmla="*/ 1663394 w 3239999"/>
              <a:gd name="connsiteY9-370" fmla="*/ 430441 h 3032924"/>
              <a:gd name="connsiteX10-371" fmla="*/ 1663394 w 3239999"/>
              <a:gd name="connsiteY10-372" fmla="*/ 402054 h 3032924"/>
              <a:gd name="connsiteX11-373" fmla="*/ 2406065 w 3239999"/>
              <a:gd name="connsiteY11-374" fmla="*/ 22 h 3032924"/>
              <a:gd name="connsiteX12-375" fmla="*/ 2853673 w 3239999"/>
              <a:gd name="connsiteY12-376" fmla="*/ 91100 h 3032924"/>
              <a:gd name="connsiteX13-377" fmla="*/ 2854770 w 3239999"/>
              <a:gd name="connsiteY13-378" fmla="*/ 430441 h 3032924"/>
              <a:gd name="connsiteX14-379" fmla="*/ 3120669 w 3239999"/>
              <a:gd name="connsiteY14-380" fmla="*/ 428517 h 3032924"/>
              <a:gd name="connsiteX15-381" fmla="*/ 3120669 w 3239999"/>
              <a:gd name="connsiteY15-382" fmla="*/ 738345 h 3032924"/>
              <a:gd name="connsiteX16-383" fmla="*/ 3239999 w 3239999"/>
              <a:gd name="connsiteY16-384" fmla="*/ 738345 h 3032924"/>
              <a:gd name="connsiteX17-385" fmla="*/ 3239999 w 3239999"/>
              <a:gd name="connsiteY17-386" fmla="*/ 3032924 h 3032924"/>
              <a:gd name="connsiteX18-387" fmla="*/ 0 w 3239999"/>
              <a:gd name="connsiteY18-388" fmla="*/ 3032924 h 3032924"/>
              <a:gd name="connsiteX19-389" fmla="*/ 0 w 3239999"/>
              <a:gd name="connsiteY19-390" fmla="*/ 738345 h 3032924"/>
              <a:gd name="connsiteX20-391" fmla="*/ 102477 w 3239999"/>
              <a:gd name="connsiteY20-392" fmla="*/ 738345 h 3032924"/>
              <a:gd name="connsiteX21-393" fmla="*/ 102477 w 3239999"/>
              <a:gd name="connsiteY21-394" fmla="*/ 428517 h 3032924"/>
              <a:gd name="connsiteX22-395" fmla="*/ 385229 w 3239999"/>
              <a:gd name="connsiteY22-396" fmla="*/ 430441 h 3032924"/>
              <a:gd name="connsiteX23-397" fmla="*/ 386326 w 3239999"/>
              <a:gd name="connsiteY23-398" fmla="*/ 91100 h 3032924"/>
              <a:gd name="connsiteX24-399" fmla="*/ 833935 w 3239999"/>
              <a:gd name="connsiteY24-400" fmla="*/ 22 h 3032924"/>
              <a:gd name="connsiteX25-401" fmla="*/ 1576606 w 3239999"/>
              <a:gd name="connsiteY25-402" fmla="*/ 402054 h 3032924"/>
              <a:gd name="connsiteX26-403" fmla="*/ 1576606 w 3239999"/>
              <a:gd name="connsiteY26-404" fmla="*/ 430441 h 3032924"/>
              <a:gd name="connsiteX27-405" fmla="*/ 1576606 w 3239999"/>
              <a:gd name="connsiteY27-406" fmla="*/ 526981 h 3032924"/>
              <a:gd name="connsiteX28-407" fmla="*/ 1576606 w 3239999"/>
              <a:gd name="connsiteY28-408" fmla="*/ 2765302 h 3032924"/>
              <a:gd name="connsiteX29-409" fmla="*/ 378630 w 3239999"/>
              <a:gd name="connsiteY29-410" fmla="*/ 2472117 h 3032924"/>
              <a:gd name="connsiteX30-411" fmla="*/ 384918 w 3239999"/>
              <a:gd name="connsiteY30-412" fmla="*/ 526981 h 3032924"/>
              <a:gd name="connsiteX31-413" fmla="*/ 239143 w 3239999"/>
              <a:gd name="connsiteY31-414" fmla="*/ 526981 h 3032924"/>
              <a:gd name="connsiteX32-415" fmla="*/ 239143 w 3239999"/>
              <a:gd name="connsiteY32-416" fmla="*/ 2776423 h 3032924"/>
              <a:gd name="connsiteX33-417" fmla="*/ 1576606 w 3239999"/>
              <a:gd name="connsiteY33-418" fmla="*/ 2776423 h 3032924"/>
              <a:gd name="connsiteX34-419" fmla="*/ 1668046 w 3239999"/>
              <a:gd name="connsiteY34-420" fmla="*/ 2869642 h 3032924"/>
              <a:gd name="connsiteX0-421" fmla="*/ 1576606 w 3239999"/>
              <a:gd name="connsiteY0-422" fmla="*/ 2778202 h 3032924"/>
              <a:gd name="connsiteX1-423" fmla="*/ 1663394 w 3239999"/>
              <a:gd name="connsiteY1-424" fmla="*/ 2778202 h 3032924"/>
              <a:gd name="connsiteX2-425" fmla="*/ 1663394 w 3239999"/>
              <a:gd name="connsiteY2-426" fmla="*/ 2776423 h 3032924"/>
              <a:gd name="connsiteX3-427" fmla="*/ 3000856 w 3239999"/>
              <a:gd name="connsiteY3-428" fmla="*/ 2776423 h 3032924"/>
              <a:gd name="connsiteX4-429" fmla="*/ 3000856 w 3239999"/>
              <a:gd name="connsiteY4-430" fmla="*/ 526981 h 3032924"/>
              <a:gd name="connsiteX5-431" fmla="*/ 2855082 w 3239999"/>
              <a:gd name="connsiteY5-432" fmla="*/ 526981 h 3032924"/>
              <a:gd name="connsiteX6-433" fmla="*/ 2861369 w 3239999"/>
              <a:gd name="connsiteY6-434" fmla="*/ 2472117 h 3032924"/>
              <a:gd name="connsiteX7-435" fmla="*/ 1663394 w 3239999"/>
              <a:gd name="connsiteY7-436" fmla="*/ 2765302 h 3032924"/>
              <a:gd name="connsiteX8-437" fmla="*/ 1663394 w 3239999"/>
              <a:gd name="connsiteY8-438" fmla="*/ 526981 h 3032924"/>
              <a:gd name="connsiteX9-439" fmla="*/ 1663394 w 3239999"/>
              <a:gd name="connsiteY9-440" fmla="*/ 430441 h 3032924"/>
              <a:gd name="connsiteX10-441" fmla="*/ 1663394 w 3239999"/>
              <a:gd name="connsiteY10-442" fmla="*/ 402054 h 3032924"/>
              <a:gd name="connsiteX11-443" fmla="*/ 2406065 w 3239999"/>
              <a:gd name="connsiteY11-444" fmla="*/ 22 h 3032924"/>
              <a:gd name="connsiteX12-445" fmla="*/ 2853673 w 3239999"/>
              <a:gd name="connsiteY12-446" fmla="*/ 91100 h 3032924"/>
              <a:gd name="connsiteX13-447" fmla="*/ 2854770 w 3239999"/>
              <a:gd name="connsiteY13-448" fmla="*/ 430441 h 3032924"/>
              <a:gd name="connsiteX14-449" fmla="*/ 3120669 w 3239999"/>
              <a:gd name="connsiteY14-450" fmla="*/ 428517 h 3032924"/>
              <a:gd name="connsiteX15-451" fmla="*/ 3120669 w 3239999"/>
              <a:gd name="connsiteY15-452" fmla="*/ 738345 h 3032924"/>
              <a:gd name="connsiteX16-453" fmla="*/ 3239999 w 3239999"/>
              <a:gd name="connsiteY16-454" fmla="*/ 738345 h 3032924"/>
              <a:gd name="connsiteX17-455" fmla="*/ 3239999 w 3239999"/>
              <a:gd name="connsiteY17-456" fmla="*/ 3032924 h 3032924"/>
              <a:gd name="connsiteX18-457" fmla="*/ 0 w 3239999"/>
              <a:gd name="connsiteY18-458" fmla="*/ 3032924 h 3032924"/>
              <a:gd name="connsiteX19-459" fmla="*/ 0 w 3239999"/>
              <a:gd name="connsiteY19-460" fmla="*/ 738345 h 3032924"/>
              <a:gd name="connsiteX20-461" fmla="*/ 102477 w 3239999"/>
              <a:gd name="connsiteY20-462" fmla="*/ 738345 h 3032924"/>
              <a:gd name="connsiteX21-463" fmla="*/ 102477 w 3239999"/>
              <a:gd name="connsiteY21-464" fmla="*/ 428517 h 3032924"/>
              <a:gd name="connsiteX22-465" fmla="*/ 385229 w 3239999"/>
              <a:gd name="connsiteY22-466" fmla="*/ 430441 h 3032924"/>
              <a:gd name="connsiteX23-467" fmla="*/ 386326 w 3239999"/>
              <a:gd name="connsiteY23-468" fmla="*/ 91100 h 3032924"/>
              <a:gd name="connsiteX24-469" fmla="*/ 833935 w 3239999"/>
              <a:gd name="connsiteY24-470" fmla="*/ 22 h 3032924"/>
              <a:gd name="connsiteX25-471" fmla="*/ 1576606 w 3239999"/>
              <a:gd name="connsiteY25-472" fmla="*/ 402054 h 3032924"/>
              <a:gd name="connsiteX26-473" fmla="*/ 1576606 w 3239999"/>
              <a:gd name="connsiteY26-474" fmla="*/ 430441 h 3032924"/>
              <a:gd name="connsiteX27-475" fmla="*/ 1576606 w 3239999"/>
              <a:gd name="connsiteY27-476" fmla="*/ 526981 h 3032924"/>
              <a:gd name="connsiteX28-477" fmla="*/ 1576606 w 3239999"/>
              <a:gd name="connsiteY28-478" fmla="*/ 2765302 h 3032924"/>
              <a:gd name="connsiteX29-479" fmla="*/ 378630 w 3239999"/>
              <a:gd name="connsiteY29-480" fmla="*/ 2472117 h 3032924"/>
              <a:gd name="connsiteX30-481" fmla="*/ 384918 w 3239999"/>
              <a:gd name="connsiteY30-482" fmla="*/ 526981 h 3032924"/>
              <a:gd name="connsiteX31-483" fmla="*/ 239143 w 3239999"/>
              <a:gd name="connsiteY31-484" fmla="*/ 526981 h 3032924"/>
              <a:gd name="connsiteX32-485" fmla="*/ 239143 w 3239999"/>
              <a:gd name="connsiteY32-486" fmla="*/ 2776423 h 3032924"/>
              <a:gd name="connsiteX33-487" fmla="*/ 1576606 w 3239999"/>
              <a:gd name="connsiteY33-488" fmla="*/ 2776423 h 3032924"/>
              <a:gd name="connsiteX34-489" fmla="*/ 1668046 w 3239999"/>
              <a:gd name="connsiteY34-490" fmla="*/ 2869642 h 3032924"/>
              <a:gd name="connsiteX0-491" fmla="*/ 1576606 w 3239999"/>
              <a:gd name="connsiteY0-492" fmla="*/ 2778202 h 3032924"/>
              <a:gd name="connsiteX1-493" fmla="*/ 1663394 w 3239999"/>
              <a:gd name="connsiteY1-494" fmla="*/ 2778202 h 3032924"/>
              <a:gd name="connsiteX2-495" fmla="*/ 1663394 w 3239999"/>
              <a:gd name="connsiteY2-496" fmla="*/ 2776423 h 3032924"/>
              <a:gd name="connsiteX3-497" fmla="*/ 3000856 w 3239999"/>
              <a:gd name="connsiteY3-498" fmla="*/ 2776423 h 3032924"/>
              <a:gd name="connsiteX4-499" fmla="*/ 3000856 w 3239999"/>
              <a:gd name="connsiteY4-500" fmla="*/ 526981 h 3032924"/>
              <a:gd name="connsiteX5-501" fmla="*/ 2855082 w 3239999"/>
              <a:gd name="connsiteY5-502" fmla="*/ 526981 h 3032924"/>
              <a:gd name="connsiteX6-503" fmla="*/ 2861369 w 3239999"/>
              <a:gd name="connsiteY6-504" fmla="*/ 2472117 h 3032924"/>
              <a:gd name="connsiteX7-505" fmla="*/ 1663394 w 3239999"/>
              <a:gd name="connsiteY7-506" fmla="*/ 2765302 h 3032924"/>
              <a:gd name="connsiteX8-507" fmla="*/ 1663394 w 3239999"/>
              <a:gd name="connsiteY8-508" fmla="*/ 526981 h 3032924"/>
              <a:gd name="connsiteX9-509" fmla="*/ 1663394 w 3239999"/>
              <a:gd name="connsiteY9-510" fmla="*/ 430441 h 3032924"/>
              <a:gd name="connsiteX10-511" fmla="*/ 1663394 w 3239999"/>
              <a:gd name="connsiteY10-512" fmla="*/ 402054 h 3032924"/>
              <a:gd name="connsiteX11-513" fmla="*/ 2406065 w 3239999"/>
              <a:gd name="connsiteY11-514" fmla="*/ 22 h 3032924"/>
              <a:gd name="connsiteX12-515" fmla="*/ 2853673 w 3239999"/>
              <a:gd name="connsiteY12-516" fmla="*/ 91100 h 3032924"/>
              <a:gd name="connsiteX13-517" fmla="*/ 2854770 w 3239999"/>
              <a:gd name="connsiteY13-518" fmla="*/ 430441 h 3032924"/>
              <a:gd name="connsiteX14-519" fmla="*/ 3120669 w 3239999"/>
              <a:gd name="connsiteY14-520" fmla="*/ 428517 h 3032924"/>
              <a:gd name="connsiteX15-521" fmla="*/ 3120669 w 3239999"/>
              <a:gd name="connsiteY15-522" fmla="*/ 738345 h 3032924"/>
              <a:gd name="connsiteX16-523" fmla="*/ 3239999 w 3239999"/>
              <a:gd name="connsiteY16-524" fmla="*/ 738345 h 3032924"/>
              <a:gd name="connsiteX17-525" fmla="*/ 3239999 w 3239999"/>
              <a:gd name="connsiteY17-526" fmla="*/ 3032924 h 3032924"/>
              <a:gd name="connsiteX18-527" fmla="*/ 0 w 3239999"/>
              <a:gd name="connsiteY18-528" fmla="*/ 3032924 h 3032924"/>
              <a:gd name="connsiteX19-529" fmla="*/ 0 w 3239999"/>
              <a:gd name="connsiteY19-530" fmla="*/ 738345 h 3032924"/>
              <a:gd name="connsiteX20-531" fmla="*/ 102477 w 3239999"/>
              <a:gd name="connsiteY20-532" fmla="*/ 738345 h 3032924"/>
              <a:gd name="connsiteX21-533" fmla="*/ 102477 w 3239999"/>
              <a:gd name="connsiteY21-534" fmla="*/ 428517 h 3032924"/>
              <a:gd name="connsiteX22-535" fmla="*/ 385229 w 3239999"/>
              <a:gd name="connsiteY22-536" fmla="*/ 430441 h 3032924"/>
              <a:gd name="connsiteX23-537" fmla="*/ 386326 w 3239999"/>
              <a:gd name="connsiteY23-538" fmla="*/ 91100 h 3032924"/>
              <a:gd name="connsiteX24-539" fmla="*/ 833935 w 3239999"/>
              <a:gd name="connsiteY24-540" fmla="*/ 22 h 3032924"/>
              <a:gd name="connsiteX25-541" fmla="*/ 1576606 w 3239999"/>
              <a:gd name="connsiteY25-542" fmla="*/ 402054 h 3032924"/>
              <a:gd name="connsiteX26-543" fmla="*/ 1576606 w 3239999"/>
              <a:gd name="connsiteY26-544" fmla="*/ 430441 h 3032924"/>
              <a:gd name="connsiteX27-545" fmla="*/ 1576606 w 3239999"/>
              <a:gd name="connsiteY27-546" fmla="*/ 526981 h 3032924"/>
              <a:gd name="connsiteX28-547" fmla="*/ 1576606 w 3239999"/>
              <a:gd name="connsiteY28-548" fmla="*/ 2765302 h 3032924"/>
              <a:gd name="connsiteX29-549" fmla="*/ 378630 w 3239999"/>
              <a:gd name="connsiteY29-550" fmla="*/ 2472117 h 3032924"/>
              <a:gd name="connsiteX30-551" fmla="*/ 384918 w 3239999"/>
              <a:gd name="connsiteY30-552" fmla="*/ 526981 h 3032924"/>
              <a:gd name="connsiteX31-553" fmla="*/ 239143 w 3239999"/>
              <a:gd name="connsiteY31-554" fmla="*/ 526981 h 3032924"/>
              <a:gd name="connsiteX32-555" fmla="*/ 239143 w 3239999"/>
              <a:gd name="connsiteY32-556" fmla="*/ 2776423 h 3032924"/>
              <a:gd name="connsiteX33-557" fmla="*/ 1576606 w 3239999"/>
              <a:gd name="connsiteY33-558" fmla="*/ 2776423 h 3032924"/>
              <a:gd name="connsiteX34-559" fmla="*/ 1668046 w 3239999"/>
              <a:gd name="connsiteY34-560" fmla="*/ 2869642 h 3032924"/>
              <a:gd name="connsiteX0-561" fmla="*/ 1576606 w 3239999"/>
              <a:gd name="connsiteY0-562" fmla="*/ 2778202 h 3032924"/>
              <a:gd name="connsiteX1-563" fmla="*/ 1663394 w 3239999"/>
              <a:gd name="connsiteY1-564" fmla="*/ 2778202 h 3032924"/>
              <a:gd name="connsiteX2-565" fmla="*/ 1663394 w 3239999"/>
              <a:gd name="connsiteY2-566" fmla="*/ 2776423 h 3032924"/>
              <a:gd name="connsiteX3-567" fmla="*/ 3000856 w 3239999"/>
              <a:gd name="connsiteY3-568" fmla="*/ 2776423 h 3032924"/>
              <a:gd name="connsiteX4-569" fmla="*/ 3000856 w 3239999"/>
              <a:gd name="connsiteY4-570" fmla="*/ 526981 h 3032924"/>
              <a:gd name="connsiteX5-571" fmla="*/ 2855082 w 3239999"/>
              <a:gd name="connsiteY5-572" fmla="*/ 526981 h 3032924"/>
              <a:gd name="connsiteX6-573" fmla="*/ 2861369 w 3239999"/>
              <a:gd name="connsiteY6-574" fmla="*/ 2472117 h 3032924"/>
              <a:gd name="connsiteX7-575" fmla="*/ 1663394 w 3239999"/>
              <a:gd name="connsiteY7-576" fmla="*/ 2765302 h 3032924"/>
              <a:gd name="connsiteX8-577" fmla="*/ 1663394 w 3239999"/>
              <a:gd name="connsiteY8-578" fmla="*/ 526981 h 3032924"/>
              <a:gd name="connsiteX9-579" fmla="*/ 1663394 w 3239999"/>
              <a:gd name="connsiteY9-580" fmla="*/ 430441 h 3032924"/>
              <a:gd name="connsiteX10-581" fmla="*/ 1663394 w 3239999"/>
              <a:gd name="connsiteY10-582" fmla="*/ 402054 h 3032924"/>
              <a:gd name="connsiteX11-583" fmla="*/ 2406065 w 3239999"/>
              <a:gd name="connsiteY11-584" fmla="*/ 22 h 3032924"/>
              <a:gd name="connsiteX12-585" fmla="*/ 2853673 w 3239999"/>
              <a:gd name="connsiteY12-586" fmla="*/ 91100 h 3032924"/>
              <a:gd name="connsiteX13-587" fmla="*/ 2854770 w 3239999"/>
              <a:gd name="connsiteY13-588" fmla="*/ 430441 h 3032924"/>
              <a:gd name="connsiteX14-589" fmla="*/ 3120669 w 3239999"/>
              <a:gd name="connsiteY14-590" fmla="*/ 428517 h 3032924"/>
              <a:gd name="connsiteX15-591" fmla="*/ 3120669 w 3239999"/>
              <a:gd name="connsiteY15-592" fmla="*/ 738345 h 3032924"/>
              <a:gd name="connsiteX16-593" fmla="*/ 3239999 w 3239999"/>
              <a:gd name="connsiteY16-594" fmla="*/ 738345 h 3032924"/>
              <a:gd name="connsiteX17-595" fmla="*/ 3239999 w 3239999"/>
              <a:gd name="connsiteY17-596" fmla="*/ 3032924 h 3032924"/>
              <a:gd name="connsiteX18-597" fmla="*/ 0 w 3239999"/>
              <a:gd name="connsiteY18-598" fmla="*/ 3032924 h 3032924"/>
              <a:gd name="connsiteX19-599" fmla="*/ 0 w 3239999"/>
              <a:gd name="connsiteY19-600" fmla="*/ 738345 h 3032924"/>
              <a:gd name="connsiteX20-601" fmla="*/ 102477 w 3239999"/>
              <a:gd name="connsiteY20-602" fmla="*/ 738345 h 3032924"/>
              <a:gd name="connsiteX21-603" fmla="*/ 102477 w 3239999"/>
              <a:gd name="connsiteY21-604" fmla="*/ 428517 h 3032924"/>
              <a:gd name="connsiteX22-605" fmla="*/ 385229 w 3239999"/>
              <a:gd name="connsiteY22-606" fmla="*/ 430441 h 3032924"/>
              <a:gd name="connsiteX23-607" fmla="*/ 386326 w 3239999"/>
              <a:gd name="connsiteY23-608" fmla="*/ 91100 h 3032924"/>
              <a:gd name="connsiteX24-609" fmla="*/ 833935 w 3239999"/>
              <a:gd name="connsiteY24-610" fmla="*/ 22 h 3032924"/>
              <a:gd name="connsiteX25-611" fmla="*/ 1576606 w 3239999"/>
              <a:gd name="connsiteY25-612" fmla="*/ 402054 h 3032924"/>
              <a:gd name="connsiteX26-613" fmla="*/ 1576606 w 3239999"/>
              <a:gd name="connsiteY26-614" fmla="*/ 430441 h 3032924"/>
              <a:gd name="connsiteX27-615" fmla="*/ 1576606 w 3239999"/>
              <a:gd name="connsiteY27-616" fmla="*/ 526981 h 3032924"/>
              <a:gd name="connsiteX28-617" fmla="*/ 1576606 w 3239999"/>
              <a:gd name="connsiteY28-618" fmla="*/ 2765302 h 3032924"/>
              <a:gd name="connsiteX29-619" fmla="*/ 378630 w 3239999"/>
              <a:gd name="connsiteY29-620" fmla="*/ 2472117 h 3032924"/>
              <a:gd name="connsiteX30-621" fmla="*/ 384918 w 3239999"/>
              <a:gd name="connsiteY30-622" fmla="*/ 526981 h 3032924"/>
              <a:gd name="connsiteX31-623" fmla="*/ 239143 w 3239999"/>
              <a:gd name="connsiteY31-624" fmla="*/ 526981 h 3032924"/>
              <a:gd name="connsiteX32-625" fmla="*/ 239143 w 3239999"/>
              <a:gd name="connsiteY32-626" fmla="*/ 2776423 h 3032924"/>
              <a:gd name="connsiteX33-627" fmla="*/ 1576606 w 3239999"/>
              <a:gd name="connsiteY33-628" fmla="*/ 2776423 h 3032924"/>
              <a:gd name="connsiteX34-629" fmla="*/ 1668046 w 3239999"/>
              <a:gd name="connsiteY34-630" fmla="*/ 2869642 h 3032924"/>
              <a:gd name="connsiteX0-631" fmla="*/ 1576606 w 3239999"/>
              <a:gd name="connsiteY0-632" fmla="*/ 2778202 h 3032924"/>
              <a:gd name="connsiteX1-633" fmla="*/ 1663394 w 3239999"/>
              <a:gd name="connsiteY1-634" fmla="*/ 2778202 h 3032924"/>
              <a:gd name="connsiteX2-635" fmla="*/ 1663394 w 3239999"/>
              <a:gd name="connsiteY2-636" fmla="*/ 2776423 h 3032924"/>
              <a:gd name="connsiteX3-637" fmla="*/ 3000856 w 3239999"/>
              <a:gd name="connsiteY3-638" fmla="*/ 2776423 h 3032924"/>
              <a:gd name="connsiteX4-639" fmla="*/ 3000856 w 3239999"/>
              <a:gd name="connsiteY4-640" fmla="*/ 526981 h 3032924"/>
              <a:gd name="connsiteX5-641" fmla="*/ 2855082 w 3239999"/>
              <a:gd name="connsiteY5-642" fmla="*/ 526981 h 3032924"/>
              <a:gd name="connsiteX6-643" fmla="*/ 2861369 w 3239999"/>
              <a:gd name="connsiteY6-644" fmla="*/ 2472117 h 3032924"/>
              <a:gd name="connsiteX7-645" fmla="*/ 1663394 w 3239999"/>
              <a:gd name="connsiteY7-646" fmla="*/ 2765302 h 3032924"/>
              <a:gd name="connsiteX8-647" fmla="*/ 1663394 w 3239999"/>
              <a:gd name="connsiteY8-648" fmla="*/ 526981 h 3032924"/>
              <a:gd name="connsiteX9-649" fmla="*/ 1663394 w 3239999"/>
              <a:gd name="connsiteY9-650" fmla="*/ 430441 h 3032924"/>
              <a:gd name="connsiteX10-651" fmla="*/ 1663394 w 3239999"/>
              <a:gd name="connsiteY10-652" fmla="*/ 402054 h 3032924"/>
              <a:gd name="connsiteX11-653" fmla="*/ 2406065 w 3239999"/>
              <a:gd name="connsiteY11-654" fmla="*/ 22 h 3032924"/>
              <a:gd name="connsiteX12-655" fmla="*/ 2853673 w 3239999"/>
              <a:gd name="connsiteY12-656" fmla="*/ 91100 h 3032924"/>
              <a:gd name="connsiteX13-657" fmla="*/ 2854770 w 3239999"/>
              <a:gd name="connsiteY13-658" fmla="*/ 430441 h 3032924"/>
              <a:gd name="connsiteX14-659" fmla="*/ 3120669 w 3239999"/>
              <a:gd name="connsiteY14-660" fmla="*/ 428517 h 3032924"/>
              <a:gd name="connsiteX15-661" fmla="*/ 3120669 w 3239999"/>
              <a:gd name="connsiteY15-662" fmla="*/ 738345 h 3032924"/>
              <a:gd name="connsiteX16-663" fmla="*/ 3239999 w 3239999"/>
              <a:gd name="connsiteY16-664" fmla="*/ 738345 h 3032924"/>
              <a:gd name="connsiteX17-665" fmla="*/ 3239999 w 3239999"/>
              <a:gd name="connsiteY17-666" fmla="*/ 3032924 h 3032924"/>
              <a:gd name="connsiteX18-667" fmla="*/ 0 w 3239999"/>
              <a:gd name="connsiteY18-668" fmla="*/ 3032924 h 3032924"/>
              <a:gd name="connsiteX19-669" fmla="*/ 0 w 3239999"/>
              <a:gd name="connsiteY19-670" fmla="*/ 738345 h 3032924"/>
              <a:gd name="connsiteX20-671" fmla="*/ 102477 w 3239999"/>
              <a:gd name="connsiteY20-672" fmla="*/ 738345 h 3032924"/>
              <a:gd name="connsiteX21-673" fmla="*/ 102477 w 3239999"/>
              <a:gd name="connsiteY21-674" fmla="*/ 428517 h 3032924"/>
              <a:gd name="connsiteX22-675" fmla="*/ 385229 w 3239999"/>
              <a:gd name="connsiteY22-676" fmla="*/ 430441 h 3032924"/>
              <a:gd name="connsiteX23-677" fmla="*/ 386326 w 3239999"/>
              <a:gd name="connsiteY23-678" fmla="*/ 91100 h 3032924"/>
              <a:gd name="connsiteX24-679" fmla="*/ 833935 w 3239999"/>
              <a:gd name="connsiteY24-680" fmla="*/ 22 h 3032924"/>
              <a:gd name="connsiteX25-681" fmla="*/ 1576606 w 3239999"/>
              <a:gd name="connsiteY25-682" fmla="*/ 402054 h 3032924"/>
              <a:gd name="connsiteX26-683" fmla="*/ 1576606 w 3239999"/>
              <a:gd name="connsiteY26-684" fmla="*/ 430441 h 3032924"/>
              <a:gd name="connsiteX27-685" fmla="*/ 1576606 w 3239999"/>
              <a:gd name="connsiteY27-686" fmla="*/ 526981 h 3032924"/>
              <a:gd name="connsiteX28-687" fmla="*/ 1576606 w 3239999"/>
              <a:gd name="connsiteY28-688" fmla="*/ 2765302 h 3032924"/>
              <a:gd name="connsiteX29-689" fmla="*/ 378630 w 3239999"/>
              <a:gd name="connsiteY29-690" fmla="*/ 2472117 h 3032924"/>
              <a:gd name="connsiteX30-691" fmla="*/ 384918 w 3239999"/>
              <a:gd name="connsiteY30-692" fmla="*/ 526981 h 3032924"/>
              <a:gd name="connsiteX31-693" fmla="*/ 239143 w 3239999"/>
              <a:gd name="connsiteY31-694" fmla="*/ 526981 h 3032924"/>
              <a:gd name="connsiteX32-695" fmla="*/ 239143 w 3239999"/>
              <a:gd name="connsiteY32-696" fmla="*/ 2776423 h 3032924"/>
              <a:gd name="connsiteX33-697" fmla="*/ 1576606 w 3239999"/>
              <a:gd name="connsiteY33-698" fmla="*/ 2776423 h 3032924"/>
              <a:gd name="connsiteX34-699" fmla="*/ 1668046 w 3239999"/>
              <a:gd name="connsiteY34-700" fmla="*/ 2869642 h 3032924"/>
              <a:gd name="connsiteX0-701" fmla="*/ 1576606 w 3239999"/>
              <a:gd name="connsiteY0-702" fmla="*/ 2778202 h 3032924"/>
              <a:gd name="connsiteX1-703" fmla="*/ 1663394 w 3239999"/>
              <a:gd name="connsiteY1-704" fmla="*/ 2778202 h 3032924"/>
              <a:gd name="connsiteX2-705" fmla="*/ 1663394 w 3239999"/>
              <a:gd name="connsiteY2-706" fmla="*/ 2776423 h 3032924"/>
              <a:gd name="connsiteX3-707" fmla="*/ 3000856 w 3239999"/>
              <a:gd name="connsiteY3-708" fmla="*/ 2776423 h 3032924"/>
              <a:gd name="connsiteX4-709" fmla="*/ 3000856 w 3239999"/>
              <a:gd name="connsiteY4-710" fmla="*/ 526981 h 3032924"/>
              <a:gd name="connsiteX5-711" fmla="*/ 2855082 w 3239999"/>
              <a:gd name="connsiteY5-712" fmla="*/ 526981 h 3032924"/>
              <a:gd name="connsiteX6-713" fmla="*/ 2861369 w 3239999"/>
              <a:gd name="connsiteY6-714" fmla="*/ 2472117 h 3032924"/>
              <a:gd name="connsiteX7-715" fmla="*/ 1663394 w 3239999"/>
              <a:gd name="connsiteY7-716" fmla="*/ 2765302 h 3032924"/>
              <a:gd name="connsiteX8-717" fmla="*/ 1663394 w 3239999"/>
              <a:gd name="connsiteY8-718" fmla="*/ 526981 h 3032924"/>
              <a:gd name="connsiteX9-719" fmla="*/ 1663394 w 3239999"/>
              <a:gd name="connsiteY9-720" fmla="*/ 430441 h 3032924"/>
              <a:gd name="connsiteX10-721" fmla="*/ 1663394 w 3239999"/>
              <a:gd name="connsiteY10-722" fmla="*/ 402054 h 3032924"/>
              <a:gd name="connsiteX11-723" fmla="*/ 2406065 w 3239999"/>
              <a:gd name="connsiteY11-724" fmla="*/ 22 h 3032924"/>
              <a:gd name="connsiteX12-725" fmla="*/ 2853673 w 3239999"/>
              <a:gd name="connsiteY12-726" fmla="*/ 91100 h 3032924"/>
              <a:gd name="connsiteX13-727" fmla="*/ 2854770 w 3239999"/>
              <a:gd name="connsiteY13-728" fmla="*/ 430441 h 3032924"/>
              <a:gd name="connsiteX14-729" fmla="*/ 3120669 w 3239999"/>
              <a:gd name="connsiteY14-730" fmla="*/ 428517 h 3032924"/>
              <a:gd name="connsiteX15-731" fmla="*/ 3120669 w 3239999"/>
              <a:gd name="connsiteY15-732" fmla="*/ 738345 h 3032924"/>
              <a:gd name="connsiteX16-733" fmla="*/ 3239999 w 3239999"/>
              <a:gd name="connsiteY16-734" fmla="*/ 738345 h 3032924"/>
              <a:gd name="connsiteX17-735" fmla="*/ 3239999 w 3239999"/>
              <a:gd name="connsiteY17-736" fmla="*/ 3032924 h 3032924"/>
              <a:gd name="connsiteX18-737" fmla="*/ 0 w 3239999"/>
              <a:gd name="connsiteY18-738" fmla="*/ 3032924 h 3032924"/>
              <a:gd name="connsiteX19-739" fmla="*/ 0 w 3239999"/>
              <a:gd name="connsiteY19-740" fmla="*/ 738345 h 3032924"/>
              <a:gd name="connsiteX20-741" fmla="*/ 102477 w 3239999"/>
              <a:gd name="connsiteY20-742" fmla="*/ 738345 h 3032924"/>
              <a:gd name="connsiteX21-743" fmla="*/ 102477 w 3239999"/>
              <a:gd name="connsiteY21-744" fmla="*/ 428517 h 3032924"/>
              <a:gd name="connsiteX22-745" fmla="*/ 385229 w 3239999"/>
              <a:gd name="connsiteY22-746" fmla="*/ 430441 h 3032924"/>
              <a:gd name="connsiteX23-747" fmla="*/ 386326 w 3239999"/>
              <a:gd name="connsiteY23-748" fmla="*/ 91100 h 3032924"/>
              <a:gd name="connsiteX24-749" fmla="*/ 833935 w 3239999"/>
              <a:gd name="connsiteY24-750" fmla="*/ 22 h 3032924"/>
              <a:gd name="connsiteX25-751" fmla="*/ 1576606 w 3239999"/>
              <a:gd name="connsiteY25-752" fmla="*/ 402054 h 3032924"/>
              <a:gd name="connsiteX26-753" fmla="*/ 1576606 w 3239999"/>
              <a:gd name="connsiteY26-754" fmla="*/ 430441 h 3032924"/>
              <a:gd name="connsiteX27-755" fmla="*/ 1576606 w 3239999"/>
              <a:gd name="connsiteY27-756" fmla="*/ 526981 h 3032924"/>
              <a:gd name="connsiteX28-757" fmla="*/ 1576606 w 3239999"/>
              <a:gd name="connsiteY28-758" fmla="*/ 2765302 h 3032924"/>
              <a:gd name="connsiteX29-759" fmla="*/ 378630 w 3239999"/>
              <a:gd name="connsiteY29-760" fmla="*/ 2472117 h 3032924"/>
              <a:gd name="connsiteX30-761" fmla="*/ 384918 w 3239999"/>
              <a:gd name="connsiteY30-762" fmla="*/ 526981 h 3032924"/>
              <a:gd name="connsiteX31-763" fmla="*/ 239143 w 3239999"/>
              <a:gd name="connsiteY31-764" fmla="*/ 526981 h 3032924"/>
              <a:gd name="connsiteX32-765" fmla="*/ 239143 w 3239999"/>
              <a:gd name="connsiteY32-766" fmla="*/ 2776423 h 3032924"/>
              <a:gd name="connsiteX33-767" fmla="*/ 1576606 w 3239999"/>
              <a:gd name="connsiteY33-768" fmla="*/ 2776423 h 3032924"/>
              <a:gd name="connsiteX34-769" fmla="*/ 1668046 w 3239999"/>
              <a:gd name="connsiteY34-770" fmla="*/ 2869642 h 3032924"/>
              <a:gd name="connsiteX0-771" fmla="*/ 1576606 w 3239999"/>
              <a:gd name="connsiteY0-772" fmla="*/ 2778202 h 3032924"/>
              <a:gd name="connsiteX1-773" fmla="*/ 1663394 w 3239999"/>
              <a:gd name="connsiteY1-774" fmla="*/ 2778202 h 3032924"/>
              <a:gd name="connsiteX2-775" fmla="*/ 1663394 w 3239999"/>
              <a:gd name="connsiteY2-776" fmla="*/ 2776423 h 3032924"/>
              <a:gd name="connsiteX3-777" fmla="*/ 3000856 w 3239999"/>
              <a:gd name="connsiteY3-778" fmla="*/ 2776423 h 3032924"/>
              <a:gd name="connsiteX4-779" fmla="*/ 3000856 w 3239999"/>
              <a:gd name="connsiteY4-780" fmla="*/ 526981 h 3032924"/>
              <a:gd name="connsiteX5-781" fmla="*/ 2855082 w 3239999"/>
              <a:gd name="connsiteY5-782" fmla="*/ 526981 h 3032924"/>
              <a:gd name="connsiteX6-783" fmla="*/ 2861369 w 3239999"/>
              <a:gd name="connsiteY6-784" fmla="*/ 2472117 h 3032924"/>
              <a:gd name="connsiteX7-785" fmla="*/ 1663394 w 3239999"/>
              <a:gd name="connsiteY7-786" fmla="*/ 2765302 h 3032924"/>
              <a:gd name="connsiteX8-787" fmla="*/ 1663394 w 3239999"/>
              <a:gd name="connsiteY8-788" fmla="*/ 526981 h 3032924"/>
              <a:gd name="connsiteX9-789" fmla="*/ 1663394 w 3239999"/>
              <a:gd name="connsiteY9-790" fmla="*/ 430441 h 3032924"/>
              <a:gd name="connsiteX10-791" fmla="*/ 1663394 w 3239999"/>
              <a:gd name="connsiteY10-792" fmla="*/ 402054 h 3032924"/>
              <a:gd name="connsiteX11-793" fmla="*/ 2406065 w 3239999"/>
              <a:gd name="connsiteY11-794" fmla="*/ 22 h 3032924"/>
              <a:gd name="connsiteX12-795" fmla="*/ 2853673 w 3239999"/>
              <a:gd name="connsiteY12-796" fmla="*/ 91100 h 3032924"/>
              <a:gd name="connsiteX13-797" fmla="*/ 2854770 w 3239999"/>
              <a:gd name="connsiteY13-798" fmla="*/ 430441 h 3032924"/>
              <a:gd name="connsiteX14-799" fmla="*/ 3120669 w 3239999"/>
              <a:gd name="connsiteY14-800" fmla="*/ 428517 h 3032924"/>
              <a:gd name="connsiteX15-801" fmla="*/ 3120669 w 3239999"/>
              <a:gd name="connsiteY15-802" fmla="*/ 738345 h 3032924"/>
              <a:gd name="connsiteX16-803" fmla="*/ 3239999 w 3239999"/>
              <a:gd name="connsiteY16-804" fmla="*/ 738345 h 3032924"/>
              <a:gd name="connsiteX17-805" fmla="*/ 3239999 w 3239999"/>
              <a:gd name="connsiteY17-806" fmla="*/ 3032924 h 3032924"/>
              <a:gd name="connsiteX18-807" fmla="*/ 0 w 3239999"/>
              <a:gd name="connsiteY18-808" fmla="*/ 3032924 h 3032924"/>
              <a:gd name="connsiteX19-809" fmla="*/ 0 w 3239999"/>
              <a:gd name="connsiteY19-810" fmla="*/ 738345 h 3032924"/>
              <a:gd name="connsiteX20-811" fmla="*/ 102477 w 3239999"/>
              <a:gd name="connsiteY20-812" fmla="*/ 738345 h 3032924"/>
              <a:gd name="connsiteX21-813" fmla="*/ 102477 w 3239999"/>
              <a:gd name="connsiteY21-814" fmla="*/ 428517 h 3032924"/>
              <a:gd name="connsiteX22-815" fmla="*/ 385229 w 3239999"/>
              <a:gd name="connsiteY22-816" fmla="*/ 430441 h 3032924"/>
              <a:gd name="connsiteX23-817" fmla="*/ 386326 w 3239999"/>
              <a:gd name="connsiteY23-818" fmla="*/ 91100 h 3032924"/>
              <a:gd name="connsiteX24-819" fmla="*/ 833935 w 3239999"/>
              <a:gd name="connsiteY24-820" fmla="*/ 22 h 3032924"/>
              <a:gd name="connsiteX25-821" fmla="*/ 1576606 w 3239999"/>
              <a:gd name="connsiteY25-822" fmla="*/ 402054 h 3032924"/>
              <a:gd name="connsiteX26-823" fmla="*/ 1576606 w 3239999"/>
              <a:gd name="connsiteY26-824" fmla="*/ 430441 h 3032924"/>
              <a:gd name="connsiteX27-825" fmla="*/ 1576606 w 3239999"/>
              <a:gd name="connsiteY27-826" fmla="*/ 526981 h 3032924"/>
              <a:gd name="connsiteX28-827" fmla="*/ 1576606 w 3239999"/>
              <a:gd name="connsiteY28-828" fmla="*/ 2765302 h 3032924"/>
              <a:gd name="connsiteX29-829" fmla="*/ 378630 w 3239999"/>
              <a:gd name="connsiteY29-830" fmla="*/ 2472117 h 3032924"/>
              <a:gd name="connsiteX30-831" fmla="*/ 384918 w 3239999"/>
              <a:gd name="connsiteY30-832" fmla="*/ 526981 h 3032924"/>
              <a:gd name="connsiteX31-833" fmla="*/ 239143 w 3239999"/>
              <a:gd name="connsiteY31-834" fmla="*/ 526981 h 3032924"/>
              <a:gd name="connsiteX32-835" fmla="*/ 239143 w 3239999"/>
              <a:gd name="connsiteY32-836" fmla="*/ 2776423 h 3032924"/>
              <a:gd name="connsiteX33-837" fmla="*/ 1576606 w 3239999"/>
              <a:gd name="connsiteY33-838" fmla="*/ 2776423 h 3032924"/>
              <a:gd name="connsiteX34-839" fmla="*/ 1668046 w 3239999"/>
              <a:gd name="connsiteY34-840" fmla="*/ 2869642 h 3032924"/>
              <a:gd name="connsiteX0-841" fmla="*/ 1576606 w 3239999"/>
              <a:gd name="connsiteY0-842" fmla="*/ 2778202 h 3032924"/>
              <a:gd name="connsiteX1-843" fmla="*/ 1663394 w 3239999"/>
              <a:gd name="connsiteY1-844" fmla="*/ 2778202 h 3032924"/>
              <a:gd name="connsiteX2-845" fmla="*/ 1663394 w 3239999"/>
              <a:gd name="connsiteY2-846" fmla="*/ 2776423 h 3032924"/>
              <a:gd name="connsiteX3-847" fmla="*/ 3000856 w 3239999"/>
              <a:gd name="connsiteY3-848" fmla="*/ 2776423 h 3032924"/>
              <a:gd name="connsiteX4-849" fmla="*/ 3000856 w 3239999"/>
              <a:gd name="connsiteY4-850" fmla="*/ 526981 h 3032924"/>
              <a:gd name="connsiteX5-851" fmla="*/ 2855082 w 3239999"/>
              <a:gd name="connsiteY5-852" fmla="*/ 526981 h 3032924"/>
              <a:gd name="connsiteX6-853" fmla="*/ 2861369 w 3239999"/>
              <a:gd name="connsiteY6-854" fmla="*/ 2472117 h 3032924"/>
              <a:gd name="connsiteX7-855" fmla="*/ 1663394 w 3239999"/>
              <a:gd name="connsiteY7-856" fmla="*/ 2765302 h 3032924"/>
              <a:gd name="connsiteX8-857" fmla="*/ 1663394 w 3239999"/>
              <a:gd name="connsiteY8-858" fmla="*/ 526981 h 3032924"/>
              <a:gd name="connsiteX9-859" fmla="*/ 1663394 w 3239999"/>
              <a:gd name="connsiteY9-860" fmla="*/ 430441 h 3032924"/>
              <a:gd name="connsiteX10-861" fmla="*/ 1663394 w 3239999"/>
              <a:gd name="connsiteY10-862" fmla="*/ 402054 h 3032924"/>
              <a:gd name="connsiteX11-863" fmla="*/ 2406065 w 3239999"/>
              <a:gd name="connsiteY11-864" fmla="*/ 22 h 3032924"/>
              <a:gd name="connsiteX12-865" fmla="*/ 2853673 w 3239999"/>
              <a:gd name="connsiteY12-866" fmla="*/ 91100 h 3032924"/>
              <a:gd name="connsiteX13-867" fmla="*/ 2854770 w 3239999"/>
              <a:gd name="connsiteY13-868" fmla="*/ 430441 h 3032924"/>
              <a:gd name="connsiteX14-869" fmla="*/ 3120669 w 3239999"/>
              <a:gd name="connsiteY14-870" fmla="*/ 428517 h 3032924"/>
              <a:gd name="connsiteX15-871" fmla="*/ 3120669 w 3239999"/>
              <a:gd name="connsiteY15-872" fmla="*/ 738345 h 3032924"/>
              <a:gd name="connsiteX16-873" fmla="*/ 3239999 w 3239999"/>
              <a:gd name="connsiteY16-874" fmla="*/ 738345 h 3032924"/>
              <a:gd name="connsiteX17-875" fmla="*/ 3239999 w 3239999"/>
              <a:gd name="connsiteY17-876" fmla="*/ 3032924 h 3032924"/>
              <a:gd name="connsiteX18-877" fmla="*/ 0 w 3239999"/>
              <a:gd name="connsiteY18-878" fmla="*/ 3032924 h 3032924"/>
              <a:gd name="connsiteX19-879" fmla="*/ 0 w 3239999"/>
              <a:gd name="connsiteY19-880" fmla="*/ 738345 h 3032924"/>
              <a:gd name="connsiteX20-881" fmla="*/ 102477 w 3239999"/>
              <a:gd name="connsiteY20-882" fmla="*/ 738345 h 3032924"/>
              <a:gd name="connsiteX21-883" fmla="*/ 102477 w 3239999"/>
              <a:gd name="connsiteY21-884" fmla="*/ 428517 h 3032924"/>
              <a:gd name="connsiteX22-885" fmla="*/ 385229 w 3239999"/>
              <a:gd name="connsiteY22-886" fmla="*/ 430441 h 3032924"/>
              <a:gd name="connsiteX23-887" fmla="*/ 386326 w 3239999"/>
              <a:gd name="connsiteY23-888" fmla="*/ 91100 h 3032924"/>
              <a:gd name="connsiteX24-889" fmla="*/ 833935 w 3239999"/>
              <a:gd name="connsiteY24-890" fmla="*/ 22 h 3032924"/>
              <a:gd name="connsiteX25-891" fmla="*/ 1576606 w 3239999"/>
              <a:gd name="connsiteY25-892" fmla="*/ 402054 h 3032924"/>
              <a:gd name="connsiteX26-893" fmla="*/ 1576606 w 3239999"/>
              <a:gd name="connsiteY26-894" fmla="*/ 430441 h 3032924"/>
              <a:gd name="connsiteX27-895" fmla="*/ 1576606 w 3239999"/>
              <a:gd name="connsiteY27-896" fmla="*/ 526981 h 3032924"/>
              <a:gd name="connsiteX28-897" fmla="*/ 1576606 w 3239999"/>
              <a:gd name="connsiteY28-898" fmla="*/ 2765302 h 3032924"/>
              <a:gd name="connsiteX29-899" fmla="*/ 378630 w 3239999"/>
              <a:gd name="connsiteY29-900" fmla="*/ 2472117 h 3032924"/>
              <a:gd name="connsiteX30-901" fmla="*/ 384918 w 3239999"/>
              <a:gd name="connsiteY30-902" fmla="*/ 526981 h 3032924"/>
              <a:gd name="connsiteX31-903" fmla="*/ 239143 w 3239999"/>
              <a:gd name="connsiteY31-904" fmla="*/ 526981 h 3032924"/>
              <a:gd name="connsiteX32-905" fmla="*/ 239143 w 3239999"/>
              <a:gd name="connsiteY32-906" fmla="*/ 2776423 h 3032924"/>
              <a:gd name="connsiteX33-907" fmla="*/ 1576606 w 3239999"/>
              <a:gd name="connsiteY33-908" fmla="*/ 2776423 h 3032924"/>
              <a:gd name="connsiteX34-909" fmla="*/ 1668046 w 3239999"/>
              <a:gd name="connsiteY34-910" fmla="*/ 2869642 h 3032924"/>
              <a:gd name="connsiteX0-911" fmla="*/ 1576606 w 3239999"/>
              <a:gd name="connsiteY0-912" fmla="*/ 2778202 h 3032924"/>
              <a:gd name="connsiteX1-913" fmla="*/ 1663394 w 3239999"/>
              <a:gd name="connsiteY1-914" fmla="*/ 2778202 h 3032924"/>
              <a:gd name="connsiteX2-915" fmla="*/ 1663394 w 3239999"/>
              <a:gd name="connsiteY2-916" fmla="*/ 2776423 h 3032924"/>
              <a:gd name="connsiteX3-917" fmla="*/ 3000856 w 3239999"/>
              <a:gd name="connsiteY3-918" fmla="*/ 2776423 h 3032924"/>
              <a:gd name="connsiteX4-919" fmla="*/ 3000856 w 3239999"/>
              <a:gd name="connsiteY4-920" fmla="*/ 526981 h 3032924"/>
              <a:gd name="connsiteX5-921" fmla="*/ 2855082 w 3239999"/>
              <a:gd name="connsiteY5-922" fmla="*/ 526981 h 3032924"/>
              <a:gd name="connsiteX6-923" fmla="*/ 2861369 w 3239999"/>
              <a:gd name="connsiteY6-924" fmla="*/ 2472117 h 3032924"/>
              <a:gd name="connsiteX7-925" fmla="*/ 1663394 w 3239999"/>
              <a:gd name="connsiteY7-926" fmla="*/ 2765302 h 3032924"/>
              <a:gd name="connsiteX8-927" fmla="*/ 1663394 w 3239999"/>
              <a:gd name="connsiteY8-928" fmla="*/ 526981 h 3032924"/>
              <a:gd name="connsiteX9-929" fmla="*/ 1663394 w 3239999"/>
              <a:gd name="connsiteY9-930" fmla="*/ 430441 h 3032924"/>
              <a:gd name="connsiteX10-931" fmla="*/ 1663394 w 3239999"/>
              <a:gd name="connsiteY10-932" fmla="*/ 402054 h 3032924"/>
              <a:gd name="connsiteX11-933" fmla="*/ 2406065 w 3239999"/>
              <a:gd name="connsiteY11-934" fmla="*/ 22 h 3032924"/>
              <a:gd name="connsiteX12-935" fmla="*/ 2853673 w 3239999"/>
              <a:gd name="connsiteY12-936" fmla="*/ 91100 h 3032924"/>
              <a:gd name="connsiteX13-937" fmla="*/ 2854770 w 3239999"/>
              <a:gd name="connsiteY13-938" fmla="*/ 430441 h 3032924"/>
              <a:gd name="connsiteX14-939" fmla="*/ 3120669 w 3239999"/>
              <a:gd name="connsiteY14-940" fmla="*/ 428517 h 3032924"/>
              <a:gd name="connsiteX15-941" fmla="*/ 3120669 w 3239999"/>
              <a:gd name="connsiteY15-942" fmla="*/ 738345 h 3032924"/>
              <a:gd name="connsiteX16-943" fmla="*/ 3239999 w 3239999"/>
              <a:gd name="connsiteY16-944" fmla="*/ 738345 h 3032924"/>
              <a:gd name="connsiteX17-945" fmla="*/ 3239999 w 3239999"/>
              <a:gd name="connsiteY17-946" fmla="*/ 3032924 h 3032924"/>
              <a:gd name="connsiteX18-947" fmla="*/ 0 w 3239999"/>
              <a:gd name="connsiteY18-948" fmla="*/ 3032924 h 3032924"/>
              <a:gd name="connsiteX19-949" fmla="*/ 0 w 3239999"/>
              <a:gd name="connsiteY19-950" fmla="*/ 738345 h 3032924"/>
              <a:gd name="connsiteX20-951" fmla="*/ 102477 w 3239999"/>
              <a:gd name="connsiteY20-952" fmla="*/ 738345 h 3032924"/>
              <a:gd name="connsiteX21-953" fmla="*/ 102477 w 3239999"/>
              <a:gd name="connsiteY21-954" fmla="*/ 428517 h 3032924"/>
              <a:gd name="connsiteX22-955" fmla="*/ 385229 w 3239999"/>
              <a:gd name="connsiteY22-956" fmla="*/ 430441 h 3032924"/>
              <a:gd name="connsiteX23-957" fmla="*/ 386326 w 3239999"/>
              <a:gd name="connsiteY23-958" fmla="*/ 91100 h 3032924"/>
              <a:gd name="connsiteX24-959" fmla="*/ 833935 w 3239999"/>
              <a:gd name="connsiteY24-960" fmla="*/ 22 h 3032924"/>
              <a:gd name="connsiteX25-961" fmla="*/ 1576606 w 3239999"/>
              <a:gd name="connsiteY25-962" fmla="*/ 402054 h 3032924"/>
              <a:gd name="connsiteX26-963" fmla="*/ 1576606 w 3239999"/>
              <a:gd name="connsiteY26-964" fmla="*/ 430441 h 3032924"/>
              <a:gd name="connsiteX27-965" fmla="*/ 1576606 w 3239999"/>
              <a:gd name="connsiteY27-966" fmla="*/ 526981 h 3032924"/>
              <a:gd name="connsiteX28-967" fmla="*/ 1576606 w 3239999"/>
              <a:gd name="connsiteY28-968" fmla="*/ 2765302 h 3032924"/>
              <a:gd name="connsiteX29-969" fmla="*/ 378630 w 3239999"/>
              <a:gd name="connsiteY29-970" fmla="*/ 2472117 h 3032924"/>
              <a:gd name="connsiteX30-971" fmla="*/ 384918 w 3239999"/>
              <a:gd name="connsiteY30-972" fmla="*/ 526981 h 3032924"/>
              <a:gd name="connsiteX31-973" fmla="*/ 239143 w 3239999"/>
              <a:gd name="connsiteY31-974" fmla="*/ 526981 h 3032924"/>
              <a:gd name="connsiteX32-975" fmla="*/ 239143 w 3239999"/>
              <a:gd name="connsiteY32-976" fmla="*/ 2776423 h 3032924"/>
              <a:gd name="connsiteX33-977" fmla="*/ 1576606 w 3239999"/>
              <a:gd name="connsiteY33-978" fmla="*/ 2776423 h 3032924"/>
              <a:gd name="connsiteX34-979" fmla="*/ 1668046 w 3239999"/>
              <a:gd name="connsiteY34-980" fmla="*/ 2869642 h 3032924"/>
              <a:gd name="connsiteX0-981" fmla="*/ 1576606 w 3239999"/>
              <a:gd name="connsiteY0-982" fmla="*/ 2778202 h 3032924"/>
              <a:gd name="connsiteX1-983" fmla="*/ 1663394 w 3239999"/>
              <a:gd name="connsiteY1-984" fmla="*/ 2778202 h 3032924"/>
              <a:gd name="connsiteX2-985" fmla="*/ 1663394 w 3239999"/>
              <a:gd name="connsiteY2-986" fmla="*/ 2776423 h 3032924"/>
              <a:gd name="connsiteX3-987" fmla="*/ 3000856 w 3239999"/>
              <a:gd name="connsiteY3-988" fmla="*/ 2776423 h 3032924"/>
              <a:gd name="connsiteX4-989" fmla="*/ 3000856 w 3239999"/>
              <a:gd name="connsiteY4-990" fmla="*/ 526981 h 3032924"/>
              <a:gd name="connsiteX5-991" fmla="*/ 2855082 w 3239999"/>
              <a:gd name="connsiteY5-992" fmla="*/ 526981 h 3032924"/>
              <a:gd name="connsiteX6-993" fmla="*/ 2861369 w 3239999"/>
              <a:gd name="connsiteY6-994" fmla="*/ 2472117 h 3032924"/>
              <a:gd name="connsiteX7-995" fmla="*/ 1663394 w 3239999"/>
              <a:gd name="connsiteY7-996" fmla="*/ 2765302 h 3032924"/>
              <a:gd name="connsiteX8-997" fmla="*/ 1663394 w 3239999"/>
              <a:gd name="connsiteY8-998" fmla="*/ 526981 h 3032924"/>
              <a:gd name="connsiteX9-999" fmla="*/ 1663394 w 3239999"/>
              <a:gd name="connsiteY9-1000" fmla="*/ 430441 h 3032924"/>
              <a:gd name="connsiteX10-1001" fmla="*/ 1663394 w 3239999"/>
              <a:gd name="connsiteY10-1002" fmla="*/ 402054 h 3032924"/>
              <a:gd name="connsiteX11-1003" fmla="*/ 2406065 w 3239999"/>
              <a:gd name="connsiteY11-1004" fmla="*/ 22 h 3032924"/>
              <a:gd name="connsiteX12-1005" fmla="*/ 2853673 w 3239999"/>
              <a:gd name="connsiteY12-1006" fmla="*/ 91100 h 3032924"/>
              <a:gd name="connsiteX13-1007" fmla="*/ 2854770 w 3239999"/>
              <a:gd name="connsiteY13-1008" fmla="*/ 430441 h 3032924"/>
              <a:gd name="connsiteX14-1009" fmla="*/ 3120669 w 3239999"/>
              <a:gd name="connsiteY14-1010" fmla="*/ 428517 h 3032924"/>
              <a:gd name="connsiteX15-1011" fmla="*/ 3120669 w 3239999"/>
              <a:gd name="connsiteY15-1012" fmla="*/ 738345 h 3032924"/>
              <a:gd name="connsiteX16-1013" fmla="*/ 3239999 w 3239999"/>
              <a:gd name="connsiteY16-1014" fmla="*/ 738345 h 3032924"/>
              <a:gd name="connsiteX17-1015" fmla="*/ 3239999 w 3239999"/>
              <a:gd name="connsiteY17-1016" fmla="*/ 3032924 h 3032924"/>
              <a:gd name="connsiteX18-1017" fmla="*/ 0 w 3239999"/>
              <a:gd name="connsiteY18-1018" fmla="*/ 3032924 h 3032924"/>
              <a:gd name="connsiteX19-1019" fmla="*/ 0 w 3239999"/>
              <a:gd name="connsiteY19-1020" fmla="*/ 738345 h 3032924"/>
              <a:gd name="connsiteX20-1021" fmla="*/ 102477 w 3239999"/>
              <a:gd name="connsiteY20-1022" fmla="*/ 738345 h 3032924"/>
              <a:gd name="connsiteX21-1023" fmla="*/ 102477 w 3239999"/>
              <a:gd name="connsiteY21-1024" fmla="*/ 428517 h 3032924"/>
              <a:gd name="connsiteX22-1025" fmla="*/ 385229 w 3239999"/>
              <a:gd name="connsiteY22-1026" fmla="*/ 430441 h 3032924"/>
              <a:gd name="connsiteX23-1027" fmla="*/ 386326 w 3239999"/>
              <a:gd name="connsiteY23-1028" fmla="*/ 91100 h 3032924"/>
              <a:gd name="connsiteX24-1029" fmla="*/ 833935 w 3239999"/>
              <a:gd name="connsiteY24-1030" fmla="*/ 22 h 3032924"/>
              <a:gd name="connsiteX25-1031" fmla="*/ 1576606 w 3239999"/>
              <a:gd name="connsiteY25-1032" fmla="*/ 402054 h 3032924"/>
              <a:gd name="connsiteX26-1033" fmla="*/ 1576606 w 3239999"/>
              <a:gd name="connsiteY26-1034" fmla="*/ 430441 h 3032924"/>
              <a:gd name="connsiteX27-1035" fmla="*/ 1576606 w 3239999"/>
              <a:gd name="connsiteY27-1036" fmla="*/ 526981 h 3032924"/>
              <a:gd name="connsiteX28-1037" fmla="*/ 1576606 w 3239999"/>
              <a:gd name="connsiteY28-1038" fmla="*/ 2765302 h 3032924"/>
              <a:gd name="connsiteX29-1039" fmla="*/ 378630 w 3239999"/>
              <a:gd name="connsiteY29-1040" fmla="*/ 2472117 h 3032924"/>
              <a:gd name="connsiteX30-1041" fmla="*/ 384918 w 3239999"/>
              <a:gd name="connsiteY30-1042" fmla="*/ 526981 h 3032924"/>
              <a:gd name="connsiteX31-1043" fmla="*/ 239143 w 3239999"/>
              <a:gd name="connsiteY31-1044" fmla="*/ 526981 h 3032924"/>
              <a:gd name="connsiteX32-1045" fmla="*/ 239143 w 3239999"/>
              <a:gd name="connsiteY32-1046" fmla="*/ 2776423 h 3032924"/>
              <a:gd name="connsiteX33-1047" fmla="*/ 1576606 w 3239999"/>
              <a:gd name="connsiteY33-1048" fmla="*/ 2776423 h 3032924"/>
              <a:gd name="connsiteX34-1049" fmla="*/ 1668046 w 3239999"/>
              <a:gd name="connsiteY34-1050" fmla="*/ 2869642 h 3032924"/>
              <a:gd name="connsiteX0-1051" fmla="*/ 1576606 w 3239999"/>
              <a:gd name="connsiteY0-1052" fmla="*/ 2778202 h 3032924"/>
              <a:gd name="connsiteX1-1053" fmla="*/ 1663394 w 3239999"/>
              <a:gd name="connsiteY1-1054" fmla="*/ 2778202 h 3032924"/>
              <a:gd name="connsiteX2-1055" fmla="*/ 1663394 w 3239999"/>
              <a:gd name="connsiteY2-1056" fmla="*/ 2776423 h 3032924"/>
              <a:gd name="connsiteX3-1057" fmla="*/ 3000856 w 3239999"/>
              <a:gd name="connsiteY3-1058" fmla="*/ 2776423 h 3032924"/>
              <a:gd name="connsiteX4-1059" fmla="*/ 3000856 w 3239999"/>
              <a:gd name="connsiteY4-1060" fmla="*/ 526981 h 3032924"/>
              <a:gd name="connsiteX5-1061" fmla="*/ 2855082 w 3239999"/>
              <a:gd name="connsiteY5-1062" fmla="*/ 526981 h 3032924"/>
              <a:gd name="connsiteX6-1063" fmla="*/ 2861369 w 3239999"/>
              <a:gd name="connsiteY6-1064" fmla="*/ 2472117 h 3032924"/>
              <a:gd name="connsiteX7-1065" fmla="*/ 1663394 w 3239999"/>
              <a:gd name="connsiteY7-1066" fmla="*/ 2765302 h 3032924"/>
              <a:gd name="connsiteX8-1067" fmla="*/ 1663394 w 3239999"/>
              <a:gd name="connsiteY8-1068" fmla="*/ 526981 h 3032924"/>
              <a:gd name="connsiteX9-1069" fmla="*/ 1663394 w 3239999"/>
              <a:gd name="connsiteY9-1070" fmla="*/ 430441 h 3032924"/>
              <a:gd name="connsiteX10-1071" fmla="*/ 1663394 w 3239999"/>
              <a:gd name="connsiteY10-1072" fmla="*/ 402054 h 3032924"/>
              <a:gd name="connsiteX11-1073" fmla="*/ 2406065 w 3239999"/>
              <a:gd name="connsiteY11-1074" fmla="*/ 22 h 3032924"/>
              <a:gd name="connsiteX12-1075" fmla="*/ 2853673 w 3239999"/>
              <a:gd name="connsiteY12-1076" fmla="*/ 91100 h 3032924"/>
              <a:gd name="connsiteX13-1077" fmla="*/ 2854770 w 3239999"/>
              <a:gd name="connsiteY13-1078" fmla="*/ 430441 h 3032924"/>
              <a:gd name="connsiteX14-1079" fmla="*/ 3120669 w 3239999"/>
              <a:gd name="connsiteY14-1080" fmla="*/ 428517 h 3032924"/>
              <a:gd name="connsiteX15-1081" fmla="*/ 3120669 w 3239999"/>
              <a:gd name="connsiteY15-1082" fmla="*/ 738345 h 3032924"/>
              <a:gd name="connsiteX16-1083" fmla="*/ 3239999 w 3239999"/>
              <a:gd name="connsiteY16-1084" fmla="*/ 738345 h 3032924"/>
              <a:gd name="connsiteX17-1085" fmla="*/ 3239999 w 3239999"/>
              <a:gd name="connsiteY17-1086" fmla="*/ 3032924 h 3032924"/>
              <a:gd name="connsiteX18-1087" fmla="*/ 0 w 3239999"/>
              <a:gd name="connsiteY18-1088" fmla="*/ 3032924 h 3032924"/>
              <a:gd name="connsiteX19-1089" fmla="*/ 0 w 3239999"/>
              <a:gd name="connsiteY19-1090" fmla="*/ 738345 h 3032924"/>
              <a:gd name="connsiteX20-1091" fmla="*/ 102477 w 3239999"/>
              <a:gd name="connsiteY20-1092" fmla="*/ 738345 h 3032924"/>
              <a:gd name="connsiteX21-1093" fmla="*/ 102477 w 3239999"/>
              <a:gd name="connsiteY21-1094" fmla="*/ 428517 h 3032924"/>
              <a:gd name="connsiteX22-1095" fmla="*/ 385229 w 3239999"/>
              <a:gd name="connsiteY22-1096" fmla="*/ 430441 h 3032924"/>
              <a:gd name="connsiteX23-1097" fmla="*/ 386326 w 3239999"/>
              <a:gd name="connsiteY23-1098" fmla="*/ 91100 h 3032924"/>
              <a:gd name="connsiteX24-1099" fmla="*/ 833935 w 3239999"/>
              <a:gd name="connsiteY24-1100" fmla="*/ 22 h 3032924"/>
              <a:gd name="connsiteX25-1101" fmla="*/ 1576606 w 3239999"/>
              <a:gd name="connsiteY25-1102" fmla="*/ 402054 h 3032924"/>
              <a:gd name="connsiteX26-1103" fmla="*/ 1576606 w 3239999"/>
              <a:gd name="connsiteY26-1104" fmla="*/ 430441 h 3032924"/>
              <a:gd name="connsiteX27-1105" fmla="*/ 1576606 w 3239999"/>
              <a:gd name="connsiteY27-1106" fmla="*/ 526981 h 3032924"/>
              <a:gd name="connsiteX28-1107" fmla="*/ 1576606 w 3239999"/>
              <a:gd name="connsiteY28-1108" fmla="*/ 2765302 h 3032924"/>
              <a:gd name="connsiteX29-1109" fmla="*/ 378630 w 3239999"/>
              <a:gd name="connsiteY29-1110" fmla="*/ 2472117 h 3032924"/>
              <a:gd name="connsiteX30-1111" fmla="*/ 384918 w 3239999"/>
              <a:gd name="connsiteY30-1112" fmla="*/ 526981 h 3032924"/>
              <a:gd name="connsiteX31-1113" fmla="*/ 239143 w 3239999"/>
              <a:gd name="connsiteY31-1114" fmla="*/ 526981 h 3032924"/>
              <a:gd name="connsiteX32-1115" fmla="*/ 239143 w 3239999"/>
              <a:gd name="connsiteY32-1116" fmla="*/ 2776423 h 3032924"/>
              <a:gd name="connsiteX33-1117" fmla="*/ 1576606 w 3239999"/>
              <a:gd name="connsiteY33-1118" fmla="*/ 2776423 h 3032924"/>
              <a:gd name="connsiteX0-1119" fmla="*/ 1576606 w 3239999"/>
              <a:gd name="connsiteY0-1120" fmla="*/ 2778202 h 3032924"/>
              <a:gd name="connsiteX1-1121" fmla="*/ 1663394 w 3239999"/>
              <a:gd name="connsiteY1-1122" fmla="*/ 2778202 h 3032924"/>
              <a:gd name="connsiteX2-1123" fmla="*/ 1663394 w 3239999"/>
              <a:gd name="connsiteY2-1124" fmla="*/ 2776423 h 3032924"/>
              <a:gd name="connsiteX3-1125" fmla="*/ 3000856 w 3239999"/>
              <a:gd name="connsiteY3-1126" fmla="*/ 2776423 h 3032924"/>
              <a:gd name="connsiteX4-1127" fmla="*/ 3000856 w 3239999"/>
              <a:gd name="connsiteY4-1128" fmla="*/ 526981 h 3032924"/>
              <a:gd name="connsiteX5-1129" fmla="*/ 2855082 w 3239999"/>
              <a:gd name="connsiteY5-1130" fmla="*/ 526981 h 3032924"/>
              <a:gd name="connsiteX6-1131" fmla="*/ 2861369 w 3239999"/>
              <a:gd name="connsiteY6-1132" fmla="*/ 2472117 h 3032924"/>
              <a:gd name="connsiteX7-1133" fmla="*/ 1663394 w 3239999"/>
              <a:gd name="connsiteY7-1134" fmla="*/ 2765302 h 3032924"/>
              <a:gd name="connsiteX8-1135" fmla="*/ 1663394 w 3239999"/>
              <a:gd name="connsiteY8-1136" fmla="*/ 526981 h 3032924"/>
              <a:gd name="connsiteX9-1137" fmla="*/ 1663394 w 3239999"/>
              <a:gd name="connsiteY9-1138" fmla="*/ 430441 h 3032924"/>
              <a:gd name="connsiteX10-1139" fmla="*/ 1663394 w 3239999"/>
              <a:gd name="connsiteY10-1140" fmla="*/ 402054 h 3032924"/>
              <a:gd name="connsiteX11-1141" fmla="*/ 2406065 w 3239999"/>
              <a:gd name="connsiteY11-1142" fmla="*/ 22 h 3032924"/>
              <a:gd name="connsiteX12-1143" fmla="*/ 2853673 w 3239999"/>
              <a:gd name="connsiteY12-1144" fmla="*/ 91100 h 3032924"/>
              <a:gd name="connsiteX13-1145" fmla="*/ 2854770 w 3239999"/>
              <a:gd name="connsiteY13-1146" fmla="*/ 430441 h 3032924"/>
              <a:gd name="connsiteX14-1147" fmla="*/ 3120669 w 3239999"/>
              <a:gd name="connsiteY14-1148" fmla="*/ 428517 h 3032924"/>
              <a:gd name="connsiteX15-1149" fmla="*/ 3120669 w 3239999"/>
              <a:gd name="connsiteY15-1150" fmla="*/ 738345 h 3032924"/>
              <a:gd name="connsiteX16-1151" fmla="*/ 3239999 w 3239999"/>
              <a:gd name="connsiteY16-1152" fmla="*/ 738345 h 3032924"/>
              <a:gd name="connsiteX17-1153" fmla="*/ 3239999 w 3239999"/>
              <a:gd name="connsiteY17-1154" fmla="*/ 3032924 h 3032924"/>
              <a:gd name="connsiteX18-1155" fmla="*/ 0 w 3239999"/>
              <a:gd name="connsiteY18-1156" fmla="*/ 3032924 h 3032924"/>
              <a:gd name="connsiteX19-1157" fmla="*/ 0 w 3239999"/>
              <a:gd name="connsiteY19-1158" fmla="*/ 738345 h 3032924"/>
              <a:gd name="connsiteX20-1159" fmla="*/ 102477 w 3239999"/>
              <a:gd name="connsiteY20-1160" fmla="*/ 738345 h 3032924"/>
              <a:gd name="connsiteX21-1161" fmla="*/ 102477 w 3239999"/>
              <a:gd name="connsiteY21-1162" fmla="*/ 428517 h 3032924"/>
              <a:gd name="connsiteX22-1163" fmla="*/ 385229 w 3239999"/>
              <a:gd name="connsiteY22-1164" fmla="*/ 430441 h 3032924"/>
              <a:gd name="connsiteX23-1165" fmla="*/ 386326 w 3239999"/>
              <a:gd name="connsiteY23-1166" fmla="*/ 91100 h 3032924"/>
              <a:gd name="connsiteX24-1167" fmla="*/ 833935 w 3239999"/>
              <a:gd name="connsiteY24-1168" fmla="*/ 22 h 3032924"/>
              <a:gd name="connsiteX25-1169" fmla="*/ 1576606 w 3239999"/>
              <a:gd name="connsiteY25-1170" fmla="*/ 402054 h 3032924"/>
              <a:gd name="connsiteX26-1171" fmla="*/ 1576606 w 3239999"/>
              <a:gd name="connsiteY26-1172" fmla="*/ 430441 h 3032924"/>
              <a:gd name="connsiteX27-1173" fmla="*/ 1576606 w 3239999"/>
              <a:gd name="connsiteY27-1174" fmla="*/ 526981 h 3032924"/>
              <a:gd name="connsiteX28-1175" fmla="*/ 1576606 w 3239999"/>
              <a:gd name="connsiteY28-1176" fmla="*/ 2765302 h 3032924"/>
              <a:gd name="connsiteX29-1177" fmla="*/ 378630 w 3239999"/>
              <a:gd name="connsiteY29-1178" fmla="*/ 2472117 h 3032924"/>
              <a:gd name="connsiteX30-1179" fmla="*/ 384918 w 3239999"/>
              <a:gd name="connsiteY30-1180" fmla="*/ 526981 h 3032924"/>
              <a:gd name="connsiteX31-1181" fmla="*/ 239143 w 3239999"/>
              <a:gd name="connsiteY31-1182" fmla="*/ 526981 h 3032924"/>
              <a:gd name="connsiteX32-1183" fmla="*/ 239143 w 3239999"/>
              <a:gd name="connsiteY32-1184" fmla="*/ 2776423 h 3032924"/>
              <a:gd name="connsiteX33-1185" fmla="*/ 1576606 w 3239999"/>
              <a:gd name="connsiteY33-1186" fmla="*/ 2776423 h 3032924"/>
              <a:gd name="connsiteX0-1187" fmla="*/ 1576606 w 3239999"/>
              <a:gd name="connsiteY0-1188" fmla="*/ 2778202 h 3032924"/>
              <a:gd name="connsiteX1-1189" fmla="*/ 1663394 w 3239999"/>
              <a:gd name="connsiteY1-1190" fmla="*/ 2778202 h 3032924"/>
              <a:gd name="connsiteX2-1191" fmla="*/ 1663394 w 3239999"/>
              <a:gd name="connsiteY2-1192" fmla="*/ 2776423 h 3032924"/>
              <a:gd name="connsiteX3-1193" fmla="*/ 3000856 w 3239999"/>
              <a:gd name="connsiteY3-1194" fmla="*/ 2776423 h 3032924"/>
              <a:gd name="connsiteX4-1195" fmla="*/ 3000856 w 3239999"/>
              <a:gd name="connsiteY4-1196" fmla="*/ 526981 h 3032924"/>
              <a:gd name="connsiteX5-1197" fmla="*/ 2855082 w 3239999"/>
              <a:gd name="connsiteY5-1198" fmla="*/ 526981 h 3032924"/>
              <a:gd name="connsiteX6-1199" fmla="*/ 2861369 w 3239999"/>
              <a:gd name="connsiteY6-1200" fmla="*/ 2472117 h 3032924"/>
              <a:gd name="connsiteX7-1201" fmla="*/ 1663394 w 3239999"/>
              <a:gd name="connsiteY7-1202" fmla="*/ 2765302 h 3032924"/>
              <a:gd name="connsiteX8-1203" fmla="*/ 1663394 w 3239999"/>
              <a:gd name="connsiteY8-1204" fmla="*/ 526981 h 3032924"/>
              <a:gd name="connsiteX9-1205" fmla="*/ 1663394 w 3239999"/>
              <a:gd name="connsiteY9-1206" fmla="*/ 430441 h 3032924"/>
              <a:gd name="connsiteX10-1207" fmla="*/ 1663394 w 3239999"/>
              <a:gd name="connsiteY10-1208" fmla="*/ 402054 h 3032924"/>
              <a:gd name="connsiteX11-1209" fmla="*/ 2406065 w 3239999"/>
              <a:gd name="connsiteY11-1210" fmla="*/ 22 h 3032924"/>
              <a:gd name="connsiteX12-1211" fmla="*/ 2853673 w 3239999"/>
              <a:gd name="connsiteY12-1212" fmla="*/ 91100 h 3032924"/>
              <a:gd name="connsiteX13-1213" fmla="*/ 2854770 w 3239999"/>
              <a:gd name="connsiteY13-1214" fmla="*/ 430441 h 3032924"/>
              <a:gd name="connsiteX14-1215" fmla="*/ 3120669 w 3239999"/>
              <a:gd name="connsiteY14-1216" fmla="*/ 428517 h 3032924"/>
              <a:gd name="connsiteX15-1217" fmla="*/ 3120669 w 3239999"/>
              <a:gd name="connsiteY15-1218" fmla="*/ 738345 h 3032924"/>
              <a:gd name="connsiteX16-1219" fmla="*/ 3239999 w 3239999"/>
              <a:gd name="connsiteY16-1220" fmla="*/ 738345 h 3032924"/>
              <a:gd name="connsiteX17-1221" fmla="*/ 3239999 w 3239999"/>
              <a:gd name="connsiteY17-1222" fmla="*/ 3032924 h 3032924"/>
              <a:gd name="connsiteX18-1223" fmla="*/ 0 w 3239999"/>
              <a:gd name="connsiteY18-1224" fmla="*/ 3032924 h 3032924"/>
              <a:gd name="connsiteX19-1225" fmla="*/ 0 w 3239999"/>
              <a:gd name="connsiteY19-1226" fmla="*/ 738345 h 3032924"/>
              <a:gd name="connsiteX20-1227" fmla="*/ 102477 w 3239999"/>
              <a:gd name="connsiteY20-1228" fmla="*/ 738345 h 3032924"/>
              <a:gd name="connsiteX21-1229" fmla="*/ 102477 w 3239999"/>
              <a:gd name="connsiteY21-1230" fmla="*/ 428517 h 3032924"/>
              <a:gd name="connsiteX22-1231" fmla="*/ 385229 w 3239999"/>
              <a:gd name="connsiteY22-1232" fmla="*/ 430441 h 3032924"/>
              <a:gd name="connsiteX23-1233" fmla="*/ 386326 w 3239999"/>
              <a:gd name="connsiteY23-1234" fmla="*/ 91100 h 3032924"/>
              <a:gd name="connsiteX24-1235" fmla="*/ 833935 w 3239999"/>
              <a:gd name="connsiteY24-1236" fmla="*/ 22 h 3032924"/>
              <a:gd name="connsiteX25-1237" fmla="*/ 1576606 w 3239999"/>
              <a:gd name="connsiteY25-1238" fmla="*/ 402054 h 3032924"/>
              <a:gd name="connsiteX26-1239" fmla="*/ 1576606 w 3239999"/>
              <a:gd name="connsiteY26-1240" fmla="*/ 430441 h 3032924"/>
              <a:gd name="connsiteX27-1241" fmla="*/ 1576606 w 3239999"/>
              <a:gd name="connsiteY27-1242" fmla="*/ 526981 h 3032924"/>
              <a:gd name="connsiteX28-1243" fmla="*/ 1576606 w 3239999"/>
              <a:gd name="connsiteY28-1244" fmla="*/ 2765302 h 3032924"/>
              <a:gd name="connsiteX29-1245" fmla="*/ 378630 w 3239999"/>
              <a:gd name="connsiteY29-1246" fmla="*/ 2472117 h 3032924"/>
              <a:gd name="connsiteX30-1247" fmla="*/ 384918 w 3239999"/>
              <a:gd name="connsiteY30-1248" fmla="*/ 526981 h 3032924"/>
              <a:gd name="connsiteX31-1249" fmla="*/ 239143 w 3239999"/>
              <a:gd name="connsiteY31-1250" fmla="*/ 526981 h 3032924"/>
              <a:gd name="connsiteX32-1251" fmla="*/ 239143 w 3239999"/>
              <a:gd name="connsiteY32-1252" fmla="*/ 2776423 h 3032924"/>
              <a:gd name="connsiteX33-1253" fmla="*/ 1576606 w 3239999"/>
              <a:gd name="connsiteY33-1254" fmla="*/ 2776423 h 3032924"/>
              <a:gd name="connsiteX0-1255" fmla="*/ 1576606 w 3239999"/>
              <a:gd name="connsiteY0-1256" fmla="*/ 2778202 h 3032924"/>
              <a:gd name="connsiteX1-1257" fmla="*/ 1663394 w 3239999"/>
              <a:gd name="connsiteY1-1258" fmla="*/ 2778202 h 3032924"/>
              <a:gd name="connsiteX2-1259" fmla="*/ 1663394 w 3239999"/>
              <a:gd name="connsiteY2-1260" fmla="*/ 2776423 h 3032924"/>
              <a:gd name="connsiteX3-1261" fmla="*/ 3000856 w 3239999"/>
              <a:gd name="connsiteY3-1262" fmla="*/ 2776423 h 3032924"/>
              <a:gd name="connsiteX4-1263" fmla="*/ 3000856 w 3239999"/>
              <a:gd name="connsiteY4-1264" fmla="*/ 526981 h 3032924"/>
              <a:gd name="connsiteX5-1265" fmla="*/ 2855082 w 3239999"/>
              <a:gd name="connsiteY5-1266" fmla="*/ 526981 h 3032924"/>
              <a:gd name="connsiteX6-1267" fmla="*/ 2861369 w 3239999"/>
              <a:gd name="connsiteY6-1268" fmla="*/ 2472117 h 3032924"/>
              <a:gd name="connsiteX7-1269" fmla="*/ 1663394 w 3239999"/>
              <a:gd name="connsiteY7-1270" fmla="*/ 2765302 h 3032924"/>
              <a:gd name="connsiteX8-1271" fmla="*/ 1663394 w 3239999"/>
              <a:gd name="connsiteY8-1272" fmla="*/ 526981 h 3032924"/>
              <a:gd name="connsiteX9-1273" fmla="*/ 1663394 w 3239999"/>
              <a:gd name="connsiteY9-1274" fmla="*/ 430441 h 3032924"/>
              <a:gd name="connsiteX10-1275" fmla="*/ 1663394 w 3239999"/>
              <a:gd name="connsiteY10-1276" fmla="*/ 402054 h 3032924"/>
              <a:gd name="connsiteX11-1277" fmla="*/ 2406065 w 3239999"/>
              <a:gd name="connsiteY11-1278" fmla="*/ 22 h 3032924"/>
              <a:gd name="connsiteX12-1279" fmla="*/ 2853673 w 3239999"/>
              <a:gd name="connsiteY12-1280" fmla="*/ 91100 h 3032924"/>
              <a:gd name="connsiteX13-1281" fmla="*/ 2854770 w 3239999"/>
              <a:gd name="connsiteY13-1282" fmla="*/ 430441 h 3032924"/>
              <a:gd name="connsiteX14-1283" fmla="*/ 3120669 w 3239999"/>
              <a:gd name="connsiteY14-1284" fmla="*/ 428517 h 3032924"/>
              <a:gd name="connsiteX15-1285" fmla="*/ 3120669 w 3239999"/>
              <a:gd name="connsiteY15-1286" fmla="*/ 738345 h 3032924"/>
              <a:gd name="connsiteX16-1287" fmla="*/ 3239999 w 3239999"/>
              <a:gd name="connsiteY16-1288" fmla="*/ 738345 h 3032924"/>
              <a:gd name="connsiteX17-1289" fmla="*/ 3239999 w 3239999"/>
              <a:gd name="connsiteY17-1290" fmla="*/ 3032924 h 3032924"/>
              <a:gd name="connsiteX18-1291" fmla="*/ 0 w 3239999"/>
              <a:gd name="connsiteY18-1292" fmla="*/ 3032924 h 3032924"/>
              <a:gd name="connsiteX19-1293" fmla="*/ 0 w 3239999"/>
              <a:gd name="connsiteY19-1294" fmla="*/ 738345 h 3032924"/>
              <a:gd name="connsiteX20-1295" fmla="*/ 102477 w 3239999"/>
              <a:gd name="connsiteY20-1296" fmla="*/ 738345 h 3032924"/>
              <a:gd name="connsiteX21-1297" fmla="*/ 102477 w 3239999"/>
              <a:gd name="connsiteY21-1298" fmla="*/ 428517 h 3032924"/>
              <a:gd name="connsiteX22-1299" fmla="*/ 385229 w 3239999"/>
              <a:gd name="connsiteY22-1300" fmla="*/ 430441 h 3032924"/>
              <a:gd name="connsiteX23-1301" fmla="*/ 386326 w 3239999"/>
              <a:gd name="connsiteY23-1302" fmla="*/ 91100 h 3032924"/>
              <a:gd name="connsiteX24-1303" fmla="*/ 833935 w 3239999"/>
              <a:gd name="connsiteY24-1304" fmla="*/ 22 h 3032924"/>
              <a:gd name="connsiteX25-1305" fmla="*/ 1576606 w 3239999"/>
              <a:gd name="connsiteY25-1306" fmla="*/ 402054 h 3032924"/>
              <a:gd name="connsiteX26-1307" fmla="*/ 1576606 w 3239999"/>
              <a:gd name="connsiteY26-1308" fmla="*/ 430441 h 3032924"/>
              <a:gd name="connsiteX27-1309" fmla="*/ 1576606 w 3239999"/>
              <a:gd name="connsiteY27-1310" fmla="*/ 526981 h 3032924"/>
              <a:gd name="connsiteX28-1311" fmla="*/ 1576606 w 3239999"/>
              <a:gd name="connsiteY28-1312" fmla="*/ 2765302 h 3032924"/>
              <a:gd name="connsiteX29-1313" fmla="*/ 378630 w 3239999"/>
              <a:gd name="connsiteY29-1314" fmla="*/ 2472117 h 3032924"/>
              <a:gd name="connsiteX30-1315" fmla="*/ 384918 w 3239999"/>
              <a:gd name="connsiteY30-1316" fmla="*/ 526981 h 3032924"/>
              <a:gd name="connsiteX31-1317" fmla="*/ 239143 w 3239999"/>
              <a:gd name="connsiteY31-1318" fmla="*/ 526981 h 3032924"/>
              <a:gd name="connsiteX32-1319" fmla="*/ 239143 w 3239999"/>
              <a:gd name="connsiteY32-1320" fmla="*/ 2776423 h 3032924"/>
              <a:gd name="connsiteX33-1321" fmla="*/ 1576606 w 3239999"/>
              <a:gd name="connsiteY33-1322" fmla="*/ 2776423 h 3032924"/>
              <a:gd name="connsiteX0-1323" fmla="*/ 1576606 w 3239999"/>
              <a:gd name="connsiteY0-1324" fmla="*/ 2778202 h 3032924"/>
              <a:gd name="connsiteX1-1325" fmla="*/ 1663394 w 3239999"/>
              <a:gd name="connsiteY1-1326" fmla="*/ 2778202 h 3032924"/>
              <a:gd name="connsiteX2-1327" fmla="*/ 1663394 w 3239999"/>
              <a:gd name="connsiteY2-1328" fmla="*/ 2776423 h 3032924"/>
              <a:gd name="connsiteX3-1329" fmla="*/ 3000856 w 3239999"/>
              <a:gd name="connsiteY3-1330" fmla="*/ 2776423 h 3032924"/>
              <a:gd name="connsiteX4-1331" fmla="*/ 3000856 w 3239999"/>
              <a:gd name="connsiteY4-1332" fmla="*/ 526981 h 3032924"/>
              <a:gd name="connsiteX5-1333" fmla="*/ 2855082 w 3239999"/>
              <a:gd name="connsiteY5-1334" fmla="*/ 526981 h 3032924"/>
              <a:gd name="connsiteX6-1335" fmla="*/ 2861369 w 3239999"/>
              <a:gd name="connsiteY6-1336" fmla="*/ 2472117 h 3032924"/>
              <a:gd name="connsiteX7-1337" fmla="*/ 1663394 w 3239999"/>
              <a:gd name="connsiteY7-1338" fmla="*/ 2765302 h 3032924"/>
              <a:gd name="connsiteX8-1339" fmla="*/ 1663394 w 3239999"/>
              <a:gd name="connsiteY8-1340" fmla="*/ 526981 h 3032924"/>
              <a:gd name="connsiteX9-1341" fmla="*/ 1663394 w 3239999"/>
              <a:gd name="connsiteY9-1342" fmla="*/ 430441 h 3032924"/>
              <a:gd name="connsiteX10-1343" fmla="*/ 1663394 w 3239999"/>
              <a:gd name="connsiteY10-1344" fmla="*/ 402054 h 3032924"/>
              <a:gd name="connsiteX11-1345" fmla="*/ 2406065 w 3239999"/>
              <a:gd name="connsiteY11-1346" fmla="*/ 22 h 3032924"/>
              <a:gd name="connsiteX12-1347" fmla="*/ 2853673 w 3239999"/>
              <a:gd name="connsiteY12-1348" fmla="*/ 91100 h 3032924"/>
              <a:gd name="connsiteX13-1349" fmla="*/ 2854770 w 3239999"/>
              <a:gd name="connsiteY13-1350" fmla="*/ 430441 h 3032924"/>
              <a:gd name="connsiteX14-1351" fmla="*/ 3120669 w 3239999"/>
              <a:gd name="connsiteY14-1352" fmla="*/ 428517 h 3032924"/>
              <a:gd name="connsiteX15-1353" fmla="*/ 3120669 w 3239999"/>
              <a:gd name="connsiteY15-1354" fmla="*/ 738345 h 3032924"/>
              <a:gd name="connsiteX16-1355" fmla="*/ 3239999 w 3239999"/>
              <a:gd name="connsiteY16-1356" fmla="*/ 738345 h 3032924"/>
              <a:gd name="connsiteX17-1357" fmla="*/ 3239999 w 3239999"/>
              <a:gd name="connsiteY17-1358" fmla="*/ 3032924 h 3032924"/>
              <a:gd name="connsiteX18-1359" fmla="*/ 0 w 3239999"/>
              <a:gd name="connsiteY18-1360" fmla="*/ 3032924 h 3032924"/>
              <a:gd name="connsiteX19-1361" fmla="*/ 0 w 3239999"/>
              <a:gd name="connsiteY19-1362" fmla="*/ 738345 h 3032924"/>
              <a:gd name="connsiteX20-1363" fmla="*/ 102477 w 3239999"/>
              <a:gd name="connsiteY20-1364" fmla="*/ 738345 h 3032924"/>
              <a:gd name="connsiteX21-1365" fmla="*/ 102477 w 3239999"/>
              <a:gd name="connsiteY21-1366" fmla="*/ 428517 h 3032924"/>
              <a:gd name="connsiteX22-1367" fmla="*/ 385229 w 3239999"/>
              <a:gd name="connsiteY22-1368" fmla="*/ 430441 h 3032924"/>
              <a:gd name="connsiteX23-1369" fmla="*/ 386326 w 3239999"/>
              <a:gd name="connsiteY23-1370" fmla="*/ 91100 h 3032924"/>
              <a:gd name="connsiteX24-1371" fmla="*/ 833935 w 3239999"/>
              <a:gd name="connsiteY24-1372" fmla="*/ 22 h 3032924"/>
              <a:gd name="connsiteX25-1373" fmla="*/ 1576606 w 3239999"/>
              <a:gd name="connsiteY25-1374" fmla="*/ 402054 h 3032924"/>
              <a:gd name="connsiteX26-1375" fmla="*/ 1576606 w 3239999"/>
              <a:gd name="connsiteY26-1376" fmla="*/ 430441 h 3032924"/>
              <a:gd name="connsiteX27-1377" fmla="*/ 1576606 w 3239999"/>
              <a:gd name="connsiteY27-1378" fmla="*/ 526981 h 3032924"/>
              <a:gd name="connsiteX28-1379" fmla="*/ 1576606 w 3239999"/>
              <a:gd name="connsiteY28-1380" fmla="*/ 2765302 h 3032924"/>
              <a:gd name="connsiteX29-1381" fmla="*/ 378630 w 3239999"/>
              <a:gd name="connsiteY29-1382" fmla="*/ 2472117 h 3032924"/>
              <a:gd name="connsiteX30-1383" fmla="*/ 384918 w 3239999"/>
              <a:gd name="connsiteY30-1384" fmla="*/ 526981 h 3032924"/>
              <a:gd name="connsiteX31-1385" fmla="*/ 239143 w 3239999"/>
              <a:gd name="connsiteY31-1386" fmla="*/ 526981 h 3032924"/>
              <a:gd name="connsiteX32-1387" fmla="*/ 229618 w 3239999"/>
              <a:gd name="connsiteY32-1388" fmla="*/ 2690698 h 3032924"/>
              <a:gd name="connsiteX33-1389" fmla="*/ 1576606 w 3239999"/>
              <a:gd name="connsiteY33-1390" fmla="*/ 2776423 h 3032924"/>
              <a:gd name="connsiteX0-1391" fmla="*/ 1576606 w 3239999"/>
              <a:gd name="connsiteY0-1392" fmla="*/ 2778202 h 3032924"/>
              <a:gd name="connsiteX1-1393" fmla="*/ 1663394 w 3239999"/>
              <a:gd name="connsiteY1-1394" fmla="*/ 2778202 h 3032924"/>
              <a:gd name="connsiteX2-1395" fmla="*/ 1663394 w 3239999"/>
              <a:gd name="connsiteY2-1396" fmla="*/ 2776423 h 3032924"/>
              <a:gd name="connsiteX3-1397" fmla="*/ 2991331 w 3239999"/>
              <a:gd name="connsiteY3-1398" fmla="*/ 2709748 h 3032924"/>
              <a:gd name="connsiteX4-1399" fmla="*/ 3000856 w 3239999"/>
              <a:gd name="connsiteY4-1400" fmla="*/ 526981 h 3032924"/>
              <a:gd name="connsiteX5-1401" fmla="*/ 2855082 w 3239999"/>
              <a:gd name="connsiteY5-1402" fmla="*/ 526981 h 3032924"/>
              <a:gd name="connsiteX6-1403" fmla="*/ 2861369 w 3239999"/>
              <a:gd name="connsiteY6-1404" fmla="*/ 2472117 h 3032924"/>
              <a:gd name="connsiteX7-1405" fmla="*/ 1663394 w 3239999"/>
              <a:gd name="connsiteY7-1406" fmla="*/ 2765302 h 3032924"/>
              <a:gd name="connsiteX8-1407" fmla="*/ 1663394 w 3239999"/>
              <a:gd name="connsiteY8-1408" fmla="*/ 526981 h 3032924"/>
              <a:gd name="connsiteX9-1409" fmla="*/ 1663394 w 3239999"/>
              <a:gd name="connsiteY9-1410" fmla="*/ 430441 h 3032924"/>
              <a:gd name="connsiteX10-1411" fmla="*/ 1663394 w 3239999"/>
              <a:gd name="connsiteY10-1412" fmla="*/ 402054 h 3032924"/>
              <a:gd name="connsiteX11-1413" fmla="*/ 2406065 w 3239999"/>
              <a:gd name="connsiteY11-1414" fmla="*/ 22 h 3032924"/>
              <a:gd name="connsiteX12-1415" fmla="*/ 2853673 w 3239999"/>
              <a:gd name="connsiteY12-1416" fmla="*/ 91100 h 3032924"/>
              <a:gd name="connsiteX13-1417" fmla="*/ 2854770 w 3239999"/>
              <a:gd name="connsiteY13-1418" fmla="*/ 430441 h 3032924"/>
              <a:gd name="connsiteX14-1419" fmla="*/ 3120669 w 3239999"/>
              <a:gd name="connsiteY14-1420" fmla="*/ 428517 h 3032924"/>
              <a:gd name="connsiteX15-1421" fmla="*/ 3120669 w 3239999"/>
              <a:gd name="connsiteY15-1422" fmla="*/ 738345 h 3032924"/>
              <a:gd name="connsiteX16-1423" fmla="*/ 3239999 w 3239999"/>
              <a:gd name="connsiteY16-1424" fmla="*/ 738345 h 3032924"/>
              <a:gd name="connsiteX17-1425" fmla="*/ 3239999 w 3239999"/>
              <a:gd name="connsiteY17-1426" fmla="*/ 3032924 h 3032924"/>
              <a:gd name="connsiteX18-1427" fmla="*/ 0 w 3239999"/>
              <a:gd name="connsiteY18-1428" fmla="*/ 3032924 h 3032924"/>
              <a:gd name="connsiteX19-1429" fmla="*/ 0 w 3239999"/>
              <a:gd name="connsiteY19-1430" fmla="*/ 738345 h 3032924"/>
              <a:gd name="connsiteX20-1431" fmla="*/ 102477 w 3239999"/>
              <a:gd name="connsiteY20-1432" fmla="*/ 738345 h 3032924"/>
              <a:gd name="connsiteX21-1433" fmla="*/ 102477 w 3239999"/>
              <a:gd name="connsiteY21-1434" fmla="*/ 428517 h 3032924"/>
              <a:gd name="connsiteX22-1435" fmla="*/ 385229 w 3239999"/>
              <a:gd name="connsiteY22-1436" fmla="*/ 430441 h 3032924"/>
              <a:gd name="connsiteX23-1437" fmla="*/ 386326 w 3239999"/>
              <a:gd name="connsiteY23-1438" fmla="*/ 91100 h 3032924"/>
              <a:gd name="connsiteX24-1439" fmla="*/ 833935 w 3239999"/>
              <a:gd name="connsiteY24-1440" fmla="*/ 22 h 3032924"/>
              <a:gd name="connsiteX25-1441" fmla="*/ 1576606 w 3239999"/>
              <a:gd name="connsiteY25-1442" fmla="*/ 402054 h 3032924"/>
              <a:gd name="connsiteX26-1443" fmla="*/ 1576606 w 3239999"/>
              <a:gd name="connsiteY26-1444" fmla="*/ 430441 h 3032924"/>
              <a:gd name="connsiteX27-1445" fmla="*/ 1576606 w 3239999"/>
              <a:gd name="connsiteY27-1446" fmla="*/ 526981 h 3032924"/>
              <a:gd name="connsiteX28-1447" fmla="*/ 1576606 w 3239999"/>
              <a:gd name="connsiteY28-1448" fmla="*/ 2765302 h 3032924"/>
              <a:gd name="connsiteX29-1449" fmla="*/ 378630 w 3239999"/>
              <a:gd name="connsiteY29-1450" fmla="*/ 2472117 h 3032924"/>
              <a:gd name="connsiteX30-1451" fmla="*/ 384918 w 3239999"/>
              <a:gd name="connsiteY30-1452" fmla="*/ 526981 h 3032924"/>
              <a:gd name="connsiteX31-1453" fmla="*/ 239143 w 3239999"/>
              <a:gd name="connsiteY31-1454" fmla="*/ 526981 h 3032924"/>
              <a:gd name="connsiteX32-1455" fmla="*/ 229618 w 3239999"/>
              <a:gd name="connsiteY32-1456" fmla="*/ 2690698 h 3032924"/>
              <a:gd name="connsiteX33-1457" fmla="*/ 1576606 w 3239999"/>
              <a:gd name="connsiteY33-1458" fmla="*/ 2776423 h 3032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" name="TextBox 38"/>
          <p:cNvSpPr txBox="1"/>
          <p:nvPr/>
        </p:nvSpPr>
        <p:spPr>
          <a:xfrm>
            <a:off x="3742886" y="2571336"/>
            <a:ext cx="35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You can simply impress your audience and add a unique zing and appeal to your Presentations.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16" name="그룹 69"/>
          <p:cNvGrpSpPr/>
          <p:nvPr/>
        </p:nvGrpSpPr>
        <p:grpSpPr>
          <a:xfrm flipH="1">
            <a:off x="1850175" y="2022331"/>
            <a:ext cx="6991680" cy="1291986"/>
            <a:chOff x="488003" y="4414792"/>
            <a:chExt cx="6991680" cy="1291985"/>
          </a:xfrm>
          <a:solidFill>
            <a:schemeClr val="accent4"/>
          </a:solidFill>
        </p:grpSpPr>
        <p:sp>
          <p:nvSpPr>
            <p:cNvPr id="17" name="Block Arc 15"/>
            <p:cNvSpPr/>
            <p:nvPr/>
          </p:nvSpPr>
          <p:spPr>
            <a:xfrm rot="5400000" flipV="1">
              <a:off x="488003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18" name="그룹 81"/>
            <p:cNvGrpSpPr/>
            <p:nvPr/>
          </p:nvGrpSpPr>
          <p:grpSpPr>
            <a:xfrm>
              <a:off x="890894" y="4414792"/>
              <a:ext cx="6588789" cy="599644"/>
              <a:chOff x="515045" y="4471958"/>
              <a:chExt cx="7207798" cy="655980"/>
            </a:xfrm>
            <a:grpFill/>
          </p:grpSpPr>
          <p:sp>
            <p:nvSpPr>
              <p:cNvPr id="19" name="Rounded Rectangle 17"/>
              <p:cNvSpPr/>
              <p:nvPr/>
            </p:nvSpPr>
            <p:spPr>
              <a:xfrm rot="5400000" flipV="1">
                <a:off x="3936814" y="1360992"/>
                <a:ext cx="245250" cy="708878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grpSp>
            <p:nvGrpSpPr>
              <p:cNvPr id="20" name="그룹 83"/>
              <p:cNvGrpSpPr/>
              <p:nvPr/>
            </p:nvGrpSpPr>
            <p:grpSpPr>
              <a:xfrm rot="10800000">
                <a:off x="7149450" y="4471958"/>
                <a:ext cx="573393" cy="655980"/>
                <a:chOff x="2988919" y="5712881"/>
                <a:chExt cx="573393" cy="655980"/>
              </a:xfrm>
              <a:grpFill/>
            </p:grpSpPr>
            <p:sp>
              <p:nvSpPr>
                <p:cNvPr id="21" name="Rounded Rectangle 12"/>
                <p:cNvSpPr/>
                <p:nvPr/>
              </p:nvSpPr>
              <p:spPr>
                <a:xfrm rot="2700000" flipV="1">
                  <a:off x="3188309" y="5513491"/>
                  <a:ext cx="174614" cy="57339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22" name="Rounded Rectangle 13"/>
                <p:cNvSpPr/>
                <p:nvPr/>
              </p:nvSpPr>
              <p:spPr>
                <a:xfrm rot="8100000" flipV="1">
                  <a:off x="3188307" y="5795471"/>
                  <a:ext cx="174614" cy="57339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 dirty="0"/>
                </a:p>
              </p:txBody>
            </p:sp>
          </p:grpSp>
        </p:grpSp>
      </p:grpSp>
      <p:grpSp>
        <p:nvGrpSpPr>
          <p:cNvPr id="23" name="그룹 86"/>
          <p:cNvGrpSpPr/>
          <p:nvPr/>
        </p:nvGrpSpPr>
        <p:grpSpPr>
          <a:xfrm>
            <a:off x="2256821" y="2797480"/>
            <a:ext cx="6256739" cy="1291986"/>
            <a:chOff x="1222944" y="4414792"/>
            <a:chExt cx="6256739" cy="1291985"/>
          </a:xfrm>
          <a:solidFill>
            <a:schemeClr val="accent3"/>
          </a:solidFill>
        </p:grpSpPr>
        <p:sp>
          <p:nvSpPr>
            <p:cNvPr id="24" name="Block Arc 15"/>
            <p:cNvSpPr/>
            <p:nvPr/>
          </p:nvSpPr>
          <p:spPr>
            <a:xfrm rot="5400000" flipV="1">
              <a:off x="1222944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25" name="그룹 88"/>
            <p:cNvGrpSpPr/>
            <p:nvPr/>
          </p:nvGrpSpPr>
          <p:grpSpPr>
            <a:xfrm>
              <a:off x="1610894" y="4414792"/>
              <a:ext cx="5868789" cy="599644"/>
              <a:chOff x="1302685" y="4471958"/>
              <a:chExt cx="6420158" cy="655980"/>
            </a:xfrm>
            <a:grpFill/>
          </p:grpSpPr>
          <p:sp>
            <p:nvSpPr>
              <p:cNvPr id="26" name="Rounded Rectangle 17"/>
              <p:cNvSpPr/>
              <p:nvPr/>
            </p:nvSpPr>
            <p:spPr>
              <a:xfrm rot="5400000" flipV="1">
                <a:off x="4330634" y="1754812"/>
                <a:ext cx="245250" cy="630114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grpSp>
            <p:nvGrpSpPr>
              <p:cNvPr id="27" name="그룹 90"/>
              <p:cNvGrpSpPr/>
              <p:nvPr/>
            </p:nvGrpSpPr>
            <p:grpSpPr>
              <a:xfrm rot="10800000">
                <a:off x="7149450" y="4471958"/>
                <a:ext cx="573393" cy="655980"/>
                <a:chOff x="2988919" y="5712881"/>
                <a:chExt cx="573393" cy="655980"/>
              </a:xfrm>
              <a:grpFill/>
            </p:grpSpPr>
            <p:sp>
              <p:nvSpPr>
                <p:cNvPr id="28" name="Rounded Rectangle 12"/>
                <p:cNvSpPr/>
                <p:nvPr/>
              </p:nvSpPr>
              <p:spPr>
                <a:xfrm rot="2700000" flipV="1">
                  <a:off x="3188309" y="5513491"/>
                  <a:ext cx="174614" cy="57339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29" name="Rounded Rectangle 13"/>
                <p:cNvSpPr/>
                <p:nvPr/>
              </p:nvSpPr>
              <p:spPr>
                <a:xfrm rot="8100000" flipV="1">
                  <a:off x="3188307" y="5795471"/>
                  <a:ext cx="174614" cy="57339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 dirty="0"/>
                </a:p>
              </p:txBody>
            </p:sp>
          </p:grpSp>
        </p:grpSp>
      </p:grpSp>
      <p:grpSp>
        <p:nvGrpSpPr>
          <p:cNvPr id="30" name="그룹 93"/>
          <p:cNvGrpSpPr/>
          <p:nvPr/>
        </p:nvGrpSpPr>
        <p:grpSpPr>
          <a:xfrm flipH="1">
            <a:off x="2573511" y="3559062"/>
            <a:ext cx="6991680" cy="1291986"/>
            <a:chOff x="488003" y="4414792"/>
            <a:chExt cx="6991680" cy="1291985"/>
          </a:xfrm>
          <a:solidFill>
            <a:schemeClr val="accent2"/>
          </a:solidFill>
        </p:grpSpPr>
        <p:sp>
          <p:nvSpPr>
            <p:cNvPr id="31" name="Block Arc 15"/>
            <p:cNvSpPr/>
            <p:nvPr/>
          </p:nvSpPr>
          <p:spPr>
            <a:xfrm rot="5400000" flipV="1">
              <a:off x="488003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32" name="그룹 95"/>
            <p:cNvGrpSpPr/>
            <p:nvPr/>
          </p:nvGrpSpPr>
          <p:grpSpPr>
            <a:xfrm>
              <a:off x="890894" y="4414792"/>
              <a:ext cx="6588789" cy="599644"/>
              <a:chOff x="515045" y="4471958"/>
              <a:chExt cx="7207798" cy="655980"/>
            </a:xfrm>
            <a:grpFill/>
          </p:grpSpPr>
          <p:sp>
            <p:nvSpPr>
              <p:cNvPr id="33" name="Rounded Rectangle 17"/>
              <p:cNvSpPr/>
              <p:nvPr/>
            </p:nvSpPr>
            <p:spPr>
              <a:xfrm rot="5400000" flipV="1">
                <a:off x="3936814" y="1360992"/>
                <a:ext cx="245250" cy="708878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grpSp>
            <p:nvGrpSpPr>
              <p:cNvPr id="34" name="그룹 97"/>
              <p:cNvGrpSpPr/>
              <p:nvPr/>
            </p:nvGrpSpPr>
            <p:grpSpPr>
              <a:xfrm rot="10800000">
                <a:off x="7149450" y="4471958"/>
                <a:ext cx="573393" cy="655980"/>
                <a:chOff x="2988919" y="5712881"/>
                <a:chExt cx="573393" cy="655980"/>
              </a:xfrm>
              <a:grpFill/>
            </p:grpSpPr>
            <p:sp>
              <p:nvSpPr>
                <p:cNvPr id="35" name="Rounded Rectangle 12"/>
                <p:cNvSpPr/>
                <p:nvPr/>
              </p:nvSpPr>
              <p:spPr>
                <a:xfrm rot="2700000" flipV="1">
                  <a:off x="3188309" y="5513491"/>
                  <a:ext cx="174614" cy="57339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36" name="Rounded Rectangle 13"/>
                <p:cNvSpPr/>
                <p:nvPr/>
              </p:nvSpPr>
              <p:spPr>
                <a:xfrm rot="8100000" flipV="1">
                  <a:off x="3188307" y="5795471"/>
                  <a:ext cx="174614" cy="57339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 dirty="0"/>
                </a:p>
              </p:txBody>
            </p:sp>
          </p:grpSp>
        </p:grpSp>
      </p:grpSp>
      <p:grpSp>
        <p:nvGrpSpPr>
          <p:cNvPr id="37" name="그룹 100"/>
          <p:cNvGrpSpPr/>
          <p:nvPr/>
        </p:nvGrpSpPr>
        <p:grpSpPr>
          <a:xfrm>
            <a:off x="2905972" y="4360465"/>
            <a:ext cx="6299469" cy="1291986"/>
            <a:chOff x="1180215" y="4414792"/>
            <a:chExt cx="6299468" cy="1291985"/>
          </a:xfrm>
          <a:solidFill>
            <a:schemeClr val="accent1"/>
          </a:solidFill>
        </p:grpSpPr>
        <p:sp>
          <p:nvSpPr>
            <p:cNvPr id="38" name="Block Arc 15"/>
            <p:cNvSpPr/>
            <p:nvPr/>
          </p:nvSpPr>
          <p:spPr>
            <a:xfrm rot="5400000" flipV="1">
              <a:off x="1180215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39" name="그룹 102"/>
            <p:cNvGrpSpPr/>
            <p:nvPr/>
          </p:nvGrpSpPr>
          <p:grpSpPr>
            <a:xfrm>
              <a:off x="1610895" y="4414792"/>
              <a:ext cx="5868788" cy="599644"/>
              <a:chOff x="1302686" y="4471958"/>
              <a:chExt cx="6420157" cy="655980"/>
            </a:xfrm>
            <a:grpFill/>
          </p:grpSpPr>
          <p:sp>
            <p:nvSpPr>
              <p:cNvPr id="40" name="Rounded Rectangle 17"/>
              <p:cNvSpPr/>
              <p:nvPr/>
            </p:nvSpPr>
            <p:spPr>
              <a:xfrm rot="5400000" flipV="1">
                <a:off x="4330635" y="1754810"/>
                <a:ext cx="245250" cy="630114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grpSp>
            <p:nvGrpSpPr>
              <p:cNvPr id="41" name="그룹 104"/>
              <p:cNvGrpSpPr/>
              <p:nvPr/>
            </p:nvGrpSpPr>
            <p:grpSpPr>
              <a:xfrm rot="10800000">
                <a:off x="7149450" y="4471958"/>
                <a:ext cx="573393" cy="655980"/>
                <a:chOff x="2988919" y="5712881"/>
                <a:chExt cx="573393" cy="655980"/>
              </a:xfrm>
              <a:grpFill/>
            </p:grpSpPr>
            <p:sp>
              <p:nvSpPr>
                <p:cNvPr id="42" name="Rounded Rectangle 12"/>
                <p:cNvSpPr/>
                <p:nvPr/>
              </p:nvSpPr>
              <p:spPr>
                <a:xfrm rot="2700000" flipV="1">
                  <a:off x="3188309" y="5513491"/>
                  <a:ext cx="174614" cy="57339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43" name="Rounded Rectangle 13"/>
                <p:cNvSpPr/>
                <p:nvPr/>
              </p:nvSpPr>
              <p:spPr>
                <a:xfrm rot="8100000" flipV="1">
                  <a:off x="3188307" y="5795471"/>
                  <a:ext cx="174614" cy="57339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 dirty="0"/>
                </a:p>
              </p:txBody>
            </p:sp>
          </p:grpSp>
        </p:grpSp>
      </p:grpSp>
      <p:grpSp>
        <p:nvGrpSpPr>
          <p:cNvPr id="44" name="그룹 21"/>
          <p:cNvGrpSpPr/>
          <p:nvPr/>
        </p:nvGrpSpPr>
        <p:grpSpPr>
          <a:xfrm>
            <a:off x="3386222" y="5262475"/>
            <a:ext cx="5107013" cy="524147"/>
            <a:chOff x="2977507" y="5502081"/>
            <a:chExt cx="5586808" cy="573390"/>
          </a:xfrm>
        </p:grpSpPr>
        <p:sp>
          <p:nvSpPr>
            <p:cNvPr id="45" name="Rounded Rectangle 10"/>
            <p:cNvSpPr/>
            <p:nvPr/>
          </p:nvSpPr>
          <p:spPr>
            <a:xfrm rot="16200000" flipV="1">
              <a:off x="5694466" y="3041553"/>
              <a:ext cx="245250" cy="5494448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46" name="그룹 16"/>
            <p:cNvGrpSpPr/>
            <p:nvPr/>
          </p:nvGrpSpPr>
          <p:grpSpPr>
            <a:xfrm rot="18900000">
              <a:off x="2977507" y="5502081"/>
              <a:ext cx="573393" cy="573390"/>
              <a:chOff x="1855653" y="5956494"/>
              <a:chExt cx="573393" cy="573390"/>
            </a:xfrm>
          </p:grpSpPr>
          <p:sp>
            <p:nvSpPr>
              <p:cNvPr id="47" name="Rounded Rectangle 12"/>
              <p:cNvSpPr/>
              <p:nvPr/>
            </p:nvSpPr>
            <p:spPr>
              <a:xfrm rot="5400000" flipV="1">
                <a:off x="2055043" y="5757105"/>
                <a:ext cx="174614" cy="573393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48" name="Rounded Rectangle 13"/>
              <p:cNvSpPr/>
              <p:nvPr/>
            </p:nvSpPr>
            <p:spPr>
              <a:xfrm rot="10800000" flipV="1">
                <a:off x="1855653" y="5956494"/>
                <a:ext cx="174614" cy="573390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</p:grpSp>
      <p:grpSp>
        <p:nvGrpSpPr>
          <p:cNvPr id="49" name="그룹 14"/>
          <p:cNvGrpSpPr/>
          <p:nvPr/>
        </p:nvGrpSpPr>
        <p:grpSpPr>
          <a:xfrm>
            <a:off x="7471126" y="4976765"/>
            <a:ext cx="3880982" cy="1112309"/>
            <a:chOff x="4592236" y="5223977"/>
            <a:chExt cx="4061372" cy="1164009"/>
          </a:xfrm>
        </p:grpSpPr>
        <p:sp>
          <p:nvSpPr>
            <p:cNvPr id="50" name="Parallelogram 73"/>
            <p:cNvSpPr/>
            <p:nvPr/>
          </p:nvSpPr>
          <p:spPr>
            <a:xfrm rot="10800000">
              <a:off x="7243669" y="5562867"/>
              <a:ext cx="1349259" cy="239345"/>
            </a:xfrm>
            <a:prstGeom prst="parallelogram">
              <a:avLst>
                <a:gd name="adj" fmla="val 19222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1" name="자유형: 도형 71"/>
            <p:cNvSpPr/>
            <p:nvPr/>
          </p:nvSpPr>
          <p:spPr>
            <a:xfrm>
              <a:off x="4592236" y="5770733"/>
              <a:ext cx="964161" cy="39601"/>
            </a:xfrm>
            <a:custGeom>
              <a:avLst/>
              <a:gdLst>
                <a:gd name="connsiteX0" fmla="*/ 108000 w 964161"/>
                <a:gd name="connsiteY0" fmla="*/ 1 h 39601"/>
                <a:gd name="connsiteX1" fmla="*/ 108000 w 964161"/>
                <a:gd name="connsiteY1" fmla="*/ 39601 h 39601"/>
                <a:gd name="connsiteX2" fmla="*/ 0 w 964161"/>
                <a:gd name="connsiteY2" fmla="*/ 19801 h 39601"/>
                <a:gd name="connsiteX3" fmla="*/ 108001 w 964161"/>
                <a:gd name="connsiteY3" fmla="*/ 0 h 39601"/>
                <a:gd name="connsiteX4" fmla="*/ 964161 w 964161"/>
                <a:gd name="connsiteY4" fmla="*/ 0 h 39601"/>
                <a:gd name="connsiteX5" fmla="*/ 964161 w 964161"/>
                <a:gd name="connsiteY5" fmla="*/ 39270 h 39601"/>
                <a:gd name="connsiteX6" fmla="*/ 108001 w 964161"/>
                <a:gd name="connsiteY6" fmla="*/ 39270 h 39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161" h="39601">
                  <a:moveTo>
                    <a:pt x="108000" y="1"/>
                  </a:moveTo>
                  <a:lnTo>
                    <a:pt x="108000" y="39601"/>
                  </a:lnTo>
                  <a:lnTo>
                    <a:pt x="0" y="19801"/>
                  </a:lnTo>
                  <a:close/>
                  <a:moveTo>
                    <a:pt x="108001" y="0"/>
                  </a:moveTo>
                  <a:lnTo>
                    <a:pt x="964161" y="0"/>
                  </a:lnTo>
                  <a:lnTo>
                    <a:pt x="964161" y="39270"/>
                  </a:lnTo>
                  <a:lnTo>
                    <a:pt x="108001" y="392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/>
            </a:p>
          </p:txBody>
        </p:sp>
        <p:grpSp>
          <p:nvGrpSpPr>
            <p:cNvPr id="52" name="Group 75"/>
            <p:cNvGrpSpPr/>
            <p:nvPr/>
          </p:nvGrpSpPr>
          <p:grpSpPr>
            <a:xfrm>
              <a:off x="5511627" y="5656147"/>
              <a:ext cx="2616689" cy="268441"/>
              <a:chOff x="1688158" y="3440846"/>
              <a:chExt cx="1659706" cy="379529"/>
            </a:xfrm>
          </p:grpSpPr>
          <p:sp>
            <p:nvSpPr>
              <p:cNvPr id="56" name="Trapezoid 33"/>
              <p:cNvSpPr/>
              <p:nvPr/>
            </p:nvSpPr>
            <p:spPr>
              <a:xfrm rot="5400000" flipH="1">
                <a:off x="2653493" y="3090551"/>
                <a:ext cx="308621" cy="1080120"/>
              </a:xfrm>
              <a:custGeom>
                <a:avLst/>
                <a:gdLst/>
                <a:ahLst/>
                <a:cxnLst/>
                <a:rect l="l" t="t" r="r" b="b"/>
                <a:pathLst>
                  <a:path w="308621" h="1080120">
                    <a:moveTo>
                      <a:pt x="308621" y="1080120"/>
                    </a:moveTo>
                    <a:lnTo>
                      <a:pt x="232649" y="0"/>
                    </a:lnTo>
                    <a:lnTo>
                      <a:pt x="75972" y="0"/>
                    </a:lnTo>
                    <a:lnTo>
                      <a:pt x="0" y="108012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57" name="Chord 80"/>
              <p:cNvSpPr/>
              <p:nvPr/>
            </p:nvSpPr>
            <p:spPr>
              <a:xfrm>
                <a:off x="1688158" y="3454556"/>
                <a:ext cx="155575" cy="352111"/>
              </a:xfrm>
              <a:prstGeom prst="chord">
                <a:avLst>
                  <a:gd name="adj1" fmla="val 5391179"/>
                  <a:gd name="adj2" fmla="val 1620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58" name="Trapezoid 37"/>
              <p:cNvSpPr/>
              <p:nvPr/>
            </p:nvSpPr>
            <p:spPr>
              <a:xfrm rot="5400000" flipH="1">
                <a:off x="1825951" y="3378583"/>
                <a:ext cx="379529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79529" h="504056">
                    <a:moveTo>
                      <a:pt x="379529" y="504056"/>
                    </a:moveTo>
                    <a:lnTo>
                      <a:pt x="344075" y="0"/>
                    </a:lnTo>
                    <a:lnTo>
                      <a:pt x="35454" y="0"/>
                    </a:lnTo>
                    <a:lnTo>
                      <a:pt x="0" y="50405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53" name="Parallelogram 76"/>
            <p:cNvSpPr/>
            <p:nvPr/>
          </p:nvSpPr>
          <p:spPr>
            <a:xfrm rot="10680000" flipH="1">
              <a:off x="7253673" y="5854960"/>
              <a:ext cx="1195661" cy="533026"/>
            </a:xfrm>
            <a:prstGeom prst="parallelogram">
              <a:avLst>
                <a:gd name="adj" fmla="val 6226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4" name="Parallelogram 77"/>
            <p:cNvSpPr/>
            <p:nvPr/>
          </p:nvSpPr>
          <p:spPr>
            <a:xfrm rot="10920000">
              <a:off x="7253673" y="5223977"/>
              <a:ext cx="1195661" cy="533026"/>
            </a:xfrm>
            <a:prstGeom prst="parallelogram">
              <a:avLst>
                <a:gd name="adj" fmla="val 6226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" name="Parallelogram 78"/>
            <p:cNvSpPr/>
            <p:nvPr/>
          </p:nvSpPr>
          <p:spPr>
            <a:xfrm rot="10800000" flipH="1">
              <a:off x="7248499" y="5802213"/>
              <a:ext cx="1405109" cy="239345"/>
            </a:xfrm>
            <a:prstGeom prst="parallelogram">
              <a:avLst>
                <a:gd name="adj" fmla="val 2058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59" name="TextBox 82"/>
          <p:cNvSpPr txBox="1"/>
          <p:nvPr/>
        </p:nvSpPr>
        <p:spPr>
          <a:xfrm>
            <a:off x="3742886" y="3349504"/>
            <a:ext cx="35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You can simply impress your audience and add a unique zing and appeal to your Presentations.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0" name="TextBox 83"/>
          <p:cNvSpPr txBox="1"/>
          <p:nvPr/>
        </p:nvSpPr>
        <p:spPr>
          <a:xfrm>
            <a:off x="3742886" y="4127670"/>
            <a:ext cx="35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You can simply impress your audience and add a unique zing and appeal to your Presentations.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1" name="TextBox 84"/>
          <p:cNvSpPr txBox="1"/>
          <p:nvPr/>
        </p:nvSpPr>
        <p:spPr>
          <a:xfrm>
            <a:off x="3742886" y="4905838"/>
            <a:ext cx="35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You can simply impress your audience and add a unique zing and appeal to your Presentations.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 animBg="1"/>
      <p:bldP spid="12" grpId="0" animBg="1"/>
      <p:bldP spid="13" grpId="0" animBg="1"/>
      <p:bldP spid="14" grpId="0" animBg="1"/>
      <p:bldP spid="15" grpId="0"/>
      <p:bldP spid="59" grpId="0"/>
      <p:bldP spid="60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54753" y="6306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28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4753" y="1063675"/>
            <a:ext cx="32442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1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93594" y="630089"/>
            <a:ext cx="620600" cy="695196"/>
            <a:chOff x="370073" y="588873"/>
            <a:chExt cx="829569" cy="929283"/>
          </a:xfrm>
        </p:grpSpPr>
        <p:pic>
          <p:nvPicPr>
            <p:cNvPr id="4" name="图形 3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 rot="5737829">
              <a:off x="539492" y="630571"/>
              <a:ext cx="490731" cy="829569"/>
            </a:xfrm>
            <a:prstGeom prst="rect">
              <a:avLst/>
            </a:prstGeom>
          </p:spPr>
        </p:pic>
        <p:pic>
          <p:nvPicPr>
            <p:cNvPr id="5" name="图形 4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6803989">
              <a:off x="367467" y="727089"/>
              <a:ext cx="929283" cy="652851"/>
            </a:xfrm>
            <a:prstGeom prst="rect">
              <a:avLst/>
            </a:prstGeom>
          </p:spPr>
        </p:pic>
      </p:grpSp>
      <p:graphicFrame>
        <p:nvGraphicFramePr>
          <p:cNvPr id="7" name="Table 2"/>
          <p:cNvGraphicFramePr>
            <a:graphicFrameLocks noGrp="1"/>
          </p:cNvGraphicFramePr>
          <p:nvPr/>
        </p:nvGraphicFramePr>
        <p:xfrm>
          <a:off x="2091576" y="2242576"/>
          <a:ext cx="1823864" cy="30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/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accent2"/>
                          </a:solidFill>
                          <a:latin typeface="+mn-lt"/>
                          <a:cs typeface="Arial" panose="020B0604020202020204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accent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Get a modern PowerPoint  Presentation that is beautifully designed. Easy to change colors, photos and Text</a:t>
                      </a: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4139691" y="2242576"/>
          <a:ext cx="1823864" cy="30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/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accent3"/>
                          </a:solidFill>
                          <a:latin typeface="+mn-lt"/>
                          <a:cs typeface="Arial" panose="020B0604020202020204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accent3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Get a modern PowerPoint  Presentation that is beautifully designed. Easy to change colors, photos and Text</a:t>
                      </a: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9"/>
          <p:cNvGraphicFramePr>
            <a:graphicFrameLocks noGrp="1"/>
          </p:cNvGraphicFramePr>
          <p:nvPr/>
        </p:nvGraphicFramePr>
        <p:xfrm>
          <a:off x="6187806" y="2242576"/>
          <a:ext cx="1823864" cy="30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/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accent4"/>
                          </a:solidFill>
                          <a:latin typeface="+mn-lt"/>
                          <a:cs typeface="Arial" panose="020B0604020202020204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accent4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Get a modern PowerPoint  Presentation that is beautifully designed. Easy to change colors, photos and Text</a:t>
                      </a: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/>
        </p:nvGraphicFramePr>
        <p:xfrm>
          <a:off x="8235920" y="2242576"/>
          <a:ext cx="1823864" cy="30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/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accent5"/>
                          </a:solidFill>
                          <a:latin typeface="+mn-lt"/>
                          <a:cs typeface="Arial" panose="020B0604020202020204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accent5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Get a modern PowerPoint  Presentation that is beautifully designed. Easy to change colors, photos and Text</a:t>
                      </a: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9"/>
          <p:cNvSpPr/>
          <p:nvPr/>
        </p:nvSpPr>
        <p:spPr>
          <a:xfrm>
            <a:off x="2835320" y="2958222"/>
            <a:ext cx="332123" cy="31089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-1" fmla="*/ 833935 w 3239999"/>
              <a:gd name="connsiteY0-2" fmla="*/ 22 h 3032924"/>
              <a:gd name="connsiteX1-3" fmla="*/ 1576606 w 3239999"/>
              <a:gd name="connsiteY1-4" fmla="*/ 402054 h 3032924"/>
              <a:gd name="connsiteX2-5" fmla="*/ 1576606 w 3239999"/>
              <a:gd name="connsiteY2-6" fmla="*/ 430441 h 3032924"/>
              <a:gd name="connsiteX3-7" fmla="*/ 1576606 w 3239999"/>
              <a:gd name="connsiteY3-8" fmla="*/ 526981 h 3032924"/>
              <a:gd name="connsiteX4-9" fmla="*/ 1576606 w 3239999"/>
              <a:gd name="connsiteY4-10" fmla="*/ 2765302 h 3032924"/>
              <a:gd name="connsiteX5-11" fmla="*/ 378630 w 3239999"/>
              <a:gd name="connsiteY5-12" fmla="*/ 2472117 h 3032924"/>
              <a:gd name="connsiteX6-13" fmla="*/ 384918 w 3239999"/>
              <a:gd name="connsiteY6-14" fmla="*/ 526981 h 3032924"/>
              <a:gd name="connsiteX7-15" fmla="*/ 239143 w 3239999"/>
              <a:gd name="connsiteY7-16" fmla="*/ 526981 h 3032924"/>
              <a:gd name="connsiteX8-17" fmla="*/ 239143 w 3239999"/>
              <a:gd name="connsiteY8-18" fmla="*/ 2776423 h 3032924"/>
              <a:gd name="connsiteX9-19" fmla="*/ 1576606 w 3239999"/>
              <a:gd name="connsiteY9-20" fmla="*/ 2776423 h 3032924"/>
              <a:gd name="connsiteX10-21" fmla="*/ 1576606 w 3239999"/>
              <a:gd name="connsiteY10-22" fmla="*/ 2778202 h 3032924"/>
              <a:gd name="connsiteX11-23" fmla="*/ 1663394 w 3239999"/>
              <a:gd name="connsiteY11-24" fmla="*/ 2778202 h 3032924"/>
              <a:gd name="connsiteX12-25" fmla="*/ 1663394 w 3239999"/>
              <a:gd name="connsiteY12-26" fmla="*/ 2776423 h 3032924"/>
              <a:gd name="connsiteX13-27" fmla="*/ 3000856 w 3239999"/>
              <a:gd name="connsiteY13-28" fmla="*/ 2776423 h 3032924"/>
              <a:gd name="connsiteX14-29" fmla="*/ 3000856 w 3239999"/>
              <a:gd name="connsiteY14-30" fmla="*/ 526981 h 3032924"/>
              <a:gd name="connsiteX15-31" fmla="*/ 2855082 w 3239999"/>
              <a:gd name="connsiteY15-32" fmla="*/ 526981 h 3032924"/>
              <a:gd name="connsiteX16-33" fmla="*/ 2861369 w 3239999"/>
              <a:gd name="connsiteY16-34" fmla="*/ 2472117 h 3032924"/>
              <a:gd name="connsiteX17-35" fmla="*/ 1663394 w 3239999"/>
              <a:gd name="connsiteY17-36" fmla="*/ 2765302 h 3032924"/>
              <a:gd name="connsiteX18-37" fmla="*/ 1663394 w 3239999"/>
              <a:gd name="connsiteY18-38" fmla="*/ 526981 h 3032924"/>
              <a:gd name="connsiteX19-39" fmla="*/ 1663394 w 3239999"/>
              <a:gd name="connsiteY19-40" fmla="*/ 430441 h 3032924"/>
              <a:gd name="connsiteX20-41" fmla="*/ 1663394 w 3239999"/>
              <a:gd name="connsiteY20-42" fmla="*/ 402054 h 3032924"/>
              <a:gd name="connsiteX21-43" fmla="*/ 2406065 w 3239999"/>
              <a:gd name="connsiteY21-44" fmla="*/ 22 h 3032924"/>
              <a:gd name="connsiteX22-45" fmla="*/ 2853673 w 3239999"/>
              <a:gd name="connsiteY22-46" fmla="*/ 91100 h 3032924"/>
              <a:gd name="connsiteX23-47" fmla="*/ 2854770 w 3239999"/>
              <a:gd name="connsiteY23-48" fmla="*/ 430441 h 3032924"/>
              <a:gd name="connsiteX24-49" fmla="*/ 3120669 w 3239999"/>
              <a:gd name="connsiteY24-50" fmla="*/ 428517 h 3032924"/>
              <a:gd name="connsiteX25-51" fmla="*/ 3120669 w 3239999"/>
              <a:gd name="connsiteY25-52" fmla="*/ 738345 h 3032924"/>
              <a:gd name="connsiteX26-53" fmla="*/ 3239999 w 3239999"/>
              <a:gd name="connsiteY26-54" fmla="*/ 738345 h 3032924"/>
              <a:gd name="connsiteX27-55" fmla="*/ 3239999 w 3239999"/>
              <a:gd name="connsiteY27-56" fmla="*/ 3032924 h 3032924"/>
              <a:gd name="connsiteX28-57" fmla="*/ 0 w 3239999"/>
              <a:gd name="connsiteY28-58" fmla="*/ 3032924 h 3032924"/>
              <a:gd name="connsiteX29-59" fmla="*/ 0 w 3239999"/>
              <a:gd name="connsiteY29-60" fmla="*/ 738345 h 3032924"/>
              <a:gd name="connsiteX30-61" fmla="*/ 102477 w 3239999"/>
              <a:gd name="connsiteY30-62" fmla="*/ 738345 h 3032924"/>
              <a:gd name="connsiteX31-63" fmla="*/ 102477 w 3239999"/>
              <a:gd name="connsiteY31-64" fmla="*/ 428517 h 3032924"/>
              <a:gd name="connsiteX32-65" fmla="*/ 385229 w 3239999"/>
              <a:gd name="connsiteY32-66" fmla="*/ 430441 h 3032924"/>
              <a:gd name="connsiteX33-67" fmla="*/ 386326 w 3239999"/>
              <a:gd name="connsiteY33-68" fmla="*/ 91100 h 3032924"/>
              <a:gd name="connsiteX34-69" fmla="*/ 833935 w 3239999"/>
              <a:gd name="connsiteY34-70" fmla="*/ 22 h 3032924"/>
              <a:gd name="connsiteX0-71" fmla="*/ 833935 w 3239999"/>
              <a:gd name="connsiteY0-72" fmla="*/ 22 h 3032924"/>
              <a:gd name="connsiteX1-73" fmla="*/ 1576606 w 3239999"/>
              <a:gd name="connsiteY1-74" fmla="*/ 402054 h 3032924"/>
              <a:gd name="connsiteX2-75" fmla="*/ 1576606 w 3239999"/>
              <a:gd name="connsiteY2-76" fmla="*/ 430441 h 3032924"/>
              <a:gd name="connsiteX3-77" fmla="*/ 1576606 w 3239999"/>
              <a:gd name="connsiteY3-78" fmla="*/ 526981 h 3032924"/>
              <a:gd name="connsiteX4-79" fmla="*/ 1576606 w 3239999"/>
              <a:gd name="connsiteY4-80" fmla="*/ 2765302 h 3032924"/>
              <a:gd name="connsiteX5-81" fmla="*/ 378630 w 3239999"/>
              <a:gd name="connsiteY5-82" fmla="*/ 2472117 h 3032924"/>
              <a:gd name="connsiteX6-83" fmla="*/ 384918 w 3239999"/>
              <a:gd name="connsiteY6-84" fmla="*/ 526981 h 3032924"/>
              <a:gd name="connsiteX7-85" fmla="*/ 239143 w 3239999"/>
              <a:gd name="connsiteY7-86" fmla="*/ 526981 h 3032924"/>
              <a:gd name="connsiteX8-87" fmla="*/ 239143 w 3239999"/>
              <a:gd name="connsiteY8-88" fmla="*/ 2776423 h 3032924"/>
              <a:gd name="connsiteX9-89" fmla="*/ 1576606 w 3239999"/>
              <a:gd name="connsiteY9-90" fmla="*/ 2776423 h 3032924"/>
              <a:gd name="connsiteX10-91" fmla="*/ 1576606 w 3239999"/>
              <a:gd name="connsiteY10-92" fmla="*/ 2778202 h 3032924"/>
              <a:gd name="connsiteX11-93" fmla="*/ 1663394 w 3239999"/>
              <a:gd name="connsiteY11-94" fmla="*/ 2778202 h 3032924"/>
              <a:gd name="connsiteX12-95" fmla="*/ 1663394 w 3239999"/>
              <a:gd name="connsiteY12-96" fmla="*/ 2776423 h 3032924"/>
              <a:gd name="connsiteX13-97" fmla="*/ 3000856 w 3239999"/>
              <a:gd name="connsiteY13-98" fmla="*/ 2776423 h 3032924"/>
              <a:gd name="connsiteX14-99" fmla="*/ 3000856 w 3239999"/>
              <a:gd name="connsiteY14-100" fmla="*/ 526981 h 3032924"/>
              <a:gd name="connsiteX15-101" fmla="*/ 2855082 w 3239999"/>
              <a:gd name="connsiteY15-102" fmla="*/ 526981 h 3032924"/>
              <a:gd name="connsiteX16-103" fmla="*/ 2861369 w 3239999"/>
              <a:gd name="connsiteY16-104" fmla="*/ 2472117 h 3032924"/>
              <a:gd name="connsiteX17-105" fmla="*/ 1663394 w 3239999"/>
              <a:gd name="connsiteY17-106" fmla="*/ 2765302 h 3032924"/>
              <a:gd name="connsiteX18-107" fmla="*/ 1663394 w 3239999"/>
              <a:gd name="connsiteY18-108" fmla="*/ 526981 h 3032924"/>
              <a:gd name="connsiteX19-109" fmla="*/ 1663394 w 3239999"/>
              <a:gd name="connsiteY19-110" fmla="*/ 430441 h 3032924"/>
              <a:gd name="connsiteX20-111" fmla="*/ 1663394 w 3239999"/>
              <a:gd name="connsiteY20-112" fmla="*/ 402054 h 3032924"/>
              <a:gd name="connsiteX21-113" fmla="*/ 2406065 w 3239999"/>
              <a:gd name="connsiteY21-114" fmla="*/ 22 h 3032924"/>
              <a:gd name="connsiteX22-115" fmla="*/ 2853673 w 3239999"/>
              <a:gd name="connsiteY22-116" fmla="*/ 91100 h 3032924"/>
              <a:gd name="connsiteX23-117" fmla="*/ 2854770 w 3239999"/>
              <a:gd name="connsiteY23-118" fmla="*/ 430441 h 3032924"/>
              <a:gd name="connsiteX24-119" fmla="*/ 3120669 w 3239999"/>
              <a:gd name="connsiteY24-120" fmla="*/ 428517 h 3032924"/>
              <a:gd name="connsiteX25-121" fmla="*/ 3120669 w 3239999"/>
              <a:gd name="connsiteY25-122" fmla="*/ 738345 h 3032924"/>
              <a:gd name="connsiteX26-123" fmla="*/ 3239999 w 3239999"/>
              <a:gd name="connsiteY26-124" fmla="*/ 738345 h 3032924"/>
              <a:gd name="connsiteX27-125" fmla="*/ 3239999 w 3239999"/>
              <a:gd name="connsiteY27-126" fmla="*/ 3032924 h 3032924"/>
              <a:gd name="connsiteX28-127" fmla="*/ 0 w 3239999"/>
              <a:gd name="connsiteY28-128" fmla="*/ 3032924 h 3032924"/>
              <a:gd name="connsiteX29-129" fmla="*/ 0 w 3239999"/>
              <a:gd name="connsiteY29-130" fmla="*/ 738345 h 3032924"/>
              <a:gd name="connsiteX30-131" fmla="*/ 102477 w 3239999"/>
              <a:gd name="connsiteY30-132" fmla="*/ 738345 h 3032924"/>
              <a:gd name="connsiteX31-133" fmla="*/ 102477 w 3239999"/>
              <a:gd name="connsiteY31-134" fmla="*/ 428517 h 3032924"/>
              <a:gd name="connsiteX32-135" fmla="*/ 385229 w 3239999"/>
              <a:gd name="connsiteY32-136" fmla="*/ 430441 h 3032924"/>
              <a:gd name="connsiteX33-137" fmla="*/ 386326 w 3239999"/>
              <a:gd name="connsiteY33-138" fmla="*/ 91100 h 3032924"/>
              <a:gd name="connsiteX34-139" fmla="*/ 833935 w 3239999"/>
              <a:gd name="connsiteY34-140" fmla="*/ 22 h 3032924"/>
              <a:gd name="connsiteX0-141" fmla="*/ 1576606 w 3239999"/>
              <a:gd name="connsiteY0-142" fmla="*/ 2778202 h 3032924"/>
              <a:gd name="connsiteX1-143" fmla="*/ 1663394 w 3239999"/>
              <a:gd name="connsiteY1-144" fmla="*/ 2778202 h 3032924"/>
              <a:gd name="connsiteX2-145" fmla="*/ 1663394 w 3239999"/>
              <a:gd name="connsiteY2-146" fmla="*/ 2776423 h 3032924"/>
              <a:gd name="connsiteX3-147" fmla="*/ 3000856 w 3239999"/>
              <a:gd name="connsiteY3-148" fmla="*/ 2776423 h 3032924"/>
              <a:gd name="connsiteX4-149" fmla="*/ 3000856 w 3239999"/>
              <a:gd name="connsiteY4-150" fmla="*/ 526981 h 3032924"/>
              <a:gd name="connsiteX5-151" fmla="*/ 2855082 w 3239999"/>
              <a:gd name="connsiteY5-152" fmla="*/ 526981 h 3032924"/>
              <a:gd name="connsiteX6-153" fmla="*/ 2861369 w 3239999"/>
              <a:gd name="connsiteY6-154" fmla="*/ 2472117 h 3032924"/>
              <a:gd name="connsiteX7-155" fmla="*/ 1663394 w 3239999"/>
              <a:gd name="connsiteY7-156" fmla="*/ 2765302 h 3032924"/>
              <a:gd name="connsiteX8-157" fmla="*/ 1663394 w 3239999"/>
              <a:gd name="connsiteY8-158" fmla="*/ 526981 h 3032924"/>
              <a:gd name="connsiteX9-159" fmla="*/ 1663394 w 3239999"/>
              <a:gd name="connsiteY9-160" fmla="*/ 430441 h 3032924"/>
              <a:gd name="connsiteX10-161" fmla="*/ 1663394 w 3239999"/>
              <a:gd name="connsiteY10-162" fmla="*/ 402054 h 3032924"/>
              <a:gd name="connsiteX11-163" fmla="*/ 2406065 w 3239999"/>
              <a:gd name="connsiteY11-164" fmla="*/ 22 h 3032924"/>
              <a:gd name="connsiteX12-165" fmla="*/ 2853673 w 3239999"/>
              <a:gd name="connsiteY12-166" fmla="*/ 91100 h 3032924"/>
              <a:gd name="connsiteX13-167" fmla="*/ 2854770 w 3239999"/>
              <a:gd name="connsiteY13-168" fmla="*/ 430441 h 3032924"/>
              <a:gd name="connsiteX14-169" fmla="*/ 3120669 w 3239999"/>
              <a:gd name="connsiteY14-170" fmla="*/ 428517 h 3032924"/>
              <a:gd name="connsiteX15-171" fmla="*/ 3120669 w 3239999"/>
              <a:gd name="connsiteY15-172" fmla="*/ 738345 h 3032924"/>
              <a:gd name="connsiteX16-173" fmla="*/ 3239999 w 3239999"/>
              <a:gd name="connsiteY16-174" fmla="*/ 738345 h 3032924"/>
              <a:gd name="connsiteX17-175" fmla="*/ 3239999 w 3239999"/>
              <a:gd name="connsiteY17-176" fmla="*/ 3032924 h 3032924"/>
              <a:gd name="connsiteX18-177" fmla="*/ 0 w 3239999"/>
              <a:gd name="connsiteY18-178" fmla="*/ 3032924 h 3032924"/>
              <a:gd name="connsiteX19-179" fmla="*/ 0 w 3239999"/>
              <a:gd name="connsiteY19-180" fmla="*/ 738345 h 3032924"/>
              <a:gd name="connsiteX20-181" fmla="*/ 102477 w 3239999"/>
              <a:gd name="connsiteY20-182" fmla="*/ 738345 h 3032924"/>
              <a:gd name="connsiteX21-183" fmla="*/ 102477 w 3239999"/>
              <a:gd name="connsiteY21-184" fmla="*/ 428517 h 3032924"/>
              <a:gd name="connsiteX22-185" fmla="*/ 385229 w 3239999"/>
              <a:gd name="connsiteY22-186" fmla="*/ 430441 h 3032924"/>
              <a:gd name="connsiteX23-187" fmla="*/ 386326 w 3239999"/>
              <a:gd name="connsiteY23-188" fmla="*/ 91100 h 3032924"/>
              <a:gd name="connsiteX24-189" fmla="*/ 833935 w 3239999"/>
              <a:gd name="connsiteY24-190" fmla="*/ 22 h 3032924"/>
              <a:gd name="connsiteX25-191" fmla="*/ 1576606 w 3239999"/>
              <a:gd name="connsiteY25-192" fmla="*/ 402054 h 3032924"/>
              <a:gd name="connsiteX26-193" fmla="*/ 1576606 w 3239999"/>
              <a:gd name="connsiteY26-194" fmla="*/ 430441 h 3032924"/>
              <a:gd name="connsiteX27-195" fmla="*/ 1576606 w 3239999"/>
              <a:gd name="connsiteY27-196" fmla="*/ 526981 h 3032924"/>
              <a:gd name="connsiteX28-197" fmla="*/ 1576606 w 3239999"/>
              <a:gd name="connsiteY28-198" fmla="*/ 2765302 h 3032924"/>
              <a:gd name="connsiteX29-199" fmla="*/ 378630 w 3239999"/>
              <a:gd name="connsiteY29-200" fmla="*/ 2472117 h 3032924"/>
              <a:gd name="connsiteX30-201" fmla="*/ 384918 w 3239999"/>
              <a:gd name="connsiteY30-202" fmla="*/ 526981 h 3032924"/>
              <a:gd name="connsiteX31-203" fmla="*/ 239143 w 3239999"/>
              <a:gd name="connsiteY31-204" fmla="*/ 526981 h 3032924"/>
              <a:gd name="connsiteX32-205" fmla="*/ 239143 w 3239999"/>
              <a:gd name="connsiteY32-206" fmla="*/ 2776423 h 3032924"/>
              <a:gd name="connsiteX33-207" fmla="*/ 1576606 w 3239999"/>
              <a:gd name="connsiteY33-208" fmla="*/ 2776423 h 3032924"/>
              <a:gd name="connsiteX34-209" fmla="*/ 1668046 w 3239999"/>
              <a:gd name="connsiteY34-210" fmla="*/ 2869642 h 3032924"/>
              <a:gd name="connsiteX0-211" fmla="*/ 1576606 w 3239999"/>
              <a:gd name="connsiteY0-212" fmla="*/ 2778202 h 3032924"/>
              <a:gd name="connsiteX1-213" fmla="*/ 1663394 w 3239999"/>
              <a:gd name="connsiteY1-214" fmla="*/ 2778202 h 3032924"/>
              <a:gd name="connsiteX2-215" fmla="*/ 1663394 w 3239999"/>
              <a:gd name="connsiteY2-216" fmla="*/ 2776423 h 3032924"/>
              <a:gd name="connsiteX3-217" fmla="*/ 3000856 w 3239999"/>
              <a:gd name="connsiteY3-218" fmla="*/ 2776423 h 3032924"/>
              <a:gd name="connsiteX4-219" fmla="*/ 3000856 w 3239999"/>
              <a:gd name="connsiteY4-220" fmla="*/ 526981 h 3032924"/>
              <a:gd name="connsiteX5-221" fmla="*/ 2855082 w 3239999"/>
              <a:gd name="connsiteY5-222" fmla="*/ 526981 h 3032924"/>
              <a:gd name="connsiteX6-223" fmla="*/ 2861369 w 3239999"/>
              <a:gd name="connsiteY6-224" fmla="*/ 2472117 h 3032924"/>
              <a:gd name="connsiteX7-225" fmla="*/ 1663394 w 3239999"/>
              <a:gd name="connsiteY7-226" fmla="*/ 2765302 h 3032924"/>
              <a:gd name="connsiteX8-227" fmla="*/ 1663394 w 3239999"/>
              <a:gd name="connsiteY8-228" fmla="*/ 526981 h 3032924"/>
              <a:gd name="connsiteX9-229" fmla="*/ 1663394 w 3239999"/>
              <a:gd name="connsiteY9-230" fmla="*/ 430441 h 3032924"/>
              <a:gd name="connsiteX10-231" fmla="*/ 1663394 w 3239999"/>
              <a:gd name="connsiteY10-232" fmla="*/ 402054 h 3032924"/>
              <a:gd name="connsiteX11-233" fmla="*/ 2406065 w 3239999"/>
              <a:gd name="connsiteY11-234" fmla="*/ 22 h 3032924"/>
              <a:gd name="connsiteX12-235" fmla="*/ 2853673 w 3239999"/>
              <a:gd name="connsiteY12-236" fmla="*/ 91100 h 3032924"/>
              <a:gd name="connsiteX13-237" fmla="*/ 2854770 w 3239999"/>
              <a:gd name="connsiteY13-238" fmla="*/ 430441 h 3032924"/>
              <a:gd name="connsiteX14-239" fmla="*/ 3120669 w 3239999"/>
              <a:gd name="connsiteY14-240" fmla="*/ 428517 h 3032924"/>
              <a:gd name="connsiteX15-241" fmla="*/ 3120669 w 3239999"/>
              <a:gd name="connsiteY15-242" fmla="*/ 738345 h 3032924"/>
              <a:gd name="connsiteX16-243" fmla="*/ 3239999 w 3239999"/>
              <a:gd name="connsiteY16-244" fmla="*/ 738345 h 3032924"/>
              <a:gd name="connsiteX17-245" fmla="*/ 3239999 w 3239999"/>
              <a:gd name="connsiteY17-246" fmla="*/ 3032924 h 3032924"/>
              <a:gd name="connsiteX18-247" fmla="*/ 0 w 3239999"/>
              <a:gd name="connsiteY18-248" fmla="*/ 3032924 h 3032924"/>
              <a:gd name="connsiteX19-249" fmla="*/ 0 w 3239999"/>
              <a:gd name="connsiteY19-250" fmla="*/ 738345 h 3032924"/>
              <a:gd name="connsiteX20-251" fmla="*/ 102477 w 3239999"/>
              <a:gd name="connsiteY20-252" fmla="*/ 738345 h 3032924"/>
              <a:gd name="connsiteX21-253" fmla="*/ 102477 w 3239999"/>
              <a:gd name="connsiteY21-254" fmla="*/ 428517 h 3032924"/>
              <a:gd name="connsiteX22-255" fmla="*/ 385229 w 3239999"/>
              <a:gd name="connsiteY22-256" fmla="*/ 430441 h 3032924"/>
              <a:gd name="connsiteX23-257" fmla="*/ 386326 w 3239999"/>
              <a:gd name="connsiteY23-258" fmla="*/ 91100 h 3032924"/>
              <a:gd name="connsiteX24-259" fmla="*/ 833935 w 3239999"/>
              <a:gd name="connsiteY24-260" fmla="*/ 22 h 3032924"/>
              <a:gd name="connsiteX25-261" fmla="*/ 1576606 w 3239999"/>
              <a:gd name="connsiteY25-262" fmla="*/ 402054 h 3032924"/>
              <a:gd name="connsiteX26-263" fmla="*/ 1576606 w 3239999"/>
              <a:gd name="connsiteY26-264" fmla="*/ 430441 h 3032924"/>
              <a:gd name="connsiteX27-265" fmla="*/ 1576606 w 3239999"/>
              <a:gd name="connsiteY27-266" fmla="*/ 526981 h 3032924"/>
              <a:gd name="connsiteX28-267" fmla="*/ 1576606 w 3239999"/>
              <a:gd name="connsiteY28-268" fmla="*/ 2765302 h 3032924"/>
              <a:gd name="connsiteX29-269" fmla="*/ 378630 w 3239999"/>
              <a:gd name="connsiteY29-270" fmla="*/ 2472117 h 3032924"/>
              <a:gd name="connsiteX30-271" fmla="*/ 384918 w 3239999"/>
              <a:gd name="connsiteY30-272" fmla="*/ 526981 h 3032924"/>
              <a:gd name="connsiteX31-273" fmla="*/ 239143 w 3239999"/>
              <a:gd name="connsiteY31-274" fmla="*/ 526981 h 3032924"/>
              <a:gd name="connsiteX32-275" fmla="*/ 239143 w 3239999"/>
              <a:gd name="connsiteY32-276" fmla="*/ 2776423 h 3032924"/>
              <a:gd name="connsiteX33-277" fmla="*/ 1576606 w 3239999"/>
              <a:gd name="connsiteY33-278" fmla="*/ 2776423 h 3032924"/>
              <a:gd name="connsiteX34-279" fmla="*/ 1668046 w 3239999"/>
              <a:gd name="connsiteY34-280" fmla="*/ 2869642 h 3032924"/>
              <a:gd name="connsiteX0-281" fmla="*/ 1576606 w 3239999"/>
              <a:gd name="connsiteY0-282" fmla="*/ 2778202 h 3032924"/>
              <a:gd name="connsiteX1-283" fmla="*/ 1663394 w 3239999"/>
              <a:gd name="connsiteY1-284" fmla="*/ 2778202 h 3032924"/>
              <a:gd name="connsiteX2-285" fmla="*/ 1663394 w 3239999"/>
              <a:gd name="connsiteY2-286" fmla="*/ 2776423 h 3032924"/>
              <a:gd name="connsiteX3-287" fmla="*/ 3000856 w 3239999"/>
              <a:gd name="connsiteY3-288" fmla="*/ 2776423 h 3032924"/>
              <a:gd name="connsiteX4-289" fmla="*/ 3000856 w 3239999"/>
              <a:gd name="connsiteY4-290" fmla="*/ 526981 h 3032924"/>
              <a:gd name="connsiteX5-291" fmla="*/ 2855082 w 3239999"/>
              <a:gd name="connsiteY5-292" fmla="*/ 526981 h 3032924"/>
              <a:gd name="connsiteX6-293" fmla="*/ 2861369 w 3239999"/>
              <a:gd name="connsiteY6-294" fmla="*/ 2472117 h 3032924"/>
              <a:gd name="connsiteX7-295" fmla="*/ 1663394 w 3239999"/>
              <a:gd name="connsiteY7-296" fmla="*/ 2765302 h 3032924"/>
              <a:gd name="connsiteX8-297" fmla="*/ 1663394 w 3239999"/>
              <a:gd name="connsiteY8-298" fmla="*/ 526981 h 3032924"/>
              <a:gd name="connsiteX9-299" fmla="*/ 1663394 w 3239999"/>
              <a:gd name="connsiteY9-300" fmla="*/ 430441 h 3032924"/>
              <a:gd name="connsiteX10-301" fmla="*/ 1663394 w 3239999"/>
              <a:gd name="connsiteY10-302" fmla="*/ 402054 h 3032924"/>
              <a:gd name="connsiteX11-303" fmla="*/ 2406065 w 3239999"/>
              <a:gd name="connsiteY11-304" fmla="*/ 22 h 3032924"/>
              <a:gd name="connsiteX12-305" fmla="*/ 2853673 w 3239999"/>
              <a:gd name="connsiteY12-306" fmla="*/ 91100 h 3032924"/>
              <a:gd name="connsiteX13-307" fmla="*/ 2854770 w 3239999"/>
              <a:gd name="connsiteY13-308" fmla="*/ 430441 h 3032924"/>
              <a:gd name="connsiteX14-309" fmla="*/ 3120669 w 3239999"/>
              <a:gd name="connsiteY14-310" fmla="*/ 428517 h 3032924"/>
              <a:gd name="connsiteX15-311" fmla="*/ 3120669 w 3239999"/>
              <a:gd name="connsiteY15-312" fmla="*/ 738345 h 3032924"/>
              <a:gd name="connsiteX16-313" fmla="*/ 3239999 w 3239999"/>
              <a:gd name="connsiteY16-314" fmla="*/ 738345 h 3032924"/>
              <a:gd name="connsiteX17-315" fmla="*/ 3239999 w 3239999"/>
              <a:gd name="connsiteY17-316" fmla="*/ 3032924 h 3032924"/>
              <a:gd name="connsiteX18-317" fmla="*/ 0 w 3239999"/>
              <a:gd name="connsiteY18-318" fmla="*/ 3032924 h 3032924"/>
              <a:gd name="connsiteX19-319" fmla="*/ 0 w 3239999"/>
              <a:gd name="connsiteY19-320" fmla="*/ 738345 h 3032924"/>
              <a:gd name="connsiteX20-321" fmla="*/ 102477 w 3239999"/>
              <a:gd name="connsiteY20-322" fmla="*/ 738345 h 3032924"/>
              <a:gd name="connsiteX21-323" fmla="*/ 102477 w 3239999"/>
              <a:gd name="connsiteY21-324" fmla="*/ 428517 h 3032924"/>
              <a:gd name="connsiteX22-325" fmla="*/ 385229 w 3239999"/>
              <a:gd name="connsiteY22-326" fmla="*/ 430441 h 3032924"/>
              <a:gd name="connsiteX23-327" fmla="*/ 386326 w 3239999"/>
              <a:gd name="connsiteY23-328" fmla="*/ 91100 h 3032924"/>
              <a:gd name="connsiteX24-329" fmla="*/ 833935 w 3239999"/>
              <a:gd name="connsiteY24-330" fmla="*/ 22 h 3032924"/>
              <a:gd name="connsiteX25-331" fmla="*/ 1576606 w 3239999"/>
              <a:gd name="connsiteY25-332" fmla="*/ 402054 h 3032924"/>
              <a:gd name="connsiteX26-333" fmla="*/ 1576606 w 3239999"/>
              <a:gd name="connsiteY26-334" fmla="*/ 430441 h 3032924"/>
              <a:gd name="connsiteX27-335" fmla="*/ 1576606 w 3239999"/>
              <a:gd name="connsiteY27-336" fmla="*/ 526981 h 3032924"/>
              <a:gd name="connsiteX28-337" fmla="*/ 1576606 w 3239999"/>
              <a:gd name="connsiteY28-338" fmla="*/ 2765302 h 3032924"/>
              <a:gd name="connsiteX29-339" fmla="*/ 378630 w 3239999"/>
              <a:gd name="connsiteY29-340" fmla="*/ 2472117 h 3032924"/>
              <a:gd name="connsiteX30-341" fmla="*/ 384918 w 3239999"/>
              <a:gd name="connsiteY30-342" fmla="*/ 526981 h 3032924"/>
              <a:gd name="connsiteX31-343" fmla="*/ 239143 w 3239999"/>
              <a:gd name="connsiteY31-344" fmla="*/ 526981 h 3032924"/>
              <a:gd name="connsiteX32-345" fmla="*/ 239143 w 3239999"/>
              <a:gd name="connsiteY32-346" fmla="*/ 2776423 h 3032924"/>
              <a:gd name="connsiteX33-347" fmla="*/ 1576606 w 3239999"/>
              <a:gd name="connsiteY33-348" fmla="*/ 2776423 h 3032924"/>
              <a:gd name="connsiteX34-349" fmla="*/ 1668046 w 3239999"/>
              <a:gd name="connsiteY34-350" fmla="*/ 2869642 h 3032924"/>
              <a:gd name="connsiteX0-351" fmla="*/ 1576606 w 3239999"/>
              <a:gd name="connsiteY0-352" fmla="*/ 2778202 h 3032924"/>
              <a:gd name="connsiteX1-353" fmla="*/ 1663394 w 3239999"/>
              <a:gd name="connsiteY1-354" fmla="*/ 2778202 h 3032924"/>
              <a:gd name="connsiteX2-355" fmla="*/ 1663394 w 3239999"/>
              <a:gd name="connsiteY2-356" fmla="*/ 2776423 h 3032924"/>
              <a:gd name="connsiteX3-357" fmla="*/ 3000856 w 3239999"/>
              <a:gd name="connsiteY3-358" fmla="*/ 2776423 h 3032924"/>
              <a:gd name="connsiteX4-359" fmla="*/ 3000856 w 3239999"/>
              <a:gd name="connsiteY4-360" fmla="*/ 526981 h 3032924"/>
              <a:gd name="connsiteX5-361" fmla="*/ 2855082 w 3239999"/>
              <a:gd name="connsiteY5-362" fmla="*/ 526981 h 3032924"/>
              <a:gd name="connsiteX6-363" fmla="*/ 2861369 w 3239999"/>
              <a:gd name="connsiteY6-364" fmla="*/ 2472117 h 3032924"/>
              <a:gd name="connsiteX7-365" fmla="*/ 1663394 w 3239999"/>
              <a:gd name="connsiteY7-366" fmla="*/ 2765302 h 3032924"/>
              <a:gd name="connsiteX8-367" fmla="*/ 1663394 w 3239999"/>
              <a:gd name="connsiteY8-368" fmla="*/ 526981 h 3032924"/>
              <a:gd name="connsiteX9-369" fmla="*/ 1663394 w 3239999"/>
              <a:gd name="connsiteY9-370" fmla="*/ 430441 h 3032924"/>
              <a:gd name="connsiteX10-371" fmla="*/ 1663394 w 3239999"/>
              <a:gd name="connsiteY10-372" fmla="*/ 402054 h 3032924"/>
              <a:gd name="connsiteX11-373" fmla="*/ 2406065 w 3239999"/>
              <a:gd name="connsiteY11-374" fmla="*/ 22 h 3032924"/>
              <a:gd name="connsiteX12-375" fmla="*/ 2853673 w 3239999"/>
              <a:gd name="connsiteY12-376" fmla="*/ 91100 h 3032924"/>
              <a:gd name="connsiteX13-377" fmla="*/ 2854770 w 3239999"/>
              <a:gd name="connsiteY13-378" fmla="*/ 430441 h 3032924"/>
              <a:gd name="connsiteX14-379" fmla="*/ 3120669 w 3239999"/>
              <a:gd name="connsiteY14-380" fmla="*/ 428517 h 3032924"/>
              <a:gd name="connsiteX15-381" fmla="*/ 3120669 w 3239999"/>
              <a:gd name="connsiteY15-382" fmla="*/ 738345 h 3032924"/>
              <a:gd name="connsiteX16-383" fmla="*/ 3239999 w 3239999"/>
              <a:gd name="connsiteY16-384" fmla="*/ 738345 h 3032924"/>
              <a:gd name="connsiteX17-385" fmla="*/ 3239999 w 3239999"/>
              <a:gd name="connsiteY17-386" fmla="*/ 3032924 h 3032924"/>
              <a:gd name="connsiteX18-387" fmla="*/ 0 w 3239999"/>
              <a:gd name="connsiteY18-388" fmla="*/ 3032924 h 3032924"/>
              <a:gd name="connsiteX19-389" fmla="*/ 0 w 3239999"/>
              <a:gd name="connsiteY19-390" fmla="*/ 738345 h 3032924"/>
              <a:gd name="connsiteX20-391" fmla="*/ 102477 w 3239999"/>
              <a:gd name="connsiteY20-392" fmla="*/ 738345 h 3032924"/>
              <a:gd name="connsiteX21-393" fmla="*/ 102477 w 3239999"/>
              <a:gd name="connsiteY21-394" fmla="*/ 428517 h 3032924"/>
              <a:gd name="connsiteX22-395" fmla="*/ 385229 w 3239999"/>
              <a:gd name="connsiteY22-396" fmla="*/ 430441 h 3032924"/>
              <a:gd name="connsiteX23-397" fmla="*/ 386326 w 3239999"/>
              <a:gd name="connsiteY23-398" fmla="*/ 91100 h 3032924"/>
              <a:gd name="connsiteX24-399" fmla="*/ 833935 w 3239999"/>
              <a:gd name="connsiteY24-400" fmla="*/ 22 h 3032924"/>
              <a:gd name="connsiteX25-401" fmla="*/ 1576606 w 3239999"/>
              <a:gd name="connsiteY25-402" fmla="*/ 402054 h 3032924"/>
              <a:gd name="connsiteX26-403" fmla="*/ 1576606 w 3239999"/>
              <a:gd name="connsiteY26-404" fmla="*/ 430441 h 3032924"/>
              <a:gd name="connsiteX27-405" fmla="*/ 1576606 w 3239999"/>
              <a:gd name="connsiteY27-406" fmla="*/ 526981 h 3032924"/>
              <a:gd name="connsiteX28-407" fmla="*/ 1576606 w 3239999"/>
              <a:gd name="connsiteY28-408" fmla="*/ 2765302 h 3032924"/>
              <a:gd name="connsiteX29-409" fmla="*/ 378630 w 3239999"/>
              <a:gd name="connsiteY29-410" fmla="*/ 2472117 h 3032924"/>
              <a:gd name="connsiteX30-411" fmla="*/ 384918 w 3239999"/>
              <a:gd name="connsiteY30-412" fmla="*/ 526981 h 3032924"/>
              <a:gd name="connsiteX31-413" fmla="*/ 239143 w 3239999"/>
              <a:gd name="connsiteY31-414" fmla="*/ 526981 h 3032924"/>
              <a:gd name="connsiteX32-415" fmla="*/ 239143 w 3239999"/>
              <a:gd name="connsiteY32-416" fmla="*/ 2776423 h 3032924"/>
              <a:gd name="connsiteX33-417" fmla="*/ 1576606 w 3239999"/>
              <a:gd name="connsiteY33-418" fmla="*/ 2776423 h 3032924"/>
              <a:gd name="connsiteX34-419" fmla="*/ 1668046 w 3239999"/>
              <a:gd name="connsiteY34-420" fmla="*/ 2869642 h 3032924"/>
              <a:gd name="connsiteX0-421" fmla="*/ 1576606 w 3239999"/>
              <a:gd name="connsiteY0-422" fmla="*/ 2778202 h 3032924"/>
              <a:gd name="connsiteX1-423" fmla="*/ 1663394 w 3239999"/>
              <a:gd name="connsiteY1-424" fmla="*/ 2778202 h 3032924"/>
              <a:gd name="connsiteX2-425" fmla="*/ 1663394 w 3239999"/>
              <a:gd name="connsiteY2-426" fmla="*/ 2776423 h 3032924"/>
              <a:gd name="connsiteX3-427" fmla="*/ 3000856 w 3239999"/>
              <a:gd name="connsiteY3-428" fmla="*/ 2776423 h 3032924"/>
              <a:gd name="connsiteX4-429" fmla="*/ 3000856 w 3239999"/>
              <a:gd name="connsiteY4-430" fmla="*/ 526981 h 3032924"/>
              <a:gd name="connsiteX5-431" fmla="*/ 2855082 w 3239999"/>
              <a:gd name="connsiteY5-432" fmla="*/ 526981 h 3032924"/>
              <a:gd name="connsiteX6-433" fmla="*/ 2861369 w 3239999"/>
              <a:gd name="connsiteY6-434" fmla="*/ 2472117 h 3032924"/>
              <a:gd name="connsiteX7-435" fmla="*/ 1663394 w 3239999"/>
              <a:gd name="connsiteY7-436" fmla="*/ 2765302 h 3032924"/>
              <a:gd name="connsiteX8-437" fmla="*/ 1663394 w 3239999"/>
              <a:gd name="connsiteY8-438" fmla="*/ 526981 h 3032924"/>
              <a:gd name="connsiteX9-439" fmla="*/ 1663394 w 3239999"/>
              <a:gd name="connsiteY9-440" fmla="*/ 430441 h 3032924"/>
              <a:gd name="connsiteX10-441" fmla="*/ 1663394 w 3239999"/>
              <a:gd name="connsiteY10-442" fmla="*/ 402054 h 3032924"/>
              <a:gd name="connsiteX11-443" fmla="*/ 2406065 w 3239999"/>
              <a:gd name="connsiteY11-444" fmla="*/ 22 h 3032924"/>
              <a:gd name="connsiteX12-445" fmla="*/ 2853673 w 3239999"/>
              <a:gd name="connsiteY12-446" fmla="*/ 91100 h 3032924"/>
              <a:gd name="connsiteX13-447" fmla="*/ 2854770 w 3239999"/>
              <a:gd name="connsiteY13-448" fmla="*/ 430441 h 3032924"/>
              <a:gd name="connsiteX14-449" fmla="*/ 3120669 w 3239999"/>
              <a:gd name="connsiteY14-450" fmla="*/ 428517 h 3032924"/>
              <a:gd name="connsiteX15-451" fmla="*/ 3120669 w 3239999"/>
              <a:gd name="connsiteY15-452" fmla="*/ 738345 h 3032924"/>
              <a:gd name="connsiteX16-453" fmla="*/ 3239999 w 3239999"/>
              <a:gd name="connsiteY16-454" fmla="*/ 738345 h 3032924"/>
              <a:gd name="connsiteX17-455" fmla="*/ 3239999 w 3239999"/>
              <a:gd name="connsiteY17-456" fmla="*/ 3032924 h 3032924"/>
              <a:gd name="connsiteX18-457" fmla="*/ 0 w 3239999"/>
              <a:gd name="connsiteY18-458" fmla="*/ 3032924 h 3032924"/>
              <a:gd name="connsiteX19-459" fmla="*/ 0 w 3239999"/>
              <a:gd name="connsiteY19-460" fmla="*/ 738345 h 3032924"/>
              <a:gd name="connsiteX20-461" fmla="*/ 102477 w 3239999"/>
              <a:gd name="connsiteY20-462" fmla="*/ 738345 h 3032924"/>
              <a:gd name="connsiteX21-463" fmla="*/ 102477 w 3239999"/>
              <a:gd name="connsiteY21-464" fmla="*/ 428517 h 3032924"/>
              <a:gd name="connsiteX22-465" fmla="*/ 385229 w 3239999"/>
              <a:gd name="connsiteY22-466" fmla="*/ 430441 h 3032924"/>
              <a:gd name="connsiteX23-467" fmla="*/ 386326 w 3239999"/>
              <a:gd name="connsiteY23-468" fmla="*/ 91100 h 3032924"/>
              <a:gd name="connsiteX24-469" fmla="*/ 833935 w 3239999"/>
              <a:gd name="connsiteY24-470" fmla="*/ 22 h 3032924"/>
              <a:gd name="connsiteX25-471" fmla="*/ 1576606 w 3239999"/>
              <a:gd name="connsiteY25-472" fmla="*/ 402054 h 3032924"/>
              <a:gd name="connsiteX26-473" fmla="*/ 1576606 w 3239999"/>
              <a:gd name="connsiteY26-474" fmla="*/ 430441 h 3032924"/>
              <a:gd name="connsiteX27-475" fmla="*/ 1576606 w 3239999"/>
              <a:gd name="connsiteY27-476" fmla="*/ 526981 h 3032924"/>
              <a:gd name="connsiteX28-477" fmla="*/ 1576606 w 3239999"/>
              <a:gd name="connsiteY28-478" fmla="*/ 2765302 h 3032924"/>
              <a:gd name="connsiteX29-479" fmla="*/ 378630 w 3239999"/>
              <a:gd name="connsiteY29-480" fmla="*/ 2472117 h 3032924"/>
              <a:gd name="connsiteX30-481" fmla="*/ 384918 w 3239999"/>
              <a:gd name="connsiteY30-482" fmla="*/ 526981 h 3032924"/>
              <a:gd name="connsiteX31-483" fmla="*/ 239143 w 3239999"/>
              <a:gd name="connsiteY31-484" fmla="*/ 526981 h 3032924"/>
              <a:gd name="connsiteX32-485" fmla="*/ 239143 w 3239999"/>
              <a:gd name="connsiteY32-486" fmla="*/ 2776423 h 3032924"/>
              <a:gd name="connsiteX33-487" fmla="*/ 1576606 w 3239999"/>
              <a:gd name="connsiteY33-488" fmla="*/ 2776423 h 3032924"/>
              <a:gd name="connsiteX34-489" fmla="*/ 1668046 w 3239999"/>
              <a:gd name="connsiteY34-490" fmla="*/ 2869642 h 3032924"/>
              <a:gd name="connsiteX0-491" fmla="*/ 1576606 w 3239999"/>
              <a:gd name="connsiteY0-492" fmla="*/ 2778202 h 3032924"/>
              <a:gd name="connsiteX1-493" fmla="*/ 1663394 w 3239999"/>
              <a:gd name="connsiteY1-494" fmla="*/ 2778202 h 3032924"/>
              <a:gd name="connsiteX2-495" fmla="*/ 1663394 w 3239999"/>
              <a:gd name="connsiteY2-496" fmla="*/ 2776423 h 3032924"/>
              <a:gd name="connsiteX3-497" fmla="*/ 3000856 w 3239999"/>
              <a:gd name="connsiteY3-498" fmla="*/ 2776423 h 3032924"/>
              <a:gd name="connsiteX4-499" fmla="*/ 3000856 w 3239999"/>
              <a:gd name="connsiteY4-500" fmla="*/ 526981 h 3032924"/>
              <a:gd name="connsiteX5-501" fmla="*/ 2855082 w 3239999"/>
              <a:gd name="connsiteY5-502" fmla="*/ 526981 h 3032924"/>
              <a:gd name="connsiteX6-503" fmla="*/ 2861369 w 3239999"/>
              <a:gd name="connsiteY6-504" fmla="*/ 2472117 h 3032924"/>
              <a:gd name="connsiteX7-505" fmla="*/ 1663394 w 3239999"/>
              <a:gd name="connsiteY7-506" fmla="*/ 2765302 h 3032924"/>
              <a:gd name="connsiteX8-507" fmla="*/ 1663394 w 3239999"/>
              <a:gd name="connsiteY8-508" fmla="*/ 526981 h 3032924"/>
              <a:gd name="connsiteX9-509" fmla="*/ 1663394 w 3239999"/>
              <a:gd name="connsiteY9-510" fmla="*/ 430441 h 3032924"/>
              <a:gd name="connsiteX10-511" fmla="*/ 1663394 w 3239999"/>
              <a:gd name="connsiteY10-512" fmla="*/ 402054 h 3032924"/>
              <a:gd name="connsiteX11-513" fmla="*/ 2406065 w 3239999"/>
              <a:gd name="connsiteY11-514" fmla="*/ 22 h 3032924"/>
              <a:gd name="connsiteX12-515" fmla="*/ 2853673 w 3239999"/>
              <a:gd name="connsiteY12-516" fmla="*/ 91100 h 3032924"/>
              <a:gd name="connsiteX13-517" fmla="*/ 2854770 w 3239999"/>
              <a:gd name="connsiteY13-518" fmla="*/ 430441 h 3032924"/>
              <a:gd name="connsiteX14-519" fmla="*/ 3120669 w 3239999"/>
              <a:gd name="connsiteY14-520" fmla="*/ 428517 h 3032924"/>
              <a:gd name="connsiteX15-521" fmla="*/ 3120669 w 3239999"/>
              <a:gd name="connsiteY15-522" fmla="*/ 738345 h 3032924"/>
              <a:gd name="connsiteX16-523" fmla="*/ 3239999 w 3239999"/>
              <a:gd name="connsiteY16-524" fmla="*/ 738345 h 3032924"/>
              <a:gd name="connsiteX17-525" fmla="*/ 3239999 w 3239999"/>
              <a:gd name="connsiteY17-526" fmla="*/ 3032924 h 3032924"/>
              <a:gd name="connsiteX18-527" fmla="*/ 0 w 3239999"/>
              <a:gd name="connsiteY18-528" fmla="*/ 3032924 h 3032924"/>
              <a:gd name="connsiteX19-529" fmla="*/ 0 w 3239999"/>
              <a:gd name="connsiteY19-530" fmla="*/ 738345 h 3032924"/>
              <a:gd name="connsiteX20-531" fmla="*/ 102477 w 3239999"/>
              <a:gd name="connsiteY20-532" fmla="*/ 738345 h 3032924"/>
              <a:gd name="connsiteX21-533" fmla="*/ 102477 w 3239999"/>
              <a:gd name="connsiteY21-534" fmla="*/ 428517 h 3032924"/>
              <a:gd name="connsiteX22-535" fmla="*/ 385229 w 3239999"/>
              <a:gd name="connsiteY22-536" fmla="*/ 430441 h 3032924"/>
              <a:gd name="connsiteX23-537" fmla="*/ 386326 w 3239999"/>
              <a:gd name="connsiteY23-538" fmla="*/ 91100 h 3032924"/>
              <a:gd name="connsiteX24-539" fmla="*/ 833935 w 3239999"/>
              <a:gd name="connsiteY24-540" fmla="*/ 22 h 3032924"/>
              <a:gd name="connsiteX25-541" fmla="*/ 1576606 w 3239999"/>
              <a:gd name="connsiteY25-542" fmla="*/ 402054 h 3032924"/>
              <a:gd name="connsiteX26-543" fmla="*/ 1576606 w 3239999"/>
              <a:gd name="connsiteY26-544" fmla="*/ 430441 h 3032924"/>
              <a:gd name="connsiteX27-545" fmla="*/ 1576606 w 3239999"/>
              <a:gd name="connsiteY27-546" fmla="*/ 526981 h 3032924"/>
              <a:gd name="connsiteX28-547" fmla="*/ 1576606 w 3239999"/>
              <a:gd name="connsiteY28-548" fmla="*/ 2765302 h 3032924"/>
              <a:gd name="connsiteX29-549" fmla="*/ 378630 w 3239999"/>
              <a:gd name="connsiteY29-550" fmla="*/ 2472117 h 3032924"/>
              <a:gd name="connsiteX30-551" fmla="*/ 384918 w 3239999"/>
              <a:gd name="connsiteY30-552" fmla="*/ 526981 h 3032924"/>
              <a:gd name="connsiteX31-553" fmla="*/ 239143 w 3239999"/>
              <a:gd name="connsiteY31-554" fmla="*/ 526981 h 3032924"/>
              <a:gd name="connsiteX32-555" fmla="*/ 239143 w 3239999"/>
              <a:gd name="connsiteY32-556" fmla="*/ 2776423 h 3032924"/>
              <a:gd name="connsiteX33-557" fmla="*/ 1576606 w 3239999"/>
              <a:gd name="connsiteY33-558" fmla="*/ 2776423 h 3032924"/>
              <a:gd name="connsiteX34-559" fmla="*/ 1668046 w 3239999"/>
              <a:gd name="connsiteY34-560" fmla="*/ 2869642 h 3032924"/>
              <a:gd name="connsiteX0-561" fmla="*/ 1576606 w 3239999"/>
              <a:gd name="connsiteY0-562" fmla="*/ 2778202 h 3032924"/>
              <a:gd name="connsiteX1-563" fmla="*/ 1663394 w 3239999"/>
              <a:gd name="connsiteY1-564" fmla="*/ 2778202 h 3032924"/>
              <a:gd name="connsiteX2-565" fmla="*/ 1663394 w 3239999"/>
              <a:gd name="connsiteY2-566" fmla="*/ 2776423 h 3032924"/>
              <a:gd name="connsiteX3-567" fmla="*/ 3000856 w 3239999"/>
              <a:gd name="connsiteY3-568" fmla="*/ 2776423 h 3032924"/>
              <a:gd name="connsiteX4-569" fmla="*/ 3000856 w 3239999"/>
              <a:gd name="connsiteY4-570" fmla="*/ 526981 h 3032924"/>
              <a:gd name="connsiteX5-571" fmla="*/ 2855082 w 3239999"/>
              <a:gd name="connsiteY5-572" fmla="*/ 526981 h 3032924"/>
              <a:gd name="connsiteX6-573" fmla="*/ 2861369 w 3239999"/>
              <a:gd name="connsiteY6-574" fmla="*/ 2472117 h 3032924"/>
              <a:gd name="connsiteX7-575" fmla="*/ 1663394 w 3239999"/>
              <a:gd name="connsiteY7-576" fmla="*/ 2765302 h 3032924"/>
              <a:gd name="connsiteX8-577" fmla="*/ 1663394 w 3239999"/>
              <a:gd name="connsiteY8-578" fmla="*/ 526981 h 3032924"/>
              <a:gd name="connsiteX9-579" fmla="*/ 1663394 w 3239999"/>
              <a:gd name="connsiteY9-580" fmla="*/ 430441 h 3032924"/>
              <a:gd name="connsiteX10-581" fmla="*/ 1663394 w 3239999"/>
              <a:gd name="connsiteY10-582" fmla="*/ 402054 h 3032924"/>
              <a:gd name="connsiteX11-583" fmla="*/ 2406065 w 3239999"/>
              <a:gd name="connsiteY11-584" fmla="*/ 22 h 3032924"/>
              <a:gd name="connsiteX12-585" fmla="*/ 2853673 w 3239999"/>
              <a:gd name="connsiteY12-586" fmla="*/ 91100 h 3032924"/>
              <a:gd name="connsiteX13-587" fmla="*/ 2854770 w 3239999"/>
              <a:gd name="connsiteY13-588" fmla="*/ 430441 h 3032924"/>
              <a:gd name="connsiteX14-589" fmla="*/ 3120669 w 3239999"/>
              <a:gd name="connsiteY14-590" fmla="*/ 428517 h 3032924"/>
              <a:gd name="connsiteX15-591" fmla="*/ 3120669 w 3239999"/>
              <a:gd name="connsiteY15-592" fmla="*/ 738345 h 3032924"/>
              <a:gd name="connsiteX16-593" fmla="*/ 3239999 w 3239999"/>
              <a:gd name="connsiteY16-594" fmla="*/ 738345 h 3032924"/>
              <a:gd name="connsiteX17-595" fmla="*/ 3239999 w 3239999"/>
              <a:gd name="connsiteY17-596" fmla="*/ 3032924 h 3032924"/>
              <a:gd name="connsiteX18-597" fmla="*/ 0 w 3239999"/>
              <a:gd name="connsiteY18-598" fmla="*/ 3032924 h 3032924"/>
              <a:gd name="connsiteX19-599" fmla="*/ 0 w 3239999"/>
              <a:gd name="connsiteY19-600" fmla="*/ 738345 h 3032924"/>
              <a:gd name="connsiteX20-601" fmla="*/ 102477 w 3239999"/>
              <a:gd name="connsiteY20-602" fmla="*/ 738345 h 3032924"/>
              <a:gd name="connsiteX21-603" fmla="*/ 102477 w 3239999"/>
              <a:gd name="connsiteY21-604" fmla="*/ 428517 h 3032924"/>
              <a:gd name="connsiteX22-605" fmla="*/ 385229 w 3239999"/>
              <a:gd name="connsiteY22-606" fmla="*/ 430441 h 3032924"/>
              <a:gd name="connsiteX23-607" fmla="*/ 386326 w 3239999"/>
              <a:gd name="connsiteY23-608" fmla="*/ 91100 h 3032924"/>
              <a:gd name="connsiteX24-609" fmla="*/ 833935 w 3239999"/>
              <a:gd name="connsiteY24-610" fmla="*/ 22 h 3032924"/>
              <a:gd name="connsiteX25-611" fmla="*/ 1576606 w 3239999"/>
              <a:gd name="connsiteY25-612" fmla="*/ 402054 h 3032924"/>
              <a:gd name="connsiteX26-613" fmla="*/ 1576606 w 3239999"/>
              <a:gd name="connsiteY26-614" fmla="*/ 430441 h 3032924"/>
              <a:gd name="connsiteX27-615" fmla="*/ 1576606 w 3239999"/>
              <a:gd name="connsiteY27-616" fmla="*/ 526981 h 3032924"/>
              <a:gd name="connsiteX28-617" fmla="*/ 1576606 w 3239999"/>
              <a:gd name="connsiteY28-618" fmla="*/ 2765302 h 3032924"/>
              <a:gd name="connsiteX29-619" fmla="*/ 378630 w 3239999"/>
              <a:gd name="connsiteY29-620" fmla="*/ 2472117 h 3032924"/>
              <a:gd name="connsiteX30-621" fmla="*/ 384918 w 3239999"/>
              <a:gd name="connsiteY30-622" fmla="*/ 526981 h 3032924"/>
              <a:gd name="connsiteX31-623" fmla="*/ 239143 w 3239999"/>
              <a:gd name="connsiteY31-624" fmla="*/ 526981 h 3032924"/>
              <a:gd name="connsiteX32-625" fmla="*/ 239143 w 3239999"/>
              <a:gd name="connsiteY32-626" fmla="*/ 2776423 h 3032924"/>
              <a:gd name="connsiteX33-627" fmla="*/ 1576606 w 3239999"/>
              <a:gd name="connsiteY33-628" fmla="*/ 2776423 h 3032924"/>
              <a:gd name="connsiteX34-629" fmla="*/ 1668046 w 3239999"/>
              <a:gd name="connsiteY34-630" fmla="*/ 2869642 h 3032924"/>
              <a:gd name="connsiteX0-631" fmla="*/ 1576606 w 3239999"/>
              <a:gd name="connsiteY0-632" fmla="*/ 2778202 h 3032924"/>
              <a:gd name="connsiteX1-633" fmla="*/ 1663394 w 3239999"/>
              <a:gd name="connsiteY1-634" fmla="*/ 2778202 h 3032924"/>
              <a:gd name="connsiteX2-635" fmla="*/ 1663394 w 3239999"/>
              <a:gd name="connsiteY2-636" fmla="*/ 2776423 h 3032924"/>
              <a:gd name="connsiteX3-637" fmla="*/ 3000856 w 3239999"/>
              <a:gd name="connsiteY3-638" fmla="*/ 2776423 h 3032924"/>
              <a:gd name="connsiteX4-639" fmla="*/ 3000856 w 3239999"/>
              <a:gd name="connsiteY4-640" fmla="*/ 526981 h 3032924"/>
              <a:gd name="connsiteX5-641" fmla="*/ 2855082 w 3239999"/>
              <a:gd name="connsiteY5-642" fmla="*/ 526981 h 3032924"/>
              <a:gd name="connsiteX6-643" fmla="*/ 2861369 w 3239999"/>
              <a:gd name="connsiteY6-644" fmla="*/ 2472117 h 3032924"/>
              <a:gd name="connsiteX7-645" fmla="*/ 1663394 w 3239999"/>
              <a:gd name="connsiteY7-646" fmla="*/ 2765302 h 3032924"/>
              <a:gd name="connsiteX8-647" fmla="*/ 1663394 w 3239999"/>
              <a:gd name="connsiteY8-648" fmla="*/ 526981 h 3032924"/>
              <a:gd name="connsiteX9-649" fmla="*/ 1663394 w 3239999"/>
              <a:gd name="connsiteY9-650" fmla="*/ 430441 h 3032924"/>
              <a:gd name="connsiteX10-651" fmla="*/ 1663394 w 3239999"/>
              <a:gd name="connsiteY10-652" fmla="*/ 402054 h 3032924"/>
              <a:gd name="connsiteX11-653" fmla="*/ 2406065 w 3239999"/>
              <a:gd name="connsiteY11-654" fmla="*/ 22 h 3032924"/>
              <a:gd name="connsiteX12-655" fmla="*/ 2853673 w 3239999"/>
              <a:gd name="connsiteY12-656" fmla="*/ 91100 h 3032924"/>
              <a:gd name="connsiteX13-657" fmla="*/ 2854770 w 3239999"/>
              <a:gd name="connsiteY13-658" fmla="*/ 430441 h 3032924"/>
              <a:gd name="connsiteX14-659" fmla="*/ 3120669 w 3239999"/>
              <a:gd name="connsiteY14-660" fmla="*/ 428517 h 3032924"/>
              <a:gd name="connsiteX15-661" fmla="*/ 3120669 w 3239999"/>
              <a:gd name="connsiteY15-662" fmla="*/ 738345 h 3032924"/>
              <a:gd name="connsiteX16-663" fmla="*/ 3239999 w 3239999"/>
              <a:gd name="connsiteY16-664" fmla="*/ 738345 h 3032924"/>
              <a:gd name="connsiteX17-665" fmla="*/ 3239999 w 3239999"/>
              <a:gd name="connsiteY17-666" fmla="*/ 3032924 h 3032924"/>
              <a:gd name="connsiteX18-667" fmla="*/ 0 w 3239999"/>
              <a:gd name="connsiteY18-668" fmla="*/ 3032924 h 3032924"/>
              <a:gd name="connsiteX19-669" fmla="*/ 0 w 3239999"/>
              <a:gd name="connsiteY19-670" fmla="*/ 738345 h 3032924"/>
              <a:gd name="connsiteX20-671" fmla="*/ 102477 w 3239999"/>
              <a:gd name="connsiteY20-672" fmla="*/ 738345 h 3032924"/>
              <a:gd name="connsiteX21-673" fmla="*/ 102477 w 3239999"/>
              <a:gd name="connsiteY21-674" fmla="*/ 428517 h 3032924"/>
              <a:gd name="connsiteX22-675" fmla="*/ 385229 w 3239999"/>
              <a:gd name="connsiteY22-676" fmla="*/ 430441 h 3032924"/>
              <a:gd name="connsiteX23-677" fmla="*/ 386326 w 3239999"/>
              <a:gd name="connsiteY23-678" fmla="*/ 91100 h 3032924"/>
              <a:gd name="connsiteX24-679" fmla="*/ 833935 w 3239999"/>
              <a:gd name="connsiteY24-680" fmla="*/ 22 h 3032924"/>
              <a:gd name="connsiteX25-681" fmla="*/ 1576606 w 3239999"/>
              <a:gd name="connsiteY25-682" fmla="*/ 402054 h 3032924"/>
              <a:gd name="connsiteX26-683" fmla="*/ 1576606 w 3239999"/>
              <a:gd name="connsiteY26-684" fmla="*/ 430441 h 3032924"/>
              <a:gd name="connsiteX27-685" fmla="*/ 1576606 w 3239999"/>
              <a:gd name="connsiteY27-686" fmla="*/ 526981 h 3032924"/>
              <a:gd name="connsiteX28-687" fmla="*/ 1576606 w 3239999"/>
              <a:gd name="connsiteY28-688" fmla="*/ 2765302 h 3032924"/>
              <a:gd name="connsiteX29-689" fmla="*/ 378630 w 3239999"/>
              <a:gd name="connsiteY29-690" fmla="*/ 2472117 h 3032924"/>
              <a:gd name="connsiteX30-691" fmla="*/ 384918 w 3239999"/>
              <a:gd name="connsiteY30-692" fmla="*/ 526981 h 3032924"/>
              <a:gd name="connsiteX31-693" fmla="*/ 239143 w 3239999"/>
              <a:gd name="connsiteY31-694" fmla="*/ 526981 h 3032924"/>
              <a:gd name="connsiteX32-695" fmla="*/ 239143 w 3239999"/>
              <a:gd name="connsiteY32-696" fmla="*/ 2776423 h 3032924"/>
              <a:gd name="connsiteX33-697" fmla="*/ 1576606 w 3239999"/>
              <a:gd name="connsiteY33-698" fmla="*/ 2776423 h 3032924"/>
              <a:gd name="connsiteX34-699" fmla="*/ 1668046 w 3239999"/>
              <a:gd name="connsiteY34-700" fmla="*/ 2869642 h 3032924"/>
              <a:gd name="connsiteX0-701" fmla="*/ 1576606 w 3239999"/>
              <a:gd name="connsiteY0-702" fmla="*/ 2778202 h 3032924"/>
              <a:gd name="connsiteX1-703" fmla="*/ 1663394 w 3239999"/>
              <a:gd name="connsiteY1-704" fmla="*/ 2778202 h 3032924"/>
              <a:gd name="connsiteX2-705" fmla="*/ 1663394 w 3239999"/>
              <a:gd name="connsiteY2-706" fmla="*/ 2776423 h 3032924"/>
              <a:gd name="connsiteX3-707" fmla="*/ 3000856 w 3239999"/>
              <a:gd name="connsiteY3-708" fmla="*/ 2776423 h 3032924"/>
              <a:gd name="connsiteX4-709" fmla="*/ 3000856 w 3239999"/>
              <a:gd name="connsiteY4-710" fmla="*/ 526981 h 3032924"/>
              <a:gd name="connsiteX5-711" fmla="*/ 2855082 w 3239999"/>
              <a:gd name="connsiteY5-712" fmla="*/ 526981 h 3032924"/>
              <a:gd name="connsiteX6-713" fmla="*/ 2861369 w 3239999"/>
              <a:gd name="connsiteY6-714" fmla="*/ 2472117 h 3032924"/>
              <a:gd name="connsiteX7-715" fmla="*/ 1663394 w 3239999"/>
              <a:gd name="connsiteY7-716" fmla="*/ 2765302 h 3032924"/>
              <a:gd name="connsiteX8-717" fmla="*/ 1663394 w 3239999"/>
              <a:gd name="connsiteY8-718" fmla="*/ 526981 h 3032924"/>
              <a:gd name="connsiteX9-719" fmla="*/ 1663394 w 3239999"/>
              <a:gd name="connsiteY9-720" fmla="*/ 430441 h 3032924"/>
              <a:gd name="connsiteX10-721" fmla="*/ 1663394 w 3239999"/>
              <a:gd name="connsiteY10-722" fmla="*/ 402054 h 3032924"/>
              <a:gd name="connsiteX11-723" fmla="*/ 2406065 w 3239999"/>
              <a:gd name="connsiteY11-724" fmla="*/ 22 h 3032924"/>
              <a:gd name="connsiteX12-725" fmla="*/ 2853673 w 3239999"/>
              <a:gd name="connsiteY12-726" fmla="*/ 91100 h 3032924"/>
              <a:gd name="connsiteX13-727" fmla="*/ 2854770 w 3239999"/>
              <a:gd name="connsiteY13-728" fmla="*/ 430441 h 3032924"/>
              <a:gd name="connsiteX14-729" fmla="*/ 3120669 w 3239999"/>
              <a:gd name="connsiteY14-730" fmla="*/ 428517 h 3032924"/>
              <a:gd name="connsiteX15-731" fmla="*/ 3120669 w 3239999"/>
              <a:gd name="connsiteY15-732" fmla="*/ 738345 h 3032924"/>
              <a:gd name="connsiteX16-733" fmla="*/ 3239999 w 3239999"/>
              <a:gd name="connsiteY16-734" fmla="*/ 738345 h 3032924"/>
              <a:gd name="connsiteX17-735" fmla="*/ 3239999 w 3239999"/>
              <a:gd name="connsiteY17-736" fmla="*/ 3032924 h 3032924"/>
              <a:gd name="connsiteX18-737" fmla="*/ 0 w 3239999"/>
              <a:gd name="connsiteY18-738" fmla="*/ 3032924 h 3032924"/>
              <a:gd name="connsiteX19-739" fmla="*/ 0 w 3239999"/>
              <a:gd name="connsiteY19-740" fmla="*/ 738345 h 3032924"/>
              <a:gd name="connsiteX20-741" fmla="*/ 102477 w 3239999"/>
              <a:gd name="connsiteY20-742" fmla="*/ 738345 h 3032924"/>
              <a:gd name="connsiteX21-743" fmla="*/ 102477 w 3239999"/>
              <a:gd name="connsiteY21-744" fmla="*/ 428517 h 3032924"/>
              <a:gd name="connsiteX22-745" fmla="*/ 385229 w 3239999"/>
              <a:gd name="connsiteY22-746" fmla="*/ 430441 h 3032924"/>
              <a:gd name="connsiteX23-747" fmla="*/ 386326 w 3239999"/>
              <a:gd name="connsiteY23-748" fmla="*/ 91100 h 3032924"/>
              <a:gd name="connsiteX24-749" fmla="*/ 833935 w 3239999"/>
              <a:gd name="connsiteY24-750" fmla="*/ 22 h 3032924"/>
              <a:gd name="connsiteX25-751" fmla="*/ 1576606 w 3239999"/>
              <a:gd name="connsiteY25-752" fmla="*/ 402054 h 3032924"/>
              <a:gd name="connsiteX26-753" fmla="*/ 1576606 w 3239999"/>
              <a:gd name="connsiteY26-754" fmla="*/ 430441 h 3032924"/>
              <a:gd name="connsiteX27-755" fmla="*/ 1576606 w 3239999"/>
              <a:gd name="connsiteY27-756" fmla="*/ 526981 h 3032924"/>
              <a:gd name="connsiteX28-757" fmla="*/ 1576606 w 3239999"/>
              <a:gd name="connsiteY28-758" fmla="*/ 2765302 h 3032924"/>
              <a:gd name="connsiteX29-759" fmla="*/ 378630 w 3239999"/>
              <a:gd name="connsiteY29-760" fmla="*/ 2472117 h 3032924"/>
              <a:gd name="connsiteX30-761" fmla="*/ 384918 w 3239999"/>
              <a:gd name="connsiteY30-762" fmla="*/ 526981 h 3032924"/>
              <a:gd name="connsiteX31-763" fmla="*/ 239143 w 3239999"/>
              <a:gd name="connsiteY31-764" fmla="*/ 526981 h 3032924"/>
              <a:gd name="connsiteX32-765" fmla="*/ 239143 w 3239999"/>
              <a:gd name="connsiteY32-766" fmla="*/ 2776423 h 3032924"/>
              <a:gd name="connsiteX33-767" fmla="*/ 1576606 w 3239999"/>
              <a:gd name="connsiteY33-768" fmla="*/ 2776423 h 3032924"/>
              <a:gd name="connsiteX34-769" fmla="*/ 1668046 w 3239999"/>
              <a:gd name="connsiteY34-770" fmla="*/ 2869642 h 3032924"/>
              <a:gd name="connsiteX0-771" fmla="*/ 1576606 w 3239999"/>
              <a:gd name="connsiteY0-772" fmla="*/ 2778202 h 3032924"/>
              <a:gd name="connsiteX1-773" fmla="*/ 1663394 w 3239999"/>
              <a:gd name="connsiteY1-774" fmla="*/ 2778202 h 3032924"/>
              <a:gd name="connsiteX2-775" fmla="*/ 1663394 w 3239999"/>
              <a:gd name="connsiteY2-776" fmla="*/ 2776423 h 3032924"/>
              <a:gd name="connsiteX3-777" fmla="*/ 3000856 w 3239999"/>
              <a:gd name="connsiteY3-778" fmla="*/ 2776423 h 3032924"/>
              <a:gd name="connsiteX4-779" fmla="*/ 3000856 w 3239999"/>
              <a:gd name="connsiteY4-780" fmla="*/ 526981 h 3032924"/>
              <a:gd name="connsiteX5-781" fmla="*/ 2855082 w 3239999"/>
              <a:gd name="connsiteY5-782" fmla="*/ 526981 h 3032924"/>
              <a:gd name="connsiteX6-783" fmla="*/ 2861369 w 3239999"/>
              <a:gd name="connsiteY6-784" fmla="*/ 2472117 h 3032924"/>
              <a:gd name="connsiteX7-785" fmla="*/ 1663394 w 3239999"/>
              <a:gd name="connsiteY7-786" fmla="*/ 2765302 h 3032924"/>
              <a:gd name="connsiteX8-787" fmla="*/ 1663394 w 3239999"/>
              <a:gd name="connsiteY8-788" fmla="*/ 526981 h 3032924"/>
              <a:gd name="connsiteX9-789" fmla="*/ 1663394 w 3239999"/>
              <a:gd name="connsiteY9-790" fmla="*/ 430441 h 3032924"/>
              <a:gd name="connsiteX10-791" fmla="*/ 1663394 w 3239999"/>
              <a:gd name="connsiteY10-792" fmla="*/ 402054 h 3032924"/>
              <a:gd name="connsiteX11-793" fmla="*/ 2406065 w 3239999"/>
              <a:gd name="connsiteY11-794" fmla="*/ 22 h 3032924"/>
              <a:gd name="connsiteX12-795" fmla="*/ 2853673 w 3239999"/>
              <a:gd name="connsiteY12-796" fmla="*/ 91100 h 3032924"/>
              <a:gd name="connsiteX13-797" fmla="*/ 2854770 w 3239999"/>
              <a:gd name="connsiteY13-798" fmla="*/ 430441 h 3032924"/>
              <a:gd name="connsiteX14-799" fmla="*/ 3120669 w 3239999"/>
              <a:gd name="connsiteY14-800" fmla="*/ 428517 h 3032924"/>
              <a:gd name="connsiteX15-801" fmla="*/ 3120669 w 3239999"/>
              <a:gd name="connsiteY15-802" fmla="*/ 738345 h 3032924"/>
              <a:gd name="connsiteX16-803" fmla="*/ 3239999 w 3239999"/>
              <a:gd name="connsiteY16-804" fmla="*/ 738345 h 3032924"/>
              <a:gd name="connsiteX17-805" fmla="*/ 3239999 w 3239999"/>
              <a:gd name="connsiteY17-806" fmla="*/ 3032924 h 3032924"/>
              <a:gd name="connsiteX18-807" fmla="*/ 0 w 3239999"/>
              <a:gd name="connsiteY18-808" fmla="*/ 3032924 h 3032924"/>
              <a:gd name="connsiteX19-809" fmla="*/ 0 w 3239999"/>
              <a:gd name="connsiteY19-810" fmla="*/ 738345 h 3032924"/>
              <a:gd name="connsiteX20-811" fmla="*/ 102477 w 3239999"/>
              <a:gd name="connsiteY20-812" fmla="*/ 738345 h 3032924"/>
              <a:gd name="connsiteX21-813" fmla="*/ 102477 w 3239999"/>
              <a:gd name="connsiteY21-814" fmla="*/ 428517 h 3032924"/>
              <a:gd name="connsiteX22-815" fmla="*/ 385229 w 3239999"/>
              <a:gd name="connsiteY22-816" fmla="*/ 430441 h 3032924"/>
              <a:gd name="connsiteX23-817" fmla="*/ 386326 w 3239999"/>
              <a:gd name="connsiteY23-818" fmla="*/ 91100 h 3032924"/>
              <a:gd name="connsiteX24-819" fmla="*/ 833935 w 3239999"/>
              <a:gd name="connsiteY24-820" fmla="*/ 22 h 3032924"/>
              <a:gd name="connsiteX25-821" fmla="*/ 1576606 w 3239999"/>
              <a:gd name="connsiteY25-822" fmla="*/ 402054 h 3032924"/>
              <a:gd name="connsiteX26-823" fmla="*/ 1576606 w 3239999"/>
              <a:gd name="connsiteY26-824" fmla="*/ 430441 h 3032924"/>
              <a:gd name="connsiteX27-825" fmla="*/ 1576606 w 3239999"/>
              <a:gd name="connsiteY27-826" fmla="*/ 526981 h 3032924"/>
              <a:gd name="connsiteX28-827" fmla="*/ 1576606 w 3239999"/>
              <a:gd name="connsiteY28-828" fmla="*/ 2765302 h 3032924"/>
              <a:gd name="connsiteX29-829" fmla="*/ 378630 w 3239999"/>
              <a:gd name="connsiteY29-830" fmla="*/ 2472117 h 3032924"/>
              <a:gd name="connsiteX30-831" fmla="*/ 384918 w 3239999"/>
              <a:gd name="connsiteY30-832" fmla="*/ 526981 h 3032924"/>
              <a:gd name="connsiteX31-833" fmla="*/ 239143 w 3239999"/>
              <a:gd name="connsiteY31-834" fmla="*/ 526981 h 3032924"/>
              <a:gd name="connsiteX32-835" fmla="*/ 239143 w 3239999"/>
              <a:gd name="connsiteY32-836" fmla="*/ 2776423 h 3032924"/>
              <a:gd name="connsiteX33-837" fmla="*/ 1576606 w 3239999"/>
              <a:gd name="connsiteY33-838" fmla="*/ 2776423 h 3032924"/>
              <a:gd name="connsiteX34-839" fmla="*/ 1668046 w 3239999"/>
              <a:gd name="connsiteY34-840" fmla="*/ 2869642 h 3032924"/>
              <a:gd name="connsiteX0-841" fmla="*/ 1576606 w 3239999"/>
              <a:gd name="connsiteY0-842" fmla="*/ 2778202 h 3032924"/>
              <a:gd name="connsiteX1-843" fmla="*/ 1663394 w 3239999"/>
              <a:gd name="connsiteY1-844" fmla="*/ 2778202 h 3032924"/>
              <a:gd name="connsiteX2-845" fmla="*/ 1663394 w 3239999"/>
              <a:gd name="connsiteY2-846" fmla="*/ 2776423 h 3032924"/>
              <a:gd name="connsiteX3-847" fmla="*/ 3000856 w 3239999"/>
              <a:gd name="connsiteY3-848" fmla="*/ 2776423 h 3032924"/>
              <a:gd name="connsiteX4-849" fmla="*/ 3000856 w 3239999"/>
              <a:gd name="connsiteY4-850" fmla="*/ 526981 h 3032924"/>
              <a:gd name="connsiteX5-851" fmla="*/ 2855082 w 3239999"/>
              <a:gd name="connsiteY5-852" fmla="*/ 526981 h 3032924"/>
              <a:gd name="connsiteX6-853" fmla="*/ 2861369 w 3239999"/>
              <a:gd name="connsiteY6-854" fmla="*/ 2472117 h 3032924"/>
              <a:gd name="connsiteX7-855" fmla="*/ 1663394 w 3239999"/>
              <a:gd name="connsiteY7-856" fmla="*/ 2765302 h 3032924"/>
              <a:gd name="connsiteX8-857" fmla="*/ 1663394 w 3239999"/>
              <a:gd name="connsiteY8-858" fmla="*/ 526981 h 3032924"/>
              <a:gd name="connsiteX9-859" fmla="*/ 1663394 w 3239999"/>
              <a:gd name="connsiteY9-860" fmla="*/ 430441 h 3032924"/>
              <a:gd name="connsiteX10-861" fmla="*/ 1663394 w 3239999"/>
              <a:gd name="connsiteY10-862" fmla="*/ 402054 h 3032924"/>
              <a:gd name="connsiteX11-863" fmla="*/ 2406065 w 3239999"/>
              <a:gd name="connsiteY11-864" fmla="*/ 22 h 3032924"/>
              <a:gd name="connsiteX12-865" fmla="*/ 2853673 w 3239999"/>
              <a:gd name="connsiteY12-866" fmla="*/ 91100 h 3032924"/>
              <a:gd name="connsiteX13-867" fmla="*/ 2854770 w 3239999"/>
              <a:gd name="connsiteY13-868" fmla="*/ 430441 h 3032924"/>
              <a:gd name="connsiteX14-869" fmla="*/ 3120669 w 3239999"/>
              <a:gd name="connsiteY14-870" fmla="*/ 428517 h 3032924"/>
              <a:gd name="connsiteX15-871" fmla="*/ 3120669 w 3239999"/>
              <a:gd name="connsiteY15-872" fmla="*/ 738345 h 3032924"/>
              <a:gd name="connsiteX16-873" fmla="*/ 3239999 w 3239999"/>
              <a:gd name="connsiteY16-874" fmla="*/ 738345 h 3032924"/>
              <a:gd name="connsiteX17-875" fmla="*/ 3239999 w 3239999"/>
              <a:gd name="connsiteY17-876" fmla="*/ 3032924 h 3032924"/>
              <a:gd name="connsiteX18-877" fmla="*/ 0 w 3239999"/>
              <a:gd name="connsiteY18-878" fmla="*/ 3032924 h 3032924"/>
              <a:gd name="connsiteX19-879" fmla="*/ 0 w 3239999"/>
              <a:gd name="connsiteY19-880" fmla="*/ 738345 h 3032924"/>
              <a:gd name="connsiteX20-881" fmla="*/ 102477 w 3239999"/>
              <a:gd name="connsiteY20-882" fmla="*/ 738345 h 3032924"/>
              <a:gd name="connsiteX21-883" fmla="*/ 102477 w 3239999"/>
              <a:gd name="connsiteY21-884" fmla="*/ 428517 h 3032924"/>
              <a:gd name="connsiteX22-885" fmla="*/ 385229 w 3239999"/>
              <a:gd name="connsiteY22-886" fmla="*/ 430441 h 3032924"/>
              <a:gd name="connsiteX23-887" fmla="*/ 386326 w 3239999"/>
              <a:gd name="connsiteY23-888" fmla="*/ 91100 h 3032924"/>
              <a:gd name="connsiteX24-889" fmla="*/ 833935 w 3239999"/>
              <a:gd name="connsiteY24-890" fmla="*/ 22 h 3032924"/>
              <a:gd name="connsiteX25-891" fmla="*/ 1576606 w 3239999"/>
              <a:gd name="connsiteY25-892" fmla="*/ 402054 h 3032924"/>
              <a:gd name="connsiteX26-893" fmla="*/ 1576606 w 3239999"/>
              <a:gd name="connsiteY26-894" fmla="*/ 430441 h 3032924"/>
              <a:gd name="connsiteX27-895" fmla="*/ 1576606 w 3239999"/>
              <a:gd name="connsiteY27-896" fmla="*/ 526981 h 3032924"/>
              <a:gd name="connsiteX28-897" fmla="*/ 1576606 w 3239999"/>
              <a:gd name="connsiteY28-898" fmla="*/ 2765302 h 3032924"/>
              <a:gd name="connsiteX29-899" fmla="*/ 378630 w 3239999"/>
              <a:gd name="connsiteY29-900" fmla="*/ 2472117 h 3032924"/>
              <a:gd name="connsiteX30-901" fmla="*/ 384918 w 3239999"/>
              <a:gd name="connsiteY30-902" fmla="*/ 526981 h 3032924"/>
              <a:gd name="connsiteX31-903" fmla="*/ 239143 w 3239999"/>
              <a:gd name="connsiteY31-904" fmla="*/ 526981 h 3032924"/>
              <a:gd name="connsiteX32-905" fmla="*/ 239143 w 3239999"/>
              <a:gd name="connsiteY32-906" fmla="*/ 2776423 h 3032924"/>
              <a:gd name="connsiteX33-907" fmla="*/ 1576606 w 3239999"/>
              <a:gd name="connsiteY33-908" fmla="*/ 2776423 h 3032924"/>
              <a:gd name="connsiteX34-909" fmla="*/ 1668046 w 3239999"/>
              <a:gd name="connsiteY34-910" fmla="*/ 2869642 h 3032924"/>
              <a:gd name="connsiteX0-911" fmla="*/ 1576606 w 3239999"/>
              <a:gd name="connsiteY0-912" fmla="*/ 2778202 h 3032924"/>
              <a:gd name="connsiteX1-913" fmla="*/ 1663394 w 3239999"/>
              <a:gd name="connsiteY1-914" fmla="*/ 2778202 h 3032924"/>
              <a:gd name="connsiteX2-915" fmla="*/ 1663394 w 3239999"/>
              <a:gd name="connsiteY2-916" fmla="*/ 2776423 h 3032924"/>
              <a:gd name="connsiteX3-917" fmla="*/ 3000856 w 3239999"/>
              <a:gd name="connsiteY3-918" fmla="*/ 2776423 h 3032924"/>
              <a:gd name="connsiteX4-919" fmla="*/ 3000856 w 3239999"/>
              <a:gd name="connsiteY4-920" fmla="*/ 526981 h 3032924"/>
              <a:gd name="connsiteX5-921" fmla="*/ 2855082 w 3239999"/>
              <a:gd name="connsiteY5-922" fmla="*/ 526981 h 3032924"/>
              <a:gd name="connsiteX6-923" fmla="*/ 2861369 w 3239999"/>
              <a:gd name="connsiteY6-924" fmla="*/ 2472117 h 3032924"/>
              <a:gd name="connsiteX7-925" fmla="*/ 1663394 w 3239999"/>
              <a:gd name="connsiteY7-926" fmla="*/ 2765302 h 3032924"/>
              <a:gd name="connsiteX8-927" fmla="*/ 1663394 w 3239999"/>
              <a:gd name="connsiteY8-928" fmla="*/ 526981 h 3032924"/>
              <a:gd name="connsiteX9-929" fmla="*/ 1663394 w 3239999"/>
              <a:gd name="connsiteY9-930" fmla="*/ 430441 h 3032924"/>
              <a:gd name="connsiteX10-931" fmla="*/ 1663394 w 3239999"/>
              <a:gd name="connsiteY10-932" fmla="*/ 402054 h 3032924"/>
              <a:gd name="connsiteX11-933" fmla="*/ 2406065 w 3239999"/>
              <a:gd name="connsiteY11-934" fmla="*/ 22 h 3032924"/>
              <a:gd name="connsiteX12-935" fmla="*/ 2853673 w 3239999"/>
              <a:gd name="connsiteY12-936" fmla="*/ 91100 h 3032924"/>
              <a:gd name="connsiteX13-937" fmla="*/ 2854770 w 3239999"/>
              <a:gd name="connsiteY13-938" fmla="*/ 430441 h 3032924"/>
              <a:gd name="connsiteX14-939" fmla="*/ 3120669 w 3239999"/>
              <a:gd name="connsiteY14-940" fmla="*/ 428517 h 3032924"/>
              <a:gd name="connsiteX15-941" fmla="*/ 3120669 w 3239999"/>
              <a:gd name="connsiteY15-942" fmla="*/ 738345 h 3032924"/>
              <a:gd name="connsiteX16-943" fmla="*/ 3239999 w 3239999"/>
              <a:gd name="connsiteY16-944" fmla="*/ 738345 h 3032924"/>
              <a:gd name="connsiteX17-945" fmla="*/ 3239999 w 3239999"/>
              <a:gd name="connsiteY17-946" fmla="*/ 3032924 h 3032924"/>
              <a:gd name="connsiteX18-947" fmla="*/ 0 w 3239999"/>
              <a:gd name="connsiteY18-948" fmla="*/ 3032924 h 3032924"/>
              <a:gd name="connsiteX19-949" fmla="*/ 0 w 3239999"/>
              <a:gd name="connsiteY19-950" fmla="*/ 738345 h 3032924"/>
              <a:gd name="connsiteX20-951" fmla="*/ 102477 w 3239999"/>
              <a:gd name="connsiteY20-952" fmla="*/ 738345 h 3032924"/>
              <a:gd name="connsiteX21-953" fmla="*/ 102477 w 3239999"/>
              <a:gd name="connsiteY21-954" fmla="*/ 428517 h 3032924"/>
              <a:gd name="connsiteX22-955" fmla="*/ 385229 w 3239999"/>
              <a:gd name="connsiteY22-956" fmla="*/ 430441 h 3032924"/>
              <a:gd name="connsiteX23-957" fmla="*/ 386326 w 3239999"/>
              <a:gd name="connsiteY23-958" fmla="*/ 91100 h 3032924"/>
              <a:gd name="connsiteX24-959" fmla="*/ 833935 w 3239999"/>
              <a:gd name="connsiteY24-960" fmla="*/ 22 h 3032924"/>
              <a:gd name="connsiteX25-961" fmla="*/ 1576606 w 3239999"/>
              <a:gd name="connsiteY25-962" fmla="*/ 402054 h 3032924"/>
              <a:gd name="connsiteX26-963" fmla="*/ 1576606 w 3239999"/>
              <a:gd name="connsiteY26-964" fmla="*/ 430441 h 3032924"/>
              <a:gd name="connsiteX27-965" fmla="*/ 1576606 w 3239999"/>
              <a:gd name="connsiteY27-966" fmla="*/ 526981 h 3032924"/>
              <a:gd name="connsiteX28-967" fmla="*/ 1576606 w 3239999"/>
              <a:gd name="connsiteY28-968" fmla="*/ 2765302 h 3032924"/>
              <a:gd name="connsiteX29-969" fmla="*/ 378630 w 3239999"/>
              <a:gd name="connsiteY29-970" fmla="*/ 2472117 h 3032924"/>
              <a:gd name="connsiteX30-971" fmla="*/ 384918 w 3239999"/>
              <a:gd name="connsiteY30-972" fmla="*/ 526981 h 3032924"/>
              <a:gd name="connsiteX31-973" fmla="*/ 239143 w 3239999"/>
              <a:gd name="connsiteY31-974" fmla="*/ 526981 h 3032924"/>
              <a:gd name="connsiteX32-975" fmla="*/ 239143 w 3239999"/>
              <a:gd name="connsiteY32-976" fmla="*/ 2776423 h 3032924"/>
              <a:gd name="connsiteX33-977" fmla="*/ 1576606 w 3239999"/>
              <a:gd name="connsiteY33-978" fmla="*/ 2776423 h 3032924"/>
              <a:gd name="connsiteX34-979" fmla="*/ 1668046 w 3239999"/>
              <a:gd name="connsiteY34-980" fmla="*/ 2869642 h 3032924"/>
              <a:gd name="connsiteX0-981" fmla="*/ 1576606 w 3239999"/>
              <a:gd name="connsiteY0-982" fmla="*/ 2778202 h 3032924"/>
              <a:gd name="connsiteX1-983" fmla="*/ 1663394 w 3239999"/>
              <a:gd name="connsiteY1-984" fmla="*/ 2778202 h 3032924"/>
              <a:gd name="connsiteX2-985" fmla="*/ 1663394 w 3239999"/>
              <a:gd name="connsiteY2-986" fmla="*/ 2776423 h 3032924"/>
              <a:gd name="connsiteX3-987" fmla="*/ 3000856 w 3239999"/>
              <a:gd name="connsiteY3-988" fmla="*/ 2776423 h 3032924"/>
              <a:gd name="connsiteX4-989" fmla="*/ 3000856 w 3239999"/>
              <a:gd name="connsiteY4-990" fmla="*/ 526981 h 3032924"/>
              <a:gd name="connsiteX5-991" fmla="*/ 2855082 w 3239999"/>
              <a:gd name="connsiteY5-992" fmla="*/ 526981 h 3032924"/>
              <a:gd name="connsiteX6-993" fmla="*/ 2861369 w 3239999"/>
              <a:gd name="connsiteY6-994" fmla="*/ 2472117 h 3032924"/>
              <a:gd name="connsiteX7-995" fmla="*/ 1663394 w 3239999"/>
              <a:gd name="connsiteY7-996" fmla="*/ 2765302 h 3032924"/>
              <a:gd name="connsiteX8-997" fmla="*/ 1663394 w 3239999"/>
              <a:gd name="connsiteY8-998" fmla="*/ 526981 h 3032924"/>
              <a:gd name="connsiteX9-999" fmla="*/ 1663394 w 3239999"/>
              <a:gd name="connsiteY9-1000" fmla="*/ 430441 h 3032924"/>
              <a:gd name="connsiteX10-1001" fmla="*/ 1663394 w 3239999"/>
              <a:gd name="connsiteY10-1002" fmla="*/ 402054 h 3032924"/>
              <a:gd name="connsiteX11-1003" fmla="*/ 2406065 w 3239999"/>
              <a:gd name="connsiteY11-1004" fmla="*/ 22 h 3032924"/>
              <a:gd name="connsiteX12-1005" fmla="*/ 2853673 w 3239999"/>
              <a:gd name="connsiteY12-1006" fmla="*/ 91100 h 3032924"/>
              <a:gd name="connsiteX13-1007" fmla="*/ 2854770 w 3239999"/>
              <a:gd name="connsiteY13-1008" fmla="*/ 430441 h 3032924"/>
              <a:gd name="connsiteX14-1009" fmla="*/ 3120669 w 3239999"/>
              <a:gd name="connsiteY14-1010" fmla="*/ 428517 h 3032924"/>
              <a:gd name="connsiteX15-1011" fmla="*/ 3120669 w 3239999"/>
              <a:gd name="connsiteY15-1012" fmla="*/ 738345 h 3032924"/>
              <a:gd name="connsiteX16-1013" fmla="*/ 3239999 w 3239999"/>
              <a:gd name="connsiteY16-1014" fmla="*/ 738345 h 3032924"/>
              <a:gd name="connsiteX17-1015" fmla="*/ 3239999 w 3239999"/>
              <a:gd name="connsiteY17-1016" fmla="*/ 3032924 h 3032924"/>
              <a:gd name="connsiteX18-1017" fmla="*/ 0 w 3239999"/>
              <a:gd name="connsiteY18-1018" fmla="*/ 3032924 h 3032924"/>
              <a:gd name="connsiteX19-1019" fmla="*/ 0 w 3239999"/>
              <a:gd name="connsiteY19-1020" fmla="*/ 738345 h 3032924"/>
              <a:gd name="connsiteX20-1021" fmla="*/ 102477 w 3239999"/>
              <a:gd name="connsiteY20-1022" fmla="*/ 738345 h 3032924"/>
              <a:gd name="connsiteX21-1023" fmla="*/ 102477 w 3239999"/>
              <a:gd name="connsiteY21-1024" fmla="*/ 428517 h 3032924"/>
              <a:gd name="connsiteX22-1025" fmla="*/ 385229 w 3239999"/>
              <a:gd name="connsiteY22-1026" fmla="*/ 430441 h 3032924"/>
              <a:gd name="connsiteX23-1027" fmla="*/ 386326 w 3239999"/>
              <a:gd name="connsiteY23-1028" fmla="*/ 91100 h 3032924"/>
              <a:gd name="connsiteX24-1029" fmla="*/ 833935 w 3239999"/>
              <a:gd name="connsiteY24-1030" fmla="*/ 22 h 3032924"/>
              <a:gd name="connsiteX25-1031" fmla="*/ 1576606 w 3239999"/>
              <a:gd name="connsiteY25-1032" fmla="*/ 402054 h 3032924"/>
              <a:gd name="connsiteX26-1033" fmla="*/ 1576606 w 3239999"/>
              <a:gd name="connsiteY26-1034" fmla="*/ 430441 h 3032924"/>
              <a:gd name="connsiteX27-1035" fmla="*/ 1576606 w 3239999"/>
              <a:gd name="connsiteY27-1036" fmla="*/ 526981 h 3032924"/>
              <a:gd name="connsiteX28-1037" fmla="*/ 1576606 w 3239999"/>
              <a:gd name="connsiteY28-1038" fmla="*/ 2765302 h 3032924"/>
              <a:gd name="connsiteX29-1039" fmla="*/ 378630 w 3239999"/>
              <a:gd name="connsiteY29-1040" fmla="*/ 2472117 h 3032924"/>
              <a:gd name="connsiteX30-1041" fmla="*/ 384918 w 3239999"/>
              <a:gd name="connsiteY30-1042" fmla="*/ 526981 h 3032924"/>
              <a:gd name="connsiteX31-1043" fmla="*/ 239143 w 3239999"/>
              <a:gd name="connsiteY31-1044" fmla="*/ 526981 h 3032924"/>
              <a:gd name="connsiteX32-1045" fmla="*/ 239143 w 3239999"/>
              <a:gd name="connsiteY32-1046" fmla="*/ 2776423 h 3032924"/>
              <a:gd name="connsiteX33-1047" fmla="*/ 1576606 w 3239999"/>
              <a:gd name="connsiteY33-1048" fmla="*/ 2776423 h 3032924"/>
              <a:gd name="connsiteX34-1049" fmla="*/ 1668046 w 3239999"/>
              <a:gd name="connsiteY34-1050" fmla="*/ 2869642 h 3032924"/>
              <a:gd name="connsiteX0-1051" fmla="*/ 1576606 w 3239999"/>
              <a:gd name="connsiteY0-1052" fmla="*/ 2778202 h 3032924"/>
              <a:gd name="connsiteX1-1053" fmla="*/ 1663394 w 3239999"/>
              <a:gd name="connsiteY1-1054" fmla="*/ 2778202 h 3032924"/>
              <a:gd name="connsiteX2-1055" fmla="*/ 1663394 w 3239999"/>
              <a:gd name="connsiteY2-1056" fmla="*/ 2776423 h 3032924"/>
              <a:gd name="connsiteX3-1057" fmla="*/ 3000856 w 3239999"/>
              <a:gd name="connsiteY3-1058" fmla="*/ 2776423 h 3032924"/>
              <a:gd name="connsiteX4-1059" fmla="*/ 3000856 w 3239999"/>
              <a:gd name="connsiteY4-1060" fmla="*/ 526981 h 3032924"/>
              <a:gd name="connsiteX5-1061" fmla="*/ 2855082 w 3239999"/>
              <a:gd name="connsiteY5-1062" fmla="*/ 526981 h 3032924"/>
              <a:gd name="connsiteX6-1063" fmla="*/ 2861369 w 3239999"/>
              <a:gd name="connsiteY6-1064" fmla="*/ 2472117 h 3032924"/>
              <a:gd name="connsiteX7-1065" fmla="*/ 1663394 w 3239999"/>
              <a:gd name="connsiteY7-1066" fmla="*/ 2765302 h 3032924"/>
              <a:gd name="connsiteX8-1067" fmla="*/ 1663394 w 3239999"/>
              <a:gd name="connsiteY8-1068" fmla="*/ 526981 h 3032924"/>
              <a:gd name="connsiteX9-1069" fmla="*/ 1663394 w 3239999"/>
              <a:gd name="connsiteY9-1070" fmla="*/ 430441 h 3032924"/>
              <a:gd name="connsiteX10-1071" fmla="*/ 1663394 w 3239999"/>
              <a:gd name="connsiteY10-1072" fmla="*/ 402054 h 3032924"/>
              <a:gd name="connsiteX11-1073" fmla="*/ 2406065 w 3239999"/>
              <a:gd name="connsiteY11-1074" fmla="*/ 22 h 3032924"/>
              <a:gd name="connsiteX12-1075" fmla="*/ 2853673 w 3239999"/>
              <a:gd name="connsiteY12-1076" fmla="*/ 91100 h 3032924"/>
              <a:gd name="connsiteX13-1077" fmla="*/ 2854770 w 3239999"/>
              <a:gd name="connsiteY13-1078" fmla="*/ 430441 h 3032924"/>
              <a:gd name="connsiteX14-1079" fmla="*/ 3120669 w 3239999"/>
              <a:gd name="connsiteY14-1080" fmla="*/ 428517 h 3032924"/>
              <a:gd name="connsiteX15-1081" fmla="*/ 3120669 w 3239999"/>
              <a:gd name="connsiteY15-1082" fmla="*/ 738345 h 3032924"/>
              <a:gd name="connsiteX16-1083" fmla="*/ 3239999 w 3239999"/>
              <a:gd name="connsiteY16-1084" fmla="*/ 738345 h 3032924"/>
              <a:gd name="connsiteX17-1085" fmla="*/ 3239999 w 3239999"/>
              <a:gd name="connsiteY17-1086" fmla="*/ 3032924 h 3032924"/>
              <a:gd name="connsiteX18-1087" fmla="*/ 0 w 3239999"/>
              <a:gd name="connsiteY18-1088" fmla="*/ 3032924 h 3032924"/>
              <a:gd name="connsiteX19-1089" fmla="*/ 0 w 3239999"/>
              <a:gd name="connsiteY19-1090" fmla="*/ 738345 h 3032924"/>
              <a:gd name="connsiteX20-1091" fmla="*/ 102477 w 3239999"/>
              <a:gd name="connsiteY20-1092" fmla="*/ 738345 h 3032924"/>
              <a:gd name="connsiteX21-1093" fmla="*/ 102477 w 3239999"/>
              <a:gd name="connsiteY21-1094" fmla="*/ 428517 h 3032924"/>
              <a:gd name="connsiteX22-1095" fmla="*/ 385229 w 3239999"/>
              <a:gd name="connsiteY22-1096" fmla="*/ 430441 h 3032924"/>
              <a:gd name="connsiteX23-1097" fmla="*/ 386326 w 3239999"/>
              <a:gd name="connsiteY23-1098" fmla="*/ 91100 h 3032924"/>
              <a:gd name="connsiteX24-1099" fmla="*/ 833935 w 3239999"/>
              <a:gd name="connsiteY24-1100" fmla="*/ 22 h 3032924"/>
              <a:gd name="connsiteX25-1101" fmla="*/ 1576606 w 3239999"/>
              <a:gd name="connsiteY25-1102" fmla="*/ 402054 h 3032924"/>
              <a:gd name="connsiteX26-1103" fmla="*/ 1576606 w 3239999"/>
              <a:gd name="connsiteY26-1104" fmla="*/ 430441 h 3032924"/>
              <a:gd name="connsiteX27-1105" fmla="*/ 1576606 w 3239999"/>
              <a:gd name="connsiteY27-1106" fmla="*/ 526981 h 3032924"/>
              <a:gd name="connsiteX28-1107" fmla="*/ 1576606 w 3239999"/>
              <a:gd name="connsiteY28-1108" fmla="*/ 2765302 h 3032924"/>
              <a:gd name="connsiteX29-1109" fmla="*/ 378630 w 3239999"/>
              <a:gd name="connsiteY29-1110" fmla="*/ 2472117 h 3032924"/>
              <a:gd name="connsiteX30-1111" fmla="*/ 384918 w 3239999"/>
              <a:gd name="connsiteY30-1112" fmla="*/ 526981 h 3032924"/>
              <a:gd name="connsiteX31-1113" fmla="*/ 239143 w 3239999"/>
              <a:gd name="connsiteY31-1114" fmla="*/ 526981 h 3032924"/>
              <a:gd name="connsiteX32-1115" fmla="*/ 239143 w 3239999"/>
              <a:gd name="connsiteY32-1116" fmla="*/ 2776423 h 3032924"/>
              <a:gd name="connsiteX33-1117" fmla="*/ 1576606 w 3239999"/>
              <a:gd name="connsiteY33-1118" fmla="*/ 2776423 h 3032924"/>
              <a:gd name="connsiteX0-1119" fmla="*/ 1576606 w 3239999"/>
              <a:gd name="connsiteY0-1120" fmla="*/ 2778202 h 3032924"/>
              <a:gd name="connsiteX1-1121" fmla="*/ 1663394 w 3239999"/>
              <a:gd name="connsiteY1-1122" fmla="*/ 2778202 h 3032924"/>
              <a:gd name="connsiteX2-1123" fmla="*/ 1663394 w 3239999"/>
              <a:gd name="connsiteY2-1124" fmla="*/ 2776423 h 3032924"/>
              <a:gd name="connsiteX3-1125" fmla="*/ 3000856 w 3239999"/>
              <a:gd name="connsiteY3-1126" fmla="*/ 2776423 h 3032924"/>
              <a:gd name="connsiteX4-1127" fmla="*/ 3000856 w 3239999"/>
              <a:gd name="connsiteY4-1128" fmla="*/ 526981 h 3032924"/>
              <a:gd name="connsiteX5-1129" fmla="*/ 2855082 w 3239999"/>
              <a:gd name="connsiteY5-1130" fmla="*/ 526981 h 3032924"/>
              <a:gd name="connsiteX6-1131" fmla="*/ 2861369 w 3239999"/>
              <a:gd name="connsiteY6-1132" fmla="*/ 2472117 h 3032924"/>
              <a:gd name="connsiteX7-1133" fmla="*/ 1663394 w 3239999"/>
              <a:gd name="connsiteY7-1134" fmla="*/ 2765302 h 3032924"/>
              <a:gd name="connsiteX8-1135" fmla="*/ 1663394 w 3239999"/>
              <a:gd name="connsiteY8-1136" fmla="*/ 526981 h 3032924"/>
              <a:gd name="connsiteX9-1137" fmla="*/ 1663394 w 3239999"/>
              <a:gd name="connsiteY9-1138" fmla="*/ 430441 h 3032924"/>
              <a:gd name="connsiteX10-1139" fmla="*/ 1663394 w 3239999"/>
              <a:gd name="connsiteY10-1140" fmla="*/ 402054 h 3032924"/>
              <a:gd name="connsiteX11-1141" fmla="*/ 2406065 w 3239999"/>
              <a:gd name="connsiteY11-1142" fmla="*/ 22 h 3032924"/>
              <a:gd name="connsiteX12-1143" fmla="*/ 2853673 w 3239999"/>
              <a:gd name="connsiteY12-1144" fmla="*/ 91100 h 3032924"/>
              <a:gd name="connsiteX13-1145" fmla="*/ 2854770 w 3239999"/>
              <a:gd name="connsiteY13-1146" fmla="*/ 430441 h 3032924"/>
              <a:gd name="connsiteX14-1147" fmla="*/ 3120669 w 3239999"/>
              <a:gd name="connsiteY14-1148" fmla="*/ 428517 h 3032924"/>
              <a:gd name="connsiteX15-1149" fmla="*/ 3120669 w 3239999"/>
              <a:gd name="connsiteY15-1150" fmla="*/ 738345 h 3032924"/>
              <a:gd name="connsiteX16-1151" fmla="*/ 3239999 w 3239999"/>
              <a:gd name="connsiteY16-1152" fmla="*/ 738345 h 3032924"/>
              <a:gd name="connsiteX17-1153" fmla="*/ 3239999 w 3239999"/>
              <a:gd name="connsiteY17-1154" fmla="*/ 3032924 h 3032924"/>
              <a:gd name="connsiteX18-1155" fmla="*/ 0 w 3239999"/>
              <a:gd name="connsiteY18-1156" fmla="*/ 3032924 h 3032924"/>
              <a:gd name="connsiteX19-1157" fmla="*/ 0 w 3239999"/>
              <a:gd name="connsiteY19-1158" fmla="*/ 738345 h 3032924"/>
              <a:gd name="connsiteX20-1159" fmla="*/ 102477 w 3239999"/>
              <a:gd name="connsiteY20-1160" fmla="*/ 738345 h 3032924"/>
              <a:gd name="connsiteX21-1161" fmla="*/ 102477 w 3239999"/>
              <a:gd name="connsiteY21-1162" fmla="*/ 428517 h 3032924"/>
              <a:gd name="connsiteX22-1163" fmla="*/ 385229 w 3239999"/>
              <a:gd name="connsiteY22-1164" fmla="*/ 430441 h 3032924"/>
              <a:gd name="connsiteX23-1165" fmla="*/ 386326 w 3239999"/>
              <a:gd name="connsiteY23-1166" fmla="*/ 91100 h 3032924"/>
              <a:gd name="connsiteX24-1167" fmla="*/ 833935 w 3239999"/>
              <a:gd name="connsiteY24-1168" fmla="*/ 22 h 3032924"/>
              <a:gd name="connsiteX25-1169" fmla="*/ 1576606 w 3239999"/>
              <a:gd name="connsiteY25-1170" fmla="*/ 402054 h 3032924"/>
              <a:gd name="connsiteX26-1171" fmla="*/ 1576606 w 3239999"/>
              <a:gd name="connsiteY26-1172" fmla="*/ 430441 h 3032924"/>
              <a:gd name="connsiteX27-1173" fmla="*/ 1576606 w 3239999"/>
              <a:gd name="connsiteY27-1174" fmla="*/ 526981 h 3032924"/>
              <a:gd name="connsiteX28-1175" fmla="*/ 1576606 w 3239999"/>
              <a:gd name="connsiteY28-1176" fmla="*/ 2765302 h 3032924"/>
              <a:gd name="connsiteX29-1177" fmla="*/ 378630 w 3239999"/>
              <a:gd name="connsiteY29-1178" fmla="*/ 2472117 h 3032924"/>
              <a:gd name="connsiteX30-1179" fmla="*/ 384918 w 3239999"/>
              <a:gd name="connsiteY30-1180" fmla="*/ 526981 h 3032924"/>
              <a:gd name="connsiteX31-1181" fmla="*/ 239143 w 3239999"/>
              <a:gd name="connsiteY31-1182" fmla="*/ 526981 h 3032924"/>
              <a:gd name="connsiteX32-1183" fmla="*/ 239143 w 3239999"/>
              <a:gd name="connsiteY32-1184" fmla="*/ 2776423 h 3032924"/>
              <a:gd name="connsiteX33-1185" fmla="*/ 1576606 w 3239999"/>
              <a:gd name="connsiteY33-1186" fmla="*/ 2776423 h 3032924"/>
              <a:gd name="connsiteX0-1187" fmla="*/ 1576606 w 3239999"/>
              <a:gd name="connsiteY0-1188" fmla="*/ 2778202 h 3032924"/>
              <a:gd name="connsiteX1-1189" fmla="*/ 1663394 w 3239999"/>
              <a:gd name="connsiteY1-1190" fmla="*/ 2778202 h 3032924"/>
              <a:gd name="connsiteX2-1191" fmla="*/ 1663394 w 3239999"/>
              <a:gd name="connsiteY2-1192" fmla="*/ 2776423 h 3032924"/>
              <a:gd name="connsiteX3-1193" fmla="*/ 3000856 w 3239999"/>
              <a:gd name="connsiteY3-1194" fmla="*/ 2776423 h 3032924"/>
              <a:gd name="connsiteX4-1195" fmla="*/ 3000856 w 3239999"/>
              <a:gd name="connsiteY4-1196" fmla="*/ 526981 h 3032924"/>
              <a:gd name="connsiteX5-1197" fmla="*/ 2855082 w 3239999"/>
              <a:gd name="connsiteY5-1198" fmla="*/ 526981 h 3032924"/>
              <a:gd name="connsiteX6-1199" fmla="*/ 2861369 w 3239999"/>
              <a:gd name="connsiteY6-1200" fmla="*/ 2472117 h 3032924"/>
              <a:gd name="connsiteX7-1201" fmla="*/ 1663394 w 3239999"/>
              <a:gd name="connsiteY7-1202" fmla="*/ 2765302 h 3032924"/>
              <a:gd name="connsiteX8-1203" fmla="*/ 1663394 w 3239999"/>
              <a:gd name="connsiteY8-1204" fmla="*/ 526981 h 3032924"/>
              <a:gd name="connsiteX9-1205" fmla="*/ 1663394 w 3239999"/>
              <a:gd name="connsiteY9-1206" fmla="*/ 430441 h 3032924"/>
              <a:gd name="connsiteX10-1207" fmla="*/ 1663394 w 3239999"/>
              <a:gd name="connsiteY10-1208" fmla="*/ 402054 h 3032924"/>
              <a:gd name="connsiteX11-1209" fmla="*/ 2406065 w 3239999"/>
              <a:gd name="connsiteY11-1210" fmla="*/ 22 h 3032924"/>
              <a:gd name="connsiteX12-1211" fmla="*/ 2853673 w 3239999"/>
              <a:gd name="connsiteY12-1212" fmla="*/ 91100 h 3032924"/>
              <a:gd name="connsiteX13-1213" fmla="*/ 2854770 w 3239999"/>
              <a:gd name="connsiteY13-1214" fmla="*/ 430441 h 3032924"/>
              <a:gd name="connsiteX14-1215" fmla="*/ 3120669 w 3239999"/>
              <a:gd name="connsiteY14-1216" fmla="*/ 428517 h 3032924"/>
              <a:gd name="connsiteX15-1217" fmla="*/ 3120669 w 3239999"/>
              <a:gd name="connsiteY15-1218" fmla="*/ 738345 h 3032924"/>
              <a:gd name="connsiteX16-1219" fmla="*/ 3239999 w 3239999"/>
              <a:gd name="connsiteY16-1220" fmla="*/ 738345 h 3032924"/>
              <a:gd name="connsiteX17-1221" fmla="*/ 3239999 w 3239999"/>
              <a:gd name="connsiteY17-1222" fmla="*/ 3032924 h 3032924"/>
              <a:gd name="connsiteX18-1223" fmla="*/ 0 w 3239999"/>
              <a:gd name="connsiteY18-1224" fmla="*/ 3032924 h 3032924"/>
              <a:gd name="connsiteX19-1225" fmla="*/ 0 w 3239999"/>
              <a:gd name="connsiteY19-1226" fmla="*/ 738345 h 3032924"/>
              <a:gd name="connsiteX20-1227" fmla="*/ 102477 w 3239999"/>
              <a:gd name="connsiteY20-1228" fmla="*/ 738345 h 3032924"/>
              <a:gd name="connsiteX21-1229" fmla="*/ 102477 w 3239999"/>
              <a:gd name="connsiteY21-1230" fmla="*/ 428517 h 3032924"/>
              <a:gd name="connsiteX22-1231" fmla="*/ 385229 w 3239999"/>
              <a:gd name="connsiteY22-1232" fmla="*/ 430441 h 3032924"/>
              <a:gd name="connsiteX23-1233" fmla="*/ 386326 w 3239999"/>
              <a:gd name="connsiteY23-1234" fmla="*/ 91100 h 3032924"/>
              <a:gd name="connsiteX24-1235" fmla="*/ 833935 w 3239999"/>
              <a:gd name="connsiteY24-1236" fmla="*/ 22 h 3032924"/>
              <a:gd name="connsiteX25-1237" fmla="*/ 1576606 w 3239999"/>
              <a:gd name="connsiteY25-1238" fmla="*/ 402054 h 3032924"/>
              <a:gd name="connsiteX26-1239" fmla="*/ 1576606 w 3239999"/>
              <a:gd name="connsiteY26-1240" fmla="*/ 430441 h 3032924"/>
              <a:gd name="connsiteX27-1241" fmla="*/ 1576606 w 3239999"/>
              <a:gd name="connsiteY27-1242" fmla="*/ 526981 h 3032924"/>
              <a:gd name="connsiteX28-1243" fmla="*/ 1576606 w 3239999"/>
              <a:gd name="connsiteY28-1244" fmla="*/ 2765302 h 3032924"/>
              <a:gd name="connsiteX29-1245" fmla="*/ 378630 w 3239999"/>
              <a:gd name="connsiteY29-1246" fmla="*/ 2472117 h 3032924"/>
              <a:gd name="connsiteX30-1247" fmla="*/ 384918 w 3239999"/>
              <a:gd name="connsiteY30-1248" fmla="*/ 526981 h 3032924"/>
              <a:gd name="connsiteX31-1249" fmla="*/ 239143 w 3239999"/>
              <a:gd name="connsiteY31-1250" fmla="*/ 526981 h 3032924"/>
              <a:gd name="connsiteX32-1251" fmla="*/ 239143 w 3239999"/>
              <a:gd name="connsiteY32-1252" fmla="*/ 2776423 h 3032924"/>
              <a:gd name="connsiteX33-1253" fmla="*/ 1576606 w 3239999"/>
              <a:gd name="connsiteY33-1254" fmla="*/ 2776423 h 3032924"/>
              <a:gd name="connsiteX0-1255" fmla="*/ 1576606 w 3239999"/>
              <a:gd name="connsiteY0-1256" fmla="*/ 2778202 h 3032924"/>
              <a:gd name="connsiteX1-1257" fmla="*/ 1663394 w 3239999"/>
              <a:gd name="connsiteY1-1258" fmla="*/ 2778202 h 3032924"/>
              <a:gd name="connsiteX2-1259" fmla="*/ 1663394 w 3239999"/>
              <a:gd name="connsiteY2-1260" fmla="*/ 2776423 h 3032924"/>
              <a:gd name="connsiteX3-1261" fmla="*/ 3000856 w 3239999"/>
              <a:gd name="connsiteY3-1262" fmla="*/ 2776423 h 3032924"/>
              <a:gd name="connsiteX4-1263" fmla="*/ 3000856 w 3239999"/>
              <a:gd name="connsiteY4-1264" fmla="*/ 526981 h 3032924"/>
              <a:gd name="connsiteX5-1265" fmla="*/ 2855082 w 3239999"/>
              <a:gd name="connsiteY5-1266" fmla="*/ 526981 h 3032924"/>
              <a:gd name="connsiteX6-1267" fmla="*/ 2861369 w 3239999"/>
              <a:gd name="connsiteY6-1268" fmla="*/ 2472117 h 3032924"/>
              <a:gd name="connsiteX7-1269" fmla="*/ 1663394 w 3239999"/>
              <a:gd name="connsiteY7-1270" fmla="*/ 2765302 h 3032924"/>
              <a:gd name="connsiteX8-1271" fmla="*/ 1663394 w 3239999"/>
              <a:gd name="connsiteY8-1272" fmla="*/ 526981 h 3032924"/>
              <a:gd name="connsiteX9-1273" fmla="*/ 1663394 w 3239999"/>
              <a:gd name="connsiteY9-1274" fmla="*/ 430441 h 3032924"/>
              <a:gd name="connsiteX10-1275" fmla="*/ 1663394 w 3239999"/>
              <a:gd name="connsiteY10-1276" fmla="*/ 402054 h 3032924"/>
              <a:gd name="connsiteX11-1277" fmla="*/ 2406065 w 3239999"/>
              <a:gd name="connsiteY11-1278" fmla="*/ 22 h 3032924"/>
              <a:gd name="connsiteX12-1279" fmla="*/ 2853673 w 3239999"/>
              <a:gd name="connsiteY12-1280" fmla="*/ 91100 h 3032924"/>
              <a:gd name="connsiteX13-1281" fmla="*/ 2854770 w 3239999"/>
              <a:gd name="connsiteY13-1282" fmla="*/ 430441 h 3032924"/>
              <a:gd name="connsiteX14-1283" fmla="*/ 3120669 w 3239999"/>
              <a:gd name="connsiteY14-1284" fmla="*/ 428517 h 3032924"/>
              <a:gd name="connsiteX15-1285" fmla="*/ 3120669 w 3239999"/>
              <a:gd name="connsiteY15-1286" fmla="*/ 738345 h 3032924"/>
              <a:gd name="connsiteX16-1287" fmla="*/ 3239999 w 3239999"/>
              <a:gd name="connsiteY16-1288" fmla="*/ 738345 h 3032924"/>
              <a:gd name="connsiteX17-1289" fmla="*/ 3239999 w 3239999"/>
              <a:gd name="connsiteY17-1290" fmla="*/ 3032924 h 3032924"/>
              <a:gd name="connsiteX18-1291" fmla="*/ 0 w 3239999"/>
              <a:gd name="connsiteY18-1292" fmla="*/ 3032924 h 3032924"/>
              <a:gd name="connsiteX19-1293" fmla="*/ 0 w 3239999"/>
              <a:gd name="connsiteY19-1294" fmla="*/ 738345 h 3032924"/>
              <a:gd name="connsiteX20-1295" fmla="*/ 102477 w 3239999"/>
              <a:gd name="connsiteY20-1296" fmla="*/ 738345 h 3032924"/>
              <a:gd name="connsiteX21-1297" fmla="*/ 102477 w 3239999"/>
              <a:gd name="connsiteY21-1298" fmla="*/ 428517 h 3032924"/>
              <a:gd name="connsiteX22-1299" fmla="*/ 385229 w 3239999"/>
              <a:gd name="connsiteY22-1300" fmla="*/ 430441 h 3032924"/>
              <a:gd name="connsiteX23-1301" fmla="*/ 386326 w 3239999"/>
              <a:gd name="connsiteY23-1302" fmla="*/ 91100 h 3032924"/>
              <a:gd name="connsiteX24-1303" fmla="*/ 833935 w 3239999"/>
              <a:gd name="connsiteY24-1304" fmla="*/ 22 h 3032924"/>
              <a:gd name="connsiteX25-1305" fmla="*/ 1576606 w 3239999"/>
              <a:gd name="connsiteY25-1306" fmla="*/ 402054 h 3032924"/>
              <a:gd name="connsiteX26-1307" fmla="*/ 1576606 w 3239999"/>
              <a:gd name="connsiteY26-1308" fmla="*/ 430441 h 3032924"/>
              <a:gd name="connsiteX27-1309" fmla="*/ 1576606 w 3239999"/>
              <a:gd name="connsiteY27-1310" fmla="*/ 526981 h 3032924"/>
              <a:gd name="connsiteX28-1311" fmla="*/ 1576606 w 3239999"/>
              <a:gd name="connsiteY28-1312" fmla="*/ 2765302 h 3032924"/>
              <a:gd name="connsiteX29-1313" fmla="*/ 378630 w 3239999"/>
              <a:gd name="connsiteY29-1314" fmla="*/ 2472117 h 3032924"/>
              <a:gd name="connsiteX30-1315" fmla="*/ 384918 w 3239999"/>
              <a:gd name="connsiteY30-1316" fmla="*/ 526981 h 3032924"/>
              <a:gd name="connsiteX31-1317" fmla="*/ 239143 w 3239999"/>
              <a:gd name="connsiteY31-1318" fmla="*/ 526981 h 3032924"/>
              <a:gd name="connsiteX32-1319" fmla="*/ 239143 w 3239999"/>
              <a:gd name="connsiteY32-1320" fmla="*/ 2776423 h 3032924"/>
              <a:gd name="connsiteX33-1321" fmla="*/ 1576606 w 3239999"/>
              <a:gd name="connsiteY33-1322" fmla="*/ 2776423 h 3032924"/>
              <a:gd name="connsiteX0-1323" fmla="*/ 1576606 w 3239999"/>
              <a:gd name="connsiteY0-1324" fmla="*/ 2778202 h 3032924"/>
              <a:gd name="connsiteX1-1325" fmla="*/ 1663394 w 3239999"/>
              <a:gd name="connsiteY1-1326" fmla="*/ 2778202 h 3032924"/>
              <a:gd name="connsiteX2-1327" fmla="*/ 1663394 w 3239999"/>
              <a:gd name="connsiteY2-1328" fmla="*/ 2776423 h 3032924"/>
              <a:gd name="connsiteX3-1329" fmla="*/ 3000856 w 3239999"/>
              <a:gd name="connsiteY3-1330" fmla="*/ 2776423 h 3032924"/>
              <a:gd name="connsiteX4-1331" fmla="*/ 3000856 w 3239999"/>
              <a:gd name="connsiteY4-1332" fmla="*/ 526981 h 3032924"/>
              <a:gd name="connsiteX5-1333" fmla="*/ 2855082 w 3239999"/>
              <a:gd name="connsiteY5-1334" fmla="*/ 526981 h 3032924"/>
              <a:gd name="connsiteX6-1335" fmla="*/ 2861369 w 3239999"/>
              <a:gd name="connsiteY6-1336" fmla="*/ 2472117 h 3032924"/>
              <a:gd name="connsiteX7-1337" fmla="*/ 1663394 w 3239999"/>
              <a:gd name="connsiteY7-1338" fmla="*/ 2765302 h 3032924"/>
              <a:gd name="connsiteX8-1339" fmla="*/ 1663394 w 3239999"/>
              <a:gd name="connsiteY8-1340" fmla="*/ 526981 h 3032924"/>
              <a:gd name="connsiteX9-1341" fmla="*/ 1663394 w 3239999"/>
              <a:gd name="connsiteY9-1342" fmla="*/ 430441 h 3032924"/>
              <a:gd name="connsiteX10-1343" fmla="*/ 1663394 w 3239999"/>
              <a:gd name="connsiteY10-1344" fmla="*/ 402054 h 3032924"/>
              <a:gd name="connsiteX11-1345" fmla="*/ 2406065 w 3239999"/>
              <a:gd name="connsiteY11-1346" fmla="*/ 22 h 3032924"/>
              <a:gd name="connsiteX12-1347" fmla="*/ 2853673 w 3239999"/>
              <a:gd name="connsiteY12-1348" fmla="*/ 91100 h 3032924"/>
              <a:gd name="connsiteX13-1349" fmla="*/ 2854770 w 3239999"/>
              <a:gd name="connsiteY13-1350" fmla="*/ 430441 h 3032924"/>
              <a:gd name="connsiteX14-1351" fmla="*/ 3120669 w 3239999"/>
              <a:gd name="connsiteY14-1352" fmla="*/ 428517 h 3032924"/>
              <a:gd name="connsiteX15-1353" fmla="*/ 3120669 w 3239999"/>
              <a:gd name="connsiteY15-1354" fmla="*/ 738345 h 3032924"/>
              <a:gd name="connsiteX16-1355" fmla="*/ 3239999 w 3239999"/>
              <a:gd name="connsiteY16-1356" fmla="*/ 738345 h 3032924"/>
              <a:gd name="connsiteX17-1357" fmla="*/ 3239999 w 3239999"/>
              <a:gd name="connsiteY17-1358" fmla="*/ 3032924 h 3032924"/>
              <a:gd name="connsiteX18-1359" fmla="*/ 0 w 3239999"/>
              <a:gd name="connsiteY18-1360" fmla="*/ 3032924 h 3032924"/>
              <a:gd name="connsiteX19-1361" fmla="*/ 0 w 3239999"/>
              <a:gd name="connsiteY19-1362" fmla="*/ 738345 h 3032924"/>
              <a:gd name="connsiteX20-1363" fmla="*/ 102477 w 3239999"/>
              <a:gd name="connsiteY20-1364" fmla="*/ 738345 h 3032924"/>
              <a:gd name="connsiteX21-1365" fmla="*/ 102477 w 3239999"/>
              <a:gd name="connsiteY21-1366" fmla="*/ 428517 h 3032924"/>
              <a:gd name="connsiteX22-1367" fmla="*/ 385229 w 3239999"/>
              <a:gd name="connsiteY22-1368" fmla="*/ 430441 h 3032924"/>
              <a:gd name="connsiteX23-1369" fmla="*/ 386326 w 3239999"/>
              <a:gd name="connsiteY23-1370" fmla="*/ 91100 h 3032924"/>
              <a:gd name="connsiteX24-1371" fmla="*/ 833935 w 3239999"/>
              <a:gd name="connsiteY24-1372" fmla="*/ 22 h 3032924"/>
              <a:gd name="connsiteX25-1373" fmla="*/ 1576606 w 3239999"/>
              <a:gd name="connsiteY25-1374" fmla="*/ 402054 h 3032924"/>
              <a:gd name="connsiteX26-1375" fmla="*/ 1576606 w 3239999"/>
              <a:gd name="connsiteY26-1376" fmla="*/ 430441 h 3032924"/>
              <a:gd name="connsiteX27-1377" fmla="*/ 1576606 w 3239999"/>
              <a:gd name="connsiteY27-1378" fmla="*/ 526981 h 3032924"/>
              <a:gd name="connsiteX28-1379" fmla="*/ 1576606 w 3239999"/>
              <a:gd name="connsiteY28-1380" fmla="*/ 2765302 h 3032924"/>
              <a:gd name="connsiteX29-1381" fmla="*/ 378630 w 3239999"/>
              <a:gd name="connsiteY29-1382" fmla="*/ 2472117 h 3032924"/>
              <a:gd name="connsiteX30-1383" fmla="*/ 384918 w 3239999"/>
              <a:gd name="connsiteY30-1384" fmla="*/ 526981 h 3032924"/>
              <a:gd name="connsiteX31-1385" fmla="*/ 239143 w 3239999"/>
              <a:gd name="connsiteY31-1386" fmla="*/ 526981 h 3032924"/>
              <a:gd name="connsiteX32-1387" fmla="*/ 229618 w 3239999"/>
              <a:gd name="connsiteY32-1388" fmla="*/ 2690698 h 3032924"/>
              <a:gd name="connsiteX33-1389" fmla="*/ 1576606 w 3239999"/>
              <a:gd name="connsiteY33-1390" fmla="*/ 2776423 h 3032924"/>
              <a:gd name="connsiteX0-1391" fmla="*/ 1576606 w 3239999"/>
              <a:gd name="connsiteY0-1392" fmla="*/ 2778202 h 3032924"/>
              <a:gd name="connsiteX1-1393" fmla="*/ 1663394 w 3239999"/>
              <a:gd name="connsiteY1-1394" fmla="*/ 2778202 h 3032924"/>
              <a:gd name="connsiteX2-1395" fmla="*/ 1663394 w 3239999"/>
              <a:gd name="connsiteY2-1396" fmla="*/ 2776423 h 3032924"/>
              <a:gd name="connsiteX3-1397" fmla="*/ 2991331 w 3239999"/>
              <a:gd name="connsiteY3-1398" fmla="*/ 2709748 h 3032924"/>
              <a:gd name="connsiteX4-1399" fmla="*/ 3000856 w 3239999"/>
              <a:gd name="connsiteY4-1400" fmla="*/ 526981 h 3032924"/>
              <a:gd name="connsiteX5-1401" fmla="*/ 2855082 w 3239999"/>
              <a:gd name="connsiteY5-1402" fmla="*/ 526981 h 3032924"/>
              <a:gd name="connsiteX6-1403" fmla="*/ 2861369 w 3239999"/>
              <a:gd name="connsiteY6-1404" fmla="*/ 2472117 h 3032924"/>
              <a:gd name="connsiteX7-1405" fmla="*/ 1663394 w 3239999"/>
              <a:gd name="connsiteY7-1406" fmla="*/ 2765302 h 3032924"/>
              <a:gd name="connsiteX8-1407" fmla="*/ 1663394 w 3239999"/>
              <a:gd name="connsiteY8-1408" fmla="*/ 526981 h 3032924"/>
              <a:gd name="connsiteX9-1409" fmla="*/ 1663394 w 3239999"/>
              <a:gd name="connsiteY9-1410" fmla="*/ 430441 h 3032924"/>
              <a:gd name="connsiteX10-1411" fmla="*/ 1663394 w 3239999"/>
              <a:gd name="connsiteY10-1412" fmla="*/ 402054 h 3032924"/>
              <a:gd name="connsiteX11-1413" fmla="*/ 2406065 w 3239999"/>
              <a:gd name="connsiteY11-1414" fmla="*/ 22 h 3032924"/>
              <a:gd name="connsiteX12-1415" fmla="*/ 2853673 w 3239999"/>
              <a:gd name="connsiteY12-1416" fmla="*/ 91100 h 3032924"/>
              <a:gd name="connsiteX13-1417" fmla="*/ 2854770 w 3239999"/>
              <a:gd name="connsiteY13-1418" fmla="*/ 430441 h 3032924"/>
              <a:gd name="connsiteX14-1419" fmla="*/ 3120669 w 3239999"/>
              <a:gd name="connsiteY14-1420" fmla="*/ 428517 h 3032924"/>
              <a:gd name="connsiteX15-1421" fmla="*/ 3120669 w 3239999"/>
              <a:gd name="connsiteY15-1422" fmla="*/ 738345 h 3032924"/>
              <a:gd name="connsiteX16-1423" fmla="*/ 3239999 w 3239999"/>
              <a:gd name="connsiteY16-1424" fmla="*/ 738345 h 3032924"/>
              <a:gd name="connsiteX17-1425" fmla="*/ 3239999 w 3239999"/>
              <a:gd name="connsiteY17-1426" fmla="*/ 3032924 h 3032924"/>
              <a:gd name="connsiteX18-1427" fmla="*/ 0 w 3239999"/>
              <a:gd name="connsiteY18-1428" fmla="*/ 3032924 h 3032924"/>
              <a:gd name="connsiteX19-1429" fmla="*/ 0 w 3239999"/>
              <a:gd name="connsiteY19-1430" fmla="*/ 738345 h 3032924"/>
              <a:gd name="connsiteX20-1431" fmla="*/ 102477 w 3239999"/>
              <a:gd name="connsiteY20-1432" fmla="*/ 738345 h 3032924"/>
              <a:gd name="connsiteX21-1433" fmla="*/ 102477 w 3239999"/>
              <a:gd name="connsiteY21-1434" fmla="*/ 428517 h 3032924"/>
              <a:gd name="connsiteX22-1435" fmla="*/ 385229 w 3239999"/>
              <a:gd name="connsiteY22-1436" fmla="*/ 430441 h 3032924"/>
              <a:gd name="connsiteX23-1437" fmla="*/ 386326 w 3239999"/>
              <a:gd name="connsiteY23-1438" fmla="*/ 91100 h 3032924"/>
              <a:gd name="connsiteX24-1439" fmla="*/ 833935 w 3239999"/>
              <a:gd name="connsiteY24-1440" fmla="*/ 22 h 3032924"/>
              <a:gd name="connsiteX25-1441" fmla="*/ 1576606 w 3239999"/>
              <a:gd name="connsiteY25-1442" fmla="*/ 402054 h 3032924"/>
              <a:gd name="connsiteX26-1443" fmla="*/ 1576606 w 3239999"/>
              <a:gd name="connsiteY26-1444" fmla="*/ 430441 h 3032924"/>
              <a:gd name="connsiteX27-1445" fmla="*/ 1576606 w 3239999"/>
              <a:gd name="connsiteY27-1446" fmla="*/ 526981 h 3032924"/>
              <a:gd name="connsiteX28-1447" fmla="*/ 1576606 w 3239999"/>
              <a:gd name="connsiteY28-1448" fmla="*/ 2765302 h 3032924"/>
              <a:gd name="connsiteX29-1449" fmla="*/ 378630 w 3239999"/>
              <a:gd name="connsiteY29-1450" fmla="*/ 2472117 h 3032924"/>
              <a:gd name="connsiteX30-1451" fmla="*/ 384918 w 3239999"/>
              <a:gd name="connsiteY30-1452" fmla="*/ 526981 h 3032924"/>
              <a:gd name="connsiteX31-1453" fmla="*/ 239143 w 3239999"/>
              <a:gd name="connsiteY31-1454" fmla="*/ 526981 h 3032924"/>
              <a:gd name="connsiteX32-1455" fmla="*/ 229618 w 3239999"/>
              <a:gd name="connsiteY32-1456" fmla="*/ 2690698 h 3032924"/>
              <a:gd name="connsiteX33-1457" fmla="*/ 1576606 w 3239999"/>
              <a:gd name="connsiteY33-1458" fmla="*/ 2776423 h 3032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Oval 21"/>
          <p:cNvSpPr>
            <a:spLocks noChangeAspect="1"/>
          </p:cNvSpPr>
          <p:nvPr/>
        </p:nvSpPr>
        <p:spPr>
          <a:xfrm>
            <a:off x="9028008" y="2968917"/>
            <a:ext cx="297715" cy="3002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3" name="Rectangle 16"/>
          <p:cNvSpPr/>
          <p:nvPr/>
        </p:nvSpPr>
        <p:spPr>
          <a:xfrm rot="1795255">
            <a:off x="7021948" y="2920078"/>
            <a:ext cx="215964" cy="38718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Rounded Rectangle 7"/>
          <p:cNvSpPr/>
          <p:nvPr/>
        </p:nvSpPr>
        <p:spPr>
          <a:xfrm>
            <a:off x="4923552" y="2958222"/>
            <a:ext cx="358474" cy="30935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34823" y="3766107"/>
            <a:ext cx="39223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rgbClr val="979C7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Enter your text here</a:t>
            </a:r>
            <a:endParaRPr lang="zh-CN" altLang="en-US" sz="1600" dirty="0">
              <a:solidFill>
                <a:srgbClr val="979C7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95478" y="2999560"/>
            <a:ext cx="3801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spc="300" dirty="0">
                <a:solidFill>
                  <a:schemeClr val="accent3">
                    <a:lumMod val="50000"/>
                  </a:schemeClr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添加标题文本</a:t>
            </a:r>
            <a:endParaRPr lang="zh-CN" altLang="en-US" sz="4400" spc="300" dirty="0">
              <a:solidFill>
                <a:schemeClr val="accent3">
                  <a:lumMod val="50000"/>
                </a:schemeClr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11091" y="4166216"/>
            <a:ext cx="55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consectetuer adipiscing elit. Maecenas porttitor congue massa.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Fusce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posuere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80909" y="2168564"/>
            <a:ext cx="2830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4400" dirty="0">
                <a:solidFill>
                  <a:srgbClr val="9C7162"/>
                </a:solidFill>
                <a:latin typeface="Century Gothic" panose="020B0502020202020204" pitchFamily="34" charset="0"/>
                <a:cs typeface="DokChampa" panose="020B0604020202020204" pitchFamily="34" charset="-34"/>
              </a:rPr>
              <a:t>PART 03</a:t>
            </a:r>
            <a:endParaRPr lang="zh-CN" altLang="en-US" sz="4400" dirty="0">
              <a:solidFill>
                <a:srgbClr val="9C7162"/>
              </a:solidFill>
              <a:latin typeface="Century Gothic" panose="020B0502020202020204" pitchFamily="34" charset="0"/>
              <a:cs typeface="DokChampa" panose="020B0604020202020204" pitchFamily="34" charset="-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C781"/>
      </a:accent1>
      <a:accent2>
        <a:srgbClr val="979C7C"/>
      </a:accent2>
      <a:accent3>
        <a:srgbClr val="E2D9A8"/>
      </a:accent3>
      <a:accent4>
        <a:srgbClr val="9C7162"/>
      </a:accent4>
      <a:accent5>
        <a:srgbClr val="E6C781"/>
      </a:accent5>
      <a:accent6>
        <a:srgbClr val="979C7C"/>
      </a:accent6>
      <a:hlink>
        <a:srgbClr val="E6C78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6196</Words>
  <Application>WPS 演示</Application>
  <PresentationFormat>宽屏</PresentationFormat>
  <Paragraphs>252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Arial</vt:lpstr>
      <vt:lpstr>宋体</vt:lpstr>
      <vt:lpstr>Wingdings</vt:lpstr>
      <vt:lpstr>方正清刻本悦宋简体</vt:lpstr>
      <vt:lpstr>幼圆</vt:lpstr>
      <vt:lpstr>Tahoma</vt:lpstr>
      <vt:lpstr>Century Gothic</vt:lpstr>
      <vt:lpstr>DokChampa</vt:lpstr>
      <vt:lpstr>FZShuTi</vt:lpstr>
      <vt:lpstr>微软雅黑</vt:lpstr>
      <vt:lpstr>Calibri</vt:lpstr>
      <vt:lpstr>Arial Unicode MS</vt:lpstr>
      <vt:lpstr>Microsoft Sans Serif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uying</dc:creator>
  <cp:lastModifiedBy>Administrator</cp:lastModifiedBy>
  <cp:revision>24</cp:revision>
  <dcterms:created xsi:type="dcterms:W3CDTF">2020-02-24T06:18:00Z</dcterms:created>
  <dcterms:modified xsi:type="dcterms:W3CDTF">2021-09-10T01:45:01Z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DED9063C56EA4B0E858180B662E06CE4</vt:lpwstr>
  </property>
  <property fmtid="{D5CDD505-2E9C-101B-9397-08002B2CF9AE}" pid="3" name="KSOProductBuildVer">
    <vt:lpwstr>2052-11.1.0.10700</vt:lpwstr>
  </property>
</Properties>
</file>