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56" r:id="rId3"/>
  </p:sldMasterIdLst>
  <p:notesMasterIdLst>
    <p:notesMasterId r:id="rId5"/>
  </p:notesMasterIdLst>
  <p:sldIdLst>
    <p:sldId id="256" r:id="rId4"/>
    <p:sldId id="383" r:id="rId6"/>
    <p:sldId id="384" r:id="rId7"/>
    <p:sldId id="261" r:id="rId8"/>
    <p:sldId id="376" r:id="rId9"/>
    <p:sldId id="279" r:id="rId10"/>
    <p:sldId id="284" r:id="rId11"/>
    <p:sldId id="381" r:id="rId12"/>
    <p:sldId id="385" r:id="rId13"/>
    <p:sldId id="377" r:id="rId14"/>
    <p:sldId id="378" r:id="rId15"/>
    <p:sldId id="290" r:id="rId16"/>
    <p:sldId id="291" r:id="rId17"/>
    <p:sldId id="297" r:id="rId18"/>
    <p:sldId id="386" r:id="rId19"/>
    <p:sldId id="302" r:id="rId20"/>
    <p:sldId id="303" r:id="rId21"/>
    <p:sldId id="309" r:id="rId22"/>
    <p:sldId id="317" r:id="rId23"/>
    <p:sldId id="387" r:id="rId24"/>
    <p:sldId id="382" r:id="rId25"/>
    <p:sldId id="318" r:id="rId26"/>
    <p:sldId id="321" r:id="rId27"/>
    <p:sldId id="340" r:id="rId28"/>
    <p:sldId id="388" r:id="rId29"/>
  </p:sldIdLst>
  <p:sldSz cx="11878945" cy="6840220"/>
  <p:notesSz cx="6858000" cy="9144000"/>
  <p:embeddedFontLst>
    <p:embeddedFont>
      <p:font typeface="微软雅黑" panose="020B0503020204020204" charset="-122"/>
      <p:regular r:id="rId33"/>
    </p:embeddedFont>
    <p:embeddedFont>
      <p:font typeface="方正细黑一简体" panose="03000509000000000000" pitchFamily="65" charset="-122"/>
      <p:regular r:id="rId34"/>
    </p:embeddedFont>
    <p:embeddedFont>
      <p:font typeface="Open Sans Light" panose="020B0306030504020204"/>
      <p:regular r:id="rId35"/>
      <p:italic r:id="rId36"/>
    </p:embeddedFont>
    <p:embeddedFont>
      <p:font typeface="Montserrat" panose="02010600030101010101" charset="0"/>
      <p:regular r:id="rId37"/>
    </p:embeddedFont>
    <p:embeddedFont>
      <p:font typeface="Montserrat" panose="02010600030101010101"/>
      <p:regular r:id="rId38"/>
    </p:embeddedFont>
    <p:embeddedFont>
      <p:font typeface="Source Sans Pro" panose="02010600030101010101" charset="0"/>
      <p:regular r:id="rId39"/>
    </p:embeddedFont>
    <p:embeddedFont>
      <p:font typeface="Calibri" panose="020F0502020204030204" charset="0"/>
      <p:regular r:id="rId40"/>
      <p:bold r:id="rId41"/>
      <p:italic r:id="rId42"/>
      <p:boldItalic r:id="rId43"/>
    </p:embeddedFont>
    <p:embeddedFont>
      <p:font typeface="等线" panose="02010600030101010101" charset="-122"/>
      <p:regular r:id="rId44"/>
    </p:embeddedFont>
    <p:embeddedFont>
      <p:font typeface="等线 Light" panose="02010600030101010101" charset="-122"/>
      <p:regular r:id="rId45"/>
    </p:embeddedFont>
    <p:embeddedFont>
      <p:font typeface="Calibri Light" panose="020F0302020204030204" charset="0"/>
      <p:regular r:id="rId46"/>
      <p:italic r:id="rId47"/>
    </p:embeddedFont>
  </p:embeddedFontLst>
  <p:defaultTextStyle>
    <a:defPPr>
      <a:defRPr lang="zh-CN"/>
    </a:defPPr>
    <a:lvl1pPr marL="0" algn="l" defTabSz="1196975" rtl="0" eaLnBrk="1" latinLnBrk="0" hangingPunct="1">
      <a:defRPr sz="2355" kern="1200">
        <a:solidFill>
          <a:schemeClr val="tx1"/>
        </a:solidFill>
        <a:latin typeface="+mn-lt"/>
        <a:ea typeface="+mn-ea"/>
        <a:cs typeface="+mn-cs"/>
      </a:defRPr>
    </a:lvl1pPr>
    <a:lvl2pPr marL="598805" algn="l" defTabSz="1196975" rtl="0" eaLnBrk="1" latinLnBrk="0" hangingPunct="1">
      <a:defRPr sz="2355" kern="1200">
        <a:solidFill>
          <a:schemeClr val="tx1"/>
        </a:solidFill>
        <a:latin typeface="+mn-lt"/>
        <a:ea typeface="+mn-ea"/>
        <a:cs typeface="+mn-cs"/>
      </a:defRPr>
    </a:lvl2pPr>
    <a:lvl3pPr marL="1197610" algn="l" defTabSz="1196975" rtl="0" eaLnBrk="1" latinLnBrk="0" hangingPunct="1">
      <a:defRPr sz="2355" kern="1200">
        <a:solidFill>
          <a:schemeClr val="tx1"/>
        </a:solidFill>
        <a:latin typeface="+mn-lt"/>
        <a:ea typeface="+mn-ea"/>
        <a:cs typeface="+mn-cs"/>
      </a:defRPr>
    </a:lvl3pPr>
    <a:lvl4pPr marL="1796415" algn="l" defTabSz="1196975" rtl="0" eaLnBrk="1" latinLnBrk="0" hangingPunct="1">
      <a:defRPr sz="2355" kern="1200">
        <a:solidFill>
          <a:schemeClr val="tx1"/>
        </a:solidFill>
        <a:latin typeface="+mn-lt"/>
        <a:ea typeface="+mn-ea"/>
        <a:cs typeface="+mn-cs"/>
      </a:defRPr>
    </a:lvl4pPr>
    <a:lvl5pPr marL="2395220" algn="l" defTabSz="1196975" rtl="0" eaLnBrk="1" latinLnBrk="0" hangingPunct="1">
      <a:defRPr sz="2355" kern="1200">
        <a:solidFill>
          <a:schemeClr val="tx1"/>
        </a:solidFill>
        <a:latin typeface="+mn-lt"/>
        <a:ea typeface="+mn-ea"/>
        <a:cs typeface="+mn-cs"/>
      </a:defRPr>
    </a:lvl5pPr>
    <a:lvl6pPr marL="2994025" algn="l" defTabSz="1196975" rtl="0" eaLnBrk="1" latinLnBrk="0" hangingPunct="1">
      <a:defRPr sz="2355" kern="1200">
        <a:solidFill>
          <a:schemeClr val="tx1"/>
        </a:solidFill>
        <a:latin typeface="+mn-lt"/>
        <a:ea typeface="+mn-ea"/>
        <a:cs typeface="+mn-cs"/>
      </a:defRPr>
    </a:lvl6pPr>
    <a:lvl7pPr marL="3592830" algn="l" defTabSz="1196975" rtl="0" eaLnBrk="1" latinLnBrk="0" hangingPunct="1">
      <a:defRPr sz="2355" kern="1200">
        <a:solidFill>
          <a:schemeClr val="tx1"/>
        </a:solidFill>
        <a:latin typeface="+mn-lt"/>
        <a:ea typeface="+mn-ea"/>
        <a:cs typeface="+mn-cs"/>
      </a:defRPr>
    </a:lvl7pPr>
    <a:lvl8pPr marL="4191635" algn="l" defTabSz="1196975" rtl="0" eaLnBrk="1" latinLnBrk="0" hangingPunct="1">
      <a:defRPr sz="2355" kern="1200">
        <a:solidFill>
          <a:schemeClr val="tx1"/>
        </a:solidFill>
        <a:latin typeface="+mn-lt"/>
        <a:ea typeface="+mn-ea"/>
        <a:cs typeface="+mn-cs"/>
      </a:defRPr>
    </a:lvl8pPr>
    <a:lvl9pPr marL="4789805" algn="l" defTabSz="1196975" rtl="0" eaLnBrk="1" latinLnBrk="0" hangingPunct="1">
      <a:defRPr sz="2355"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202835"/>
    <a:srgbClr val="F2F2F2"/>
    <a:srgbClr val="203A71"/>
    <a:srgbClr val="E6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57" autoAdjust="0"/>
  </p:normalViewPr>
  <p:slideViewPr>
    <p:cSldViewPr>
      <p:cViewPr varScale="1">
        <p:scale>
          <a:sx n="79" d="100"/>
          <a:sy n="79" d="100"/>
        </p:scale>
        <p:origin x="629" y="62"/>
      </p:cViewPr>
      <p:guideLst>
        <p:guide orient="horz" pos="2140"/>
        <p:guide pos="265"/>
        <p:guide pos="7218"/>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font" Target="fonts/font15.fntdata"/><Relationship Id="rId46" Type="http://schemas.openxmlformats.org/officeDocument/2006/relationships/font" Target="fonts/font14.fntdata"/><Relationship Id="rId45" Type="http://schemas.openxmlformats.org/officeDocument/2006/relationships/font" Target="fonts/font13.fntdata"/><Relationship Id="rId44" Type="http://schemas.openxmlformats.org/officeDocument/2006/relationships/font" Target="fonts/font12.fntdata"/><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70351-E44F-4968-9FE5-1A60CC79E79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749300" y="1143000"/>
            <a:ext cx="5359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F6351-A5D3-43CA-A466-A6CEE422447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7" name="Picture 140" descr="C:\Users\jsj\Downloads\0d8f7c2d25304e7e4049bd14797fd8bf.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10512" y="1705385"/>
            <a:ext cx="10245864" cy="2845473"/>
          </a:xfrm>
        </p:spPr>
        <p:txBody>
          <a:bodyPr anchor="b"/>
          <a:lstStyle>
            <a:lvl1pPr>
              <a:defRPr sz="5845"/>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10512" y="4577778"/>
            <a:ext cx="10245864" cy="1496367"/>
          </a:xfrm>
        </p:spPr>
        <p:txBody>
          <a:bodyPr/>
          <a:lstStyle>
            <a:lvl1pPr marL="0" indent="0">
              <a:buNone/>
              <a:defRPr sz="2340">
                <a:solidFill>
                  <a:schemeClr val="tx1">
                    <a:tint val="75000"/>
                  </a:schemeClr>
                </a:solidFill>
              </a:defRPr>
            </a:lvl1pPr>
            <a:lvl2pPr marL="445135" indent="0">
              <a:buNone/>
              <a:defRPr sz="1950">
                <a:solidFill>
                  <a:schemeClr val="tx1">
                    <a:tint val="75000"/>
                  </a:schemeClr>
                </a:solidFill>
              </a:defRPr>
            </a:lvl2pPr>
            <a:lvl3pPr marL="890905" indent="0">
              <a:buNone/>
              <a:defRPr sz="1755">
                <a:solidFill>
                  <a:schemeClr val="tx1">
                    <a:tint val="75000"/>
                  </a:schemeClr>
                </a:solidFill>
              </a:defRPr>
            </a:lvl3pPr>
            <a:lvl4pPr marL="1336040" indent="0">
              <a:buNone/>
              <a:defRPr sz="1560">
                <a:solidFill>
                  <a:schemeClr val="tx1">
                    <a:tint val="75000"/>
                  </a:schemeClr>
                </a:solidFill>
              </a:defRPr>
            </a:lvl4pPr>
            <a:lvl5pPr marL="1781810" indent="0">
              <a:buNone/>
              <a:defRPr sz="1560">
                <a:solidFill>
                  <a:schemeClr val="tx1">
                    <a:tint val="75000"/>
                  </a:schemeClr>
                </a:solidFill>
              </a:defRPr>
            </a:lvl5pPr>
            <a:lvl6pPr marL="2226945" indent="0">
              <a:buNone/>
              <a:defRPr sz="1560">
                <a:solidFill>
                  <a:schemeClr val="tx1">
                    <a:tint val="75000"/>
                  </a:schemeClr>
                </a:solidFill>
              </a:defRPr>
            </a:lvl6pPr>
            <a:lvl7pPr marL="2672715" indent="0">
              <a:buNone/>
              <a:defRPr sz="1560">
                <a:solidFill>
                  <a:schemeClr val="tx1">
                    <a:tint val="75000"/>
                  </a:schemeClr>
                </a:solidFill>
              </a:defRPr>
            </a:lvl7pPr>
            <a:lvl8pPr marL="3117850" indent="0">
              <a:buNone/>
              <a:defRPr sz="1560">
                <a:solidFill>
                  <a:schemeClr val="tx1">
                    <a:tint val="75000"/>
                  </a:schemeClr>
                </a:solidFill>
              </a:defRPr>
            </a:lvl8pPr>
            <a:lvl9pPr marL="3563620" indent="0">
              <a:buNone/>
              <a:defRPr sz="156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16699" y="1820976"/>
            <a:ext cx="5048687" cy="434025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013877" y="1820976"/>
            <a:ext cx="5048687" cy="434025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18247" y="364196"/>
            <a:ext cx="10245864" cy="1322188"/>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18247" y="1676882"/>
            <a:ext cx="5025485" cy="821814"/>
          </a:xfrm>
        </p:spPr>
        <p:txBody>
          <a:bodyPr anchor="b"/>
          <a:lstStyle>
            <a:lvl1pPr marL="0" indent="0">
              <a:buNone/>
              <a:defRPr sz="2340" b="1"/>
            </a:lvl1pPr>
            <a:lvl2pPr marL="445135" indent="0">
              <a:buNone/>
              <a:defRPr sz="1950" b="1"/>
            </a:lvl2pPr>
            <a:lvl3pPr marL="890905" indent="0">
              <a:buNone/>
              <a:defRPr sz="1755" b="1"/>
            </a:lvl3pPr>
            <a:lvl4pPr marL="1336040" indent="0">
              <a:buNone/>
              <a:defRPr sz="1560" b="1"/>
            </a:lvl4pPr>
            <a:lvl5pPr marL="1781810" indent="0">
              <a:buNone/>
              <a:defRPr sz="1560" b="1"/>
            </a:lvl5pPr>
            <a:lvl6pPr marL="2226945" indent="0">
              <a:buNone/>
              <a:defRPr sz="1560" b="1"/>
            </a:lvl6pPr>
            <a:lvl7pPr marL="2672715" indent="0">
              <a:buNone/>
              <a:defRPr sz="1560" b="1"/>
            </a:lvl7pPr>
            <a:lvl8pPr marL="3117850" indent="0">
              <a:buNone/>
              <a:defRPr sz="1560" b="1"/>
            </a:lvl8pPr>
            <a:lvl9pPr marL="3563620" indent="0">
              <a:buNone/>
              <a:defRPr sz="156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18247" y="2498697"/>
            <a:ext cx="5025485" cy="367520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013877" y="1676882"/>
            <a:ext cx="5050234" cy="821814"/>
          </a:xfrm>
        </p:spPr>
        <p:txBody>
          <a:bodyPr anchor="b"/>
          <a:lstStyle>
            <a:lvl1pPr marL="0" indent="0">
              <a:buNone/>
              <a:defRPr sz="2340" b="1"/>
            </a:lvl1pPr>
            <a:lvl2pPr marL="445135" indent="0">
              <a:buNone/>
              <a:defRPr sz="1950" b="1"/>
            </a:lvl2pPr>
            <a:lvl3pPr marL="890905" indent="0">
              <a:buNone/>
              <a:defRPr sz="1755" b="1"/>
            </a:lvl3pPr>
            <a:lvl4pPr marL="1336040" indent="0">
              <a:buNone/>
              <a:defRPr sz="1560" b="1"/>
            </a:lvl4pPr>
            <a:lvl5pPr marL="1781810" indent="0">
              <a:buNone/>
              <a:defRPr sz="1560" b="1"/>
            </a:lvl5pPr>
            <a:lvl6pPr marL="2226945" indent="0">
              <a:buNone/>
              <a:defRPr sz="1560" b="1"/>
            </a:lvl6pPr>
            <a:lvl7pPr marL="2672715" indent="0">
              <a:buNone/>
              <a:defRPr sz="1560" b="1"/>
            </a:lvl7pPr>
            <a:lvl8pPr marL="3117850" indent="0">
              <a:buNone/>
              <a:defRPr sz="1560" b="1"/>
            </a:lvl8pPr>
            <a:lvl9pPr marL="3563620" indent="0">
              <a:buNone/>
              <a:defRPr sz="156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013877" y="2498697"/>
            <a:ext cx="5050234" cy="367520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18247" y="456036"/>
            <a:ext cx="3831371" cy="1596126"/>
          </a:xfrm>
        </p:spPr>
        <p:txBody>
          <a:bodyPr anchor="b"/>
          <a:lstStyle>
            <a:lvl1pPr>
              <a:defRPr sz="312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050234" y="984911"/>
            <a:ext cx="6013877" cy="4861216"/>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18247" y="2052161"/>
            <a:ext cx="3831371" cy="3801883"/>
          </a:xfrm>
        </p:spPr>
        <p:txBody>
          <a:bodyPr/>
          <a:lstStyle>
            <a:lvl1pPr marL="0" indent="0">
              <a:buNone/>
              <a:defRPr sz="1560"/>
            </a:lvl1pPr>
            <a:lvl2pPr marL="445135" indent="0">
              <a:buNone/>
              <a:defRPr sz="1365"/>
            </a:lvl2pPr>
            <a:lvl3pPr marL="890905" indent="0">
              <a:buNone/>
              <a:defRPr sz="1170"/>
            </a:lvl3pPr>
            <a:lvl4pPr marL="1336040" indent="0">
              <a:buNone/>
              <a:defRPr sz="975"/>
            </a:lvl4pPr>
            <a:lvl5pPr marL="1781810" indent="0">
              <a:buNone/>
              <a:defRPr sz="975"/>
            </a:lvl5pPr>
            <a:lvl6pPr marL="2226945" indent="0">
              <a:buNone/>
              <a:defRPr sz="975"/>
            </a:lvl6pPr>
            <a:lvl7pPr marL="2672715" indent="0">
              <a:buNone/>
              <a:defRPr sz="975"/>
            </a:lvl7pPr>
            <a:lvl8pPr marL="3117850" indent="0">
              <a:buNone/>
              <a:defRPr sz="975"/>
            </a:lvl8pPr>
            <a:lvl9pPr marL="3563620" indent="0">
              <a:buNone/>
              <a:defRPr sz="97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18247" y="456036"/>
            <a:ext cx="3831371" cy="1596126"/>
          </a:xfrm>
        </p:spPr>
        <p:txBody>
          <a:bodyPr anchor="b"/>
          <a:lstStyle>
            <a:lvl1pPr>
              <a:defRPr sz="312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050234" y="984911"/>
            <a:ext cx="6013877" cy="4861216"/>
          </a:xfrm>
        </p:spPr>
        <p:txBody>
          <a:bodyPr anchor="t"/>
          <a:lstStyle>
            <a:lvl1pPr marL="0" indent="0">
              <a:buNone/>
              <a:defRPr sz="3120"/>
            </a:lvl1pPr>
            <a:lvl2pPr marL="445135" indent="0">
              <a:buNone/>
              <a:defRPr sz="2730"/>
            </a:lvl2pPr>
            <a:lvl3pPr marL="890905" indent="0">
              <a:buNone/>
              <a:defRPr sz="2340"/>
            </a:lvl3pPr>
            <a:lvl4pPr marL="1336040" indent="0">
              <a:buNone/>
              <a:defRPr sz="1950"/>
            </a:lvl4pPr>
            <a:lvl5pPr marL="1781810" indent="0">
              <a:buNone/>
              <a:defRPr sz="1950"/>
            </a:lvl5pPr>
            <a:lvl6pPr marL="2226945" indent="0">
              <a:buNone/>
              <a:defRPr sz="1950"/>
            </a:lvl6pPr>
            <a:lvl7pPr marL="2672715" indent="0">
              <a:buNone/>
              <a:defRPr sz="1950"/>
            </a:lvl7pPr>
            <a:lvl8pPr marL="3117850" indent="0">
              <a:buNone/>
              <a:defRPr sz="1950"/>
            </a:lvl8pPr>
            <a:lvl9pPr marL="3563620" indent="0">
              <a:buNone/>
              <a:defRPr sz="195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18247" y="2052161"/>
            <a:ext cx="3831371" cy="3801883"/>
          </a:xfrm>
        </p:spPr>
        <p:txBody>
          <a:bodyPr/>
          <a:lstStyle>
            <a:lvl1pPr marL="0" indent="0">
              <a:buNone/>
              <a:defRPr sz="1560"/>
            </a:lvl1pPr>
            <a:lvl2pPr marL="445135" indent="0">
              <a:buNone/>
              <a:defRPr sz="1365"/>
            </a:lvl2pPr>
            <a:lvl3pPr marL="890905" indent="0">
              <a:buNone/>
              <a:defRPr sz="1170"/>
            </a:lvl3pPr>
            <a:lvl4pPr marL="1336040" indent="0">
              <a:buNone/>
              <a:defRPr sz="975"/>
            </a:lvl4pPr>
            <a:lvl5pPr marL="1781810" indent="0">
              <a:buNone/>
              <a:defRPr sz="975"/>
            </a:lvl5pPr>
            <a:lvl6pPr marL="2226945" indent="0">
              <a:buNone/>
              <a:defRPr sz="975"/>
            </a:lvl6pPr>
            <a:lvl7pPr marL="2672715" indent="0">
              <a:buNone/>
              <a:defRPr sz="975"/>
            </a:lvl7pPr>
            <a:lvl8pPr marL="3117850" indent="0">
              <a:buNone/>
              <a:defRPr sz="975"/>
            </a:lvl8pPr>
            <a:lvl9pPr marL="3563620" indent="0">
              <a:buNone/>
              <a:defRPr sz="97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98" y="364195"/>
            <a:ext cx="2561466" cy="579704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16700" y="364195"/>
            <a:ext cx="7535907" cy="5797040"/>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7" name="Picture 140" descr="C:\Users\jsj\Downloads\0d8f7c2d25304e7e4049bd14797fd8bf.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pic>
        <p:nvPicPr>
          <p:cNvPr id="8" name="Picture 140" descr="C:\Users\jsj\Downloads\0d8f7c2d25304e7e4049bd14797fd8bf.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317090" y="848912"/>
            <a:ext cx="11245085" cy="3"/>
            <a:chOff x="257175" y="594765"/>
            <a:chExt cx="8655844" cy="2"/>
          </a:xfrm>
        </p:grpSpPr>
        <p:sp>
          <p:nvSpPr>
            <p:cNvPr id="10" name="直接连接符 8"/>
            <p:cNvSpPr>
              <a:spLocks noChangeShapeType="1"/>
            </p:cNvSpPr>
            <p:nvPr/>
          </p:nvSpPr>
          <p:spPr bwMode="auto">
            <a:xfrm>
              <a:off x="5292080" y="594765"/>
              <a:ext cx="3620939" cy="1"/>
            </a:xfrm>
            <a:prstGeom prst="line">
              <a:avLst/>
            </a:prstGeom>
            <a:noFill/>
            <a:ln w="6350">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175"/>
            </a:p>
          </p:txBody>
        </p:sp>
        <p:sp>
          <p:nvSpPr>
            <p:cNvPr id="11" name="直接连接符 10"/>
            <p:cNvSpPr>
              <a:spLocks noChangeShapeType="1"/>
            </p:cNvSpPr>
            <p:nvPr/>
          </p:nvSpPr>
          <p:spPr bwMode="auto">
            <a:xfrm flipV="1">
              <a:off x="257175" y="594767"/>
              <a:ext cx="3509963" cy="0"/>
            </a:xfrm>
            <a:prstGeom prst="line">
              <a:avLst/>
            </a:prstGeom>
            <a:noFill/>
            <a:ln w="6350">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175"/>
            </a:p>
          </p:txBody>
        </p:sp>
      </p:grpSp>
      <p:grpSp>
        <p:nvGrpSpPr>
          <p:cNvPr id="12" name="组合 11"/>
          <p:cNvGrpSpPr/>
          <p:nvPr userDrawn="1"/>
        </p:nvGrpSpPr>
        <p:grpSpPr>
          <a:xfrm>
            <a:off x="5224250" y="693736"/>
            <a:ext cx="1430771" cy="307190"/>
            <a:chOff x="4025504" y="478086"/>
            <a:chExt cx="1101328" cy="230981"/>
          </a:xfrm>
        </p:grpSpPr>
        <p:sp>
          <p:nvSpPr>
            <p:cNvPr id="13" name="椭圆 13"/>
            <p:cNvSpPr>
              <a:spLocks noChangeArrowheads="1"/>
            </p:cNvSpPr>
            <p:nvPr/>
          </p:nvSpPr>
          <p:spPr bwMode="auto">
            <a:xfrm>
              <a:off x="4025504" y="478086"/>
              <a:ext cx="230094" cy="230981"/>
            </a:xfrm>
            <a:prstGeom prst="ellipse">
              <a:avLst/>
            </a:prstGeom>
            <a:solidFill>
              <a:srgbClr val="203A71"/>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175">
                <a:solidFill>
                  <a:schemeClr val="bg1"/>
                </a:solidFill>
                <a:latin typeface="宋体" panose="02010600030101010101" pitchFamily="2" charset="-122"/>
                <a:sym typeface="宋体" panose="02010600030101010101" pitchFamily="2" charset="-122"/>
              </a:endParaRPr>
            </a:p>
          </p:txBody>
        </p:sp>
        <p:sp>
          <p:nvSpPr>
            <p:cNvPr id="14" name="椭圆 15"/>
            <p:cNvSpPr>
              <a:spLocks noChangeArrowheads="1"/>
            </p:cNvSpPr>
            <p:nvPr/>
          </p:nvSpPr>
          <p:spPr bwMode="auto">
            <a:xfrm>
              <a:off x="4315915" y="478086"/>
              <a:ext cx="230094" cy="230981"/>
            </a:xfrm>
            <a:prstGeom prst="ellipse">
              <a:avLst/>
            </a:prstGeom>
            <a:solidFill>
              <a:srgbClr val="203A71"/>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175">
                <a:solidFill>
                  <a:schemeClr val="bg1"/>
                </a:solidFill>
                <a:latin typeface="宋体" panose="02010600030101010101" pitchFamily="2" charset="-122"/>
                <a:sym typeface="宋体" panose="02010600030101010101" pitchFamily="2" charset="-122"/>
              </a:endParaRPr>
            </a:p>
          </p:txBody>
        </p:sp>
        <p:sp>
          <p:nvSpPr>
            <p:cNvPr id="15" name="椭圆 16"/>
            <p:cNvSpPr>
              <a:spLocks noChangeArrowheads="1"/>
            </p:cNvSpPr>
            <p:nvPr/>
          </p:nvSpPr>
          <p:spPr bwMode="auto">
            <a:xfrm>
              <a:off x="4606326" y="478086"/>
              <a:ext cx="230094" cy="230981"/>
            </a:xfrm>
            <a:prstGeom prst="ellipse">
              <a:avLst/>
            </a:prstGeom>
            <a:solidFill>
              <a:srgbClr val="203A71"/>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175">
                <a:solidFill>
                  <a:schemeClr val="bg1"/>
                </a:solidFill>
                <a:latin typeface="宋体" panose="02010600030101010101" pitchFamily="2" charset="-122"/>
                <a:sym typeface="宋体" panose="02010600030101010101" pitchFamily="2" charset="-122"/>
              </a:endParaRPr>
            </a:p>
          </p:txBody>
        </p:sp>
        <p:sp>
          <p:nvSpPr>
            <p:cNvPr id="16" name="椭圆 17"/>
            <p:cNvSpPr>
              <a:spLocks noChangeArrowheads="1"/>
            </p:cNvSpPr>
            <p:nvPr/>
          </p:nvSpPr>
          <p:spPr bwMode="auto">
            <a:xfrm>
              <a:off x="4896738" y="478086"/>
              <a:ext cx="230094" cy="230981"/>
            </a:xfrm>
            <a:prstGeom prst="ellipse">
              <a:avLst/>
            </a:prstGeom>
            <a:solidFill>
              <a:srgbClr val="203A71"/>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175">
                <a:solidFill>
                  <a:schemeClr val="bg1"/>
                </a:solidFill>
                <a:latin typeface="宋体" panose="02010600030101010101" pitchFamily="2" charset="-122"/>
                <a:sym typeface="宋体" panose="02010600030101010101" pitchFamily="2" charset="-122"/>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两栏内容">
    <p:spTree>
      <p:nvGrpSpPr>
        <p:cNvPr id="1" name=""/>
        <p:cNvGrpSpPr/>
        <p:nvPr/>
      </p:nvGrpSpPr>
      <p:grpSpPr>
        <a:xfrm>
          <a:off x="0" y="0"/>
          <a:ext cx="0" cy="0"/>
          <a:chOff x="0" y="0"/>
          <a:chExt cx="0" cy="0"/>
        </a:xfrm>
      </p:grpSpPr>
      <p:pic>
        <p:nvPicPr>
          <p:cNvPr id="8" name="Picture 140" descr="C:\Users\jsj\Downloads\0d8f7c2d25304e7e4049bd14797fd8bf.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317090" y="848912"/>
            <a:ext cx="11245085" cy="3"/>
            <a:chOff x="257175" y="594765"/>
            <a:chExt cx="8655844" cy="2"/>
          </a:xfrm>
        </p:grpSpPr>
        <p:sp>
          <p:nvSpPr>
            <p:cNvPr id="10" name="直接连接符 8"/>
            <p:cNvSpPr>
              <a:spLocks noChangeShapeType="1"/>
            </p:cNvSpPr>
            <p:nvPr/>
          </p:nvSpPr>
          <p:spPr bwMode="auto">
            <a:xfrm>
              <a:off x="5292080" y="594765"/>
              <a:ext cx="3620939" cy="1"/>
            </a:xfrm>
            <a:prstGeom prst="line">
              <a:avLst/>
            </a:prstGeom>
            <a:noFill/>
            <a:ln w="6350">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175"/>
            </a:p>
          </p:txBody>
        </p:sp>
        <p:sp>
          <p:nvSpPr>
            <p:cNvPr id="11" name="直接连接符 10"/>
            <p:cNvSpPr>
              <a:spLocks noChangeShapeType="1"/>
            </p:cNvSpPr>
            <p:nvPr/>
          </p:nvSpPr>
          <p:spPr bwMode="auto">
            <a:xfrm flipV="1">
              <a:off x="257175" y="594767"/>
              <a:ext cx="3509963" cy="0"/>
            </a:xfrm>
            <a:prstGeom prst="line">
              <a:avLst/>
            </a:prstGeom>
            <a:noFill/>
            <a:ln w="6350">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175"/>
            </a:p>
          </p:txBody>
        </p:sp>
      </p:grpSp>
      <p:grpSp>
        <p:nvGrpSpPr>
          <p:cNvPr id="12" name="组合 11"/>
          <p:cNvGrpSpPr/>
          <p:nvPr userDrawn="1"/>
        </p:nvGrpSpPr>
        <p:grpSpPr>
          <a:xfrm>
            <a:off x="5224250" y="693736"/>
            <a:ext cx="1430771" cy="307190"/>
            <a:chOff x="4025504" y="478086"/>
            <a:chExt cx="1101328" cy="230981"/>
          </a:xfrm>
        </p:grpSpPr>
        <p:sp>
          <p:nvSpPr>
            <p:cNvPr id="13" name="椭圆 13"/>
            <p:cNvSpPr>
              <a:spLocks noChangeArrowheads="1"/>
            </p:cNvSpPr>
            <p:nvPr/>
          </p:nvSpPr>
          <p:spPr bwMode="auto">
            <a:xfrm>
              <a:off x="4025504" y="478086"/>
              <a:ext cx="230094" cy="230981"/>
            </a:xfrm>
            <a:prstGeom prst="ellipse">
              <a:avLst/>
            </a:prstGeom>
            <a:solidFill>
              <a:srgbClr val="203A71"/>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175">
                <a:solidFill>
                  <a:schemeClr val="bg1"/>
                </a:solidFill>
                <a:latin typeface="宋体" panose="02010600030101010101" pitchFamily="2" charset="-122"/>
                <a:sym typeface="宋体" panose="02010600030101010101" pitchFamily="2" charset="-122"/>
              </a:endParaRPr>
            </a:p>
          </p:txBody>
        </p:sp>
        <p:sp>
          <p:nvSpPr>
            <p:cNvPr id="14" name="椭圆 15"/>
            <p:cNvSpPr>
              <a:spLocks noChangeArrowheads="1"/>
            </p:cNvSpPr>
            <p:nvPr/>
          </p:nvSpPr>
          <p:spPr bwMode="auto">
            <a:xfrm>
              <a:off x="4315915" y="478086"/>
              <a:ext cx="230094" cy="230981"/>
            </a:xfrm>
            <a:prstGeom prst="ellipse">
              <a:avLst/>
            </a:prstGeom>
            <a:solidFill>
              <a:srgbClr val="203A71"/>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175">
                <a:solidFill>
                  <a:schemeClr val="bg1"/>
                </a:solidFill>
                <a:latin typeface="宋体" panose="02010600030101010101" pitchFamily="2" charset="-122"/>
                <a:sym typeface="宋体" panose="02010600030101010101" pitchFamily="2" charset="-122"/>
              </a:endParaRPr>
            </a:p>
          </p:txBody>
        </p:sp>
        <p:sp>
          <p:nvSpPr>
            <p:cNvPr id="15" name="椭圆 16"/>
            <p:cNvSpPr>
              <a:spLocks noChangeArrowheads="1"/>
            </p:cNvSpPr>
            <p:nvPr/>
          </p:nvSpPr>
          <p:spPr bwMode="auto">
            <a:xfrm>
              <a:off x="4606326" y="478086"/>
              <a:ext cx="230094" cy="230981"/>
            </a:xfrm>
            <a:prstGeom prst="ellipse">
              <a:avLst/>
            </a:prstGeom>
            <a:solidFill>
              <a:srgbClr val="203A71"/>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175">
                <a:solidFill>
                  <a:schemeClr val="bg1"/>
                </a:solidFill>
                <a:latin typeface="宋体" panose="02010600030101010101" pitchFamily="2" charset="-122"/>
                <a:sym typeface="宋体" panose="02010600030101010101" pitchFamily="2" charset="-122"/>
              </a:endParaRPr>
            </a:p>
          </p:txBody>
        </p:sp>
        <p:sp>
          <p:nvSpPr>
            <p:cNvPr id="16" name="椭圆 17"/>
            <p:cNvSpPr>
              <a:spLocks noChangeArrowheads="1"/>
            </p:cNvSpPr>
            <p:nvPr/>
          </p:nvSpPr>
          <p:spPr bwMode="auto">
            <a:xfrm>
              <a:off x="4896738" y="478086"/>
              <a:ext cx="230094" cy="230981"/>
            </a:xfrm>
            <a:prstGeom prst="ellipse">
              <a:avLst/>
            </a:prstGeom>
            <a:solidFill>
              <a:srgbClr val="203A71"/>
            </a:solidFill>
            <a:ln w="9525">
              <a:solidFill>
                <a:srgbClr val="2F2637">
                  <a:alpha val="50195"/>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175">
                <a:solidFill>
                  <a:schemeClr val="bg1"/>
                </a:solidFill>
                <a:latin typeface="宋体" panose="02010600030101010101" pitchFamily="2" charset="-122"/>
                <a:sym typeface="宋体" panose="02010600030101010101" pitchFamily="2" charset="-122"/>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2_Pictur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84908" y="1119505"/>
            <a:ext cx="8909447" cy="2381521"/>
          </a:xfrm>
        </p:spPr>
        <p:txBody>
          <a:bodyPr anchor="b"/>
          <a:lstStyle>
            <a:lvl1pPr algn="ctr">
              <a:defRPr sz="5845"/>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484908" y="3592866"/>
            <a:ext cx="8909447" cy="1651546"/>
          </a:xfrm>
        </p:spPr>
        <p:txBody>
          <a:bodyPr/>
          <a:lstStyle>
            <a:lvl1pPr marL="0" indent="0" algn="ctr">
              <a:buNone/>
              <a:defRPr sz="2340"/>
            </a:lvl1pPr>
            <a:lvl2pPr marL="445135" indent="0" algn="ctr">
              <a:buNone/>
              <a:defRPr sz="1950"/>
            </a:lvl2pPr>
            <a:lvl3pPr marL="890905" indent="0" algn="ctr">
              <a:buNone/>
              <a:defRPr sz="1755"/>
            </a:lvl3pPr>
            <a:lvl4pPr marL="1336040" indent="0" algn="ctr">
              <a:buNone/>
              <a:defRPr sz="1560"/>
            </a:lvl4pPr>
            <a:lvl5pPr marL="1781810" indent="0" algn="ctr">
              <a:buNone/>
              <a:defRPr sz="1560"/>
            </a:lvl5pPr>
            <a:lvl6pPr marL="2226945" indent="0" algn="ctr">
              <a:buNone/>
              <a:defRPr sz="1560"/>
            </a:lvl6pPr>
            <a:lvl7pPr marL="2672715" indent="0" algn="ctr">
              <a:buNone/>
              <a:defRPr sz="1560"/>
            </a:lvl7pPr>
            <a:lvl8pPr marL="3117850" indent="0" algn="ctr">
              <a:buNone/>
              <a:defRPr sz="1560"/>
            </a:lvl8pPr>
            <a:lvl9pPr marL="3563620" indent="0" algn="ctr">
              <a:buNone/>
              <a:defRPr sz="156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4" Type="http://schemas.openxmlformats.org/officeDocument/2006/relationships/theme" Target="../theme/theme2.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1163955" rtl="0" eaLnBrk="1" latinLnBrk="0" hangingPunct="1">
        <a:spcBef>
          <a:spcPct val="0"/>
        </a:spcBef>
        <a:buNone/>
        <a:defRPr sz="5600" kern="1200">
          <a:solidFill>
            <a:schemeClr val="tx1"/>
          </a:solidFill>
          <a:latin typeface="+mj-lt"/>
          <a:ea typeface="+mj-ea"/>
          <a:cs typeface="+mj-cs"/>
        </a:defRPr>
      </a:lvl1pPr>
    </p:titleStyle>
    <p:bodyStyle>
      <a:lvl1pPr marL="436880" indent="-436880" algn="l" defTabSz="1163955" rtl="0" eaLnBrk="1" latinLnBrk="0" hangingPunct="1">
        <a:spcBef>
          <a:spcPct val="20000"/>
        </a:spcBef>
        <a:buFont typeface="Arial" panose="020B0604020202020204" pitchFamily="34" charset="0"/>
        <a:buChar char="•"/>
        <a:defRPr sz="4075" kern="1200">
          <a:solidFill>
            <a:schemeClr val="tx1"/>
          </a:solidFill>
          <a:latin typeface="+mn-lt"/>
          <a:ea typeface="+mn-ea"/>
          <a:cs typeface="+mn-cs"/>
        </a:defRPr>
      </a:lvl1pPr>
      <a:lvl2pPr marL="946150" indent="-363855" algn="l" defTabSz="1163955" rtl="0" eaLnBrk="1" latinLnBrk="0" hangingPunct="1">
        <a:spcBef>
          <a:spcPct val="20000"/>
        </a:spcBef>
        <a:buFont typeface="Arial" panose="020B0604020202020204" pitchFamily="34" charset="0"/>
        <a:buChar char="–"/>
        <a:defRPr sz="3565" kern="1200">
          <a:solidFill>
            <a:schemeClr val="tx1"/>
          </a:solidFill>
          <a:latin typeface="+mn-lt"/>
          <a:ea typeface="+mn-ea"/>
          <a:cs typeface="+mn-cs"/>
        </a:defRPr>
      </a:lvl2pPr>
      <a:lvl3pPr marL="1455420" indent="-290830" algn="l" defTabSz="1163955" rtl="0" eaLnBrk="1" latinLnBrk="0" hangingPunct="1">
        <a:spcBef>
          <a:spcPct val="20000"/>
        </a:spcBef>
        <a:buFont typeface="Arial" panose="020B0604020202020204" pitchFamily="34" charset="0"/>
        <a:buChar char="•"/>
        <a:defRPr sz="3055" kern="1200">
          <a:solidFill>
            <a:schemeClr val="tx1"/>
          </a:solidFill>
          <a:latin typeface="+mn-lt"/>
          <a:ea typeface="+mn-ea"/>
          <a:cs typeface="+mn-cs"/>
        </a:defRPr>
      </a:lvl3pPr>
      <a:lvl4pPr marL="2037715" indent="-290830" algn="l" defTabSz="1163955"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0010" indent="-290830" algn="l" defTabSz="1163955"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2305" indent="-290830" algn="l" defTabSz="1163955"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4600" indent="-290830" algn="l" defTabSz="1163955"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66895" indent="-290830" algn="l" defTabSz="1163955"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49190" indent="-290830" algn="l" defTabSz="1163955"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p:bodyStyle>
    <p:otherStyle>
      <a:defPPr>
        <a:defRPr lang="zh-CN"/>
      </a:defPPr>
      <a:lvl1pPr marL="0" algn="l" defTabSz="1163955" rtl="0" eaLnBrk="1" latinLnBrk="0" hangingPunct="1">
        <a:defRPr sz="2290" kern="1200">
          <a:solidFill>
            <a:schemeClr val="tx1"/>
          </a:solidFill>
          <a:latin typeface="+mn-lt"/>
          <a:ea typeface="+mn-ea"/>
          <a:cs typeface="+mn-cs"/>
        </a:defRPr>
      </a:lvl1pPr>
      <a:lvl2pPr marL="582295" algn="l" defTabSz="1163955" rtl="0" eaLnBrk="1" latinLnBrk="0" hangingPunct="1">
        <a:defRPr sz="2290" kern="1200">
          <a:solidFill>
            <a:schemeClr val="tx1"/>
          </a:solidFill>
          <a:latin typeface="+mn-lt"/>
          <a:ea typeface="+mn-ea"/>
          <a:cs typeface="+mn-cs"/>
        </a:defRPr>
      </a:lvl2pPr>
      <a:lvl3pPr marL="1164590" algn="l" defTabSz="1163955" rtl="0" eaLnBrk="1" latinLnBrk="0" hangingPunct="1">
        <a:defRPr sz="2290" kern="1200">
          <a:solidFill>
            <a:schemeClr val="tx1"/>
          </a:solidFill>
          <a:latin typeface="+mn-lt"/>
          <a:ea typeface="+mn-ea"/>
          <a:cs typeface="+mn-cs"/>
        </a:defRPr>
      </a:lvl3pPr>
      <a:lvl4pPr marL="1746885" algn="l" defTabSz="1163955" rtl="0" eaLnBrk="1" latinLnBrk="0" hangingPunct="1">
        <a:defRPr sz="2290" kern="1200">
          <a:solidFill>
            <a:schemeClr val="tx1"/>
          </a:solidFill>
          <a:latin typeface="+mn-lt"/>
          <a:ea typeface="+mn-ea"/>
          <a:cs typeface="+mn-cs"/>
        </a:defRPr>
      </a:lvl4pPr>
      <a:lvl5pPr marL="2329180" algn="l" defTabSz="1163955" rtl="0" eaLnBrk="1" latinLnBrk="0" hangingPunct="1">
        <a:defRPr sz="2290" kern="1200">
          <a:solidFill>
            <a:schemeClr val="tx1"/>
          </a:solidFill>
          <a:latin typeface="+mn-lt"/>
          <a:ea typeface="+mn-ea"/>
          <a:cs typeface="+mn-cs"/>
        </a:defRPr>
      </a:lvl5pPr>
      <a:lvl6pPr marL="2910840" algn="l" defTabSz="1163955" rtl="0" eaLnBrk="1" latinLnBrk="0" hangingPunct="1">
        <a:defRPr sz="2290" kern="1200">
          <a:solidFill>
            <a:schemeClr val="tx1"/>
          </a:solidFill>
          <a:latin typeface="+mn-lt"/>
          <a:ea typeface="+mn-ea"/>
          <a:cs typeface="+mn-cs"/>
        </a:defRPr>
      </a:lvl6pPr>
      <a:lvl7pPr marL="3493135" algn="l" defTabSz="1163955" rtl="0" eaLnBrk="1" latinLnBrk="0" hangingPunct="1">
        <a:defRPr sz="2290" kern="1200">
          <a:solidFill>
            <a:schemeClr val="tx1"/>
          </a:solidFill>
          <a:latin typeface="+mn-lt"/>
          <a:ea typeface="+mn-ea"/>
          <a:cs typeface="+mn-cs"/>
        </a:defRPr>
      </a:lvl7pPr>
      <a:lvl8pPr marL="4075430" algn="l" defTabSz="1163955" rtl="0" eaLnBrk="1" latinLnBrk="0" hangingPunct="1">
        <a:defRPr sz="2290" kern="1200">
          <a:solidFill>
            <a:schemeClr val="tx1"/>
          </a:solidFill>
          <a:latin typeface="+mn-lt"/>
          <a:ea typeface="+mn-ea"/>
          <a:cs typeface="+mn-cs"/>
        </a:defRPr>
      </a:lvl8pPr>
      <a:lvl9pPr marL="4657725" algn="l" defTabSz="1163955" rtl="0" eaLnBrk="1" latinLnBrk="0" hangingPunct="1">
        <a:defRPr sz="22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700" y="364196"/>
            <a:ext cx="10245864" cy="132218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16700" y="1820976"/>
            <a:ext cx="10245864" cy="434025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16699" y="6340166"/>
            <a:ext cx="2672834" cy="364195"/>
          </a:xfrm>
          <a:prstGeom prst="rect">
            <a:avLst/>
          </a:prstGeom>
        </p:spPr>
        <p:txBody>
          <a:bodyPr vert="horz" lIns="91440" tIns="45720" rIns="91440" bIns="45720" rtlCol="0" anchor="ctr"/>
          <a:lstStyle>
            <a:lvl1pPr algn="l">
              <a:defRPr sz="117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935006" y="6340166"/>
            <a:ext cx="4009251" cy="364195"/>
          </a:xfrm>
          <a:prstGeom prst="rect">
            <a:avLst/>
          </a:prstGeom>
        </p:spPr>
        <p:txBody>
          <a:bodyPr vert="horz" lIns="91440" tIns="45720" rIns="91440" bIns="45720" rtlCol="0" anchor="ctr"/>
          <a:lstStyle>
            <a:lvl1pPr algn="ctr">
              <a:defRPr sz="117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89730" y="6340166"/>
            <a:ext cx="2672834" cy="364195"/>
          </a:xfrm>
          <a:prstGeom prst="rect">
            <a:avLst/>
          </a:prstGeom>
        </p:spPr>
        <p:txBody>
          <a:bodyPr vert="horz" lIns="91440" tIns="45720" rIns="91440" bIns="45720" rtlCol="0" anchor="ctr"/>
          <a:lstStyle>
            <a:lvl1pPr algn="r">
              <a:defRPr sz="117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xStyles>
    <p:titleStyle>
      <a:lvl1pPr algn="l" defTabSz="890270" rtl="0" eaLnBrk="1" latinLnBrk="0" hangingPunct="1">
        <a:lnSpc>
          <a:spcPct val="90000"/>
        </a:lnSpc>
        <a:spcBef>
          <a:spcPct val="0"/>
        </a:spcBef>
        <a:buNone/>
        <a:defRPr sz="4285" kern="1200">
          <a:solidFill>
            <a:schemeClr val="tx1"/>
          </a:solidFill>
          <a:latin typeface="+mj-lt"/>
          <a:ea typeface="+mj-ea"/>
          <a:cs typeface="+mj-cs"/>
        </a:defRPr>
      </a:lvl1pPr>
    </p:titleStyle>
    <p:bodyStyle>
      <a:lvl1pPr marL="222885" indent="-222885" algn="l" defTabSz="89027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020" indent="-222885" algn="l" defTabSz="890270" rtl="0" eaLnBrk="1" latinLnBrk="0" hangingPunct="1">
        <a:lnSpc>
          <a:spcPct val="90000"/>
        </a:lnSpc>
        <a:spcBef>
          <a:spcPts val="485"/>
        </a:spcBef>
        <a:buFont typeface="Arial" panose="020B0604020202020204" pitchFamily="34" charset="0"/>
        <a:buChar char="•"/>
        <a:defRPr sz="2340" kern="1200">
          <a:solidFill>
            <a:schemeClr val="tx1"/>
          </a:solidFill>
          <a:latin typeface="+mn-lt"/>
          <a:ea typeface="+mn-ea"/>
          <a:cs typeface="+mn-cs"/>
        </a:defRPr>
      </a:lvl2pPr>
      <a:lvl3pPr marL="1113790" indent="-222885" algn="l" defTabSz="890270" rtl="0" eaLnBrk="1" latinLnBrk="0" hangingPunct="1">
        <a:lnSpc>
          <a:spcPct val="90000"/>
        </a:lnSpc>
        <a:spcBef>
          <a:spcPts val="485"/>
        </a:spcBef>
        <a:buFont typeface="Arial" panose="020B0604020202020204" pitchFamily="34" charset="0"/>
        <a:buChar char="•"/>
        <a:defRPr sz="1950" kern="1200">
          <a:solidFill>
            <a:schemeClr val="tx1"/>
          </a:solidFill>
          <a:latin typeface="+mn-lt"/>
          <a:ea typeface="+mn-ea"/>
          <a:cs typeface="+mn-cs"/>
        </a:defRPr>
      </a:lvl3pPr>
      <a:lvl4pPr marL="1558925" indent="-222885" algn="l" defTabSz="890270"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4pPr>
      <a:lvl5pPr marL="2004695" indent="-222885" algn="l" defTabSz="890270"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5pPr>
      <a:lvl6pPr marL="2449830" indent="-222885" algn="l" defTabSz="890270"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6pPr>
      <a:lvl7pPr marL="2895600" indent="-222885" algn="l" defTabSz="890270"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7pPr>
      <a:lvl8pPr marL="3340735" indent="-222885" algn="l" defTabSz="890270"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8pPr>
      <a:lvl9pPr marL="3786505" indent="-222885" algn="l" defTabSz="890270"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0270" rtl="0" eaLnBrk="1" latinLnBrk="0" hangingPunct="1">
        <a:defRPr sz="1755" kern="1200">
          <a:solidFill>
            <a:schemeClr val="tx1"/>
          </a:solidFill>
          <a:latin typeface="+mn-lt"/>
          <a:ea typeface="+mn-ea"/>
          <a:cs typeface="+mn-cs"/>
        </a:defRPr>
      </a:lvl1pPr>
      <a:lvl2pPr marL="445135" algn="l" defTabSz="890270" rtl="0" eaLnBrk="1" latinLnBrk="0" hangingPunct="1">
        <a:defRPr sz="1755" kern="1200">
          <a:solidFill>
            <a:schemeClr val="tx1"/>
          </a:solidFill>
          <a:latin typeface="+mn-lt"/>
          <a:ea typeface="+mn-ea"/>
          <a:cs typeface="+mn-cs"/>
        </a:defRPr>
      </a:lvl2pPr>
      <a:lvl3pPr marL="890905" algn="l" defTabSz="890270" rtl="0" eaLnBrk="1" latinLnBrk="0" hangingPunct="1">
        <a:defRPr sz="1755" kern="1200">
          <a:solidFill>
            <a:schemeClr val="tx1"/>
          </a:solidFill>
          <a:latin typeface="+mn-lt"/>
          <a:ea typeface="+mn-ea"/>
          <a:cs typeface="+mn-cs"/>
        </a:defRPr>
      </a:lvl3pPr>
      <a:lvl4pPr marL="1336040" algn="l" defTabSz="890270" rtl="0" eaLnBrk="1" latinLnBrk="0" hangingPunct="1">
        <a:defRPr sz="1755" kern="1200">
          <a:solidFill>
            <a:schemeClr val="tx1"/>
          </a:solidFill>
          <a:latin typeface="+mn-lt"/>
          <a:ea typeface="+mn-ea"/>
          <a:cs typeface="+mn-cs"/>
        </a:defRPr>
      </a:lvl4pPr>
      <a:lvl5pPr marL="1781810" algn="l" defTabSz="890270" rtl="0" eaLnBrk="1" latinLnBrk="0" hangingPunct="1">
        <a:defRPr sz="1755" kern="1200">
          <a:solidFill>
            <a:schemeClr val="tx1"/>
          </a:solidFill>
          <a:latin typeface="+mn-lt"/>
          <a:ea typeface="+mn-ea"/>
          <a:cs typeface="+mn-cs"/>
        </a:defRPr>
      </a:lvl5pPr>
      <a:lvl6pPr marL="2226945" algn="l" defTabSz="890270" rtl="0" eaLnBrk="1" latinLnBrk="0" hangingPunct="1">
        <a:defRPr sz="1755" kern="1200">
          <a:solidFill>
            <a:schemeClr val="tx1"/>
          </a:solidFill>
          <a:latin typeface="+mn-lt"/>
          <a:ea typeface="+mn-ea"/>
          <a:cs typeface="+mn-cs"/>
        </a:defRPr>
      </a:lvl6pPr>
      <a:lvl7pPr marL="2672715" algn="l" defTabSz="890270" rtl="0" eaLnBrk="1" latinLnBrk="0" hangingPunct="1">
        <a:defRPr sz="1755" kern="1200">
          <a:solidFill>
            <a:schemeClr val="tx1"/>
          </a:solidFill>
          <a:latin typeface="+mn-lt"/>
          <a:ea typeface="+mn-ea"/>
          <a:cs typeface="+mn-cs"/>
        </a:defRPr>
      </a:lvl7pPr>
      <a:lvl8pPr marL="3117850" algn="l" defTabSz="890270" rtl="0" eaLnBrk="1" latinLnBrk="0" hangingPunct="1">
        <a:defRPr sz="1755" kern="1200">
          <a:solidFill>
            <a:schemeClr val="tx1"/>
          </a:solidFill>
          <a:latin typeface="+mn-lt"/>
          <a:ea typeface="+mn-ea"/>
          <a:cs typeface="+mn-cs"/>
        </a:defRPr>
      </a:lvl8pPr>
      <a:lvl9pPr marL="3563620" algn="l" defTabSz="89027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0.xml"/><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0.xml"/><Relationship Id="rId2" Type="http://schemas.openxmlformats.org/officeDocument/2006/relationships/image" Target="../media/image23.jpe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2" Type="http://schemas.openxmlformats.org/officeDocument/2006/relationships/notesSlide" Target="../notesSlides/notesSlide19.xml"/><Relationship Id="rId11" Type="http://schemas.openxmlformats.org/officeDocument/2006/relationships/slideLayout" Target="../slideLayouts/slideLayout20.xml"/><Relationship Id="rId10" Type="http://schemas.openxmlformats.org/officeDocument/2006/relationships/image" Target="../media/image33.jpe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3" Type="http://schemas.openxmlformats.org/officeDocument/2006/relationships/notesSlide" Target="../notesSlides/notesSlide4.xml"/><Relationship Id="rId12" Type="http://schemas.openxmlformats.org/officeDocument/2006/relationships/slideLayout" Target="../slideLayouts/slideLayout20.xml"/><Relationship Id="rId11" Type="http://schemas.openxmlformats.org/officeDocument/2006/relationships/image" Target="../media/image13.jpeg"/><Relationship Id="rId10" Type="http://schemas.openxmlformats.org/officeDocument/2006/relationships/image" Target="../media/image1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0.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0.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9.xml"/><Relationship Id="rId2" Type="http://schemas.openxmlformats.org/officeDocument/2006/relationships/image" Target="../media/image17.jpeg"/><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141" name="TextBox 140"/>
          <p:cNvSpPr txBox="1"/>
          <p:nvPr/>
        </p:nvSpPr>
        <p:spPr>
          <a:xfrm>
            <a:off x="10013358" y="399172"/>
            <a:ext cx="1435458" cy="719428"/>
          </a:xfrm>
          <a:prstGeom prst="rect">
            <a:avLst/>
          </a:prstGeom>
          <a:noFill/>
        </p:spPr>
        <p:txBody>
          <a:bodyPr wrap="none" rtlCol="0">
            <a:spAutoFit/>
          </a:bodyPr>
          <a:lstStyle/>
          <a:p>
            <a:r>
              <a:rPr lang="en-US" altLang="zh-CN" sz="4075" b="1" dirty="0">
                <a:solidFill>
                  <a:schemeClr val="tx1">
                    <a:lumMod val="85000"/>
                    <a:lumOff val="15000"/>
                  </a:schemeClr>
                </a:solidFill>
                <a:ea typeface="微软雅黑" panose="020B0503020204020204" charset="-122"/>
              </a:rPr>
              <a:t>LOGO</a:t>
            </a:r>
            <a:endParaRPr lang="zh-CN" altLang="en-US" sz="4075" b="1" dirty="0">
              <a:solidFill>
                <a:schemeClr val="tx1">
                  <a:lumMod val="85000"/>
                  <a:lumOff val="15000"/>
                </a:schemeClr>
              </a:solidFill>
              <a:ea typeface="微软雅黑" panose="020B0503020204020204" charset="-122"/>
            </a:endParaRPr>
          </a:p>
        </p:txBody>
      </p:sp>
      <p:sp>
        <p:nvSpPr>
          <p:cNvPr id="142" name="文本框 75"/>
          <p:cNvSpPr txBox="1">
            <a:spLocks noChangeArrowheads="1"/>
          </p:cNvSpPr>
          <p:nvPr/>
        </p:nvSpPr>
        <p:spPr bwMode="auto">
          <a:xfrm>
            <a:off x="1317044" y="2427265"/>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solidFill>
                  <a:schemeClr val="bg1"/>
                </a:solidFill>
                <a:latin typeface="造字工房典黑（非商用）细体" pitchFamily="50" charset="-122"/>
                <a:ea typeface="造字工房典黑（非商用）细体" pitchFamily="50" charset="-122"/>
              </a:rPr>
              <a:t>电子商务</a:t>
            </a:r>
            <a:r>
              <a:rPr lang="zh-CN" altLang="en-US" sz="5860" dirty="0">
                <a:latin typeface="造字工房典黑（非商用）细体" pitchFamily="50" charset="-122"/>
                <a:ea typeface="造字工房典黑（非商用）细体" pitchFamily="50" charset="-122"/>
              </a:rPr>
              <a:t>工作计划汇报</a:t>
            </a:r>
            <a:endParaRPr lang="zh-CN" altLang="en-US" sz="5860" dirty="0">
              <a:latin typeface="造字工房典黑（非商用）细体" pitchFamily="50" charset="-122"/>
              <a:ea typeface="造字工房典黑（非商用）细体" pitchFamily="50" charset="-122"/>
            </a:endParaRPr>
          </a:p>
        </p:txBody>
      </p:sp>
      <p:sp>
        <p:nvSpPr>
          <p:cNvPr id="143" name="文本框 2"/>
          <p:cNvSpPr txBox="1"/>
          <p:nvPr/>
        </p:nvSpPr>
        <p:spPr>
          <a:xfrm>
            <a:off x="1907183" y="2052117"/>
            <a:ext cx="8286431" cy="338554"/>
          </a:xfrm>
          <a:prstGeom prst="rect">
            <a:avLst/>
          </a:prstGeom>
          <a:noFill/>
        </p:spPr>
        <p:txBody>
          <a:bodyPr wrap="square">
            <a:spAutoFit/>
          </a:bodyPr>
          <a:lstStyle/>
          <a:p>
            <a:pPr algn="ctr" defTabSz="872490">
              <a:defRPr/>
            </a:pPr>
            <a:r>
              <a:rPr lang="zh-CN" altLang="en-US" sz="1600" spc="600" dirty="0">
                <a:solidFill>
                  <a:schemeClr val="bg1">
                    <a:lumMod val="75000"/>
                  </a:schemeClr>
                </a:solidFill>
                <a:latin typeface="+mn-ea"/>
              </a:rPr>
              <a:t>黑</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白</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高</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端</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商</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务</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报</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告</a:t>
            </a:r>
            <a:endParaRPr lang="zh-CN" altLang="en-US" sz="1600" spc="600" dirty="0">
              <a:solidFill>
                <a:schemeClr val="bg1">
                  <a:lumMod val="75000"/>
                </a:schemeClr>
              </a:solidFill>
              <a:latin typeface="+mn-ea"/>
            </a:endParaRPr>
          </a:p>
        </p:txBody>
      </p:sp>
      <p:sp>
        <p:nvSpPr>
          <p:cNvPr id="6" name="文本框 2"/>
          <p:cNvSpPr txBox="1"/>
          <p:nvPr/>
        </p:nvSpPr>
        <p:spPr>
          <a:xfrm>
            <a:off x="1835175" y="4560451"/>
            <a:ext cx="8286431" cy="337185"/>
          </a:xfrm>
          <a:prstGeom prst="rect">
            <a:avLst/>
          </a:prstGeom>
          <a:noFill/>
        </p:spPr>
        <p:txBody>
          <a:bodyPr wrap="square">
            <a:spAutoFit/>
          </a:bodyPr>
          <a:lstStyle/>
          <a:p>
            <a:pPr algn="ctr" defTabSz="872490">
              <a:defRPr/>
            </a:pPr>
            <a:r>
              <a:rPr lang="zh-CN" altLang="en-US" sz="1600" dirty="0">
                <a:solidFill>
                  <a:schemeClr val="bg1"/>
                </a:solidFill>
                <a:latin typeface="+mn-ea"/>
              </a:rPr>
              <a:t>汇报人</a:t>
            </a:r>
            <a:r>
              <a:rPr lang="en-US" altLang="zh-CN" sz="1600" dirty="0" smtClean="0">
                <a:solidFill>
                  <a:schemeClr val="bg1"/>
                </a:solidFill>
                <a:latin typeface="+mn-ea"/>
              </a:rPr>
              <a:t>:XXX</a:t>
            </a:r>
            <a:endParaRPr lang="en-US" altLang="zh-CN" sz="1600" dirty="0" smtClean="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advTm="5600">
        <p14:vortex dir="r"/>
      </p:transition>
    </mc:Choice>
    <mc:Fallback>
      <p:transition spd="slow" advTm="5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600"/>
                                        <p:tgtEl>
                                          <p:spTgt spid="143"/>
                                        </p:tgtEl>
                                      </p:cBhvr>
                                    </p:animEffect>
                                  </p:childTnLst>
                                </p:cTn>
                              </p:par>
                              <p:par>
                                <p:cTn id="14" presetID="35" presetClass="path" presetSubtype="0" decel="100000" fill="hold" grpId="1" nodeType="withEffect">
                                  <p:stCondLst>
                                    <p:cond delay="0"/>
                                  </p:stCondLst>
                                  <p:childTnLst>
                                    <p:animMotion origin="layout" path="M -0.05546 0.00023 L 3.22331E-6 0.00023 " pathEditMode="relative" rAng="0" ptsTypes="AA">
                                      <p:cBhvr>
                                        <p:cTn id="15" dur="800" fill="hold"/>
                                        <p:tgtEl>
                                          <p:spTgt spid="143"/>
                                        </p:tgtEl>
                                        <p:attrNameLst>
                                          <p:attrName>ppt_x</p:attrName>
                                          <p:attrName>ppt_y</p:attrName>
                                        </p:attrNameLst>
                                      </p:cBhvr>
                                      <p:rCtr x="2766" y="0"/>
                                    </p:animMotion>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142"/>
                                        </p:tgtEl>
                                        <p:attrNameLst>
                                          <p:attrName>style.visibility</p:attrName>
                                        </p:attrNameLst>
                                      </p:cBhvr>
                                      <p:to>
                                        <p:strVal val="visible"/>
                                      </p:to>
                                    </p:set>
                                    <p:anim by="(-#ppt_w*2)" calcmode="lin" valueType="num">
                                      <p:cBhvr rctx="PPT">
                                        <p:cTn id="19" dur="500" autoRev="1" fill="hold">
                                          <p:stCondLst>
                                            <p:cond delay="0"/>
                                          </p:stCondLst>
                                        </p:cTn>
                                        <p:tgtEl>
                                          <p:spTgt spid="142"/>
                                        </p:tgtEl>
                                        <p:attrNameLst>
                                          <p:attrName>ppt_w</p:attrName>
                                        </p:attrNameLst>
                                      </p:cBhvr>
                                    </p:anim>
                                    <p:anim by="(#ppt_w*0.50)" calcmode="lin" valueType="num">
                                      <p:cBhvr>
                                        <p:cTn id="20" dur="500" decel="50000" autoRev="1" fill="hold">
                                          <p:stCondLst>
                                            <p:cond delay="0"/>
                                          </p:stCondLst>
                                        </p:cTn>
                                        <p:tgtEl>
                                          <p:spTgt spid="142"/>
                                        </p:tgtEl>
                                        <p:attrNameLst>
                                          <p:attrName>ppt_x</p:attrName>
                                        </p:attrNameLst>
                                      </p:cBhvr>
                                    </p:anim>
                                    <p:anim from="(-#ppt_h/2)" to="(#ppt_y)" calcmode="lin" valueType="num">
                                      <p:cBhvr>
                                        <p:cTn id="21" dur="1000" fill="hold">
                                          <p:stCondLst>
                                            <p:cond delay="0"/>
                                          </p:stCondLst>
                                        </p:cTn>
                                        <p:tgtEl>
                                          <p:spTgt spid="142"/>
                                        </p:tgtEl>
                                        <p:attrNameLst>
                                          <p:attrName>ppt_y</p:attrName>
                                        </p:attrNameLst>
                                      </p:cBhvr>
                                    </p:anim>
                                    <p:animRot by="21600000">
                                      <p:cBhvr>
                                        <p:cTn id="22" dur="1000" fill="hold">
                                          <p:stCondLst>
                                            <p:cond delay="0"/>
                                          </p:stCondLst>
                                        </p:cTn>
                                        <p:tgtEl>
                                          <p:spTgt spid="142"/>
                                        </p:tgtEl>
                                        <p:attrNameLst>
                                          <p:attrName>r</p:attrName>
                                        </p:attrNameLst>
                                      </p:cBhvr>
                                    </p:animRot>
                                  </p:childTnLst>
                                </p:cTn>
                              </p:par>
                            </p:childTnLst>
                          </p:cTn>
                        </p:par>
                        <p:par>
                          <p:cTn id="23" fill="hold">
                            <p:stCondLst>
                              <p:cond delay="3649"/>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par>
                                <p:cTn id="27" presetID="35" presetClass="path" presetSubtype="0" decel="100000" fill="hold" grpId="1" nodeType="withEffect">
                                  <p:stCondLst>
                                    <p:cond delay="0"/>
                                  </p:stCondLst>
                                  <p:childTnLst>
                                    <p:animMotion origin="layout" path="M -0.05545 0.00023 L -4.08793E-6 0.00023 " pathEditMode="relative" rAng="0" ptsTypes="AA">
                                      <p:cBhvr>
                                        <p:cTn id="28" dur="800" fill="hold"/>
                                        <p:tgtEl>
                                          <p:spTgt spid="6"/>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3"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49"/>
          <p:cNvSpPr txBox="1"/>
          <p:nvPr/>
        </p:nvSpPr>
        <p:spPr>
          <a:xfrm>
            <a:off x="8400291" y="3121943"/>
            <a:ext cx="1097280" cy="275590"/>
          </a:xfrm>
          <a:prstGeom prst="rect">
            <a:avLst/>
          </a:prstGeom>
          <a:noFill/>
        </p:spPr>
        <p:txBody>
          <a:bodyPr wrap="none" rtlCol="0" anchor="ctr" anchorCtr="0">
            <a:spAutoFit/>
          </a:bodyPr>
          <a:lstStyle/>
          <a:p>
            <a:pPr algn="ctr"/>
            <a:r>
              <a:rPr lang="zh-CN" altLang="en-US" sz="1200" dirty="0">
                <a:latin typeface="方正细黑一简体" panose="03000509000000000000" pitchFamily="65" charset="-122"/>
                <a:ea typeface="方正细黑一简体" panose="03000509000000000000" pitchFamily="65" charset="-122"/>
              </a:rPr>
              <a:t>单击添加标题</a:t>
            </a:r>
            <a:endParaRPr lang="zh-CN" altLang="en-US" sz="12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4" name="TextBox 51"/>
          <p:cNvSpPr txBox="1"/>
          <p:nvPr/>
        </p:nvSpPr>
        <p:spPr>
          <a:xfrm>
            <a:off x="2369931" y="3121943"/>
            <a:ext cx="1097280" cy="275590"/>
          </a:xfrm>
          <a:prstGeom prst="rect">
            <a:avLst/>
          </a:prstGeom>
          <a:noFill/>
        </p:spPr>
        <p:txBody>
          <a:bodyPr wrap="none" rtlCol="0" anchor="ctr" anchorCtr="0">
            <a:spAutoFit/>
          </a:bodyPr>
          <a:lstStyle/>
          <a:p>
            <a:pPr algn="ctr"/>
            <a:r>
              <a:rPr lang="zh-CN" altLang="en-US" sz="1200" dirty="0">
                <a:latin typeface="方正细黑一简体" panose="03000509000000000000" pitchFamily="65" charset="-122"/>
                <a:ea typeface="方正细黑一简体" panose="03000509000000000000" pitchFamily="65" charset="-122"/>
              </a:rPr>
              <a:t>单击添加标题</a:t>
            </a:r>
            <a:endParaRPr lang="zh-CN" altLang="en-US" sz="12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5" name="TextBox 53"/>
          <p:cNvSpPr txBox="1"/>
          <p:nvPr/>
        </p:nvSpPr>
        <p:spPr>
          <a:xfrm>
            <a:off x="5389100" y="3121943"/>
            <a:ext cx="1097280" cy="275590"/>
          </a:xfrm>
          <a:prstGeom prst="rect">
            <a:avLst/>
          </a:prstGeom>
          <a:noFill/>
        </p:spPr>
        <p:txBody>
          <a:bodyPr wrap="none" rtlCol="0" anchor="ctr" anchorCtr="0">
            <a:spAutoFit/>
          </a:bodyPr>
          <a:lstStyle/>
          <a:p>
            <a:pPr algn="ctr"/>
            <a:r>
              <a:rPr lang="zh-CN" altLang="en-US" sz="1200" dirty="0">
                <a:latin typeface="方正细黑一简体" panose="03000509000000000000" pitchFamily="65" charset="-122"/>
                <a:ea typeface="方正细黑一简体" panose="03000509000000000000" pitchFamily="65" charset="-122"/>
              </a:rPr>
              <a:t>单击添加标题</a:t>
            </a:r>
            <a:endParaRPr lang="zh-CN" altLang="en-US" sz="12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6" name="Shape 2632"/>
          <p:cNvSpPr/>
          <p:nvPr/>
        </p:nvSpPr>
        <p:spPr>
          <a:xfrm>
            <a:off x="2650373" y="2148540"/>
            <a:ext cx="574084" cy="70165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accent1"/>
          </a:solidFill>
          <a:ln w="12700">
            <a:miter lim="400000"/>
          </a:ln>
        </p:spPr>
        <p:txBody>
          <a:bodyPr lIns="18561" tIns="18561" rIns="18561" bIns="18561" anchor="ctr"/>
          <a:lstStyle/>
          <a:p>
            <a:pPr algn="ct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7" name="Shape 2588"/>
          <p:cNvSpPr/>
          <p:nvPr/>
        </p:nvSpPr>
        <p:spPr>
          <a:xfrm>
            <a:off x="5601134" y="2181923"/>
            <a:ext cx="701659" cy="63789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w="12700">
            <a:miter lim="400000"/>
          </a:ln>
        </p:spPr>
        <p:txBody>
          <a:bodyPr lIns="18561" tIns="18561" rIns="18561" bIns="18561" anchor="ctr"/>
          <a:lstStyle/>
          <a:p>
            <a:pPr algn="ct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8" name="Shape 2618"/>
          <p:cNvSpPr/>
          <p:nvPr/>
        </p:nvSpPr>
        <p:spPr>
          <a:xfrm>
            <a:off x="8575783" y="2148517"/>
            <a:ext cx="701591" cy="701692"/>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accent1"/>
          </a:solidFill>
          <a:ln w="12700">
            <a:miter lim="400000"/>
          </a:ln>
        </p:spPr>
        <p:txBody>
          <a:bodyPr lIns="18561" tIns="18561" rIns="18561" bIns="18561" anchor="ctr"/>
          <a:lstStyle/>
          <a:p>
            <a:pPr algn="ct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9" name="Subtitle 2"/>
          <p:cNvSpPr txBox="1"/>
          <p:nvPr/>
        </p:nvSpPr>
        <p:spPr>
          <a:xfrm>
            <a:off x="7756503" y="3506616"/>
            <a:ext cx="2384855" cy="192468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4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a:t>
            </a:r>
            <a:endParaRPr lang="zh-CN" altLang="en-US" sz="14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10" name="Subtitle 2"/>
          <p:cNvSpPr txBox="1"/>
          <p:nvPr/>
        </p:nvSpPr>
        <p:spPr>
          <a:xfrm>
            <a:off x="1734120" y="3506616"/>
            <a:ext cx="2384855" cy="192468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4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a:t>
            </a:r>
            <a:endParaRPr lang="zh-CN" altLang="en-US" sz="14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11" name="Subtitle 2"/>
          <p:cNvSpPr txBox="1"/>
          <p:nvPr/>
        </p:nvSpPr>
        <p:spPr>
          <a:xfrm>
            <a:off x="4745312" y="3506616"/>
            <a:ext cx="2384855" cy="192468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4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a:t>
            </a:r>
            <a:endParaRPr lang="zh-CN" altLang="en-US" sz="14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12"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265">
        <p15:prstTrans prst="airplane"/>
      </p:transition>
    </mc:Choice>
    <mc:Fallback>
      <p:transition spd="slow" advTm="32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2"/>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hape 711"/>
          <p:cNvSpPr/>
          <p:nvPr/>
        </p:nvSpPr>
        <p:spPr>
          <a:xfrm rot="-5400000">
            <a:off x="1238672"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15" name="Shape 712"/>
          <p:cNvSpPr/>
          <p:nvPr/>
        </p:nvSpPr>
        <p:spPr>
          <a:xfrm rot="-5400000">
            <a:off x="3150648"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16" name="Shape 713"/>
          <p:cNvSpPr/>
          <p:nvPr/>
        </p:nvSpPr>
        <p:spPr>
          <a:xfrm rot="-5400000">
            <a:off x="5062624"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17" name="Shape 714"/>
          <p:cNvSpPr/>
          <p:nvPr/>
        </p:nvSpPr>
        <p:spPr>
          <a:xfrm rot="-5400000">
            <a:off x="6974599"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18" name="Shape 715"/>
          <p:cNvSpPr/>
          <p:nvPr/>
        </p:nvSpPr>
        <p:spPr>
          <a:xfrm rot="-5400000">
            <a:off x="8886575"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19" name="Shape 719"/>
          <p:cNvSpPr txBox="1"/>
          <p:nvPr/>
        </p:nvSpPr>
        <p:spPr>
          <a:xfrm>
            <a:off x="1631359" y="4513408"/>
            <a:ext cx="1427951" cy="203005"/>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0" name="Shape 720"/>
          <p:cNvSpPr txBox="1"/>
          <p:nvPr/>
        </p:nvSpPr>
        <p:spPr>
          <a:xfrm>
            <a:off x="1239086"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1" name="Shape 721"/>
          <p:cNvSpPr txBox="1"/>
          <p:nvPr/>
        </p:nvSpPr>
        <p:spPr>
          <a:xfrm>
            <a:off x="3544776" y="4513408"/>
            <a:ext cx="1021894" cy="224970"/>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2" name="Shape 722"/>
          <p:cNvSpPr txBox="1"/>
          <p:nvPr/>
        </p:nvSpPr>
        <p:spPr>
          <a:xfrm>
            <a:off x="3166954"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3" name="Shape 723"/>
          <p:cNvSpPr txBox="1"/>
          <p:nvPr/>
        </p:nvSpPr>
        <p:spPr>
          <a:xfrm>
            <a:off x="5384765" y="4513408"/>
            <a:ext cx="1197652" cy="224970"/>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4" name="Shape 724"/>
          <p:cNvSpPr txBox="1"/>
          <p:nvPr/>
        </p:nvSpPr>
        <p:spPr>
          <a:xfrm>
            <a:off x="5094821"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5" name="Shape 725"/>
          <p:cNvSpPr txBox="1"/>
          <p:nvPr/>
        </p:nvSpPr>
        <p:spPr>
          <a:xfrm>
            <a:off x="7360280" y="4513408"/>
            <a:ext cx="1102353" cy="224970"/>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6" name="Shape 726"/>
          <p:cNvSpPr txBox="1"/>
          <p:nvPr/>
        </p:nvSpPr>
        <p:spPr>
          <a:xfrm>
            <a:off x="7022688"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7" name="Shape 727"/>
          <p:cNvSpPr txBox="1"/>
          <p:nvPr/>
        </p:nvSpPr>
        <p:spPr>
          <a:xfrm>
            <a:off x="9334626" y="4513408"/>
            <a:ext cx="1009397" cy="224970"/>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8" name="Shape 728"/>
          <p:cNvSpPr txBox="1"/>
          <p:nvPr/>
        </p:nvSpPr>
        <p:spPr>
          <a:xfrm>
            <a:off x="8950555"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rgbClr val="0E0E0E"/>
              </a:solidFill>
              <a:latin typeface="Montserrat" panose="02010600030101010101"/>
              <a:ea typeface="Montserrat" panose="02010600030101010101"/>
              <a:cs typeface="Montserrat" panose="02010600030101010101"/>
              <a:sym typeface="Montserrat" panose="02010600030101010101"/>
            </a:endParaRPr>
          </a:p>
        </p:txBody>
      </p:sp>
      <p:sp>
        <p:nvSpPr>
          <p:cNvPr id="29" name="Shape 729"/>
          <p:cNvSpPr/>
          <p:nvPr/>
        </p:nvSpPr>
        <p:spPr>
          <a:xfrm>
            <a:off x="1922850" y="3100789"/>
            <a:ext cx="450412" cy="450412"/>
          </a:xfrm>
          <a:custGeom>
            <a:avLst/>
            <a:gdLst/>
            <a:ahLst/>
            <a:cxnLst/>
            <a:rect l="0" t="0" r="0" b="0"/>
            <a:pathLst>
              <a:path w="120000" h="120000" extrusionOk="0">
                <a:moveTo>
                  <a:pt x="114544" y="98183"/>
                </a:moveTo>
                <a:cubicBezTo>
                  <a:pt x="114544" y="101194"/>
                  <a:pt x="112100" y="103638"/>
                  <a:pt x="109088" y="103638"/>
                </a:cubicBezTo>
                <a:lnTo>
                  <a:pt x="10911" y="103638"/>
                </a:lnTo>
                <a:cubicBezTo>
                  <a:pt x="7900" y="103638"/>
                  <a:pt x="5455" y="101194"/>
                  <a:pt x="5455" y="98183"/>
                </a:cubicBezTo>
                <a:lnTo>
                  <a:pt x="5455" y="32727"/>
                </a:lnTo>
                <a:cubicBezTo>
                  <a:pt x="5455" y="29716"/>
                  <a:pt x="7900" y="27272"/>
                  <a:pt x="10911" y="27272"/>
                </a:cubicBezTo>
                <a:lnTo>
                  <a:pt x="109088" y="27272"/>
                </a:lnTo>
                <a:cubicBezTo>
                  <a:pt x="112100" y="27272"/>
                  <a:pt x="114544" y="29716"/>
                  <a:pt x="114544" y="32727"/>
                </a:cubicBezTo>
                <a:cubicBezTo>
                  <a:pt x="114544" y="32727"/>
                  <a:pt x="114544" y="98183"/>
                  <a:pt x="114544" y="98183"/>
                </a:cubicBezTo>
                <a:close/>
                <a:moveTo>
                  <a:pt x="109088" y="21816"/>
                </a:moveTo>
                <a:lnTo>
                  <a:pt x="69311" y="21816"/>
                </a:lnTo>
                <a:lnTo>
                  <a:pt x="80422" y="10705"/>
                </a:lnTo>
                <a:cubicBezTo>
                  <a:pt x="80872" y="10827"/>
                  <a:pt x="81333" y="10911"/>
                  <a:pt x="81816" y="10911"/>
                </a:cubicBezTo>
                <a:cubicBezTo>
                  <a:pt x="84827" y="10911"/>
                  <a:pt x="87272" y="8466"/>
                  <a:pt x="87272" y="5455"/>
                </a:cubicBezTo>
                <a:cubicBezTo>
                  <a:pt x="87272" y="2444"/>
                  <a:pt x="84827" y="0"/>
                  <a:pt x="81816" y="0"/>
                </a:cubicBezTo>
                <a:cubicBezTo>
                  <a:pt x="78805" y="0"/>
                  <a:pt x="76361" y="2444"/>
                  <a:pt x="76361" y="5455"/>
                </a:cubicBezTo>
                <a:cubicBezTo>
                  <a:pt x="76361" y="5938"/>
                  <a:pt x="76450" y="6405"/>
                  <a:pt x="76566" y="6850"/>
                </a:cubicBezTo>
                <a:lnTo>
                  <a:pt x="61600" y="21816"/>
                </a:lnTo>
                <a:lnTo>
                  <a:pt x="58405" y="21816"/>
                </a:lnTo>
                <a:lnTo>
                  <a:pt x="43433" y="6850"/>
                </a:lnTo>
                <a:cubicBezTo>
                  <a:pt x="43550" y="6405"/>
                  <a:pt x="43638" y="5938"/>
                  <a:pt x="43638" y="5455"/>
                </a:cubicBezTo>
                <a:cubicBezTo>
                  <a:pt x="43638" y="2444"/>
                  <a:pt x="41194" y="0"/>
                  <a:pt x="38183" y="0"/>
                </a:cubicBezTo>
                <a:cubicBezTo>
                  <a:pt x="35172" y="0"/>
                  <a:pt x="32727" y="2444"/>
                  <a:pt x="32727" y="5455"/>
                </a:cubicBezTo>
                <a:cubicBezTo>
                  <a:pt x="32727" y="8466"/>
                  <a:pt x="35172" y="10911"/>
                  <a:pt x="38183" y="10911"/>
                </a:cubicBezTo>
                <a:cubicBezTo>
                  <a:pt x="38666" y="10911"/>
                  <a:pt x="39127" y="10827"/>
                  <a:pt x="39577" y="10705"/>
                </a:cubicBezTo>
                <a:lnTo>
                  <a:pt x="50688" y="21816"/>
                </a:lnTo>
                <a:lnTo>
                  <a:pt x="10911" y="21816"/>
                </a:lnTo>
                <a:cubicBezTo>
                  <a:pt x="4883" y="21816"/>
                  <a:pt x="0" y="26700"/>
                  <a:pt x="0" y="32727"/>
                </a:cubicBezTo>
                <a:lnTo>
                  <a:pt x="0" y="98183"/>
                </a:lnTo>
                <a:cubicBezTo>
                  <a:pt x="0" y="104205"/>
                  <a:pt x="4883" y="109094"/>
                  <a:pt x="10911" y="109094"/>
                </a:cubicBezTo>
                <a:lnTo>
                  <a:pt x="21816" y="109094"/>
                </a:lnTo>
                <a:lnTo>
                  <a:pt x="21816" y="117272"/>
                </a:lnTo>
                <a:cubicBezTo>
                  <a:pt x="21816" y="118783"/>
                  <a:pt x="23038" y="120000"/>
                  <a:pt x="24544" y="120000"/>
                </a:cubicBezTo>
                <a:cubicBezTo>
                  <a:pt x="26050" y="120000"/>
                  <a:pt x="27272" y="118783"/>
                  <a:pt x="27272" y="117272"/>
                </a:cubicBezTo>
                <a:lnTo>
                  <a:pt x="27272" y="114544"/>
                </a:lnTo>
                <a:lnTo>
                  <a:pt x="92727" y="114544"/>
                </a:lnTo>
                <a:lnTo>
                  <a:pt x="92727" y="117272"/>
                </a:lnTo>
                <a:cubicBezTo>
                  <a:pt x="92727" y="118783"/>
                  <a:pt x="93950" y="120000"/>
                  <a:pt x="95455" y="120000"/>
                </a:cubicBezTo>
                <a:cubicBezTo>
                  <a:pt x="96961" y="120000"/>
                  <a:pt x="98183" y="118783"/>
                  <a:pt x="98183" y="117272"/>
                </a:cubicBezTo>
                <a:lnTo>
                  <a:pt x="98183" y="109094"/>
                </a:lnTo>
                <a:lnTo>
                  <a:pt x="109088" y="109094"/>
                </a:lnTo>
                <a:cubicBezTo>
                  <a:pt x="115116" y="109094"/>
                  <a:pt x="120000" y="104205"/>
                  <a:pt x="120000" y="98183"/>
                </a:cubicBezTo>
                <a:lnTo>
                  <a:pt x="120000" y="32727"/>
                </a:lnTo>
                <a:cubicBezTo>
                  <a:pt x="120000" y="26700"/>
                  <a:pt x="115116" y="21816"/>
                  <a:pt x="109088" y="21816"/>
                </a:cubicBezTo>
              </a:path>
            </a:pathLst>
          </a:custGeom>
          <a:solidFill>
            <a:srgbClr val="0E0E0E"/>
          </a:solidFill>
          <a:ln>
            <a:noFill/>
          </a:ln>
        </p:spPr>
        <p:txBody>
          <a:bodyPr lIns="18554" tIns="18554" rIns="18554" bIns="18554" anchor="ctr" anchorCtr="0">
            <a:noAutofit/>
          </a:bodyPr>
          <a:lstStyle/>
          <a:p>
            <a:endParaRPr sz="1460">
              <a:solidFill>
                <a:srgbClr val="0E0E0E"/>
              </a:solidFill>
              <a:latin typeface="Lato" panose="02010600030101010101"/>
              <a:ea typeface="Lato" panose="02010600030101010101"/>
              <a:cs typeface="Lato" panose="02010600030101010101"/>
              <a:sym typeface="Lato" panose="02010600030101010101"/>
            </a:endParaRPr>
          </a:p>
        </p:txBody>
      </p:sp>
      <p:sp>
        <p:nvSpPr>
          <p:cNvPr id="30" name="Shape 730"/>
          <p:cNvSpPr/>
          <p:nvPr/>
        </p:nvSpPr>
        <p:spPr>
          <a:xfrm>
            <a:off x="3819412" y="3183959"/>
            <a:ext cx="450412" cy="245680"/>
          </a:xfrm>
          <a:custGeom>
            <a:avLst/>
            <a:gdLst/>
            <a:ahLst/>
            <a:cxnLst/>
            <a:rect l="0" t="0" r="0" b="0"/>
            <a:pathLst>
              <a:path w="120000" h="120000" extrusionOk="0">
                <a:moveTo>
                  <a:pt x="109088" y="100000"/>
                </a:moveTo>
                <a:cubicBezTo>
                  <a:pt x="109088" y="105527"/>
                  <a:pt x="106644" y="110000"/>
                  <a:pt x="103638" y="110000"/>
                </a:cubicBezTo>
                <a:lnTo>
                  <a:pt x="10911" y="110000"/>
                </a:lnTo>
                <a:cubicBezTo>
                  <a:pt x="7900" y="110000"/>
                  <a:pt x="5455" y="105527"/>
                  <a:pt x="5455" y="100000"/>
                </a:cubicBezTo>
                <a:lnTo>
                  <a:pt x="5455" y="20000"/>
                </a:lnTo>
                <a:cubicBezTo>
                  <a:pt x="5455" y="14483"/>
                  <a:pt x="7900" y="10000"/>
                  <a:pt x="10911" y="10000"/>
                </a:cubicBezTo>
                <a:lnTo>
                  <a:pt x="103638" y="10000"/>
                </a:lnTo>
                <a:cubicBezTo>
                  <a:pt x="106644" y="10000"/>
                  <a:pt x="109088" y="14483"/>
                  <a:pt x="109088" y="20000"/>
                </a:cubicBezTo>
                <a:cubicBezTo>
                  <a:pt x="109088" y="20000"/>
                  <a:pt x="109088" y="100000"/>
                  <a:pt x="109088" y="100000"/>
                </a:cubicBezTo>
                <a:close/>
                <a:moveTo>
                  <a:pt x="114544" y="40000"/>
                </a:moveTo>
                <a:lnTo>
                  <a:pt x="114544" y="20000"/>
                </a:lnTo>
                <a:cubicBezTo>
                  <a:pt x="114544" y="8955"/>
                  <a:pt x="109661" y="0"/>
                  <a:pt x="103638" y="0"/>
                </a:cubicBezTo>
                <a:lnTo>
                  <a:pt x="10911" y="0"/>
                </a:lnTo>
                <a:cubicBezTo>
                  <a:pt x="4883" y="0"/>
                  <a:pt x="0" y="8955"/>
                  <a:pt x="0" y="20000"/>
                </a:cubicBezTo>
                <a:lnTo>
                  <a:pt x="0" y="100000"/>
                </a:lnTo>
                <a:cubicBezTo>
                  <a:pt x="0" y="111050"/>
                  <a:pt x="4883" y="120000"/>
                  <a:pt x="10911" y="120000"/>
                </a:cubicBezTo>
                <a:lnTo>
                  <a:pt x="103638" y="120000"/>
                </a:lnTo>
                <a:cubicBezTo>
                  <a:pt x="109661" y="120000"/>
                  <a:pt x="114544" y="111050"/>
                  <a:pt x="114544" y="100000"/>
                </a:cubicBezTo>
                <a:lnTo>
                  <a:pt x="114544" y="80000"/>
                </a:lnTo>
                <a:cubicBezTo>
                  <a:pt x="117555" y="80000"/>
                  <a:pt x="120000" y="75527"/>
                  <a:pt x="120000" y="70000"/>
                </a:cubicBezTo>
                <a:lnTo>
                  <a:pt x="120000" y="50000"/>
                </a:lnTo>
                <a:cubicBezTo>
                  <a:pt x="120000" y="44483"/>
                  <a:pt x="117555" y="40000"/>
                  <a:pt x="114544" y="40000"/>
                </a:cubicBezTo>
                <a:moveTo>
                  <a:pt x="10911" y="100000"/>
                </a:moveTo>
                <a:lnTo>
                  <a:pt x="38183" y="100000"/>
                </a:lnTo>
                <a:lnTo>
                  <a:pt x="38183" y="20000"/>
                </a:lnTo>
                <a:lnTo>
                  <a:pt x="10911" y="20000"/>
                </a:lnTo>
                <a:cubicBezTo>
                  <a:pt x="10911" y="20000"/>
                  <a:pt x="10911" y="100000"/>
                  <a:pt x="10911" y="100000"/>
                </a:cubicBezTo>
                <a:close/>
              </a:path>
            </a:pathLst>
          </a:custGeom>
          <a:solidFill>
            <a:srgbClr val="0E0E0E"/>
          </a:solidFill>
          <a:ln>
            <a:noFill/>
          </a:ln>
        </p:spPr>
        <p:txBody>
          <a:bodyPr lIns="18554" tIns="18554" rIns="18554" bIns="18554" anchor="ctr" anchorCtr="0">
            <a:noAutofit/>
          </a:bodyPr>
          <a:lstStyle/>
          <a:p>
            <a:endParaRPr sz="1460">
              <a:solidFill>
                <a:srgbClr val="0E0E0E"/>
              </a:solidFill>
              <a:latin typeface="Lato" panose="02010600030101010101"/>
              <a:ea typeface="Lato" panose="02010600030101010101"/>
              <a:cs typeface="Lato" panose="02010600030101010101"/>
              <a:sym typeface="Lato" panose="02010600030101010101"/>
            </a:endParaRPr>
          </a:p>
        </p:txBody>
      </p:sp>
      <p:sp>
        <p:nvSpPr>
          <p:cNvPr id="31" name="Shape 731"/>
          <p:cNvSpPr/>
          <p:nvPr/>
        </p:nvSpPr>
        <p:spPr>
          <a:xfrm>
            <a:off x="5769216" y="3082578"/>
            <a:ext cx="327573" cy="450412"/>
          </a:xfrm>
          <a:custGeom>
            <a:avLst/>
            <a:gdLst/>
            <a:ahLst/>
            <a:cxnLst/>
            <a:rect l="0" t="0" r="0" b="0"/>
            <a:pathLst>
              <a:path w="120000" h="120000" extrusionOk="0">
                <a:moveTo>
                  <a:pt x="82500" y="111783"/>
                </a:moveTo>
                <a:cubicBezTo>
                  <a:pt x="82500" y="113294"/>
                  <a:pt x="80811" y="114511"/>
                  <a:pt x="78727" y="114511"/>
                </a:cubicBezTo>
                <a:cubicBezTo>
                  <a:pt x="77650" y="114511"/>
                  <a:pt x="76688" y="114177"/>
                  <a:pt x="76000" y="113650"/>
                </a:cubicBezTo>
                <a:lnTo>
                  <a:pt x="75983" y="113661"/>
                </a:lnTo>
                <a:lnTo>
                  <a:pt x="75000" y="113011"/>
                </a:lnTo>
                <a:lnTo>
                  <a:pt x="75000" y="6977"/>
                </a:lnTo>
                <a:lnTo>
                  <a:pt x="76100" y="6255"/>
                </a:lnTo>
                <a:lnTo>
                  <a:pt x="76111" y="6261"/>
                </a:lnTo>
                <a:cubicBezTo>
                  <a:pt x="76788" y="5788"/>
                  <a:pt x="77711" y="5483"/>
                  <a:pt x="78727" y="5483"/>
                </a:cubicBezTo>
                <a:cubicBezTo>
                  <a:pt x="80811" y="5483"/>
                  <a:pt x="82500" y="6711"/>
                  <a:pt x="82500" y="8216"/>
                </a:cubicBezTo>
                <a:cubicBezTo>
                  <a:pt x="82500" y="8216"/>
                  <a:pt x="82500" y="111783"/>
                  <a:pt x="82500" y="111783"/>
                </a:cubicBezTo>
                <a:close/>
                <a:moveTo>
                  <a:pt x="67500" y="108044"/>
                </a:moveTo>
                <a:lnTo>
                  <a:pt x="30000" y="83211"/>
                </a:lnTo>
                <a:lnTo>
                  <a:pt x="30000" y="36705"/>
                </a:lnTo>
                <a:lnTo>
                  <a:pt x="31677" y="35594"/>
                </a:lnTo>
                <a:lnTo>
                  <a:pt x="31661" y="35588"/>
                </a:lnTo>
                <a:lnTo>
                  <a:pt x="67500" y="11927"/>
                </a:lnTo>
                <a:cubicBezTo>
                  <a:pt x="67500" y="11927"/>
                  <a:pt x="67500" y="108044"/>
                  <a:pt x="67500" y="108044"/>
                </a:cubicBezTo>
                <a:close/>
                <a:moveTo>
                  <a:pt x="22500" y="81377"/>
                </a:moveTo>
                <a:cubicBezTo>
                  <a:pt x="13938" y="79355"/>
                  <a:pt x="7500" y="70555"/>
                  <a:pt x="7500" y="60000"/>
                </a:cubicBezTo>
                <a:cubicBezTo>
                  <a:pt x="7500" y="49444"/>
                  <a:pt x="13938" y="40638"/>
                  <a:pt x="22500" y="38622"/>
                </a:cubicBezTo>
                <a:cubicBezTo>
                  <a:pt x="22500" y="38622"/>
                  <a:pt x="22500" y="81377"/>
                  <a:pt x="22500" y="81377"/>
                </a:cubicBezTo>
                <a:close/>
                <a:moveTo>
                  <a:pt x="90044" y="8177"/>
                </a:moveTo>
                <a:cubicBezTo>
                  <a:pt x="90044" y="3655"/>
                  <a:pt x="84983" y="0"/>
                  <a:pt x="78744" y="0"/>
                </a:cubicBezTo>
                <a:cubicBezTo>
                  <a:pt x="75550" y="0"/>
                  <a:pt x="72683" y="966"/>
                  <a:pt x="70627" y="2505"/>
                </a:cubicBezTo>
                <a:lnTo>
                  <a:pt x="24755" y="32805"/>
                </a:lnTo>
                <a:cubicBezTo>
                  <a:pt x="10955" y="33611"/>
                  <a:pt x="0" y="45461"/>
                  <a:pt x="0" y="60000"/>
                </a:cubicBezTo>
                <a:cubicBezTo>
                  <a:pt x="0" y="74583"/>
                  <a:pt x="11027" y="86461"/>
                  <a:pt x="24894" y="87200"/>
                </a:cubicBezTo>
                <a:lnTo>
                  <a:pt x="70627" y="117488"/>
                </a:lnTo>
                <a:cubicBezTo>
                  <a:pt x="72683" y="119033"/>
                  <a:pt x="75550" y="120000"/>
                  <a:pt x="78744" y="120000"/>
                </a:cubicBezTo>
                <a:cubicBezTo>
                  <a:pt x="84983" y="120000"/>
                  <a:pt x="90044" y="116338"/>
                  <a:pt x="90044" y="111827"/>
                </a:cubicBezTo>
                <a:cubicBezTo>
                  <a:pt x="90044" y="111722"/>
                  <a:pt x="90005" y="111622"/>
                  <a:pt x="90000" y="111516"/>
                </a:cubicBezTo>
                <a:lnTo>
                  <a:pt x="90000" y="8483"/>
                </a:lnTo>
                <a:cubicBezTo>
                  <a:pt x="90005" y="8377"/>
                  <a:pt x="90044" y="8277"/>
                  <a:pt x="90044" y="8177"/>
                </a:cubicBezTo>
                <a:moveTo>
                  <a:pt x="101250" y="43638"/>
                </a:moveTo>
                <a:cubicBezTo>
                  <a:pt x="99177" y="43638"/>
                  <a:pt x="97500" y="44855"/>
                  <a:pt x="97500" y="46361"/>
                </a:cubicBezTo>
                <a:cubicBezTo>
                  <a:pt x="97500" y="47872"/>
                  <a:pt x="99177" y="49088"/>
                  <a:pt x="101250" y="49088"/>
                </a:cubicBezTo>
                <a:cubicBezTo>
                  <a:pt x="107466" y="49088"/>
                  <a:pt x="112500" y="53977"/>
                  <a:pt x="112500" y="60000"/>
                </a:cubicBezTo>
                <a:cubicBezTo>
                  <a:pt x="112500" y="66022"/>
                  <a:pt x="107466" y="70911"/>
                  <a:pt x="101250" y="70911"/>
                </a:cubicBezTo>
                <a:cubicBezTo>
                  <a:pt x="99177" y="70911"/>
                  <a:pt x="97500" y="72127"/>
                  <a:pt x="97500" y="73638"/>
                </a:cubicBezTo>
                <a:cubicBezTo>
                  <a:pt x="97500" y="75144"/>
                  <a:pt x="99177" y="76361"/>
                  <a:pt x="101250" y="76361"/>
                </a:cubicBezTo>
                <a:cubicBezTo>
                  <a:pt x="111605" y="76361"/>
                  <a:pt x="120000" y="69033"/>
                  <a:pt x="120000" y="60000"/>
                </a:cubicBezTo>
                <a:cubicBezTo>
                  <a:pt x="120000" y="50961"/>
                  <a:pt x="111605" y="43638"/>
                  <a:pt x="101250" y="43638"/>
                </a:cubicBezTo>
              </a:path>
            </a:pathLst>
          </a:custGeom>
          <a:solidFill>
            <a:srgbClr val="0E0E0E"/>
          </a:solidFill>
          <a:ln>
            <a:noFill/>
          </a:ln>
        </p:spPr>
        <p:txBody>
          <a:bodyPr lIns="18554" tIns="18554" rIns="18554" bIns="18554" anchor="ctr" anchorCtr="0">
            <a:noAutofit/>
          </a:bodyPr>
          <a:lstStyle/>
          <a:p>
            <a:endParaRPr sz="1460">
              <a:solidFill>
                <a:srgbClr val="0E0E0E"/>
              </a:solidFill>
              <a:latin typeface="Lato" panose="02010600030101010101"/>
              <a:ea typeface="Lato" panose="02010600030101010101"/>
              <a:cs typeface="Lato" panose="02010600030101010101"/>
              <a:sym typeface="Lato" panose="02010600030101010101"/>
            </a:endParaRPr>
          </a:p>
        </p:txBody>
      </p:sp>
      <p:sp>
        <p:nvSpPr>
          <p:cNvPr id="32" name="Shape 732"/>
          <p:cNvSpPr/>
          <p:nvPr/>
        </p:nvSpPr>
        <p:spPr>
          <a:xfrm>
            <a:off x="7624244" y="3126395"/>
            <a:ext cx="450412" cy="368519"/>
          </a:xfrm>
          <a:custGeom>
            <a:avLst/>
            <a:gdLst/>
            <a:ahLst/>
            <a:cxnLst/>
            <a:rect l="0" t="0" r="0" b="0"/>
            <a:pathLst>
              <a:path w="120000" h="120000" extrusionOk="0">
                <a:moveTo>
                  <a:pt x="33200" y="113333"/>
                </a:moveTo>
                <a:lnTo>
                  <a:pt x="60000" y="75122"/>
                </a:lnTo>
                <a:lnTo>
                  <a:pt x="86794" y="113333"/>
                </a:lnTo>
                <a:cubicBezTo>
                  <a:pt x="86794" y="113333"/>
                  <a:pt x="33200" y="113333"/>
                  <a:pt x="33200" y="113333"/>
                </a:cubicBezTo>
                <a:close/>
                <a:moveTo>
                  <a:pt x="94794" y="114500"/>
                </a:moveTo>
                <a:lnTo>
                  <a:pt x="62066" y="67833"/>
                </a:lnTo>
                <a:lnTo>
                  <a:pt x="62044" y="67855"/>
                </a:lnTo>
                <a:cubicBezTo>
                  <a:pt x="61544" y="67144"/>
                  <a:pt x="60827" y="66666"/>
                  <a:pt x="60000" y="66666"/>
                </a:cubicBezTo>
                <a:cubicBezTo>
                  <a:pt x="59172" y="66666"/>
                  <a:pt x="58450" y="67144"/>
                  <a:pt x="57955" y="67855"/>
                </a:cubicBezTo>
                <a:lnTo>
                  <a:pt x="57927" y="67833"/>
                </a:lnTo>
                <a:lnTo>
                  <a:pt x="25200" y="114500"/>
                </a:lnTo>
                <a:lnTo>
                  <a:pt x="25222" y="114522"/>
                </a:lnTo>
                <a:cubicBezTo>
                  <a:pt x="24816" y="115105"/>
                  <a:pt x="24544" y="115838"/>
                  <a:pt x="24544" y="116666"/>
                </a:cubicBezTo>
                <a:cubicBezTo>
                  <a:pt x="24544" y="118511"/>
                  <a:pt x="25766" y="120000"/>
                  <a:pt x="27272" y="120000"/>
                </a:cubicBezTo>
                <a:lnTo>
                  <a:pt x="92727" y="120000"/>
                </a:lnTo>
                <a:cubicBezTo>
                  <a:pt x="94233" y="120000"/>
                  <a:pt x="95455" y="118511"/>
                  <a:pt x="95455" y="116666"/>
                </a:cubicBezTo>
                <a:cubicBezTo>
                  <a:pt x="95455" y="115838"/>
                  <a:pt x="95183" y="115105"/>
                  <a:pt x="94772" y="114522"/>
                </a:cubicBezTo>
                <a:cubicBezTo>
                  <a:pt x="94772" y="114522"/>
                  <a:pt x="94794" y="114500"/>
                  <a:pt x="94794" y="114500"/>
                </a:cubicBezTo>
                <a:close/>
                <a:moveTo>
                  <a:pt x="117272" y="0"/>
                </a:moveTo>
                <a:lnTo>
                  <a:pt x="2727" y="0"/>
                </a:lnTo>
                <a:cubicBezTo>
                  <a:pt x="1222" y="0"/>
                  <a:pt x="0" y="1494"/>
                  <a:pt x="0" y="3333"/>
                </a:cubicBezTo>
                <a:lnTo>
                  <a:pt x="0" y="96666"/>
                </a:lnTo>
                <a:cubicBezTo>
                  <a:pt x="0" y="98511"/>
                  <a:pt x="1222" y="100000"/>
                  <a:pt x="2727" y="100000"/>
                </a:cubicBezTo>
                <a:lnTo>
                  <a:pt x="24544" y="100000"/>
                </a:lnTo>
                <a:cubicBezTo>
                  <a:pt x="26050" y="100000"/>
                  <a:pt x="27272" y="98511"/>
                  <a:pt x="27272" y="96666"/>
                </a:cubicBezTo>
                <a:cubicBezTo>
                  <a:pt x="27272" y="94822"/>
                  <a:pt x="26050" y="93333"/>
                  <a:pt x="24544" y="93333"/>
                </a:cubicBezTo>
                <a:lnTo>
                  <a:pt x="5455" y="93333"/>
                </a:lnTo>
                <a:lnTo>
                  <a:pt x="5455" y="6666"/>
                </a:lnTo>
                <a:lnTo>
                  <a:pt x="114544" y="6666"/>
                </a:lnTo>
                <a:lnTo>
                  <a:pt x="114544" y="93333"/>
                </a:lnTo>
                <a:lnTo>
                  <a:pt x="95455" y="93333"/>
                </a:lnTo>
                <a:cubicBezTo>
                  <a:pt x="93950" y="93333"/>
                  <a:pt x="92727" y="94822"/>
                  <a:pt x="92727" y="96666"/>
                </a:cubicBezTo>
                <a:cubicBezTo>
                  <a:pt x="92727" y="98511"/>
                  <a:pt x="93950" y="100000"/>
                  <a:pt x="95455" y="100000"/>
                </a:cubicBezTo>
                <a:lnTo>
                  <a:pt x="117272" y="100000"/>
                </a:lnTo>
                <a:cubicBezTo>
                  <a:pt x="118777" y="100000"/>
                  <a:pt x="120000" y="98511"/>
                  <a:pt x="120000" y="96666"/>
                </a:cubicBezTo>
                <a:lnTo>
                  <a:pt x="120000" y="3333"/>
                </a:lnTo>
                <a:cubicBezTo>
                  <a:pt x="120000" y="1494"/>
                  <a:pt x="118777" y="0"/>
                  <a:pt x="117272" y="0"/>
                </a:cubicBezTo>
              </a:path>
            </a:pathLst>
          </a:custGeom>
          <a:solidFill>
            <a:srgbClr val="0E0E0E"/>
          </a:solidFill>
          <a:ln>
            <a:noFill/>
          </a:ln>
        </p:spPr>
        <p:txBody>
          <a:bodyPr lIns="18554" tIns="18554" rIns="18554" bIns="18554" anchor="ctr" anchorCtr="0">
            <a:noAutofit/>
          </a:bodyPr>
          <a:lstStyle/>
          <a:p>
            <a:endParaRPr sz="1460">
              <a:solidFill>
                <a:srgbClr val="0E0E0E"/>
              </a:solidFill>
              <a:latin typeface="Lato" panose="02010600030101010101"/>
              <a:ea typeface="Lato" panose="02010600030101010101"/>
              <a:cs typeface="Lato" panose="02010600030101010101"/>
              <a:sym typeface="Lato" panose="02010600030101010101"/>
            </a:endParaRPr>
          </a:p>
        </p:txBody>
      </p:sp>
      <p:sp>
        <p:nvSpPr>
          <p:cNvPr id="33" name="Shape 733"/>
          <p:cNvSpPr/>
          <p:nvPr/>
        </p:nvSpPr>
        <p:spPr>
          <a:xfrm>
            <a:off x="9593492" y="3088064"/>
            <a:ext cx="368519" cy="450412"/>
          </a:xfrm>
          <a:custGeom>
            <a:avLst/>
            <a:gdLst/>
            <a:ahLst/>
            <a:cxnLst/>
            <a:rect l="0" t="0" r="0" b="0"/>
            <a:pathLst>
              <a:path w="120000" h="120000" extrusionOk="0">
                <a:moveTo>
                  <a:pt x="76666" y="103638"/>
                </a:moveTo>
                <a:cubicBezTo>
                  <a:pt x="74822" y="103638"/>
                  <a:pt x="73333" y="104855"/>
                  <a:pt x="73333" y="106361"/>
                </a:cubicBezTo>
                <a:cubicBezTo>
                  <a:pt x="73333" y="107872"/>
                  <a:pt x="74822" y="109088"/>
                  <a:pt x="76666" y="109088"/>
                </a:cubicBezTo>
                <a:cubicBezTo>
                  <a:pt x="78511" y="109088"/>
                  <a:pt x="80000" y="107872"/>
                  <a:pt x="80000" y="106361"/>
                </a:cubicBezTo>
                <a:cubicBezTo>
                  <a:pt x="80000" y="104855"/>
                  <a:pt x="78511" y="103638"/>
                  <a:pt x="76666" y="103638"/>
                </a:cubicBezTo>
                <a:moveTo>
                  <a:pt x="56666" y="87272"/>
                </a:moveTo>
                <a:cubicBezTo>
                  <a:pt x="54822" y="87272"/>
                  <a:pt x="53333" y="86055"/>
                  <a:pt x="53333" y="84544"/>
                </a:cubicBezTo>
                <a:cubicBezTo>
                  <a:pt x="53333" y="83038"/>
                  <a:pt x="54822" y="81816"/>
                  <a:pt x="56666" y="81816"/>
                </a:cubicBezTo>
                <a:cubicBezTo>
                  <a:pt x="58511" y="81816"/>
                  <a:pt x="60000" y="83038"/>
                  <a:pt x="60000" y="84544"/>
                </a:cubicBezTo>
                <a:cubicBezTo>
                  <a:pt x="60000" y="86055"/>
                  <a:pt x="58511" y="87272"/>
                  <a:pt x="56666" y="87272"/>
                </a:cubicBezTo>
                <a:moveTo>
                  <a:pt x="56666" y="76361"/>
                </a:moveTo>
                <a:cubicBezTo>
                  <a:pt x="51144" y="76361"/>
                  <a:pt x="46666" y="80027"/>
                  <a:pt x="46666" y="84544"/>
                </a:cubicBezTo>
                <a:cubicBezTo>
                  <a:pt x="46666" y="89061"/>
                  <a:pt x="51144" y="92727"/>
                  <a:pt x="56666" y="92727"/>
                </a:cubicBezTo>
                <a:cubicBezTo>
                  <a:pt x="62188" y="92727"/>
                  <a:pt x="66666" y="89061"/>
                  <a:pt x="66666" y="84544"/>
                </a:cubicBezTo>
                <a:cubicBezTo>
                  <a:pt x="66666" y="80027"/>
                  <a:pt x="62188" y="76361"/>
                  <a:pt x="56666" y="76361"/>
                </a:cubicBezTo>
                <a:moveTo>
                  <a:pt x="86666" y="76361"/>
                </a:moveTo>
                <a:cubicBezTo>
                  <a:pt x="82988" y="76361"/>
                  <a:pt x="80000" y="78811"/>
                  <a:pt x="80000" y="81816"/>
                </a:cubicBezTo>
                <a:cubicBezTo>
                  <a:pt x="80000" y="84827"/>
                  <a:pt x="82988" y="87272"/>
                  <a:pt x="86666" y="87272"/>
                </a:cubicBezTo>
                <a:cubicBezTo>
                  <a:pt x="90344" y="87272"/>
                  <a:pt x="93333" y="84827"/>
                  <a:pt x="93333" y="81816"/>
                </a:cubicBezTo>
                <a:cubicBezTo>
                  <a:pt x="93333" y="78811"/>
                  <a:pt x="90344" y="76361"/>
                  <a:pt x="86666" y="76361"/>
                </a:cubicBezTo>
                <a:moveTo>
                  <a:pt x="80000" y="114544"/>
                </a:moveTo>
                <a:lnTo>
                  <a:pt x="40000" y="114544"/>
                </a:lnTo>
                <a:cubicBezTo>
                  <a:pt x="21622" y="114544"/>
                  <a:pt x="6666" y="102311"/>
                  <a:pt x="6666" y="87272"/>
                </a:cubicBezTo>
                <a:cubicBezTo>
                  <a:pt x="6666" y="72905"/>
                  <a:pt x="12122" y="64555"/>
                  <a:pt x="18444" y="54888"/>
                </a:cubicBezTo>
                <a:cubicBezTo>
                  <a:pt x="19316" y="53550"/>
                  <a:pt x="20200" y="52177"/>
                  <a:pt x="21094" y="50777"/>
                </a:cubicBezTo>
                <a:cubicBezTo>
                  <a:pt x="21694" y="50516"/>
                  <a:pt x="35666" y="44655"/>
                  <a:pt x="54522" y="53472"/>
                </a:cubicBezTo>
                <a:cubicBezTo>
                  <a:pt x="60883" y="56444"/>
                  <a:pt x="67022" y="57555"/>
                  <a:pt x="72661" y="57555"/>
                </a:cubicBezTo>
                <a:cubicBezTo>
                  <a:pt x="84177" y="57555"/>
                  <a:pt x="93588" y="52905"/>
                  <a:pt x="98394" y="49950"/>
                </a:cubicBezTo>
                <a:cubicBezTo>
                  <a:pt x="99455" y="51638"/>
                  <a:pt x="100516" y="53288"/>
                  <a:pt x="101555" y="54888"/>
                </a:cubicBezTo>
                <a:cubicBezTo>
                  <a:pt x="107877" y="64555"/>
                  <a:pt x="113333" y="72905"/>
                  <a:pt x="113333" y="87272"/>
                </a:cubicBezTo>
                <a:cubicBezTo>
                  <a:pt x="113333" y="102311"/>
                  <a:pt x="98377" y="114544"/>
                  <a:pt x="80000" y="114544"/>
                </a:cubicBezTo>
                <a:moveTo>
                  <a:pt x="33150" y="16361"/>
                </a:moveTo>
                <a:lnTo>
                  <a:pt x="86850" y="16361"/>
                </a:lnTo>
                <a:cubicBezTo>
                  <a:pt x="87677" y="28516"/>
                  <a:pt x="91250" y="37416"/>
                  <a:pt x="95444" y="44944"/>
                </a:cubicBezTo>
                <a:cubicBezTo>
                  <a:pt x="90450" y="48277"/>
                  <a:pt x="75050" y="56777"/>
                  <a:pt x="57833" y="48733"/>
                </a:cubicBezTo>
                <a:cubicBezTo>
                  <a:pt x="44005" y="42272"/>
                  <a:pt x="32222" y="42661"/>
                  <a:pt x="25111" y="43955"/>
                </a:cubicBezTo>
                <a:cubicBezTo>
                  <a:pt x="29061" y="36633"/>
                  <a:pt x="32355" y="27983"/>
                  <a:pt x="33150" y="16361"/>
                </a:cubicBezTo>
                <a:moveTo>
                  <a:pt x="20000" y="5455"/>
                </a:moveTo>
                <a:lnTo>
                  <a:pt x="100000" y="5455"/>
                </a:lnTo>
                <a:lnTo>
                  <a:pt x="100000" y="10911"/>
                </a:lnTo>
                <a:lnTo>
                  <a:pt x="20000" y="10911"/>
                </a:lnTo>
                <a:cubicBezTo>
                  <a:pt x="20000" y="10911"/>
                  <a:pt x="20000" y="5455"/>
                  <a:pt x="20000" y="5455"/>
                </a:cubicBezTo>
                <a:close/>
                <a:moveTo>
                  <a:pt x="93572" y="16361"/>
                </a:moveTo>
                <a:lnTo>
                  <a:pt x="100000" y="16361"/>
                </a:lnTo>
                <a:cubicBezTo>
                  <a:pt x="103677" y="16361"/>
                  <a:pt x="106666" y="13916"/>
                  <a:pt x="106666" y="10911"/>
                </a:cubicBezTo>
                <a:lnTo>
                  <a:pt x="106666" y="5455"/>
                </a:lnTo>
                <a:cubicBezTo>
                  <a:pt x="106666" y="2444"/>
                  <a:pt x="103677" y="0"/>
                  <a:pt x="100000" y="0"/>
                </a:cubicBezTo>
                <a:lnTo>
                  <a:pt x="20000" y="0"/>
                </a:lnTo>
                <a:cubicBezTo>
                  <a:pt x="16322" y="0"/>
                  <a:pt x="13333" y="2444"/>
                  <a:pt x="13333" y="5455"/>
                </a:cubicBezTo>
                <a:lnTo>
                  <a:pt x="13333" y="10911"/>
                </a:lnTo>
                <a:cubicBezTo>
                  <a:pt x="13333" y="13916"/>
                  <a:pt x="16322" y="16361"/>
                  <a:pt x="20000" y="16361"/>
                </a:cubicBezTo>
                <a:lnTo>
                  <a:pt x="26427" y="16361"/>
                </a:lnTo>
                <a:cubicBezTo>
                  <a:pt x="24011" y="49650"/>
                  <a:pt x="0" y="56188"/>
                  <a:pt x="0" y="87272"/>
                </a:cubicBezTo>
                <a:cubicBezTo>
                  <a:pt x="0" y="105344"/>
                  <a:pt x="17911" y="120000"/>
                  <a:pt x="40000" y="120000"/>
                </a:cubicBezTo>
                <a:lnTo>
                  <a:pt x="80000" y="120000"/>
                </a:lnTo>
                <a:cubicBezTo>
                  <a:pt x="102088" y="120000"/>
                  <a:pt x="120000" y="105344"/>
                  <a:pt x="120000" y="87272"/>
                </a:cubicBezTo>
                <a:cubicBezTo>
                  <a:pt x="120000" y="56188"/>
                  <a:pt x="95988" y="49650"/>
                  <a:pt x="93572" y="16361"/>
                </a:cubicBezTo>
                <a:moveTo>
                  <a:pt x="96666" y="65455"/>
                </a:moveTo>
                <a:cubicBezTo>
                  <a:pt x="94822" y="65455"/>
                  <a:pt x="93333" y="66672"/>
                  <a:pt x="93333" y="68183"/>
                </a:cubicBezTo>
                <a:cubicBezTo>
                  <a:pt x="93333" y="69688"/>
                  <a:pt x="94822" y="70911"/>
                  <a:pt x="96666" y="70911"/>
                </a:cubicBezTo>
                <a:cubicBezTo>
                  <a:pt x="98511" y="70911"/>
                  <a:pt x="100000" y="69688"/>
                  <a:pt x="100000" y="68183"/>
                </a:cubicBezTo>
                <a:cubicBezTo>
                  <a:pt x="100000" y="66672"/>
                  <a:pt x="98511" y="65455"/>
                  <a:pt x="96666" y="65455"/>
                </a:cubicBezTo>
                <a:moveTo>
                  <a:pt x="33333" y="60000"/>
                </a:moveTo>
                <a:cubicBezTo>
                  <a:pt x="29655" y="60000"/>
                  <a:pt x="26666" y="62444"/>
                  <a:pt x="26666" y="65455"/>
                </a:cubicBezTo>
                <a:cubicBezTo>
                  <a:pt x="26666" y="68466"/>
                  <a:pt x="29655" y="70911"/>
                  <a:pt x="33333" y="70911"/>
                </a:cubicBezTo>
                <a:cubicBezTo>
                  <a:pt x="37011" y="70911"/>
                  <a:pt x="40000" y="68466"/>
                  <a:pt x="40000" y="65455"/>
                </a:cubicBezTo>
                <a:cubicBezTo>
                  <a:pt x="40000" y="62444"/>
                  <a:pt x="37011" y="60000"/>
                  <a:pt x="33333" y="60000"/>
                </a:cubicBezTo>
                <a:moveTo>
                  <a:pt x="30000" y="92727"/>
                </a:moveTo>
                <a:cubicBezTo>
                  <a:pt x="28155" y="92727"/>
                  <a:pt x="26666" y="93944"/>
                  <a:pt x="26666" y="95455"/>
                </a:cubicBezTo>
                <a:cubicBezTo>
                  <a:pt x="26666" y="96961"/>
                  <a:pt x="28155" y="98183"/>
                  <a:pt x="30000" y="98183"/>
                </a:cubicBezTo>
                <a:cubicBezTo>
                  <a:pt x="31844" y="98183"/>
                  <a:pt x="33333" y="96961"/>
                  <a:pt x="33333" y="95455"/>
                </a:cubicBezTo>
                <a:cubicBezTo>
                  <a:pt x="33333" y="93944"/>
                  <a:pt x="31844" y="92727"/>
                  <a:pt x="30000" y="92727"/>
                </a:cubicBezTo>
              </a:path>
            </a:pathLst>
          </a:custGeom>
          <a:solidFill>
            <a:srgbClr val="0E0E0E"/>
          </a:solidFill>
          <a:ln>
            <a:noFill/>
          </a:ln>
        </p:spPr>
        <p:txBody>
          <a:bodyPr lIns="18554" tIns="18554" rIns="18554" bIns="18554" anchor="ctr" anchorCtr="0">
            <a:noAutofit/>
          </a:bodyPr>
          <a:lstStyle/>
          <a:p>
            <a:endParaRPr sz="1460">
              <a:solidFill>
                <a:srgbClr val="0E0E0E"/>
              </a:solidFill>
              <a:latin typeface="Lato" panose="02010600030101010101"/>
              <a:ea typeface="Lato" panose="02010600030101010101"/>
              <a:cs typeface="Lato" panose="02010600030101010101"/>
              <a:sym typeface="Lato" panose="02010600030101010101"/>
            </a:endParaRPr>
          </a:p>
        </p:txBody>
      </p:sp>
      <p:sp>
        <p:nvSpPr>
          <p:cNvPr id="34"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783">
        <p14:gallery dir="l"/>
      </p:transition>
    </mc:Choice>
    <mc:Fallback>
      <p:transition spd="slow" advTm="27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600"/>
                                        <p:tgtEl>
                                          <p:spTgt spid="34"/>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34"/>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7"/>
          <p:cNvGrpSpPr/>
          <p:nvPr/>
        </p:nvGrpSpPr>
        <p:grpSpPr>
          <a:xfrm>
            <a:off x="5357269" y="1686822"/>
            <a:ext cx="5688063" cy="3834786"/>
            <a:chOff x="1601788" y="1089025"/>
            <a:chExt cx="6932612" cy="4672013"/>
          </a:xfrm>
          <a:solidFill>
            <a:schemeClr val="bg1">
              <a:lumMod val="85000"/>
            </a:schemeClr>
          </a:solidFill>
        </p:grpSpPr>
        <p:sp>
          <p:nvSpPr>
            <p:cNvPr id="24" name="Freeform 1"/>
            <p:cNvSpPr>
              <a:spLocks noChangeArrowheads="1"/>
            </p:cNvSpPr>
            <p:nvPr/>
          </p:nvSpPr>
          <p:spPr bwMode="auto">
            <a:xfrm>
              <a:off x="1925638" y="2303463"/>
              <a:ext cx="1239837" cy="1395412"/>
            </a:xfrm>
            <a:custGeom>
              <a:avLst/>
              <a:gdLst>
                <a:gd name="T0" fmla="*/ 482 w 3442"/>
                <a:gd name="T1" fmla="*/ 23 h 3878"/>
                <a:gd name="T2" fmla="*/ 583 w 3442"/>
                <a:gd name="T3" fmla="*/ 135 h 3878"/>
                <a:gd name="T4" fmla="*/ 673 w 3442"/>
                <a:gd name="T5" fmla="*/ 202 h 3878"/>
                <a:gd name="T6" fmla="*/ 606 w 3442"/>
                <a:gd name="T7" fmla="*/ 269 h 3878"/>
                <a:gd name="T8" fmla="*/ 449 w 3442"/>
                <a:gd name="T9" fmla="*/ 146 h 3878"/>
                <a:gd name="T10" fmla="*/ 102 w 3442"/>
                <a:gd name="T11" fmla="*/ 79 h 3878"/>
                <a:gd name="T12" fmla="*/ 113 w 3442"/>
                <a:gd name="T13" fmla="*/ 180 h 3878"/>
                <a:gd name="T14" fmla="*/ 269 w 3442"/>
                <a:gd name="T15" fmla="*/ 337 h 3878"/>
                <a:gd name="T16" fmla="*/ 471 w 3442"/>
                <a:gd name="T17" fmla="*/ 583 h 3878"/>
                <a:gd name="T18" fmla="*/ 595 w 3442"/>
                <a:gd name="T19" fmla="*/ 639 h 3878"/>
                <a:gd name="T20" fmla="*/ 695 w 3442"/>
                <a:gd name="T21" fmla="*/ 740 h 3878"/>
                <a:gd name="T22" fmla="*/ 864 w 3442"/>
                <a:gd name="T23" fmla="*/ 897 h 3878"/>
                <a:gd name="T24" fmla="*/ 1031 w 3442"/>
                <a:gd name="T25" fmla="*/ 875 h 3878"/>
                <a:gd name="T26" fmla="*/ 1155 w 3442"/>
                <a:gd name="T27" fmla="*/ 897 h 3878"/>
                <a:gd name="T28" fmla="*/ 1222 w 3442"/>
                <a:gd name="T29" fmla="*/ 897 h 3878"/>
                <a:gd name="T30" fmla="*/ 1233 w 3442"/>
                <a:gd name="T31" fmla="*/ 1020 h 3878"/>
                <a:gd name="T32" fmla="*/ 1435 w 3442"/>
                <a:gd name="T33" fmla="*/ 1244 h 3878"/>
                <a:gd name="T34" fmla="*/ 1614 w 3442"/>
                <a:gd name="T35" fmla="*/ 1311 h 3878"/>
                <a:gd name="T36" fmla="*/ 1738 w 3442"/>
                <a:gd name="T37" fmla="*/ 1547 h 3878"/>
                <a:gd name="T38" fmla="*/ 1805 w 3442"/>
                <a:gd name="T39" fmla="*/ 1962 h 3878"/>
                <a:gd name="T40" fmla="*/ 1760 w 3442"/>
                <a:gd name="T41" fmla="*/ 2309 h 3878"/>
                <a:gd name="T42" fmla="*/ 1861 w 3442"/>
                <a:gd name="T43" fmla="*/ 2432 h 3878"/>
                <a:gd name="T44" fmla="*/ 1973 w 3442"/>
                <a:gd name="T45" fmla="*/ 2566 h 3878"/>
                <a:gd name="T46" fmla="*/ 2152 w 3442"/>
                <a:gd name="T47" fmla="*/ 2724 h 3878"/>
                <a:gd name="T48" fmla="*/ 2589 w 3442"/>
                <a:gd name="T49" fmla="*/ 3081 h 3878"/>
                <a:gd name="T50" fmla="*/ 2903 w 3442"/>
                <a:gd name="T51" fmla="*/ 3350 h 3878"/>
                <a:gd name="T52" fmla="*/ 2982 w 3442"/>
                <a:gd name="T53" fmla="*/ 3664 h 3878"/>
                <a:gd name="T54" fmla="*/ 3116 w 3442"/>
                <a:gd name="T55" fmla="*/ 3821 h 3878"/>
                <a:gd name="T56" fmla="*/ 3396 w 3442"/>
                <a:gd name="T57" fmla="*/ 3361 h 3878"/>
                <a:gd name="T58" fmla="*/ 3195 w 3442"/>
                <a:gd name="T59" fmla="*/ 3081 h 3878"/>
                <a:gd name="T60" fmla="*/ 2971 w 3442"/>
                <a:gd name="T61" fmla="*/ 2802 h 3878"/>
                <a:gd name="T62" fmla="*/ 2892 w 3442"/>
                <a:gd name="T63" fmla="*/ 2869 h 3878"/>
                <a:gd name="T64" fmla="*/ 2836 w 3442"/>
                <a:gd name="T65" fmla="*/ 2937 h 3878"/>
                <a:gd name="T66" fmla="*/ 2623 w 3442"/>
                <a:gd name="T67" fmla="*/ 2600 h 3878"/>
                <a:gd name="T68" fmla="*/ 2589 w 3442"/>
                <a:gd name="T69" fmla="*/ 2242 h 3878"/>
                <a:gd name="T70" fmla="*/ 2365 w 3442"/>
                <a:gd name="T71" fmla="*/ 1793 h 3878"/>
                <a:gd name="T72" fmla="*/ 2343 w 3442"/>
                <a:gd name="T73" fmla="*/ 1468 h 3878"/>
                <a:gd name="T74" fmla="*/ 2208 w 3442"/>
                <a:gd name="T75" fmla="*/ 1121 h 3878"/>
                <a:gd name="T76" fmla="*/ 1995 w 3442"/>
                <a:gd name="T77" fmla="*/ 919 h 3878"/>
                <a:gd name="T78" fmla="*/ 2063 w 3442"/>
                <a:gd name="T79" fmla="*/ 1087 h 3878"/>
                <a:gd name="T80" fmla="*/ 1973 w 3442"/>
                <a:gd name="T81" fmla="*/ 1065 h 3878"/>
                <a:gd name="T82" fmla="*/ 1917 w 3442"/>
                <a:gd name="T83" fmla="*/ 830 h 3878"/>
                <a:gd name="T84" fmla="*/ 1760 w 3442"/>
                <a:gd name="T85" fmla="*/ 482 h 3878"/>
                <a:gd name="T86" fmla="*/ 1525 w 3442"/>
                <a:gd name="T87" fmla="*/ 202 h 3878"/>
                <a:gd name="T88" fmla="*/ 583 w 3442"/>
                <a:gd name="T89" fmla="*/ 0 h 3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42" h="3878">
                  <a:moveTo>
                    <a:pt x="538" y="45"/>
                  </a:moveTo>
                  <a:lnTo>
                    <a:pt x="538" y="45"/>
                  </a:lnTo>
                  <a:cubicBezTo>
                    <a:pt x="516" y="45"/>
                    <a:pt x="505" y="23"/>
                    <a:pt x="482" y="23"/>
                  </a:cubicBezTo>
                  <a:cubicBezTo>
                    <a:pt x="471" y="11"/>
                    <a:pt x="505" y="68"/>
                    <a:pt x="516" y="79"/>
                  </a:cubicBezTo>
                  <a:cubicBezTo>
                    <a:pt x="538" y="90"/>
                    <a:pt x="572" y="45"/>
                    <a:pt x="595" y="68"/>
                  </a:cubicBezTo>
                  <a:cubicBezTo>
                    <a:pt x="606" y="101"/>
                    <a:pt x="595" y="124"/>
                    <a:pt x="583" y="135"/>
                  </a:cubicBezTo>
                  <a:cubicBezTo>
                    <a:pt x="572" y="157"/>
                    <a:pt x="595" y="168"/>
                    <a:pt x="617" y="157"/>
                  </a:cubicBezTo>
                  <a:cubicBezTo>
                    <a:pt x="628" y="157"/>
                    <a:pt x="617" y="191"/>
                    <a:pt x="640" y="180"/>
                  </a:cubicBezTo>
                  <a:cubicBezTo>
                    <a:pt x="662" y="168"/>
                    <a:pt x="673" y="191"/>
                    <a:pt x="673" y="202"/>
                  </a:cubicBezTo>
                  <a:cubicBezTo>
                    <a:pt x="684" y="213"/>
                    <a:pt x="707" y="191"/>
                    <a:pt x="718" y="213"/>
                  </a:cubicBezTo>
                  <a:cubicBezTo>
                    <a:pt x="729" y="236"/>
                    <a:pt x="684" y="236"/>
                    <a:pt x="662" y="247"/>
                  </a:cubicBezTo>
                  <a:cubicBezTo>
                    <a:pt x="651" y="258"/>
                    <a:pt x="617" y="269"/>
                    <a:pt x="606" y="269"/>
                  </a:cubicBezTo>
                  <a:cubicBezTo>
                    <a:pt x="583" y="269"/>
                    <a:pt x="583" y="202"/>
                    <a:pt x="550" y="191"/>
                  </a:cubicBezTo>
                  <a:cubicBezTo>
                    <a:pt x="516" y="180"/>
                    <a:pt x="494" y="180"/>
                    <a:pt x="494" y="157"/>
                  </a:cubicBezTo>
                  <a:cubicBezTo>
                    <a:pt x="482" y="124"/>
                    <a:pt x="471" y="113"/>
                    <a:pt x="449" y="146"/>
                  </a:cubicBezTo>
                  <a:cubicBezTo>
                    <a:pt x="438" y="180"/>
                    <a:pt x="382" y="191"/>
                    <a:pt x="359" y="180"/>
                  </a:cubicBezTo>
                  <a:cubicBezTo>
                    <a:pt x="326" y="168"/>
                    <a:pt x="258" y="101"/>
                    <a:pt x="225" y="101"/>
                  </a:cubicBezTo>
                  <a:cubicBezTo>
                    <a:pt x="180" y="90"/>
                    <a:pt x="135" y="90"/>
                    <a:pt x="102" y="79"/>
                  </a:cubicBezTo>
                  <a:cubicBezTo>
                    <a:pt x="57" y="68"/>
                    <a:pt x="23" y="56"/>
                    <a:pt x="12" y="56"/>
                  </a:cubicBezTo>
                  <a:cubicBezTo>
                    <a:pt x="0" y="56"/>
                    <a:pt x="12" y="90"/>
                    <a:pt x="45" y="101"/>
                  </a:cubicBezTo>
                  <a:cubicBezTo>
                    <a:pt x="79" y="124"/>
                    <a:pt x="102" y="157"/>
                    <a:pt x="113" y="180"/>
                  </a:cubicBezTo>
                  <a:cubicBezTo>
                    <a:pt x="113" y="202"/>
                    <a:pt x="158" y="191"/>
                    <a:pt x="180" y="191"/>
                  </a:cubicBezTo>
                  <a:cubicBezTo>
                    <a:pt x="202" y="191"/>
                    <a:pt x="213" y="224"/>
                    <a:pt x="213" y="247"/>
                  </a:cubicBezTo>
                  <a:cubicBezTo>
                    <a:pt x="225" y="280"/>
                    <a:pt x="236" y="325"/>
                    <a:pt x="269" y="337"/>
                  </a:cubicBezTo>
                  <a:cubicBezTo>
                    <a:pt x="303" y="359"/>
                    <a:pt x="371" y="393"/>
                    <a:pt x="382" y="437"/>
                  </a:cubicBezTo>
                  <a:cubicBezTo>
                    <a:pt x="382" y="482"/>
                    <a:pt x="371" y="549"/>
                    <a:pt x="393" y="572"/>
                  </a:cubicBezTo>
                  <a:cubicBezTo>
                    <a:pt x="415" y="594"/>
                    <a:pt x="449" y="594"/>
                    <a:pt x="471" y="583"/>
                  </a:cubicBezTo>
                  <a:cubicBezTo>
                    <a:pt x="505" y="583"/>
                    <a:pt x="516" y="594"/>
                    <a:pt x="516" y="617"/>
                  </a:cubicBezTo>
                  <a:cubicBezTo>
                    <a:pt x="516" y="639"/>
                    <a:pt x="550" y="650"/>
                    <a:pt x="572" y="639"/>
                  </a:cubicBezTo>
                  <a:cubicBezTo>
                    <a:pt x="595" y="617"/>
                    <a:pt x="595" y="617"/>
                    <a:pt x="595" y="639"/>
                  </a:cubicBezTo>
                  <a:cubicBezTo>
                    <a:pt x="595" y="673"/>
                    <a:pt x="606" y="684"/>
                    <a:pt x="617" y="684"/>
                  </a:cubicBezTo>
                  <a:cubicBezTo>
                    <a:pt x="640" y="684"/>
                    <a:pt x="651" y="706"/>
                    <a:pt x="651" y="717"/>
                  </a:cubicBezTo>
                  <a:cubicBezTo>
                    <a:pt x="651" y="740"/>
                    <a:pt x="662" y="751"/>
                    <a:pt x="695" y="740"/>
                  </a:cubicBezTo>
                  <a:cubicBezTo>
                    <a:pt x="729" y="729"/>
                    <a:pt x="774" y="729"/>
                    <a:pt x="785" y="740"/>
                  </a:cubicBezTo>
                  <a:cubicBezTo>
                    <a:pt x="796" y="751"/>
                    <a:pt x="774" y="796"/>
                    <a:pt x="796" y="818"/>
                  </a:cubicBezTo>
                  <a:cubicBezTo>
                    <a:pt x="819" y="830"/>
                    <a:pt x="852" y="863"/>
                    <a:pt x="864" y="897"/>
                  </a:cubicBezTo>
                  <a:cubicBezTo>
                    <a:pt x="886" y="919"/>
                    <a:pt x="897" y="953"/>
                    <a:pt x="920" y="953"/>
                  </a:cubicBezTo>
                  <a:cubicBezTo>
                    <a:pt x="942" y="953"/>
                    <a:pt x="964" y="931"/>
                    <a:pt x="976" y="908"/>
                  </a:cubicBezTo>
                  <a:cubicBezTo>
                    <a:pt x="976" y="886"/>
                    <a:pt x="1009" y="897"/>
                    <a:pt x="1031" y="875"/>
                  </a:cubicBezTo>
                  <a:cubicBezTo>
                    <a:pt x="1043" y="863"/>
                    <a:pt x="1054" y="863"/>
                    <a:pt x="1054" y="897"/>
                  </a:cubicBezTo>
                  <a:cubicBezTo>
                    <a:pt x="1054" y="931"/>
                    <a:pt x="1065" y="942"/>
                    <a:pt x="1110" y="931"/>
                  </a:cubicBezTo>
                  <a:cubicBezTo>
                    <a:pt x="1155" y="931"/>
                    <a:pt x="1133" y="897"/>
                    <a:pt x="1155" y="897"/>
                  </a:cubicBezTo>
                  <a:cubicBezTo>
                    <a:pt x="1177" y="897"/>
                    <a:pt x="1200" y="886"/>
                    <a:pt x="1189" y="852"/>
                  </a:cubicBezTo>
                  <a:cubicBezTo>
                    <a:pt x="1189" y="818"/>
                    <a:pt x="1200" y="796"/>
                    <a:pt x="1211" y="807"/>
                  </a:cubicBezTo>
                  <a:cubicBezTo>
                    <a:pt x="1211" y="818"/>
                    <a:pt x="1211" y="875"/>
                    <a:pt x="1222" y="897"/>
                  </a:cubicBezTo>
                  <a:cubicBezTo>
                    <a:pt x="1222" y="919"/>
                    <a:pt x="1244" y="919"/>
                    <a:pt x="1222" y="942"/>
                  </a:cubicBezTo>
                  <a:cubicBezTo>
                    <a:pt x="1211" y="975"/>
                    <a:pt x="1189" y="986"/>
                    <a:pt x="1189" y="1009"/>
                  </a:cubicBezTo>
                  <a:cubicBezTo>
                    <a:pt x="1189" y="1031"/>
                    <a:pt x="1200" y="1031"/>
                    <a:pt x="1233" y="1020"/>
                  </a:cubicBezTo>
                  <a:cubicBezTo>
                    <a:pt x="1267" y="1020"/>
                    <a:pt x="1278" y="1020"/>
                    <a:pt x="1278" y="1042"/>
                  </a:cubicBezTo>
                  <a:cubicBezTo>
                    <a:pt x="1278" y="1076"/>
                    <a:pt x="1289" y="1099"/>
                    <a:pt x="1312" y="1121"/>
                  </a:cubicBezTo>
                  <a:cubicBezTo>
                    <a:pt x="1334" y="1132"/>
                    <a:pt x="1413" y="1233"/>
                    <a:pt x="1435" y="1244"/>
                  </a:cubicBezTo>
                  <a:cubicBezTo>
                    <a:pt x="1446" y="1267"/>
                    <a:pt x="1469" y="1300"/>
                    <a:pt x="1469" y="1311"/>
                  </a:cubicBezTo>
                  <a:cubicBezTo>
                    <a:pt x="1469" y="1323"/>
                    <a:pt x="1491" y="1323"/>
                    <a:pt x="1525" y="1311"/>
                  </a:cubicBezTo>
                  <a:cubicBezTo>
                    <a:pt x="1547" y="1300"/>
                    <a:pt x="1592" y="1300"/>
                    <a:pt x="1614" y="1311"/>
                  </a:cubicBezTo>
                  <a:cubicBezTo>
                    <a:pt x="1637" y="1334"/>
                    <a:pt x="1671" y="1424"/>
                    <a:pt x="1682" y="1446"/>
                  </a:cubicBezTo>
                  <a:cubicBezTo>
                    <a:pt x="1682" y="1468"/>
                    <a:pt x="1682" y="1491"/>
                    <a:pt x="1704" y="1491"/>
                  </a:cubicBezTo>
                  <a:cubicBezTo>
                    <a:pt x="1726" y="1491"/>
                    <a:pt x="1726" y="1502"/>
                    <a:pt x="1738" y="1547"/>
                  </a:cubicBezTo>
                  <a:cubicBezTo>
                    <a:pt x="1749" y="1592"/>
                    <a:pt x="1794" y="1659"/>
                    <a:pt x="1805" y="1681"/>
                  </a:cubicBezTo>
                  <a:cubicBezTo>
                    <a:pt x="1816" y="1704"/>
                    <a:pt x="1827" y="1771"/>
                    <a:pt x="1827" y="1838"/>
                  </a:cubicBezTo>
                  <a:cubicBezTo>
                    <a:pt x="1827" y="1906"/>
                    <a:pt x="1827" y="1939"/>
                    <a:pt x="1805" y="1962"/>
                  </a:cubicBezTo>
                  <a:cubicBezTo>
                    <a:pt x="1794" y="1984"/>
                    <a:pt x="1760" y="2051"/>
                    <a:pt x="1760" y="2096"/>
                  </a:cubicBezTo>
                  <a:cubicBezTo>
                    <a:pt x="1760" y="2141"/>
                    <a:pt x="1782" y="2175"/>
                    <a:pt x="1771" y="2208"/>
                  </a:cubicBezTo>
                  <a:cubicBezTo>
                    <a:pt x="1749" y="2242"/>
                    <a:pt x="1749" y="2275"/>
                    <a:pt x="1760" y="2309"/>
                  </a:cubicBezTo>
                  <a:cubicBezTo>
                    <a:pt x="1771" y="2342"/>
                    <a:pt x="1771" y="2387"/>
                    <a:pt x="1782" y="2399"/>
                  </a:cubicBezTo>
                  <a:cubicBezTo>
                    <a:pt x="1794" y="2421"/>
                    <a:pt x="1816" y="2354"/>
                    <a:pt x="1827" y="2376"/>
                  </a:cubicBezTo>
                  <a:cubicBezTo>
                    <a:pt x="1827" y="2399"/>
                    <a:pt x="1838" y="2443"/>
                    <a:pt x="1861" y="2432"/>
                  </a:cubicBezTo>
                  <a:cubicBezTo>
                    <a:pt x="1872" y="2421"/>
                    <a:pt x="1895" y="2410"/>
                    <a:pt x="1895" y="2432"/>
                  </a:cubicBezTo>
                  <a:cubicBezTo>
                    <a:pt x="1895" y="2455"/>
                    <a:pt x="1883" y="2511"/>
                    <a:pt x="1917" y="2511"/>
                  </a:cubicBezTo>
                  <a:cubicBezTo>
                    <a:pt x="1951" y="2511"/>
                    <a:pt x="1962" y="2544"/>
                    <a:pt x="1973" y="2566"/>
                  </a:cubicBezTo>
                  <a:cubicBezTo>
                    <a:pt x="1973" y="2578"/>
                    <a:pt x="1995" y="2611"/>
                    <a:pt x="2029" y="2589"/>
                  </a:cubicBezTo>
                  <a:cubicBezTo>
                    <a:pt x="2051" y="2578"/>
                    <a:pt x="2063" y="2578"/>
                    <a:pt x="2063" y="2600"/>
                  </a:cubicBezTo>
                  <a:cubicBezTo>
                    <a:pt x="2063" y="2623"/>
                    <a:pt x="2096" y="2679"/>
                    <a:pt x="2152" y="2724"/>
                  </a:cubicBezTo>
                  <a:cubicBezTo>
                    <a:pt x="2208" y="2768"/>
                    <a:pt x="2331" y="2835"/>
                    <a:pt x="2365" y="2858"/>
                  </a:cubicBezTo>
                  <a:cubicBezTo>
                    <a:pt x="2410" y="2880"/>
                    <a:pt x="2466" y="2981"/>
                    <a:pt x="2522" y="3014"/>
                  </a:cubicBezTo>
                  <a:cubicBezTo>
                    <a:pt x="2567" y="3047"/>
                    <a:pt x="2578" y="3036"/>
                    <a:pt x="2589" y="3081"/>
                  </a:cubicBezTo>
                  <a:cubicBezTo>
                    <a:pt x="2612" y="3126"/>
                    <a:pt x="2634" y="3171"/>
                    <a:pt x="2690" y="3193"/>
                  </a:cubicBezTo>
                  <a:cubicBezTo>
                    <a:pt x="2746" y="3227"/>
                    <a:pt x="2780" y="3249"/>
                    <a:pt x="2825" y="3249"/>
                  </a:cubicBezTo>
                  <a:cubicBezTo>
                    <a:pt x="2858" y="3260"/>
                    <a:pt x="2881" y="3294"/>
                    <a:pt x="2903" y="3350"/>
                  </a:cubicBezTo>
                  <a:cubicBezTo>
                    <a:pt x="2926" y="3406"/>
                    <a:pt x="2926" y="3451"/>
                    <a:pt x="2948" y="3462"/>
                  </a:cubicBezTo>
                  <a:cubicBezTo>
                    <a:pt x="2959" y="3462"/>
                    <a:pt x="2959" y="3541"/>
                    <a:pt x="2982" y="3574"/>
                  </a:cubicBezTo>
                  <a:cubicBezTo>
                    <a:pt x="2993" y="3619"/>
                    <a:pt x="2993" y="3653"/>
                    <a:pt x="2982" y="3664"/>
                  </a:cubicBezTo>
                  <a:cubicBezTo>
                    <a:pt x="2959" y="3675"/>
                    <a:pt x="2971" y="3742"/>
                    <a:pt x="2993" y="3754"/>
                  </a:cubicBezTo>
                  <a:cubicBezTo>
                    <a:pt x="3015" y="3765"/>
                    <a:pt x="3015" y="3809"/>
                    <a:pt x="3015" y="3821"/>
                  </a:cubicBezTo>
                  <a:cubicBezTo>
                    <a:pt x="3026" y="3843"/>
                    <a:pt x="3049" y="3877"/>
                    <a:pt x="3116" y="3821"/>
                  </a:cubicBezTo>
                  <a:cubicBezTo>
                    <a:pt x="3183" y="3776"/>
                    <a:pt x="3284" y="3709"/>
                    <a:pt x="3307" y="3675"/>
                  </a:cubicBezTo>
                  <a:cubicBezTo>
                    <a:pt x="3329" y="3653"/>
                    <a:pt x="3407" y="3563"/>
                    <a:pt x="3430" y="3529"/>
                  </a:cubicBezTo>
                  <a:cubicBezTo>
                    <a:pt x="3441" y="3496"/>
                    <a:pt x="3430" y="3406"/>
                    <a:pt x="3396" y="3361"/>
                  </a:cubicBezTo>
                  <a:cubicBezTo>
                    <a:pt x="3374" y="3316"/>
                    <a:pt x="3351" y="3305"/>
                    <a:pt x="3329" y="3283"/>
                  </a:cubicBezTo>
                  <a:cubicBezTo>
                    <a:pt x="3295" y="3260"/>
                    <a:pt x="3284" y="3193"/>
                    <a:pt x="3262" y="3171"/>
                  </a:cubicBezTo>
                  <a:cubicBezTo>
                    <a:pt x="3251" y="3148"/>
                    <a:pt x="3206" y="3103"/>
                    <a:pt x="3195" y="3081"/>
                  </a:cubicBezTo>
                  <a:cubicBezTo>
                    <a:pt x="3172" y="3059"/>
                    <a:pt x="3172" y="3025"/>
                    <a:pt x="3127" y="3003"/>
                  </a:cubicBezTo>
                  <a:cubicBezTo>
                    <a:pt x="3094" y="2970"/>
                    <a:pt x="3094" y="2937"/>
                    <a:pt x="3038" y="2903"/>
                  </a:cubicBezTo>
                  <a:cubicBezTo>
                    <a:pt x="2993" y="2858"/>
                    <a:pt x="2982" y="2824"/>
                    <a:pt x="2971" y="2802"/>
                  </a:cubicBezTo>
                  <a:cubicBezTo>
                    <a:pt x="2959" y="2791"/>
                    <a:pt x="2948" y="2768"/>
                    <a:pt x="2926" y="2779"/>
                  </a:cubicBezTo>
                  <a:cubicBezTo>
                    <a:pt x="2903" y="2779"/>
                    <a:pt x="2903" y="2791"/>
                    <a:pt x="2914" y="2824"/>
                  </a:cubicBezTo>
                  <a:cubicBezTo>
                    <a:pt x="2926" y="2858"/>
                    <a:pt x="2914" y="2858"/>
                    <a:pt x="2892" y="2869"/>
                  </a:cubicBezTo>
                  <a:cubicBezTo>
                    <a:pt x="2869" y="2869"/>
                    <a:pt x="2858" y="2914"/>
                    <a:pt x="2892" y="2914"/>
                  </a:cubicBezTo>
                  <a:cubicBezTo>
                    <a:pt x="2926" y="2903"/>
                    <a:pt x="2937" y="2948"/>
                    <a:pt x="2903" y="2970"/>
                  </a:cubicBezTo>
                  <a:cubicBezTo>
                    <a:pt x="2869" y="2992"/>
                    <a:pt x="2825" y="2970"/>
                    <a:pt x="2836" y="2937"/>
                  </a:cubicBezTo>
                  <a:cubicBezTo>
                    <a:pt x="2836" y="2903"/>
                    <a:pt x="2825" y="2880"/>
                    <a:pt x="2791" y="2847"/>
                  </a:cubicBezTo>
                  <a:cubicBezTo>
                    <a:pt x="2769" y="2824"/>
                    <a:pt x="2713" y="2746"/>
                    <a:pt x="2679" y="2701"/>
                  </a:cubicBezTo>
                  <a:cubicBezTo>
                    <a:pt x="2657" y="2656"/>
                    <a:pt x="2623" y="2600"/>
                    <a:pt x="2623" y="2600"/>
                  </a:cubicBezTo>
                  <a:cubicBezTo>
                    <a:pt x="2612" y="2589"/>
                    <a:pt x="2623" y="2544"/>
                    <a:pt x="2623" y="2533"/>
                  </a:cubicBezTo>
                  <a:cubicBezTo>
                    <a:pt x="2634" y="2522"/>
                    <a:pt x="2668" y="2477"/>
                    <a:pt x="2679" y="2432"/>
                  </a:cubicBezTo>
                  <a:cubicBezTo>
                    <a:pt x="2679" y="2387"/>
                    <a:pt x="2634" y="2298"/>
                    <a:pt x="2589" y="2242"/>
                  </a:cubicBezTo>
                  <a:cubicBezTo>
                    <a:pt x="2544" y="2197"/>
                    <a:pt x="2500" y="2141"/>
                    <a:pt x="2511" y="2073"/>
                  </a:cubicBezTo>
                  <a:cubicBezTo>
                    <a:pt x="2511" y="2017"/>
                    <a:pt x="2511" y="1950"/>
                    <a:pt x="2477" y="1917"/>
                  </a:cubicBezTo>
                  <a:cubicBezTo>
                    <a:pt x="2444" y="1894"/>
                    <a:pt x="2388" y="1838"/>
                    <a:pt x="2365" y="1793"/>
                  </a:cubicBezTo>
                  <a:cubicBezTo>
                    <a:pt x="2343" y="1760"/>
                    <a:pt x="2331" y="1681"/>
                    <a:pt x="2320" y="1648"/>
                  </a:cubicBezTo>
                  <a:cubicBezTo>
                    <a:pt x="2298" y="1603"/>
                    <a:pt x="2298" y="1535"/>
                    <a:pt x="2331" y="1513"/>
                  </a:cubicBezTo>
                  <a:cubicBezTo>
                    <a:pt x="2365" y="1480"/>
                    <a:pt x="2354" y="1468"/>
                    <a:pt x="2343" y="1468"/>
                  </a:cubicBezTo>
                  <a:cubicBezTo>
                    <a:pt x="2320" y="1468"/>
                    <a:pt x="2298" y="1435"/>
                    <a:pt x="2298" y="1401"/>
                  </a:cubicBezTo>
                  <a:cubicBezTo>
                    <a:pt x="2287" y="1368"/>
                    <a:pt x="2276" y="1289"/>
                    <a:pt x="2264" y="1255"/>
                  </a:cubicBezTo>
                  <a:cubicBezTo>
                    <a:pt x="2253" y="1211"/>
                    <a:pt x="2242" y="1166"/>
                    <a:pt x="2208" y="1121"/>
                  </a:cubicBezTo>
                  <a:cubicBezTo>
                    <a:pt x="2175" y="1076"/>
                    <a:pt x="2152" y="1031"/>
                    <a:pt x="2141" y="1009"/>
                  </a:cubicBezTo>
                  <a:cubicBezTo>
                    <a:pt x="2119" y="986"/>
                    <a:pt x="2096" y="953"/>
                    <a:pt x="2051" y="919"/>
                  </a:cubicBezTo>
                  <a:cubicBezTo>
                    <a:pt x="2007" y="897"/>
                    <a:pt x="1995" y="897"/>
                    <a:pt x="1995" y="919"/>
                  </a:cubicBezTo>
                  <a:cubicBezTo>
                    <a:pt x="1995" y="942"/>
                    <a:pt x="1995" y="953"/>
                    <a:pt x="2018" y="964"/>
                  </a:cubicBezTo>
                  <a:cubicBezTo>
                    <a:pt x="2040" y="975"/>
                    <a:pt x="2040" y="1009"/>
                    <a:pt x="2029" y="1031"/>
                  </a:cubicBezTo>
                  <a:cubicBezTo>
                    <a:pt x="2018" y="1054"/>
                    <a:pt x="2018" y="1087"/>
                    <a:pt x="2063" y="1087"/>
                  </a:cubicBezTo>
                  <a:cubicBezTo>
                    <a:pt x="2119" y="1087"/>
                    <a:pt x="2130" y="1121"/>
                    <a:pt x="2130" y="1144"/>
                  </a:cubicBezTo>
                  <a:cubicBezTo>
                    <a:pt x="2119" y="1166"/>
                    <a:pt x="2063" y="1177"/>
                    <a:pt x="2040" y="1144"/>
                  </a:cubicBezTo>
                  <a:cubicBezTo>
                    <a:pt x="2007" y="1099"/>
                    <a:pt x="1995" y="1076"/>
                    <a:pt x="1973" y="1065"/>
                  </a:cubicBezTo>
                  <a:cubicBezTo>
                    <a:pt x="1951" y="1054"/>
                    <a:pt x="1928" y="1020"/>
                    <a:pt x="1940" y="986"/>
                  </a:cubicBezTo>
                  <a:cubicBezTo>
                    <a:pt x="1962" y="953"/>
                    <a:pt x="1962" y="931"/>
                    <a:pt x="1951" y="897"/>
                  </a:cubicBezTo>
                  <a:cubicBezTo>
                    <a:pt x="1928" y="863"/>
                    <a:pt x="1917" y="852"/>
                    <a:pt x="1917" y="830"/>
                  </a:cubicBezTo>
                  <a:cubicBezTo>
                    <a:pt x="1906" y="796"/>
                    <a:pt x="1906" y="762"/>
                    <a:pt x="1883" y="740"/>
                  </a:cubicBezTo>
                  <a:cubicBezTo>
                    <a:pt x="1850" y="717"/>
                    <a:pt x="1805" y="684"/>
                    <a:pt x="1794" y="628"/>
                  </a:cubicBezTo>
                  <a:cubicBezTo>
                    <a:pt x="1771" y="572"/>
                    <a:pt x="1760" y="516"/>
                    <a:pt x="1760" y="482"/>
                  </a:cubicBezTo>
                  <a:cubicBezTo>
                    <a:pt x="1749" y="460"/>
                    <a:pt x="1738" y="437"/>
                    <a:pt x="1715" y="426"/>
                  </a:cubicBezTo>
                  <a:cubicBezTo>
                    <a:pt x="1693" y="426"/>
                    <a:pt x="1626" y="404"/>
                    <a:pt x="1592" y="370"/>
                  </a:cubicBezTo>
                  <a:cubicBezTo>
                    <a:pt x="1558" y="325"/>
                    <a:pt x="1525" y="247"/>
                    <a:pt x="1525" y="202"/>
                  </a:cubicBezTo>
                  <a:cubicBezTo>
                    <a:pt x="1513" y="157"/>
                    <a:pt x="1502" y="79"/>
                    <a:pt x="1502" y="79"/>
                  </a:cubicBezTo>
                  <a:lnTo>
                    <a:pt x="1502" y="79"/>
                  </a:lnTo>
                  <a:cubicBezTo>
                    <a:pt x="583" y="0"/>
                    <a:pt x="583" y="0"/>
                    <a:pt x="583" y="0"/>
                  </a:cubicBezTo>
                  <a:cubicBezTo>
                    <a:pt x="572" y="23"/>
                    <a:pt x="561" y="34"/>
                    <a:pt x="538" y="45"/>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25" name="Freeform 2"/>
            <p:cNvSpPr>
              <a:spLocks noChangeArrowheads="1"/>
            </p:cNvSpPr>
            <p:nvPr/>
          </p:nvSpPr>
          <p:spPr bwMode="auto">
            <a:xfrm>
              <a:off x="1601788" y="1089025"/>
              <a:ext cx="863600" cy="1243013"/>
            </a:xfrm>
            <a:custGeom>
              <a:avLst/>
              <a:gdLst>
                <a:gd name="T0" fmla="*/ 1536 w 2399"/>
                <a:gd name="T1" fmla="*/ 3362 h 3453"/>
                <a:gd name="T2" fmla="*/ 2376 w 2399"/>
                <a:gd name="T3" fmla="*/ 3362 h 3453"/>
                <a:gd name="T4" fmla="*/ 2208 w 2399"/>
                <a:gd name="T5" fmla="*/ 3071 h 3453"/>
                <a:gd name="T6" fmla="*/ 2107 w 2399"/>
                <a:gd name="T7" fmla="*/ 2869 h 3453"/>
                <a:gd name="T8" fmla="*/ 2006 w 2399"/>
                <a:gd name="T9" fmla="*/ 2768 h 3453"/>
                <a:gd name="T10" fmla="*/ 2006 w 2399"/>
                <a:gd name="T11" fmla="*/ 2645 h 3453"/>
                <a:gd name="T12" fmla="*/ 1905 w 2399"/>
                <a:gd name="T13" fmla="*/ 2488 h 3453"/>
                <a:gd name="T14" fmla="*/ 1558 w 2399"/>
                <a:gd name="T15" fmla="*/ 2129 h 3453"/>
                <a:gd name="T16" fmla="*/ 1479 w 2399"/>
                <a:gd name="T17" fmla="*/ 2006 h 3453"/>
                <a:gd name="T18" fmla="*/ 1401 w 2399"/>
                <a:gd name="T19" fmla="*/ 1950 h 3453"/>
                <a:gd name="T20" fmla="*/ 1378 w 2399"/>
                <a:gd name="T21" fmla="*/ 1838 h 3453"/>
                <a:gd name="T22" fmla="*/ 1334 w 2399"/>
                <a:gd name="T23" fmla="*/ 1278 h 3453"/>
                <a:gd name="T24" fmla="*/ 1311 w 2399"/>
                <a:gd name="T25" fmla="*/ 908 h 3453"/>
                <a:gd name="T26" fmla="*/ 1322 w 2399"/>
                <a:gd name="T27" fmla="*/ 740 h 3453"/>
                <a:gd name="T28" fmla="*/ 1222 w 2399"/>
                <a:gd name="T29" fmla="*/ 594 h 3453"/>
                <a:gd name="T30" fmla="*/ 1267 w 2399"/>
                <a:gd name="T31" fmla="*/ 549 h 3453"/>
                <a:gd name="T32" fmla="*/ 1278 w 2399"/>
                <a:gd name="T33" fmla="*/ 404 h 3453"/>
                <a:gd name="T34" fmla="*/ 1423 w 2399"/>
                <a:gd name="T35" fmla="*/ 168 h 3453"/>
                <a:gd name="T36" fmla="*/ 1434 w 2399"/>
                <a:gd name="T37" fmla="*/ 168 h 3453"/>
                <a:gd name="T38" fmla="*/ 1468 w 2399"/>
                <a:gd name="T39" fmla="*/ 101 h 3453"/>
                <a:gd name="T40" fmla="*/ 34 w 2399"/>
                <a:gd name="T41" fmla="*/ 11 h 3453"/>
                <a:gd name="T42" fmla="*/ 45 w 2399"/>
                <a:gd name="T43" fmla="*/ 157 h 3453"/>
                <a:gd name="T44" fmla="*/ 67 w 2399"/>
                <a:gd name="T45" fmla="*/ 224 h 3453"/>
                <a:gd name="T46" fmla="*/ 134 w 2399"/>
                <a:gd name="T47" fmla="*/ 381 h 3453"/>
                <a:gd name="T48" fmla="*/ 191 w 2399"/>
                <a:gd name="T49" fmla="*/ 493 h 3453"/>
                <a:gd name="T50" fmla="*/ 258 w 2399"/>
                <a:gd name="T51" fmla="*/ 628 h 3453"/>
                <a:gd name="T52" fmla="*/ 224 w 2399"/>
                <a:gd name="T53" fmla="*/ 673 h 3453"/>
                <a:gd name="T54" fmla="*/ 258 w 2399"/>
                <a:gd name="T55" fmla="*/ 818 h 3453"/>
                <a:gd name="T56" fmla="*/ 403 w 2399"/>
                <a:gd name="T57" fmla="*/ 1132 h 3453"/>
                <a:gd name="T58" fmla="*/ 471 w 2399"/>
                <a:gd name="T59" fmla="*/ 1233 h 3453"/>
                <a:gd name="T60" fmla="*/ 538 w 2399"/>
                <a:gd name="T61" fmla="*/ 1435 h 3453"/>
                <a:gd name="T62" fmla="*/ 572 w 2399"/>
                <a:gd name="T63" fmla="*/ 1625 h 3453"/>
                <a:gd name="T64" fmla="*/ 627 w 2399"/>
                <a:gd name="T65" fmla="*/ 1692 h 3453"/>
                <a:gd name="T66" fmla="*/ 605 w 2399"/>
                <a:gd name="T67" fmla="*/ 1916 h 3453"/>
                <a:gd name="T68" fmla="*/ 706 w 2399"/>
                <a:gd name="T69" fmla="*/ 2017 h 3453"/>
                <a:gd name="T70" fmla="*/ 729 w 2399"/>
                <a:gd name="T71" fmla="*/ 2129 h 3453"/>
                <a:gd name="T72" fmla="*/ 941 w 2399"/>
                <a:gd name="T73" fmla="*/ 2297 h 3453"/>
                <a:gd name="T74" fmla="*/ 1154 w 2399"/>
                <a:gd name="T75" fmla="*/ 2410 h 3453"/>
                <a:gd name="T76" fmla="*/ 1300 w 2399"/>
                <a:gd name="T77" fmla="*/ 2679 h 3453"/>
                <a:gd name="T78" fmla="*/ 1434 w 2399"/>
                <a:gd name="T79" fmla="*/ 2824 h 3453"/>
                <a:gd name="T80" fmla="*/ 1569 w 2399"/>
                <a:gd name="T81" fmla="*/ 2959 h 3453"/>
                <a:gd name="T82" fmla="*/ 1569 w 2399"/>
                <a:gd name="T83" fmla="*/ 3160 h 3453"/>
                <a:gd name="T84" fmla="*/ 1580 w 2399"/>
                <a:gd name="T85" fmla="*/ 3273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9" h="3453">
                  <a:moveTo>
                    <a:pt x="1547" y="3306"/>
                  </a:moveTo>
                  <a:lnTo>
                    <a:pt x="1547" y="3306"/>
                  </a:lnTo>
                  <a:cubicBezTo>
                    <a:pt x="1536" y="3317"/>
                    <a:pt x="1547" y="3362"/>
                    <a:pt x="1536" y="3362"/>
                  </a:cubicBezTo>
                  <a:cubicBezTo>
                    <a:pt x="1524" y="3373"/>
                    <a:pt x="1502" y="3362"/>
                    <a:pt x="1479" y="3373"/>
                  </a:cubicBezTo>
                  <a:cubicBezTo>
                    <a:pt x="2398" y="3452"/>
                    <a:pt x="2398" y="3452"/>
                    <a:pt x="2398" y="3452"/>
                  </a:cubicBezTo>
                  <a:cubicBezTo>
                    <a:pt x="2398" y="3429"/>
                    <a:pt x="2387" y="3396"/>
                    <a:pt x="2376" y="3362"/>
                  </a:cubicBezTo>
                  <a:cubicBezTo>
                    <a:pt x="2354" y="3340"/>
                    <a:pt x="2342" y="3295"/>
                    <a:pt x="2342" y="3250"/>
                  </a:cubicBezTo>
                  <a:cubicBezTo>
                    <a:pt x="2342" y="3205"/>
                    <a:pt x="2331" y="3160"/>
                    <a:pt x="2309" y="3149"/>
                  </a:cubicBezTo>
                  <a:cubicBezTo>
                    <a:pt x="2298" y="3138"/>
                    <a:pt x="2241" y="3104"/>
                    <a:pt x="2208" y="3071"/>
                  </a:cubicBezTo>
                  <a:cubicBezTo>
                    <a:pt x="2174" y="3037"/>
                    <a:pt x="2174" y="3015"/>
                    <a:pt x="2174" y="2981"/>
                  </a:cubicBezTo>
                  <a:cubicBezTo>
                    <a:pt x="2174" y="2959"/>
                    <a:pt x="2163" y="2880"/>
                    <a:pt x="2140" y="2869"/>
                  </a:cubicBezTo>
                  <a:cubicBezTo>
                    <a:pt x="2129" y="2846"/>
                    <a:pt x="2107" y="2858"/>
                    <a:pt x="2107" y="2869"/>
                  </a:cubicBezTo>
                  <a:cubicBezTo>
                    <a:pt x="2107" y="2891"/>
                    <a:pt x="2085" y="2835"/>
                    <a:pt x="2085" y="2813"/>
                  </a:cubicBezTo>
                  <a:cubicBezTo>
                    <a:pt x="2085" y="2791"/>
                    <a:pt x="2051" y="2746"/>
                    <a:pt x="2029" y="2746"/>
                  </a:cubicBezTo>
                  <a:cubicBezTo>
                    <a:pt x="2006" y="2735"/>
                    <a:pt x="2006" y="2746"/>
                    <a:pt x="2006" y="2768"/>
                  </a:cubicBezTo>
                  <a:cubicBezTo>
                    <a:pt x="2006" y="2779"/>
                    <a:pt x="1995" y="2768"/>
                    <a:pt x="1972" y="2746"/>
                  </a:cubicBezTo>
                  <a:cubicBezTo>
                    <a:pt x="1961" y="2723"/>
                    <a:pt x="1950" y="2701"/>
                    <a:pt x="1972" y="2690"/>
                  </a:cubicBezTo>
                  <a:cubicBezTo>
                    <a:pt x="2006" y="2679"/>
                    <a:pt x="2017" y="2656"/>
                    <a:pt x="2006" y="2645"/>
                  </a:cubicBezTo>
                  <a:cubicBezTo>
                    <a:pt x="2006" y="2634"/>
                    <a:pt x="1995" y="2634"/>
                    <a:pt x="1972" y="2622"/>
                  </a:cubicBezTo>
                  <a:cubicBezTo>
                    <a:pt x="1961" y="2611"/>
                    <a:pt x="1939" y="2600"/>
                    <a:pt x="1939" y="2566"/>
                  </a:cubicBezTo>
                  <a:cubicBezTo>
                    <a:pt x="1927" y="2533"/>
                    <a:pt x="1927" y="2510"/>
                    <a:pt x="1905" y="2488"/>
                  </a:cubicBezTo>
                  <a:cubicBezTo>
                    <a:pt x="1883" y="2466"/>
                    <a:pt x="1816" y="2365"/>
                    <a:pt x="1782" y="2331"/>
                  </a:cubicBezTo>
                  <a:cubicBezTo>
                    <a:pt x="1760" y="2286"/>
                    <a:pt x="1659" y="2186"/>
                    <a:pt x="1625" y="2174"/>
                  </a:cubicBezTo>
                  <a:cubicBezTo>
                    <a:pt x="1603" y="2152"/>
                    <a:pt x="1591" y="2129"/>
                    <a:pt x="1558" y="2129"/>
                  </a:cubicBezTo>
                  <a:cubicBezTo>
                    <a:pt x="1536" y="2129"/>
                    <a:pt x="1513" y="2129"/>
                    <a:pt x="1491" y="2118"/>
                  </a:cubicBezTo>
                  <a:cubicBezTo>
                    <a:pt x="1479" y="2118"/>
                    <a:pt x="1479" y="2096"/>
                    <a:pt x="1479" y="2073"/>
                  </a:cubicBezTo>
                  <a:cubicBezTo>
                    <a:pt x="1491" y="2040"/>
                    <a:pt x="1502" y="2006"/>
                    <a:pt x="1479" y="2006"/>
                  </a:cubicBezTo>
                  <a:cubicBezTo>
                    <a:pt x="1468" y="2006"/>
                    <a:pt x="1457" y="2017"/>
                    <a:pt x="1446" y="2028"/>
                  </a:cubicBezTo>
                  <a:cubicBezTo>
                    <a:pt x="1434" y="2040"/>
                    <a:pt x="1434" y="2006"/>
                    <a:pt x="1434" y="1995"/>
                  </a:cubicBezTo>
                  <a:cubicBezTo>
                    <a:pt x="1434" y="1973"/>
                    <a:pt x="1423" y="1961"/>
                    <a:pt x="1401" y="1950"/>
                  </a:cubicBezTo>
                  <a:cubicBezTo>
                    <a:pt x="1378" y="1939"/>
                    <a:pt x="1356" y="1916"/>
                    <a:pt x="1378" y="1905"/>
                  </a:cubicBezTo>
                  <a:cubicBezTo>
                    <a:pt x="1412" y="1894"/>
                    <a:pt x="1423" y="1872"/>
                    <a:pt x="1412" y="1860"/>
                  </a:cubicBezTo>
                  <a:cubicBezTo>
                    <a:pt x="1412" y="1849"/>
                    <a:pt x="1378" y="1849"/>
                    <a:pt x="1378" y="1838"/>
                  </a:cubicBezTo>
                  <a:cubicBezTo>
                    <a:pt x="1367" y="1815"/>
                    <a:pt x="1367" y="1760"/>
                    <a:pt x="1367" y="1636"/>
                  </a:cubicBezTo>
                  <a:cubicBezTo>
                    <a:pt x="1356" y="1524"/>
                    <a:pt x="1356" y="1334"/>
                    <a:pt x="1356" y="1300"/>
                  </a:cubicBezTo>
                  <a:cubicBezTo>
                    <a:pt x="1356" y="1255"/>
                    <a:pt x="1345" y="1266"/>
                    <a:pt x="1334" y="1278"/>
                  </a:cubicBezTo>
                  <a:cubicBezTo>
                    <a:pt x="1322" y="1300"/>
                    <a:pt x="1300" y="1311"/>
                    <a:pt x="1289" y="1244"/>
                  </a:cubicBezTo>
                  <a:cubicBezTo>
                    <a:pt x="1278" y="1166"/>
                    <a:pt x="1278" y="1098"/>
                    <a:pt x="1289" y="1065"/>
                  </a:cubicBezTo>
                  <a:cubicBezTo>
                    <a:pt x="1289" y="1042"/>
                    <a:pt x="1267" y="953"/>
                    <a:pt x="1311" y="908"/>
                  </a:cubicBezTo>
                  <a:cubicBezTo>
                    <a:pt x="1356" y="863"/>
                    <a:pt x="1378" y="818"/>
                    <a:pt x="1401" y="796"/>
                  </a:cubicBezTo>
                  <a:cubicBezTo>
                    <a:pt x="1390" y="784"/>
                    <a:pt x="1378" y="773"/>
                    <a:pt x="1356" y="784"/>
                  </a:cubicBezTo>
                  <a:cubicBezTo>
                    <a:pt x="1322" y="796"/>
                    <a:pt x="1334" y="784"/>
                    <a:pt x="1322" y="740"/>
                  </a:cubicBezTo>
                  <a:cubicBezTo>
                    <a:pt x="1322" y="706"/>
                    <a:pt x="1322" y="706"/>
                    <a:pt x="1289" y="706"/>
                  </a:cubicBezTo>
                  <a:cubicBezTo>
                    <a:pt x="1244" y="706"/>
                    <a:pt x="1267" y="684"/>
                    <a:pt x="1267" y="650"/>
                  </a:cubicBezTo>
                  <a:cubicBezTo>
                    <a:pt x="1267" y="605"/>
                    <a:pt x="1233" y="617"/>
                    <a:pt x="1222" y="594"/>
                  </a:cubicBezTo>
                  <a:cubicBezTo>
                    <a:pt x="1199" y="560"/>
                    <a:pt x="1210" y="538"/>
                    <a:pt x="1244" y="560"/>
                  </a:cubicBezTo>
                  <a:cubicBezTo>
                    <a:pt x="1255" y="572"/>
                    <a:pt x="1267" y="572"/>
                    <a:pt x="1267" y="560"/>
                  </a:cubicBezTo>
                  <a:cubicBezTo>
                    <a:pt x="1267" y="560"/>
                    <a:pt x="1267" y="560"/>
                    <a:pt x="1267" y="549"/>
                  </a:cubicBezTo>
                  <a:lnTo>
                    <a:pt x="1267" y="549"/>
                  </a:lnTo>
                  <a:lnTo>
                    <a:pt x="1267" y="549"/>
                  </a:lnTo>
                  <a:cubicBezTo>
                    <a:pt x="1267" y="516"/>
                    <a:pt x="1278" y="426"/>
                    <a:pt x="1278" y="404"/>
                  </a:cubicBezTo>
                  <a:cubicBezTo>
                    <a:pt x="1278" y="370"/>
                    <a:pt x="1233" y="370"/>
                    <a:pt x="1233" y="325"/>
                  </a:cubicBezTo>
                  <a:cubicBezTo>
                    <a:pt x="1233" y="280"/>
                    <a:pt x="1367" y="180"/>
                    <a:pt x="1412" y="168"/>
                  </a:cubicBezTo>
                  <a:cubicBezTo>
                    <a:pt x="1423" y="168"/>
                    <a:pt x="1423" y="168"/>
                    <a:pt x="1423" y="168"/>
                  </a:cubicBezTo>
                  <a:lnTo>
                    <a:pt x="1423" y="168"/>
                  </a:lnTo>
                  <a:lnTo>
                    <a:pt x="1434" y="168"/>
                  </a:lnTo>
                  <a:lnTo>
                    <a:pt x="1434" y="168"/>
                  </a:lnTo>
                  <a:lnTo>
                    <a:pt x="1434" y="157"/>
                  </a:lnTo>
                  <a:lnTo>
                    <a:pt x="1434" y="157"/>
                  </a:lnTo>
                  <a:cubicBezTo>
                    <a:pt x="1468" y="135"/>
                    <a:pt x="1468" y="101"/>
                    <a:pt x="1468" y="101"/>
                  </a:cubicBezTo>
                  <a:cubicBezTo>
                    <a:pt x="1468" y="0"/>
                    <a:pt x="1468" y="0"/>
                    <a:pt x="1468" y="0"/>
                  </a:cubicBezTo>
                  <a:cubicBezTo>
                    <a:pt x="45" y="0"/>
                    <a:pt x="45" y="0"/>
                    <a:pt x="45" y="0"/>
                  </a:cubicBezTo>
                  <a:cubicBezTo>
                    <a:pt x="45" y="11"/>
                    <a:pt x="45" y="11"/>
                    <a:pt x="34" y="11"/>
                  </a:cubicBezTo>
                  <a:cubicBezTo>
                    <a:pt x="34" y="22"/>
                    <a:pt x="11" y="34"/>
                    <a:pt x="0" y="34"/>
                  </a:cubicBezTo>
                  <a:cubicBezTo>
                    <a:pt x="0" y="45"/>
                    <a:pt x="0" y="112"/>
                    <a:pt x="11" y="112"/>
                  </a:cubicBezTo>
                  <a:cubicBezTo>
                    <a:pt x="22" y="124"/>
                    <a:pt x="45" y="146"/>
                    <a:pt x="45" y="157"/>
                  </a:cubicBezTo>
                  <a:cubicBezTo>
                    <a:pt x="45" y="168"/>
                    <a:pt x="34" y="191"/>
                    <a:pt x="34" y="202"/>
                  </a:cubicBezTo>
                  <a:cubicBezTo>
                    <a:pt x="22" y="213"/>
                    <a:pt x="22" y="235"/>
                    <a:pt x="34" y="235"/>
                  </a:cubicBezTo>
                  <a:cubicBezTo>
                    <a:pt x="45" y="247"/>
                    <a:pt x="45" y="224"/>
                    <a:pt x="67" y="224"/>
                  </a:cubicBezTo>
                  <a:cubicBezTo>
                    <a:pt x="78" y="224"/>
                    <a:pt x="101" y="224"/>
                    <a:pt x="101" y="258"/>
                  </a:cubicBezTo>
                  <a:cubicBezTo>
                    <a:pt x="101" y="280"/>
                    <a:pt x="90" y="325"/>
                    <a:pt x="101" y="336"/>
                  </a:cubicBezTo>
                  <a:cubicBezTo>
                    <a:pt x="101" y="348"/>
                    <a:pt x="123" y="381"/>
                    <a:pt x="134" y="381"/>
                  </a:cubicBezTo>
                  <a:cubicBezTo>
                    <a:pt x="146" y="393"/>
                    <a:pt x="146" y="415"/>
                    <a:pt x="146" y="448"/>
                  </a:cubicBezTo>
                  <a:cubicBezTo>
                    <a:pt x="146" y="471"/>
                    <a:pt x="146" y="471"/>
                    <a:pt x="168" y="471"/>
                  </a:cubicBezTo>
                  <a:cubicBezTo>
                    <a:pt x="191" y="460"/>
                    <a:pt x="191" y="471"/>
                    <a:pt x="191" y="493"/>
                  </a:cubicBezTo>
                  <a:cubicBezTo>
                    <a:pt x="191" y="516"/>
                    <a:pt x="191" y="538"/>
                    <a:pt x="213" y="538"/>
                  </a:cubicBezTo>
                  <a:cubicBezTo>
                    <a:pt x="236" y="538"/>
                    <a:pt x="258" y="549"/>
                    <a:pt x="269" y="572"/>
                  </a:cubicBezTo>
                  <a:cubicBezTo>
                    <a:pt x="280" y="594"/>
                    <a:pt x="269" y="617"/>
                    <a:pt x="258" y="628"/>
                  </a:cubicBezTo>
                  <a:cubicBezTo>
                    <a:pt x="236" y="628"/>
                    <a:pt x="191" y="583"/>
                    <a:pt x="168" y="572"/>
                  </a:cubicBezTo>
                  <a:cubicBezTo>
                    <a:pt x="146" y="560"/>
                    <a:pt x="112" y="572"/>
                    <a:pt x="134" y="583"/>
                  </a:cubicBezTo>
                  <a:cubicBezTo>
                    <a:pt x="146" y="605"/>
                    <a:pt x="213" y="650"/>
                    <a:pt x="224" y="673"/>
                  </a:cubicBezTo>
                  <a:cubicBezTo>
                    <a:pt x="236" y="684"/>
                    <a:pt x="224" y="717"/>
                    <a:pt x="236" y="717"/>
                  </a:cubicBezTo>
                  <a:cubicBezTo>
                    <a:pt x="258" y="717"/>
                    <a:pt x="247" y="729"/>
                    <a:pt x="224" y="751"/>
                  </a:cubicBezTo>
                  <a:cubicBezTo>
                    <a:pt x="213" y="773"/>
                    <a:pt x="224" y="796"/>
                    <a:pt x="258" y="818"/>
                  </a:cubicBezTo>
                  <a:cubicBezTo>
                    <a:pt x="291" y="841"/>
                    <a:pt x="347" y="886"/>
                    <a:pt x="347" y="919"/>
                  </a:cubicBezTo>
                  <a:cubicBezTo>
                    <a:pt x="347" y="953"/>
                    <a:pt x="370" y="986"/>
                    <a:pt x="392" y="1009"/>
                  </a:cubicBezTo>
                  <a:cubicBezTo>
                    <a:pt x="403" y="1020"/>
                    <a:pt x="403" y="1098"/>
                    <a:pt x="403" y="1132"/>
                  </a:cubicBezTo>
                  <a:cubicBezTo>
                    <a:pt x="403" y="1166"/>
                    <a:pt x="403" y="1177"/>
                    <a:pt x="392" y="1188"/>
                  </a:cubicBezTo>
                  <a:cubicBezTo>
                    <a:pt x="381" y="1188"/>
                    <a:pt x="381" y="1211"/>
                    <a:pt x="415" y="1211"/>
                  </a:cubicBezTo>
                  <a:cubicBezTo>
                    <a:pt x="460" y="1199"/>
                    <a:pt x="460" y="1211"/>
                    <a:pt x="471" y="1233"/>
                  </a:cubicBezTo>
                  <a:cubicBezTo>
                    <a:pt x="471" y="1255"/>
                    <a:pt x="516" y="1300"/>
                    <a:pt x="538" y="1311"/>
                  </a:cubicBezTo>
                  <a:cubicBezTo>
                    <a:pt x="560" y="1334"/>
                    <a:pt x="560" y="1367"/>
                    <a:pt x="549" y="1390"/>
                  </a:cubicBezTo>
                  <a:cubicBezTo>
                    <a:pt x="538" y="1401"/>
                    <a:pt x="516" y="1435"/>
                    <a:pt x="538" y="1435"/>
                  </a:cubicBezTo>
                  <a:cubicBezTo>
                    <a:pt x="560" y="1446"/>
                    <a:pt x="572" y="1468"/>
                    <a:pt x="549" y="1479"/>
                  </a:cubicBezTo>
                  <a:cubicBezTo>
                    <a:pt x="527" y="1502"/>
                    <a:pt x="504" y="1535"/>
                    <a:pt x="527" y="1547"/>
                  </a:cubicBezTo>
                  <a:cubicBezTo>
                    <a:pt x="549" y="1558"/>
                    <a:pt x="549" y="1625"/>
                    <a:pt x="572" y="1625"/>
                  </a:cubicBezTo>
                  <a:cubicBezTo>
                    <a:pt x="583" y="1625"/>
                    <a:pt x="572" y="1591"/>
                    <a:pt x="583" y="1591"/>
                  </a:cubicBezTo>
                  <a:cubicBezTo>
                    <a:pt x="594" y="1591"/>
                    <a:pt x="605" y="1625"/>
                    <a:pt x="616" y="1636"/>
                  </a:cubicBezTo>
                  <a:cubicBezTo>
                    <a:pt x="627" y="1636"/>
                    <a:pt x="627" y="1670"/>
                    <a:pt x="627" y="1692"/>
                  </a:cubicBezTo>
                  <a:cubicBezTo>
                    <a:pt x="639" y="1715"/>
                    <a:pt x="639" y="1737"/>
                    <a:pt x="661" y="1748"/>
                  </a:cubicBezTo>
                  <a:cubicBezTo>
                    <a:pt x="672" y="1760"/>
                    <a:pt x="650" y="1827"/>
                    <a:pt x="627" y="1860"/>
                  </a:cubicBezTo>
                  <a:cubicBezTo>
                    <a:pt x="616" y="1883"/>
                    <a:pt x="605" y="1894"/>
                    <a:pt x="605" y="1916"/>
                  </a:cubicBezTo>
                  <a:cubicBezTo>
                    <a:pt x="616" y="1928"/>
                    <a:pt x="605" y="1939"/>
                    <a:pt x="639" y="1939"/>
                  </a:cubicBezTo>
                  <a:cubicBezTo>
                    <a:pt x="672" y="1939"/>
                    <a:pt x="695" y="1950"/>
                    <a:pt x="695" y="1961"/>
                  </a:cubicBezTo>
                  <a:cubicBezTo>
                    <a:pt x="706" y="1984"/>
                    <a:pt x="695" y="2017"/>
                    <a:pt x="706" y="2017"/>
                  </a:cubicBezTo>
                  <a:cubicBezTo>
                    <a:pt x="717" y="2006"/>
                    <a:pt x="729" y="2017"/>
                    <a:pt x="717" y="2028"/>
                  </a:cubicBezTo>
                  <a:cubicBezTo>
                    <a:pt x="695" y="2051"/>
                    <a:pt x="684" y="2084"/>
                    <a:pt x="684" y="2107"/>
                  </a:cubicBezTo>
                  <a:cubicBezTo>
                    <a:pt x="684" y="2129"/>
                    <a:pt x="706" y="2140"/>
                    <a:pt x="729" y="2129"/>
                  </a:cubicBezTo>
                  <a:cubicBezTo>
                    <a:pt x="751" y="2118"/>
                    <a:pt x="762" y="2107"/>
                    <a:pt x="785" y="2129"/>
                  </a:cubicBezTo>
                  <a:cubicBezTo>
                    <a:pt x="796" y="2152"/>
                    <a:pt x="818" y="2197"/>
                    <a:pt x="840" y="2219"/>
                  </a:cubicBezTo>
                  <a:cubicBezTo>
                    <a:pt x="874" y="2242"/>
                    <a:pt x="908" y="2275"/>
                    <a:pt x="941" y="2297"/>
                  </a:cubicBezTo>
                  <a:cubicBezTo>
                    <a:pt x="975" y="2320"/>
                    <a:pt x="975" y="2342"/>
                    <a:pt x="998" y="2353"/>
                  </a:cubicBezTo>
                  <a:cubicBezTo>
                    <a:pt x="1009" y="2376"/>
                    <a:pt x="1020" y="2387"/>
                    <a:pt x="1065" y="2387"/>
                  </a:cubicBezTo>
                  <a:cubicBezTo>
                    <a:pt x="1109" y="2376"/>
                    <a:pt x="1143" y="2387"/>
                    <a:pt x="1154" y="2410"/>
                  </a:cubicBezTo>
                  <a:cubicBezTo>
                    <a:pt x="1154" y="2432"/>
                    <a:pt x="1165" y="2488"/>
                    <a:pt x="1188" y="2510"/>
                  </a:cubicBezTo>
                  <a:cubicBezTo>
                    <a:pt x="1210" y="2533"/>
                    <a:pt x="1267" y="2578"/>
                    <a:pt x="1289" y="2600"/>
                  </a:cubicBezTo>
                  <a:cubicBezTo>
                    <a:pt x="1300" y="2634"/>
                    <a:pt x="1300" y="2656"/>
                    <a:pt x="1300" y="2679"/>
                  </a:cubicBezTo>
                  <a:cubicBezTo>
                    <a:pt x="1311" y="2701"/>
                    <a:pt x="1311" y="2723"/>
                    <a:pt x="1356" y="2723"/>
                  </a:cubicBezTo>
                  <a:cubicBezTo>
                    <a:pt x="1390" y="2735"/>
                    <a:pt x="1401" y="2735"/>
                    <a:pt x="1412" y="2768"/>
                  </a:cubicBezTo>
                  <a:cubicBezTo>
                    <a:pt x="1412" y="2791"/>
                    <a:pt x="1412" y="2835"/>
                    <a:pt x="1434" y="2824"/>
                  </a:cubicBezTo>
                  <a:cubicBezTo>
                    <a:pt x="1457" y="2824"/>
                    <a:pt x="1479" y="2824"/>
                    <a:pt x="1479" y="2858"/>
                  </a:cubicBezTo>
                  <a:cubicBezTo>
                    <a:pt x="1491" y="2903"/>
                    <a:pt x="1479" y="2914"/>
                    <a:pt x="1513" y="2914"/>
                  </a:cubicBezTo>
                  <a:cubicBezTo>
                    <a:pt x="1558" y="2914"/>
                    <a:pt x="1569" y="2936"/>
                    <a:pt x="1569" y="2959"/>
                  </a:cubicBezTo>
                  <a:cubicBezTo>
                    <a:pt x="1580" y="2981"/>
                    <a:pt x="1580" y="3026"/>
                    <a:pt x="1603" y="3048"/>
                  </a:cubicBezTo>
                  <a:cubicBezTo>
                    <a:pt x="1625" y="3059"/>
                    <a:pt x="1614" y="3093"/>
                    <a:pt x="1603" y="3115"/>
                  </a:cubicBezTo>
                  <a:cubicBezTo>
                    <a:pt x="1580" y="3138"/>
                    <a:pt x="1569" y="3149"/>
                    <a:pt x="1569" y="3160"/>
                  </a:cubicBezTo>
                  <a:cubicBezTo>
                    <a:pt x="1569" y="3183"/>
                    <a:pt x="1547" y="3194"/>
                    <a:pt x="1536" y="3205"/>
                  </a:cubicBezTo>
                  <a:cubicBezTo>
                    <a:pt x="1524" y="3205"/>
                    <a:pt x="1524" y="3250"/>
                    <a:pt x="1547" y="3239"/>
                  </a:cubicBezTo>
                  <a:cubicBezTo>
                    <a:pt x="1580" y="3228"/>
                    <a:pt x="1580" y="3239"/>
                    <a:pt x="1580" y="3273"/>
                  </a:cubicBezTo>
                  <a:cubicBezTo>
                    <a:pt x="1580" y="3306"/>
                    <a:pt x="1569" y="3306"/>
                    <a:pt x="1547" y="3306"/>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26" name="Freeform 3"/>
            <p:cNvSpPr>
              <a:spLocks noChangeArrowheads="1"/>
            </p:cNvSpPr>
            <p:nvPr/>
          </p:nvSpPr>
          <p:spPr bwMode="auto">
            <a:xfrm>
              <a:off x="3305175" y="1433513"/>
              <a:ext cx="1292225" cy="1597025"/>
            </a:xfrm>
            <a:custGeom>
              <a:avLst/>
              <a:gdLst>
                <a:gd name="T0" fmla="*/ 3284 w 3588"/>
                <a:gd name="T1" fmla="*/ 2667 h 4438"/>
                <a:gd name="T2" fmla="*/ 3553 w 3588"/>
                <a:gd name="T3" fmla="*/ 2006 h 4438"/>
                <a:gd name="T4" fmla="*/ 3306 w 3588"/>
                <a:gd name="T5" fmla="*/ 1860 h 4438"/>
                <a:gd name="T6" fmla="*/ 3082 w 3588"/>
                <a:gd name="T7" fmla="*/ 1737 h 4438"/>
                <a:gd name="T8" fmla="*/ 2825 w 3588"/>
                <a:gd name="T9" fmla="*/ 1490 h 4438"/>
                <a:gd name="T10" fmla="*/ 2724 w 3588"/>
                <a:gd name="T11" fmla="*/ 1143 h 4438"/>
                <a:gd name="T12" fmla="*/ 2600 w 3588"/>
                <a:gd name="T13" fmla="*/ 907 h 4438"/>
                <a:gd name="T14" fmla="*/ 2298 w 3588"/>
                <a:gd name="T15" fmla="*/ 672 h 4438"/>
                <a:gd name="T16" fmla="*/ 2006 w 3588"/>
                <a:gd name="T17" fmla="*/ 358 h 4438"/>
                <a:gd name="T18" fmla="*/ 639 w 3588"/>
                <a:gd name="T19" fmla="*/ 0 h 4438"/>
                <a:gd name="T20" fmla="*/ 236 w 3588"/>
                <a:gd name="T21" fmla="*/ 313 h 4438"/>
                <a:gd name="T22" fmla="*/ 336 w 3588"/>
                <a:gd name="T23" fmla="*/ 807 h 4438"/>
                <a:gd name="T24" fmla="*/ 348 w 3588"/>
                <a:gd name="T25" fmla="*/ 1266 h 4438"/>
                <a:gd name="T26" fmla="*/ 325 w 3588"/>
                <a:gd name="T27" fmla="*/ 1580 h 4438"/>
                <a:gd name="T28" fmla="*/ 269 w 3588"/>
                <a:gd name="T29" fmla="*/ 1714 h 4438"/>
                <a:gd name="T30" fmla="*/ 236 w 3588"/>
                <a:gd name="T31" fmla="*/ 1804 h 4438"/>
                <a:gd name="T32" fmla="*/ 280 w 3588"/>
                <a:gd name="T33" fmla="*/ 2051 h 4438"/>
                <a:gd name="T34" fmla="*/ 370 w 3588"/>
                <a:gd name="T35" fmla="*/ 2431 h 4438"/>
                <a:gd name="T36" fmla="*/ 169 w 3588"/>
                <a:gd name="T37" fmla="*/ 2476 h 4438"/>
                <a:gd name="T38" fmla="*/ 79 w 3588"/>
                <a:gd name="T39" fmla="*/ 2689 h 4438"/>
                <a:gd name="T40" fmla="*/ 169 w 3588"/>
                <a:gd name="T41" fmla="*/ 2824 h 4438"/>
                <a:gd name="T42" fmla="*/ 269 w 3588"/>
                <a:gd name="T43" fmla="*/ 3059 h 4438"/>
                <a:gd name="T44" fmla="*/ 247 w 3588"/>
                <a:gd name="T45" fmla="*/ 3261 h 4438"/>
                <a:gd name="T46" fmla="*/ 314 w 3588"/>
                <a:gd name="T47" fmla="*/ 3362 h 4438"/>
                <a:gd name="T48" fmla="*/ 505 w 3588"/>
                <a:gd name="T49" fmla="*/ 3362 h 4438"/>
                <a:gd name="T50" fmla="*/ 628 w 3588"/>
                <a:gd name="T51" fmla="*/ 3519 h 4438"/>
                <a:gd name="T52" fmla="*/ 628 w 3588"/>
                <a:gd name="T53" fmla="*/ 3631 h 4438"/>
                <a:gd name="T54" fmla="*/ 673 w 3588"/>
                <a:gd name="T55" fmla="*/ 3877 h 4438"/>
                <a:gd name="T56" fmla="*/ 897 w 3588"/>
                <a:gd name="T57" fmla="*/ 3989 h 4438"/>
                <a:gd name="T58" fmla="*/ 987 w 3588"/>
                <a:gd name="T59" fmla="*/ 4023 h 4438"/>
                <a:gd name="T60" fmla="*/ 1043 w 3588"/>
                <a:gd name="T61" fmla="*/ 4079 h 4438"/>
                <a:gd name="T62" fmla="*/ 1155 w 3588"/>
                <a:gd name="T63" fmla="*/ 4213 h 4438"/>
                <a:gd name="T64" fmla="*/ 1233 w 3588"/>
                <a:gd name="T65" fmla="*/ 4370 h 4438"/>
                <a:gd name="T66" fmla="*/ 1323 w 3588"/>
                <a:gd name="T67" fmla="*/ 4404 h 4438"/>
                <a:gd name="T68" fmla="*/ 1525 w 3588"/>
                <a:gd name="T69" fmla="*/ 4359 h 4438"/>
                <a:gd name="T70" fmla="*/ 1580 w 3588"/>
                <a:gd name="T71" fmla="*/ 4124 h 4438"/>
                <a:gd name="T72" fmla="*/ 1704 w 3588"/>
                <a:gd name="T73" fmla="*/ 3866 h 4438"/>
                <a:gd name="T74" fmla="*/ 1771 w 3588"/>
                <a:gd name="T75" fmla="*/ 3653 h 4438"/>
                <a:gd name="T76" fmla="*/ 1928 w 3588"/>
                <a:gd name="T77" fmla="*/ 3575 h 4438"/>
                <a:gd name="T78" fmla="*/ 2096 w 3588"/>
                <a:gd name="T79" fmla="*/ 3687 h 4438"/>
                <a:gd name="T80" fmla="*/ 2197 w 3588"/>
                <a:gd name="T81" fmla="*/ 3731 h 4438"/>
                <a:gd name="T82" fmla="*/ 2432 w 3588"/>
                <a:gd name="T83" fmla="*/ 3877 h 4438"/>
                <a:gd name="T84" fmla="*/ 2511 w 3588"/>
                <a:gd name="T85" fmla="*/ 3832 h 4438"/>
                <a:gd name="T86" fmla="*/ 2746 w 3588"/>
                <a:gd name="T87" fmla="*/ 3888 h 4438"/>
                <a:gd name="T88" fmla="*/ 2858 w 3588"/>
                <a:gd name="T89" fmla="*/ 3776 h 4438"/>
                <a:gd name="T90" fmla="*/ 3351 w 3588"/>
                <a:gd name="T91" fmla="*/ 3642 h 4438"/>
                <a:gd name="T92" fmla="*/ 3284 w 3588"/>
                <a:gd name="T93" fmla="*/ 2667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88" h="4438">
                  <a:moveTo>
                    <a:pt x="3284" y="2667"/>
                  </a:moveTo>
                  <a:lnTo>
                    <a:pt x="3284" y="2667"/>
                  </a:lnTo>
                  <a:cubicBezTo>
                    <a:pt x="3587" y="2051"/>
                    <a:pt x="3587" y="2051"/>
                    <a:pt x="3587" y="2051"/>
                  </a:cubicBezTo>
                  <a:cubicBezTo>
                    <a:pt x="3587" y="2051"/>
                    <a:pt x="3575" y="2039"/>
                    <a:pt x="3553" y="2006"/>
                  </a:cubicBezTo>
                  <a:cubicBezTo>
                    <a:pt x="3531" y="1983"/>
                    <a:pt x="3474" y="1950"/>
                    <a:pt x="3418" y="1938"/>
                  </a:cubicBezTo>
                  <a:cubicBezTo>
                    <a:pt x="3362" y="1938"/>
                    <a:pt x="3329" y="1905"/>
                    <a:pt x="3306" y="1860"/>
                  </a:cubicBezTo>
                  <a:cubicBezTo>
                    <a:pt x="3284" y="1815"/>
                    <a:pt x="3262" y="1826"/>
                    <a:pt x="3228" y="1826"/>
                  </a:cubicBezTo>
                  <a:cubicBezTo>
                    <a:pt x="3183" y="1826"/>
                    <a:pt x="3127" y="1793"/>
                    <a:pt x="3082" y="1737"/>
                  </a:cubicBezTo>
                  <a:cubicBezTo>
                    <a:pt x="3038" y="1692"/>
                    <a:pt x="2993" y="1692"/>
                    <a:pt x="2959" y="1669"/>
                  </a:cubicBezTo>
                  <a:cubicBezTo>
                    <a:pt x="2936" y="1647"/>
                    <a:pt x="2858" y="1535"/>
                    <a:pt x="2825" y="1490"/>
                  </a:cubicBezTo>
                  <a:cubicBezTo>
                    <a:pt x="2791" y="1445"/>
                    <a:pt x="2802" y="1400"/>
                    <a:pt x="2791" y="1289"/>
                  </a:cubicBezTo>
                  <a:cubicBezTo>
                    <a:pt x="2791" y="1176"/>
                    <a:pt x="2757" y="1143"/>
                    <a:pt x="2724" y="1143"/>
                  </a:cubicBezTo>
                  <a:cubicBezTo>
                    <a:pt x="2701" y="1143"/>
                    <a:pt x="2679" y="1075"/>
                    <a:pt x="2667" y="1020"/>
                  </a:cubicBezTo>
                  <a:cubicBezTo>
                    <a:pt x="2667" y="963"/>
                    <a:pt x="2623" y="919"/>
                    <a:pt x="2600" y="907"/>
                  </a:cubicBezTo>
                  <a:cubicBezTo>
                    <a:pt x="2567" y="896"/>
                    <a:pt x="2500" y="739"/>
                    <a:pt x="2455" y="728"/>
                  </a:cubicBezTo>
                  <a:cubicBezTo>
                    <a:pt x="2410" y="728"/>
                    <a:pt x="2343" y="695"/>
                    <a:pt x="2298" y="672"/>
                  </a:cubicBezTo>
                  <a:cubicBezTo>
                    <a:pt x="2253" y="638"/>
                    <a:pt x="2208" y="549"/>
                    <a:pt x="2174" y="515"/>
                  </a:cubicBezTo>
                  <a:cubicBezTo>
                    <a:pt x="2130" y="493"/>
                    <a:pt x="2074" y="493"/>
                    <a:pt x="2006" y="358"/>
                  </a:cubicBezTo>
                  <a:cubicBezTo>
                    <a:pt x="1928" y="235"/>
                    <a:pt x="1670" y="44"/>
                    <a:pt x="1670" y="44"/>
                  </a:cubicBezTo>
                  <a:cubicBezTo>
                    <a:pt x="639" y="0"/>
                    <a:pt x="639" y="0"/>
                    <a:pt x="639" y="0"/>
                  </a:cubicBezTo>
                  <a:cubicBezTo>
                    <a:pt x="605" y="313"/>
                    <a:pt x="605" y="313"/>
                    <a:pt x="605" y="313"/>
                  </a:cubicBezTo>
                  <a:cubicBezTo>
                    <a:pt x="236" y="313"/>
                    <a:pt x="236" y="313"/>
                    <a:pt x="236" y="313"/>
                  </a:cubicBezTo>
                  <a:cubicBezTo>
                    <a:pt x="236" y="773"/>
                    <a:pt x="236" y="773"/>
                    <a:pt x="236" y="773"/>
                  </a:cubicBezTo>
                  <a:cubicBezTo>
                    <a:pt x="236" y="773"/>
                    <a:pt x="336" y="773"/>
                    <a:pt x="336" y="807"/>
                  </a:cubicBezTo>
                  <a:cubicBezTo>
                    <a:pt x="336" y="840"/>
                    <a:pt x="325" y="885"/>
                    <a:pt x="348" y="896"/>
                  </a:cubicBezTo>
                  <a:cubicBezTo>
                    <a:pt x="381" y="919"/>
                    <a:pt x="381" y="1199"/>
                    <a:pt x="348" y="1266"/>
                  </a:cubicBezTo>
                  <a:cubicBezTo>
                    <a:pt x="325" y="1333"/>
                    <a:pt x="348" y="1367"/>
                    <a:pt x="359" y="1400"/>
                  </a:cubicBezTo>
                  <a:cubicBezTo>
                    <a:pt x="370" y="1434"/>
                    <a:pt x="336" y="1546"/>
                    <a:pt x="325" y="1580"/>
                  </a:cubicBezTo>
                  <a:cubicBezTo>
                    <a:pt x="303" y="1625"/>
                    <a:pt x="314" y="1658"/>
                    <a:pt x="280" y="1658"/>
                  </a:cubicBezTo>
                  <a:cubicBezTo>
                    <a:pt x="258" y="1669"/>
                    <a:pt x="258" y="1692"/>
                    <a:pt x="269" y="1714"/>
                  </a:cubicBezTo>
                  <a:cubicBezTo>
                    <a:pt x="280" y="1737"/>
                    <a:pt x="269" y="1748"/>
                    <a:pt x="247" y="1759"/>
                  </a:cubicBezTo>
                  <a:cubicBezTo>
                    <a:pt x="236" y="1759"/>
                    <a:pt x="236" y="1782"/>
                    <a:pt x="236" y="1804"/>
                  </a:cubicBezTo>
                  <a:cubicBezTo>
                    <a:pt x="236" y="1882"/>
                    <a:pt x="247" y="1995"/>
                    <a:pt x="247" y="2006"/>
                  </a:cubicBezTo>
                  <a:cubicBezTo>
                    <a:pt x="247" y="2017"/>
                    <a:pt x="247" y="2039"/>
                    <a:pt x="280" y="2051"/>
                  </a:cubicBezTo>
                  <a:cubicBezTo>
                    <a:pt x="314" y="2051"/>
                    <a:pt x="314" y="2129"/>
                    <a:pt x="336" y="2140"/>
                  </a:cubicBezTo>
                  <a:cubicBezTo>
                    <a:pt x="370" y="2151"/>
                    <a:pt x="393" y="2409"/>
                    <a:pt x="370" y="2431"/>
                  </a:cubicBezTo>
                  <a:cubicBezTo>
                    <a:pt x="348" y="2443"/>
                    <a:pt x="269" y="2431"/>
                    <a:pt x="247" y="2443"/>
                  </a:cubicBezTo>
                  <a:cubicBezTo>
                    <a:pt x="236" y="2454"/>
                    <a:pt x="225" y="2488"/>
                    <a:pt x="169" y="2476"/>
                  </a:cubicBezTo>
                  <a:cubicBezTo>
                    <a:pt x="112" y="2465"/>
                    <a:pt x="23" y="2454"/>
                    <a:pt x="11" y="2476"/>
                  </a:cubicBezTo>
                  <a:cubicBezTo>
                    <a:pt x="0" y="2499"/>
                    <a:pt x="56" y="2667"/>
                    <a:pt x="79" y="2689"/>
                  </a:cubicBezTo>
                  <a:cubicBezTo>
                    <a:pt x="90" y="2723"/>
                    <a:pt x="124" y="2712"/>
                    <a:pt x="124" y="2757"/>
                  </a:cubicBezTo>
                  <a:cubicBezTo>
                    <a:pt x="124" y="2801"/>
                    <a:pt x="112" y="2813"/>
                    <a:pt x="169" y="2824"/>
                  </a:cubicBezTo>
                  <a:cubicBezTo>
                    <a:pt x="213" y="2835"/>
                    <a:pt x="213" y="2846"/>
                    <a:pt x="213" y="2902"/>
                  </a:cubicBezTo>
                  <a:cubicBezTo>
                    <a:pt x="213" y="2947"/>
                    <a:pt x="269" y="3026"/>
                    <a:pt x="269" y="3059"/>
                  </a:cubicBezTo>
                  <a:cubicBezTo>
                    <a:pt x="269" y="3104"/>
                    <a:pt x="258" y="3137"/>
                    <a:pt x="247" y="3182"/>
                  </a:cubicBezTo>
                  <a:cubicBezTo>
                    <a:pt x="225" y="3216"/>
                    <a:pt x="225" y="3250"/>
                    <a:pt x="247" y="3261"/>
                  </a:cubicBezTo>
                  <a:cubicBezTo>
                    <a:pt x="269" y="3272"/>
                    <a:pt x="258" y="3317"/>
                    <a:pt x="292" y="3339"/>
                  </a:cubicBezTo>
                  <a:cubicBezTo>
                    <a:pt x="314" y="3351"/>
                    <a:pt x="314" y="3362"/>
                    <a:pt x="314" y="3362"/>
                  </a:cubicBezTo>
                  <a:cubicBezTo>
                    <a:pt x="336" y="3362"/>
                    <a:pt x="336" y="3362"/>
                    <a:pt x="336" y="3362"/>
                  </a:cubicBezTo>
                  <a:cubicBezTo>
                    <a:pt x="505" y="3362"/>
                    <a:pt x="505" y="3362"/>
                    <a:pt x="505" y="3362"/>
                  </a:cubicBezTo>
                  <a:cubicBezTo>
                    <a:pt x="505" y="3362"/>
                    <a:pt x="493" y="3440"/>
                    <a:pt x="538" y="3440"/>
                  </a:cubicBezTo>
                  <a:cubicBezTo>
                    <a:pt x="583" y="3451"/>
                    <a:pt x="628" y="3485"/>
                    <a:pt x="628" y="3519"/>
                  </a:cubicBezTo>
                  <a:cubicBezTo>
                    <a:pt x="628" y="3552"/>
                    <a:pt x="616" y="3597"/>
                    <a:pt x="605" y="3608"/>
                  </a:cubicBezTo>
                  <a:cubicBezTo>
                    <a:pt x="594" y="3619"/>
                    <a:pt x="605" y="3631"/>
                    <a:pt x="628" y="3631"/>
                  </a:cubicBezTo>
                  <a:cubicBezTo>
                    <a:pt x="650" y="3642"/>
                    <a:pt x="639" y="3709"/>
                    <a:pt x="639" y="3754"/>
                  </a:cubicBezTo>
                  <a:cubicBezTo>
                    <a:pt x="639" y="3810"/>
                    <a:pt x="639" y="3844"/>
                    <a:pt x="673" y="3877"/>
                  </a:cubicBezTo>
                  <a:cubicBezTo>
                    <a:pt x="706" y="3911"/>
                    <a:pt x="751" y="3978"/>
                    <a:pt x="751" y="3978"/>
                  </a:cubicBezTo>
                  <a:cubicBezTo>
                    <a:pt x="751" y="3978"/>
                    <a:pt x="886" y="3978"/>
                    <a:pt x="897" y="3989"/>
                  </a:cubicBezTo>
                  <a:cubicBezTo>
                    <a:pt x="908" y="4000"/>
                    <a:pt x="919" y="3989"/>
                    <a:pt x="953" y="3989"/>
                  </a:cubicBezTo>
                  <a:cubicBezTo>
                    <a:pt x="975" y="3989"/>
                    <a:pt x="975" y="4000"/>
                    <a:pt x="987" y="4023"/>
                  </a:cubicBezTo>
                  <a:cubicBezTo>
                    <a:pt x="987" y="4045"/>
                    <a:pt x="998" y="4045"/>
                    <a:pt x="1020" y="4034"/>
                  </a:cubicBezTo>
                  <a:cubicBezTo>
                    <a:pt x="1043" y="4034"/>
                    <a:pt x="1043" y="4034"/>
                    <a:pt x="1043" y="4079"/>
                  </a:cubicBezTo>
                  <a:cubicBezTo>
                    <a:pt x="1054" y="4124"/>
                    <a:pt x="1076" y="4191"/>
                    <a:pt x="1110" y="4191"/>
                  </a:cubicBezTo>
                  <a:cubicBezTo>
                    <a:pt x="1143" y="4202"/>
                    <a:pt x="1143" y="4191"/>
                    <a:pt x="1155" y="4213"/>
                  </a:cubicBezTo>
                  <a:cubicBezTo>
                    <a:pt x="1177" y="4236"/>
                    <a:pt x="1211" y="4258"/>
                    <a:pt x="1222" y="4303"/>
                  </a:cubicBezTo>
                  <a:cubicBezTo>
                    <a:pt x="1233" y="4348"/>
                    <a:pt x="1233" y="4370"/>
                    <a:pt x="1233" y="4370"/>
                  </a:cubicBezTo>
                  <a:cubicBezTo>
                    <a:pt x="1233" y="4370"/>
                    <a:pt x="1233" y="4370"/>
                    <a:pt x="1222" y="4370"/>
                  </a:cubicBezTo>
                  <a:cubicBezTo>
                    <a:pt x="1222" y="4370"/>
                    <a:pt x="1289" y="4393"/>
                    <a:pt x="1323" y="4404"/>
                  </a:cubicBezTo>
                  <a:cubicBezTo>
                    <a:pt x="1345" y="4415"/>
                    <a:pt x="1412" y="4437"/>
                    <a:pt x="1412" y="4437"/>
                  </a:cubicBezTo>
                  <a:cubicBezTo>
                    <a:pt x="1424" y="4437"/>
                    <a:pt x="1502" y="4370"/>
                    <a:pt x="1525" y="4359"/>
                  </a:cubicBezTo>
                  <a:cubicBezTo>
                    <a:pt x="1547" y="4348"/>
                    <a:pt x="1547" y="4269"/>
                    <a:pt x="1547" y="4213"/>
                  </a:cubicBezTo>
                  <a:cubicBezTo>
                    <a:pt x="1547" y="4157"/>
                    <a:pt x="1558" y="4124"/>
                    <a:pt x="1580" y="4124"/>
                  </a:cubicBezTo>
                  <a:cubicBezTo>
                    <a:pt x="1603" y="4113"/>
                    <a:pt x="1603" y="4090"/>
                    <a:pt x="1614" y="4023"/>
                  </a:cubicBezTo>
                  <a:cubicBezTo>
                    <a:pt x="1614" y="3955"/>
                    <a:pt x="1670" y="3877"/>
                    <a:pt x="1704" y="3866"/>
                  </a:cubicBezTo>
                  <a:cubicBezTo>
                    <a:pt x="1726" y="3844"/>
                    <a:pt x="1749" y="3788"/>
                    <a:pt x="1738" y="3743"/>
                  </a:cubicBezTo>
                  <a:cubicBezTo>
                    <a:pt x="1726" y="3698"/>
                    <a:pt x="1738" y="3675"/>
                    <a:pt x="1771" y="3653"/>
                  </a:cubicBezTo>
                  <a:cubicBezTo>
                    <a:pt x="1805" y="3631"/>
                    <a:pt x="1838" y="3608"/>
                    <a:pt x="1861" y="3575"/>
                  </a:cubicBezTo>
                  <a:cubicBezTo>
                    <a:pt x="1883" y="3530"/>
                    <a:pt x="1917" y="3552"/>
                    <a:pt x="1928" y="3575"/>
                  </a:cubicBezTo>
                  <a:cubicBezTo>
                    <a:pt x="1928" y="3597"/>
                    <a:pt x="1950" y="3608"/>
                    <a:pt x="1984" y="3597"/>
                  </a:cubicBezTo>
                  <a:cubicBezTo>
                    <a:pt x="2029" y="3597"/>
                    <a:pt x="2074" y="3664"/>
                    <a:pt x="2096" y="3687"/>
                  </a:cubicBezTo>
                  <a:cubicBezTo>
                    <a:pt x="2107" y="3720"/>
                    <a:pt x="2152" y="3698"/>
                    <a:pt x="2163" y="3687"/>
                  </a:cubicBezTo>
                  <a:cubicBezTo>
                    <a:pt x="2186" y="3675"/>
                    <a:pt x="2186" y="3720"/>
                    <a:pt x="2197" y="3731"/>
                  </a:cubicBezTo>
                  <a:cubicBezTo>
                    <a:pt x="2197" y="3754"/>
                    <a:pt x="2242" y="3776"/>
                    <a:pt x="2298" y="3788"/>
                  </a:cubicBezTo>
                  <a:cubicBezTo>
                    <a:pt x="2354" y="3810"/>
                    <a:pt x="2410" y="3877"/>
                    <a:pt x="2432" y="3877"/>
                  </a:cubicBezTo>
                  <a:cubicBezTo>
                    <a:pt x="2455" y="3877"/>
                    <a:pt x="2443" y="3810"/>
                    <a:pt x="2455" y="3799"/>
                  </a:cubicBezTo>
                  <a:cubicBezTo>
                    <a:pt x="2466" y="3776"/>
                    <a:pt x="2488" y="3810"/>
                    <a:pt x="2511" y="3832"/>
                  </a:cubicBezTo>
                  <a:cubicBezTo>
                    <a:pt x="2544" y="3844"/>
                    <a:pt x="2589" y="3788"/>
                    <a:pt x="2634" y="3776"/>
                  </a:cubicBezTo>
                  <a:cubicBezTo>
                    <a:pt x="2690" y="3776"/>
                    <a:pt x="2724" y="3844"/>
                    <a:pt x="2746" y="3888"/>
                  </a:cubicBezTo>
                  <a:cubicBezTo>
                    <a:pt x="2780" y="3922"/>
                    <a:pt x="2858" y="3900"/>
                    <a:pt x="2847" y="3855"/>
                  </a:cubicBezTo>
                  <a:cubicBezTo>
                    <a:pt x="2836" y="3821"/>
                    <a:pt x="2858" y="3776"/>
                    <a:pt x="2858" y="3776"/>
                  </a:cubicBezTo>
                  <a:cubicBezTo>
                    <a:pt x="3049" y="3619"/>
                    <a:pt x="3049" y="3619"/>
                    <a:pt x="3049" y="3619"/>
                  </a:cubicBezTo>
                  <a:cubicBezTo>
                    <a:pt x="3351" y="3642"/>
                    <a:pt x="3351" y="3642"/>
                    <a:pt x="3351" y="3642"/>
                  </a:cubicBezTo>
                  <a:cubicBezTo>
                    <a:pt x="3228" y="2768"/>
                    <a:pt x="3228" y="2768"/>
                    <a:pt x="3228" y="2768"/>
                  </a:cubicBezTo>
                  <a:lnTo>
                    <a:pt x="3284" y="2667"/>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27" name="Freeform 4"/>
            <p:cNvSpPr>
              <a:spLocks noChangeArrowheads="1"/>
            </p:cNvSpPr>
            <p:nvPr/>
          </p:nvSpPr>
          <p:spPr bwMode="auto">
            <a:xfrm>
              <a:off x="4467225" y="1949450"/>
              <a:ext cx="908050" cy="1347788"/>
            </a:xfrm>
            <a:custGeom>
              <a:avLst/>
              <a:gdLst>
                <a:gd name="T0" fmla="*/ 2498 w 2521"/>
                <a:gd name="T1" fmla="*/ 1423 h 3744"/>
                <a:gd name="T2" fmla="*/ 2386 w 2521"/>
                <a:gd name="T3" fmla="*/ 1222 h 3744"/>
                <a:gd name="T4" fmla="*/ 2072 w 2521"/>
                <a:gd name="T5" fmla="*/ 751 h 3744"/>
                <a:gd name="T6" fmla="*/ 1960 w 2521"/>
                <a:gd name="T7" fmla="*/ 482 h 3744"/>
                <a:gd name="T8" fmla="*/ 1747 w 2521"/>
                <a:gd name="T9" fmla="*/ 314 h 3744"/>
                <a:gd name="T10" fmla="*/ 1580 w 2521"/>
                <a:gd name="T11" fmla="*/ 325 h 3744"/>
                <a:gd name="T12" fmla="*/ 1580 w 2521"/>
                <a:gd name="T13" fmla="*/ 202 h 3744"/>
                <a:gd name="T14" fmla="*/ 1659 w 2521"/>
                <a:gd name="T15" fmla="*/ 224 h 3744"/>
                <a:gd name="T16" fmla="*/ 1546 w 2521"/>
                <a:gd name="T17" fmla="*/ 90 h 3744"/>
                <a:gd name="T18" fmla="*/ 1277 w 2521"/>
                <a:gd name="T19" fmla="*/ 45 h 3744"/>
                <a:gd name="T20" fmla="*/ 941 w 2521"/>
                <a:gd name="T21" fmla="*/ 45 h 3744"/>
                <a:gd name="T22" fmla="*/ 751 w 2521"/>
                <a:gd name="T23" fmla="*/ 146 h 3744"/>
                <a:gd name="T24" fmla="*/ 650 w 2521"/>
                <a:gd name="T25" fmla="*/ 303 h 3744"/>
                <a:gd name="T26" fmla="*/ 572 w 2521"/>
                <a:gd name="T27" fmla="*/ 516 h 3744"/>
                <a:gd name="T28" fmla="*/ 359 w 2521"/>
                <a:gd name="T29" fmla="*/ 617 h 3744"/>
                <a:gd name="T30" fmla="*/ 0 w 2521"/>
                <a:gd name="T31" fmla="*/ 1334 h 3744"/>
                <a:gd name="T32" fmla="*/ 325 w 2521"/>
                <a:gd name="T33" fmla="*/ 2309 h 3744"/>
                <a:gd name="T34" fmla="*/ 359 w 2521"/>
                <a:gd name="T35" fmla="*/ 2578 h 3744"/>
                <a:gd name="T36" fmla="*/ 336 w 2521"/>
                <a:gd name="T37" fmla="*/ 2757 h 3744"/>
                <a:gd name="T38" fmla="*/ 325 w 2521"/>
                <a:gd name="T39" fmla="*/ 2992 h 3744"/>
                <a:gd name="T40" fmla="*/ 303 w 2521"/>
                <a:gd name="T41" fmla="*/ 3127 h 3744"/>
                <a:gd name="T42" fmla="*/ 269 w 2521"/>
                <a:gd name="T43" fmla="*/ 3284 h 3744"/>
                <a:gd name="T44" fmla="*/ 392 w 2521"/>
                <a:gd name="T45" fmla="*/ 3474 h 3744"/>
                <a:gd name="T46" fmla="*/ 650 w 2521"/>
                <a:gd name="T47" fmla="*/ 3609 h 3744"/>
                <a:gd name="T48" fmla="*/ 807 w 2521"/>
                <a:gd name="T49" fmla="*/ 3373 h 3744"/>
                <a:gd name="T50" fmla="*/ 941 w 2521"/>
                <a:gd name="T51" fmla="*/ 3351 h 3744"/>
                <a:gd name="T52" fmla="*/ 1311 w 2521"/>
                <a:gd name="T53" fmla="*/ 3418 h 3744"/>
                <a:gd name="T54" fmla="*/ 1457 w 2521"/>
                <a:gd name="T55" fmla="*/ 3497 h 3744"/>
                <a:gd name="T56" fmla="*/ 1535 w 2521"/>
                <a:gd name="T57" fmla="*/ 3575 h 3744"/>
                <a:gd name="T58" fmla="*/ 1636 w 2521"/>
                <a:gd name="T59" fmla="*/ 3597 h 3744"/>
                <a:gd name="T60" fmla="*/ 1758 w 2521"/>
                <a:gd name="T61" fmla="*/ 3654 h 3744"/>
                <a:gd name="T62" fmla="*/ 1882 w 2521"/>
                <a:gd name="T63" fmla="*/ 3732 h 3744"/>
                <a:gd name="T64" fmla="*/ 1982 w 2521"/>
                <a:gd name="T65" fmla="*/ 3743 h 3744"/>
                <a:gd name="T66" fmla="*/ 1982 w 2521"/>
                <a:gd name="T67" fmla="*/ 3564 h 3744"/>
                <a:gd name="T68" fmla="*/ 1971 w 2521"/>
                <a:gd name="T69" fmla="*/ 3441 h 3744"/>
                <a:gd name="T70" fmla="*/ 2038 w 2521"/>
                <a:gd name="T71" fmla="*/ 3261 h 3744"/>
                <a:gd name="T72" fmla="*/ 2151 w 2521"/>
                <a:gd name="T73" fmla="*/ 3272 h 3744"/>
                <a:gd name="T74" fmla="*/ 2319 w 2521"/>
                <a:gd name="T75" fmla="*/ 3272 h 3744"/>
                <a:gd name="T76" fmla="*/ 2296 w 2521"/>
                <a:gd name="T77" fmla="*/ 3194 h 3744"/>
                <a:gd name="T78" fmla="*/ 2173 w 2521"/>
                <a:gd name="T79" fmla="*/ 3161 h 3744"/>
                <a:gd name="T80" fmla="*/ 2072 w 2521"/>
                <a:gd name="T81" fmla="*/ 3015 h 3744"/>
                <a:gd name="T82" fmla="*/ 1994 w 2521"/>
                <a:gd name="T83" fmla="*/ 2959 h 3744"/>
                <a:gd name="T84" fmla="*/ 1915 w 2521"/>
                <a:gd name="T85" fmla="*/ 2858 h 3744"/>
                <a:gd name="T86" fmla="*/ 1915 w 2521"/>
                <a:gd name="T87" fmla="*/ 2746 h 3744"/>
                <a:gd name="T88" fmla="*/ 1893 w 2521"/>
                <a:gd name="T89" fmla="*/ 2679 h 3744"/>
                <a:gd name="T90" fmla="*/ 1859 w 2521"/>
                <a:gd name="T91" fmla="*/ 2331 h 3744"/>
                <a:gd name="T92" fmla="*/ 2016 w 2521"/>
                <a:gd name="T93" fmla="*/ 2241 h 3744"/>
                <a:gd name="T94" fmla="*/ 2072 w 2521"/>
                <a:gd name="T95" fmla="*/ 2197 h 3744"/>
                <a:gd name="T96" fmla="*/ 2128 w 2521"/>
                <a:gd name="T97" fmla="*/ 1984 h 3744"/>
                <a:gd name="T98" fmla="*/ 1994 w 2521"/>
                <a:gd name="T99" fmla="*/ 1972 h 3744"/>
                <a:gd name="T100" fmla="*/ 1960 w 2521"/>
                <a:gd name="T101" fmla="*/ 1928 h 3744"/>
                <a:gd name="T102" fmla="*/ 2038 w 2521"/>
                <a:gd name="T103" fmla="*/ 1827 h 3744"/>
                <a:gd name="T104" fmla="*/ 2196 w 2521"/>
                <a:gd name="T105" fmla="*/ 1703 h 3744"/>
                <a:gd name="T106" fmla="*/ 2341 w 2521"/>
                <a:gd name="T107" fmla="*/ 1423 h 3744"/>
                <a:gd name="T108" fmla="*/ 2442 w 2521"/>
                <a:gd name="T109" fmla="*/ 1524 h 3744"/>
                <a:gd name="T110" fmla="*/ 2520 w 2521"/>
                <a:gd name="T111" fmla="*/ 1479 h 3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21" h="3744">
                  <a:moveTo>
                    <a:pt x="2498" y="1423"/>
                  </a:moveTo>
                  <a:lnTo>
                    <a:pt x="2498" y="1423"/>
                  </a:lnTo>
                  <a:cubicBezTo>
                    <a:pt x="2487" y="1390"/>
                    <a:pt x="2509" y="1379"/>
                    <a:pt x="2487" y="1356"/>
                  </a:cubicBezTo>
                  <a:cubicBezTo>
                    <a:pt x="2476" y="1334"/>
                    <a:pt x="2453" y="1311"/>
                    <a:pt x="2386" y="1222"/>
                  </a:cubicBezTo>
                  <a:cubicBezTo>
                    <a:pt x="2319" y="1143"/>
                    <a:pt x="2240" y="1020"/>
                    <a:pt x="2218" y="964"/>
                  </a:cubicBezTo>
                  <a:cubicBezTo>
                    <a:pt x="2207" y="908"/>
                    <a:pt x="2128" y="807"/>
                    <a:pt x="2072" y="751"/>
                  </a:cubicBezTo>
                  <a:cubicBezTo>
                    <a:pt x="2027" y="695"/>
                    <a:pt x="2005" y="617"/>
                    <a:pt x="1994" y="583"/>
                  </a:cubicBezTo>
                  <a:cubicBezTo>
                    <a:pt x="1994" y="538"/>
                    <a:pt x="1994" y="504"/>
                    <a:pt x="1960" y="482"/>
                  </a:cubicBezTo>
                  <a:cubicBezTo>
                    <a:pt x="1927" y="459"/>
                    <a:pt x="1882" y="404"/>
                    <a:pt x="1848" y="359"/>
                  </a:cubicBezTo>
                  <a:cubicBezTo>
                    <a:pt x="1814" y="303"/>
                    <a:pt x="1769" y="303"/>
                    <a:pt x="1747" y="314"/>
                  </a:cubicBezTo>
                  <a:cubicBezTo>
                    <a:pt x="1726" y="325"/>
                    <a:pt x="1703" y="336"/>
                    <a:pt x="1681" y="325"/>
                  </a:cubicBezTo>
                  <a:cubicBezTo>
                    <a:pt x="1659" y="303"/>
                    <a:pt x="1614" y="314"/>
                    <a:pt x="1580" y="325"/>
                  </a:cubicBezTo>
                  <a:cubicBezTo>
                    <a:pt x="1546" y="325"/>
                    <a:pt x="1558" y="258"/>
                    <a:pt x="1580" y="247"/>
                  </a:cubicBezTo>
                  <a:cubicBezTo>
                    <a:pt x="1603" y="235"/>
                    <a:pt x="1614" y="224"/>
                    <a:pt x="1580" y="202"/>
                  </a:cubicBezTo>
                  <a:cubicBezTo>
                    <a:pt x="1546" y="191"/>
                    <a:pt x="1569" y="146"/>
                    <a:pt x="1591" y="146"/>
                  </a:cubicBezTo>
                  <a:cubicBezTo>
                    <a:pt x="1614" y="157"/>
                    <a:pt x="1625" y="213"/>
                    <a:pt x="1659" y="224"/>
                  </a:cubicBezTo>
                  <a:cubicBezTo>
                    <a:pt x="1692" y="247"/>
                    <a:pt x="1681" y="224"/>
                    <a:pt x="1659" y="191"/>
                  </a:cubicBezTo>
                  <a:cubicBezTo>
                    <a:pt x="1636" y="157"/>
                    <a:pt x="1603" y="112"/>
                    <a:pt x="1546" y="90"/>
                  </a:cubicBezTo>
                  <a:cubicBezTo>
                    <a:pt x="1502" y="68"/>
                    <a:pt x="1401" y="68"/>
                    <a:pt x="1367" y="79"/>
                  </a:cubicBezTo>
                  <a:cubicBezTo>
                    <a:pt x="1322" y="79"/>
                    <a:pt x="1300" y="45"/>
                    <a:pt x="1277" y="45"/>
                  </a:cubicBezTo>
                  <a:cubicBezTo>
                    <a:pt x="1255" y="34"/>
                    <a:pt x="1031" y="56"/>
                    <a:pt x="1008" y="23"/>
                  </a:cubicBezTo>
                  <a:cubicBezTo>
                    <a:pt x="997" y="0"/>
                    <a:pt x="941" y="23"/>
                    <a:pt x="941" y="45"/>
                  </a:cubicBezTo>
                  <a:cubicBezTo>
                    <a:pt x="930" y="68"/>
                    <a:pt x="852" y="112"/>
                    <a:pt x="818" y="112"/>
                  </a:cubicBezTo>
                  <a:cubicBezTo>
                    <a:pt x="784" y="112"/>
                    <a:pt x="751" y="123"/>
                    <a:pt x="751" y="146"/>
                  </a:cubicBezTo>
                  <a:cubicBezTo>
                    <a:pt x="751" y="179"/>
                    <a:pt x="739" y="213"/>
                    <a:pt x="717" y="213"/>
                  </a:cubicBezTo>
                  <a:cubicBezTo>
                    <a:pt x="695" y="224"/>
                    <a:pt x="661" y="247"/>
                    <a:pt x="650" y="303"/>
                  </a:cubicBezTo>
                  <a:cubicBezTo>
                    <a:pt x="628" y="359"/>
                    <a:pt x="661" y="504"/>
                    <a:pt x="661" y="504"/>
                  </a:cubicBezTo>
                  <a:cubicBezTo>
                    <a:pt x="661" y="504"/>
                    <a:pt x="628" y="493"/>
                    <a:pt x="572" y="516"/>
                  </a:cubicBezTo>
                  <a:cubicBezTo>
                    <a:pt x="504" y="538"/>
                    <a:pt x="527" y="583"/>
                    <a:pt x="493" y="617"/>
                  </a:cubicBezTo>
                  <a:cubicBezTo>
                    <a:pt x="470" y="639"/>
                    <a:pt x="359" y="617"/>
                    <a:pt x="359" y="617"/>
                  </a:cubicBezTo>
                  <a:cubicBezTo>
                    <a:pt x="56" y="1233"/>
                    <a:pt x="56" y="1233"/>
                    <a:pt x="56" y="1233"/>
                  </a:cubicBezTo>
                  <a:cubicBezTo>
                    <a:pt x="0" y="1334"/>
                    <a:pt x="0" y="1334"/>
                    <a:pt x="0" y="1334"/>
                  </a:cubicBezTo>
                  <a:cubicBezTo>
                    <a:pt x="123" y="2208"/>
                    <a:pt x="123" y="2208"/>
                    <a:pt x="123" y="2208"/>
                  </a:cubicBezTo>
                  <a:cubicBezTo>
                    <a:pt x="325" y="2309"/>
                    <a:pt x="325" y="2309"/>
                    <a:pt x="325" y="2309"/>
                  </a:cubicBezTo>
                  <a:cubicBezTo>
                    <a:pt x="415" y="2521"/>
                    <a:pt x="415" y="2521"/>
                    <a:pt x="415" y="2521"/>
                  </a:cubicBezTo>
                  <a:cubicBezTo>
                    <a:pt x="359" y="2578"/>
                    <a:pt x="359" y="2578"/>
                    <a:pt x="359" y="2578"/>
                  </a:cubicBezTo>
                  <a:cubicBezTo>
                    <a:pt x="359" y="2578"/>
                    <a:pt x="370" y="2645"/>
                    <a:pt x="347" y="2667"/>
                  </a:cubicBezTo>
                  <a:cubicBezTo>
                    <a:pt x="325" y="2690"/>
                    <a:pt x="314" y="2723"/>
                    <a:pt x="336" y="2757"/>
                  </a:cubicBezTo>
                  <a:cubicBezTo>
                    <a:pt x="347" y="2779"/>
                    <a:pt x="370" y="2813"/>
                    <a:pt x="370" y="2892"/>
                  </a:cubicBezTo>
                  <a:cubicBezTo>
                    <a:pt x="359" y="2959"/>
                    <a:pt x="359" y="2970"/>
                    <a:pt x="325" y="2992"/>
                  </a:cubicBezTo>
                  <a:cubicBezTo>
                    <a:pt x="303" y="3003"/>
                    <a:pt x="280" y="3003"/>
                    <a:pt x="291" y="3048"/>
                  </a:cubicBezTo>
                  <a:cubicBezTo>
                    <a:pt x="303" y="3093"/>
                    <a:pt x="291" y="3127"/>
                    <a:pt x="303" y="3127"/>
                  </a:cubicBezTo>
                  <a:cubicBezTo>
                    <a:pt x="314" y="3138"/>
                    <a:pt x="291" y="3149"/>
                    <a:pt x="280" y="3161"/>
                  </a:cubicBezTo>
                  <a:cubicBezTo>
                    <a:pt x="258" y="3183"/>
                    <a:pt x="258" y="3272"/>
                    <a:pt x="269" y="3284"/>
                  </a:cubicBezTo>
                  <a:cubicBezTo>
                    <a:pt x="280" y="3295"/>
                    <a:pt x="314" y="3272"/>
                    <a:pt x="325" y="3306"/>
                  </a:cubicBezTo>
                  <a:cubicBezTo>
                    <a:pt x="325" y="3328"/>
                    <a:pt x="336" y="3418"/>
                    <a:pt x="392" y="3474"/>
                  </a:cubicBezTo>
                  <a:cubicBezTo>
                    <a:pt x="448" y="3519"/>
                    <a:pt x="482" y="3530"/>
                    <a:pt x="538" y="3530"/>
                  </a:cubicBezTo>
                  <a:cubicBezTo>
                    <a:pt x="583" y="3530"/>
                    <a:pt x="594" y="3631"/>
                    <a:pt x="650" y="3609"/>
                  </a:cubicBezTo>
                  <a:cubicBezTo>
                    <a:pt x="695" y="3597"/>
                    <a:pt x="706" y="3541"/>
                    <a:pt x="717" y="3485"/>
                  </a:cubicBezTo>
                  <a:cubicBezTo>
                    <a:pt x="739" y="3418"/>
                    <a:pt x="784" y="3373"/>
                    <a:pt x="807" y="3373"/>
                  </a:cubicBezTo>
                  <a:cubicBezTo>
                    <a:pt x="829" y="3373"/>
                    <a:pt x="919" y="3418"/>
                    <a:pt x="930" y="3418"/>
                  </a:cubicBezTo>
                  <a:lnTo>
                    <a:pt x="941" y="3351"/>
                  </a:lnTo>
                  <a:cubicBezTo>
                    <a:pt x="941" y="3351"/>
                    <a:pt x="1031" y="3340"/>
                    <a:pt x="1121" y="3351"/>
                  </a:cubicBezTo>
                  <a:cubicBezTo>
                    <a:pt x="1221" y="3373"/>
                    <a:pt x="1289" y="3396"/>
                    <a:pt x="1311" y="3418"/>
                  </a:cubicBezTo>
                  <a:cubicBezTo>
                    <a:pt x="1322" y="3441"/>
                    <a:pt x="1390" y="3519"/>
                    <a:pt x="1390" y="3519"/>
                  </a:cubicBezTo>
                  <a:cubicBezTo>
                    <a:pt x="1390" y="3519"/>
                    <a:pt x="1434" y="3497"/>
                    <a:pt x="1457" y="3497"/>
                  </a:cubicBezTo>
                  <a:cubicBezTo>
                    <a:pt x="1479" y="3508"/>
                    <a:pt x="1490" y="3541"/>
                    <a:pt x="1479" y="3564"/>
                  </a:cubicBezTo>
                  <a:cubicBezTo>
                    <a:pt x="1479" y="3597"/>
                    <a:pt x="1479" y="3597"/>
                    <a:pt x="1535" y="3575"/>
                  </a:cubicBezTo>
                  <a:cubicBezTo>
                    <a:pt x="1591" y="3564"/>
                    <a:pt x="1614" y="3564"/>
                    <a:pt x="1614" y="3564"/>
                  </a:cubicBezTo>
                  <a:cubicBezTo>
                    <a:pt x="1614" y="3564"/>
                    <a:pt x="1603" y="3609"/>
                    <a:pt x="1636" y="3597"/>
                  </a:cubicBezTo>
                  <a:cubicBezTo>
                    <a:pt x="1670" y="3586"/>
                    <a:pt x="1726" y="3552"/>
                    <a:pt x="1736" y="3575"/>
                  </a:cubicBezTo>
                  <a:cubicBezTo>
                    <a:pt x="1758" y="3597"/>
                    <a:pt x="1736" y="3642"/>
                    <a:pt x="1758" y="3654"/>
                  </a:cubicBezTo>
                  <a:cubicBezTo>
                    <a:pt x="1781" y="3665"/>
                    <a:pt x="1803" y="3676"/>
                    <a:pt x="1814" y="3698"/>
                  </a:cubicBezTo>
                  <a:cubicBezTo>
                    <a:pt x="1826" y="3721"/>
                    <a:pt x="1837" y="3743"/>
                    <a:pt x="1882" y="3732"/>
                  </a:cubicBezTo>
                  <a:cubicBezTo>
                    <a:pt x="1927" y="3721"/>
                    <a:pt x="1949" y="3721"/>
                    <a:pt x="1960" y="3732"/>
                  </a:cubicBezTo>
                  <a:cubicBezTo>
                    <a:pt x="1971" y="3743"/>
                    <a:pt x="1971" y="3743"/>
                    <a:pt x="1982" y="3743"/>
                  </a:cubicBezTo>
                  <a:cubicBezTo>
                    <a:pt x="1982" y="3721"/>
                    <a:pt x="1982" y="3698"/>
                    <a:pt x="1994" y="3676"/>
                  </a:cubicBezTo>
                  <a:cubicBezTo>
                    <a:pt x="2005" y="3631"/>
                    <a:pt x="2005" y="3586"/>
                    <a:pt x="1982" y="3564"/>
                  </a:cubicBezTo>
                  <a:cubicBezTo>
                    <a:pt x="1949" y="3552"/>
                    <a:pt x="1949" y="3519"/>
                    <a:pt x="1971" y="3497"/>
                  </a:cubicBezTo>
                  <a:cubicBezTo>
                    <a:pt x="1994" y="3463"/>
                    <a:pt x="2005" y="3429"/>
                    <a:pt x="1971" y="3441"/>
                  </a:cubicBezTo>
                  <a:cubicBezTo>
                    <a:pt x="1938" y="3452"/>
                    <a:pt x="1960" y="3385"/>
                    <a:pt x="1960" y="3362"/>
                  </a:cubicBezTo>
                  <a:cubicBezTo>
                    <a:pt x="1960" y="3351"/>
                    <a:pt x="2005" y="3295"/>
                    <a:pt x="2038" y="3261"/>
                  </a:cubicBezTo>
                  <a:cubicBezTo>
                    <a:pt x="2072" y="3228"/>
                    <a:pt x="2083" y="3228"/>
                    <a:pt x="2095" y="3239"/>
                  </a:cubicBezTo>
                  <a:cubicBezTo>
                    <a:pt x="2117" y="3261"/>
                    <a:pt x="2117" y="3284"/>
                    <a:pt x="2151" y="3272"/>
                  </a:cubicBezTo>
                  <a:cubicBezTo>
                    <a:pt x="2184" y="3261"/>
                    <a:pt x="2196" y="3284"/>
                    <a:pt x="2218" y="3295"/>
                  </a:cubicBezTo>
                  <a:cubicBezTo>
                    <a:pt x="2240" y="3317"/>
                    <a:pt x="2274" y="3295"/>
                    <a:pt x="2319" y="3272"/>
                  </a:cubicBezTo>
                  <a:cubicBezTo>
                    <a:pt x="2364" y="3261"/>
                    <a:pt x="2352" y="3261"/>
                    <a:pt x="2341" y="3228"/>
                  </a:cubicBezTo>
                  <a:cubicBezTo>
                    <a:pt x="2341" y="3205"/>
                    <a:pt x="2330" y="3194"/>
                    <a:pt x="2296" y="3194"/>
                  </a:cubicBezTo>
                  <a:cubicBezTo>
                    <a:pt x="2263" y="3205"/>
                    <a:pt x="2251" y="3205"/>
                    <a:pt x="2229" y="3183"/>
                  </a:cubicBezTo>
                  <a:cubicBezTo>
                    <a:pt x="2218" y="3149"/>
                    <a:pt x="2196" y="3172"/>
                    <a:pt x="2173" y="3161"/>
                  </a:cubicBezTo>
                  <a:cubicBezTo>
                    <a:pt x="2151" y="3149"/>
                    <a:pt x="2128" y="3093"/>
                    <a:pt x="2128" y="3059"/>
                  </a:cubicBezTo>
                  <a:cubicBezTo>
                    <a:pt x="2117" y="3015"/>
                    <a:pt x="2106" y="3003"/>
                    <a:pt x="2072" y="3015"/>
                  </a:cubicBezTo>
                  <a:cubicBezTo>
                    <a:pt x="2027" y="3015"/>
                    <a:pt x="2027" y="3003"/>
                    <a:pt x="2038" y="2981"/>
                  </a:cubicBezTo>
                  <a:cubicBezTo>
                    <a:pt x="2038" y="2948"/>
                    <a:pt x="2027" y="2948"/>
                    <a:pt x="1994" y="2959"/>
                  </a:cubicBezTo>
                  <a:cubicBezTo>
                    <a:pt x="1960" y="2970"/>
                    <a:pt x="1960" y="2925"/>
                    <a:pt x="1960" y="2903"/>
                  </a:cubicBezTo>
                  <a:cubicBezTo>
                    <a:pt x="1960" y="2880"/>
                    <a:pt x="1915" y="2869"/>
                    <a:pt x="1915" y="2858"/>
                  </a:cubicBezTo>
                  <a:cubicBezTo>
                    <a:pt x="1927" y="2847"/>
                    <a:pt x="1904" y="2802"/>
                    <a:pt x="1927" y="2779"/>
                  </a:cubicBezTo>
                  <a:cubicBezTo>
                    <a:pt x="1949" y="2757"/>
                    <a:pt x="1949" y="2746"/>
                    <a:pt x="1915" y="2746"/>
                  </a:cubicBezTo>
                  <a:cubicBezTo>
                    <a:pt x="1882" y="2757"/>
                    <a:pt x="1882" y="2723"/>
                    <a:pt x="1893" y="2712"/>
                  </a:cubicBezTo>
                  <a:cubicBezTo>
                    <a:pt x="1915" y="2690"/>
                    <a:pt x="1893" y="2679"/>
                    <a:pt x="1893" y="2679"/>
                  </a:cubicBezTo>
                  <a:cubicBezTo>
                    <a:pt x="1715" y="2466"/>
                    <a:pt x="1715" y="2466"/>
                    <a:pt x="1715" y="2466"/>
                  </a:cubicBezTo>
                  <a:cubicBezTo>
                    <a:pt x="1859" y="2331"/>
                    <a:pt x="1859" y="2331"/>
                    <a:pt x="1859" y="2331"/>
                  </a:cubicBezTo>
                  <a:cubicBezTo>
                    <a:pt x="2005" y="2185"/>
                    <a:pt x="2005" y="2185"/>
                    <a:pt x="2005" y="2185"/>
                  </a:cubicBezTo>
                  <a:cubicBezTo>
                    <a:pt x="2005" y="2185"/>
                    <a:pt x="2005" y="2208"/>
                    <a:pt x="2016" y="2241"/>
                  </a:cubicBezTo>
                  <a:cubicBezTo>
                    <a:pt x="2016" y="2275"/>
                    <a:pt x="2027" y="2275"/>
                    <a:pt x="2050" y="2275"/>
                  </a:cubicBezTo>
                  <a:cubicBezTo>
                    <a:pt x="2072" y="2275"/>
                    <a:pt x="2072" y="2230"/>
                    <a:pt x="2072" y="2197"/>
                  </a:cubicBezTo>
                  <a:cubicBezTo>
                    <a:pt x="2072" y="2152"/>
                    <a:pt x="2128" y="2163"/>
                    <a:pt x="2128" y="2163"/>
                  </a:cubicBezTo>
                  <a:cubicBezTo>
                    <a:pt x="2128" y="2152"/>
                    <a:pt x="2128" y="1995"/>
                    <a:pt x="2128" y="1984"/>
                  </a:cubicBezTo>
                  <a:cubicBezTo>
                    <a:pt x="2117" y="1984"/>
                    <a:pt x="2072" y="1961"/>
                    <a:pt x="2038" y="1939"/>
                  </a:cubicBezTo>
                  <a:cubicBezTo>
                    <a:pt x="2005" y="1928"/>
                    <a:pt x="2005" y="1950"/>
                    <a:pt x="1994" y="1972"/>
                  </a:cubicBezTo>
                  <a:cubicBezTo>
                    <a:pt x="1982" y="1995"/>
                    <a:pt x="1971" y="2006"/>
                    <a:pt x="1949" y="1995"/>
                  </a:cubicBezTo>
                  <a:cubicBezTo>
                    <a:pt x="1938" y="1972"/>
                    <a:pt x="1938" y="1950"/>
                    <a:pt x="1960" y="1928"/>
                  </a:cubicBezTo>
                  <a:cubicBezTo>
                    <a:pt x="1971" y="1917"/>
                    <a:pt x="1960" y="1838"/>
                    <a:pt x="1960" y="1838"/>
                  </a:cubicBezTo>
                  <a:cubicBezTo>
                    <a:pt x="1960" y="1838"/>
                    <a:pt x="2016" y="1838"/>
                    <a:pt x="2038" y="1827"/>
                  </a:cubicBezTo>
                  <a:cubicBezTo>
                    <a:pt x="2072" y="1804"/>
                    <a:pt x="2072" y="1759"/>
                    <a:pt x="2095" y="1737"/>
                  </a:cubicBezTo>
                  <a:cubicBezTo>
                    <a:pt x="2117" y="1715"/>
                    <a:pt x="2196" y="1703"/>
                    <a:pt x="2196" y="1703"/>
                  </a:cubicBezTo>
                  <a:cubicBezTo>
                    <a:pt x="2196" y="1524"/>
                    <a:pt x="2196" y="1524"/>
                    <a:pt x="2196" y="1524"/>
                  </a:cubicBezTo>
                  <a:cubicBezTo>
                    <a:pt x="2341" y="1423"/>
                    <a:pt x="2341" y="1423"/>
                    <a:pt x="2341" y="1423"/>
                  </a:cubicBezTo>
                  <a:cubicBezTo>
                    <a:pt x="2341" y="1423"/>
                    <a:pt x="2352" y="1457"/>
                    <a:pt x="2375" y="1468"/>
                  </a:cubicBezTo>
                  <a:cubicBezTo>
                    <a:pt x="2397" y="1490"/>
                    <a:pt x="2431" y="1502"/>
                    <a:pt x="2442" y="1524"/>
                  </a:cubicBezTo>
                  <a:cubicBezTo>
                    <a:pt x="2464" y="1547"/>
                    <a:pt x="2476" y="1535"/>
                    <a:pt x="2487" y="1524"/>
                  </a:cubicBezTo>
                  <a:cubicBezTo>
                    <a:pt x="2498" y="1513"/>
                    <a:pt x="2520" y="1479"/>
                    <a:pt x="2520" y="1479"/>
                  </a:cubicBezTo>
                  <a:cubicBezTo>
                    <a:pt x="2520" y="1479"/>
                    <a:pt x="2520" y="1457"/>
                    <a:pt x="2498" y="1423"/>
                  </a:cubicBezTo>
                </a:path>
              </a:pathLst>
            </a:custGeom>
            <a:solidFill>
              <a:schemeClr val="accent2"/>
            </a:solidFill>
            <a:ln w="3175" cap="flat" cmpd="sng">
              <a:solidFill>
                <a:schemeClr val="bg2"/>
              </a:solidFill>
              <a:bevel/>
            </a:ln>
            <a:effectLst/>
          </p:spPr>
          <p:txBody>
            <a:bodyPr wrap="none" anchor="ctr"/>
            <a:lstStyle/>
            <a:p>
              <a:endParaRPr lang="en-US" sz="860">
                <a:latin typeface="Source Sans Pro Light" charset="0"/>
              </a:endParaRPr>
            </a:p>
          </p:txBody>
        </p:sp>
        <p:sp>
          <p:nvSpPr>
            <p:cNvPr id="28" name="Freeform 5"/>
            <p:cNvSpPr>
              <a:spLocks noChangeArrowheads="1"/>
            </p:cNvSpPr>
            <p:nvPr/>
          </p:nvSpPr>
          <p:spPr bwMode="auto">
            <a:xfrm>
              <a:off x="2046288" y="1146175"/>
              <a:ext cx="1400175" cy="1654175"/>
            </a:xfrm>
            <a:custGeom>
              <a:avLst/>
              <a:gdLst>
                <a:gd name="T0" fmla="*/ 3832 w 3890"/>
                <a:gd name="T1" fmla="*/ 2936 h 4596"/>
                <a:gd name="T2" fmla="*/ 3743 w 3890"/>
                <a:gd name="T3" fmla="*/ 2802 h 4596"/>
                <a:gd name="T4" fmla="*/ 3743 w 3890"/>
                <a:gd name="T5" fmla="*/ 2555 h 4596"/>
                <a:gd name="T6" fmla="*/ 3776 w 3890"/>
                <a:gd name="T7" fmla="*/ 2454 h 4596"/>
                <a:gd name="T8" fmla="*/ 3855 w 3890"/>
                <a:gd name="T9" fmla="*/ 2196 h 4596"/>
                <a:gd name="T10" fmla="*/ 3844 w 3890"/>
                <a:gd name="T11" fmla="*/ 1692 h 4596"/>
                <a:gd name="T12" fmla="*/ 3732 w 3890"/>
                <a:gd name="T13" fmla="*/ 1569 h 4596"/>
                <a:gd name="T14" fmla="*/ 2387 w 3890"/>
                <a:gd name="T15" fmla="*/ 1031 h 4596"/>
                <a:gd name="T16" fmla="*/ 201 w 3890"/>
                <a:gd name="T17" fmla="*/ 0 h 4596"/>
                <a:gd name="T18" fmla="*/ 201 w 3890"/>
                <a:gd name="T19" fmla="*/ 11 h 4596"/>
                <a:gd name="T20" fmla="*/ 190 w 3890"/>
                <a:gd name="T21" fmla="*/ 11 h 4596"/>
                <a:gd name="T22" fmla="*/ 0 w 3890"/>
                <a:gd name="T23" fmla="*/ 168 h 4596"/>
                <a:gd name="T24" fmla="*/ 34 w 3890"/>
                <a:gd name="T25" fmla="*/ 392 h 4596"/>
                <a:gd name="T26" fmla="*/ 34 w 3890"/>
                <a:gd name="T27" fmla="*/ 392 h 4596"/>
                <a:gd name="T28" fmla="*/ 34 w 3890"/>
                <a:gd name="T29" fmla="*/ 403 h 4596"/>
                <a:gd name="T30" fmla="*/ 123 w 3890"/>
                <a:gd name="T31" fmla="*/ 516 h 4596"/>
                <a:gd name="T32" fmla="*/ 258 w 3890"/>
                <a:gd name="T33" fmla="*/ 549 h 4596"/>
                <a:gd name="T34" fmla="*/ 325 w 3890"/>
                <a:gd name="T35" fmla="*/ 650 h 4596"/>
                <a:gd name="T36" fmla="*/ 493 w 3890"/>
                <a:gd name="T37" fmla="*/ 751 h 4596"/>
                <a:gd name="T38" fmla="*/ 616 w 3890"/>
                <a:gd name="T39" fmla="*/ 717 h 4596"/>
                <a:gd name="T40" fmla="*/ 807 w 3890"/>
                <a:gd name="T41" fmla="*/ 796 h 4596"/>
                <a:gd name="T42" fmla="*/ 952 w 3890"/>
                <a:gd name="T43" fmla="*/ 964 h 4596"/>
                <a:gd name="T44" fmla="*/ 1165 w 3890"/>
                <a:gd name="T45" fmla="*/ 1042 h 4596"/>
                <a:gd name="T46" fmla="*/ 1132 w 3890"/>
                <a:gd name="T47" fmla="*/ 1278 h 4596"/>
                <a:gd name="T48" fmla="*/ 1221 w 3890"/>
                <a:gd name="T49" fmla="*/ 1636 h 4596"/>
                <a:gd name="T50" fmla="*/ 1445 w 3890"/>
                <a:gd name="T51" fmla="*/ 2196 h 4596"/>
                <a:gd name="T52" fmla="*/ 1479 w 3890"/>
                <a:gd name="T53" fmla="*/ 2409 h 4596"/>
                <a:gd name="T54" fmla="*/ 1591 w 3890"/>
                <a:gd name="T55" fmla="*/ 2611 h 4596"/>
                <a:gd name="T56" fmla="*/ 1759 w 3890"/>
                <a:gd name="T57" fmla="*/ 2791 h 4596"/>
                <a:gd name="T58" fmla="*/ 1782 w 3890"/>
                <a:gd name="T59" fmla="*/ 2914 h 4596"/>
                <a:gd name="T60" fmla="*/ 1916 w 3890"/>
                <a:gd name="T61" fmla="*/ 3082 h 4596"/>
                <a:gd name="T62" fmla="*/ 2163 w 3890"/>
                <a:gd name="T63" fmla="*/ 3340 h 4596"/>
                <a:gd name="T64" fmla="*/ 2342 w 3890"/>
                <a:gd name="T65" fmla="*/ 3373 h 4596"/>
                <a:gd name="T66" fmla="*/ 2555 w 3890"/>
                <a:gd name="T67" fmla="*/ 3496 h 4596"/>
                <a:gd name="T68" fmla="*/ 2521 w 3890"/>
                <a:gd name="T69" fmla="*/ 3609 h 4596"/>
                <a:gd name="T70" fmla="*/ 2555 w 3890"/>
                <a:gd name="T71" fmla="*/ 3720 h 4596"/>
                <a:gd name="T72" fmla="*/ 2622 w 3890"/>
                <a:gd name="T73" fmla="*/ 3933 h 4596"/>
                <a:gd name="T74" fmla="*/ 2869 w 3890"/>
                <a:gd name="T75" fmla="*/ 4068 h 4596"/>
                <a:gd name="T76" fmla="*/ 2992 w 3890"/>
                <a:gd name="T77" fmla="*/ 4270 h 4596"/>
                <a:gd name="T78" fmla="*/ 3104 w 3890"/>
                <a:gd name="T79" fmla="*/ 4371 h 4596"/>
                <a:gd name="T80" fmla="*/ 3294 w 3890"/>
                <a:gd name="T81" fmla="*/ 4505 h 4596"/>
                <a:gd name="T82" fmla="*/ 3396 w 3890"/>
                <a:gd name="T83" fmla="*/ 4595 h 4596"/>
                <a:gd name="T84" fmla="*/ 3575 w 3890"/>
                <a:gd name="T85" fmla="*/ 4471 h 4596"/>
                <a:gd name="T86" fmla="*/ 3709 w 3890"/>
                <a:gd name="T87" fmla="*/ 4393 h 4596"/>
                <a:gd name="T88" fmla="*/ 3810 w 3890"/>
                <a:gd name="T89" fmla="*/ 4158 h 4596"/>
                <a:gd name="T90" fmla="*/ 3743 w 3890"/>
                <a:gd name="T91" fmla="*/ 4057 h 4596"/>
                <a:gd name="T92" fmla="*/ 3765 w 3890"/>
                <a:gd name="T93" fmla="*/ 3855 h 4596"/>
                <a:gd name="T94" fmla="*/ 3665 w 3890"/>
                <a:gd name="T95" fmla="*/ 3620 h 4596"/>
                <a:gd name="T96" fmla="*/ 3575 w 3890"/>
                <a:gd name="T97" fmla="*/ 3485 h 4596"/>
                <a:gd name="T98" fmla="*/ 3665 w 3890"/>
                <a:gd name="T99" fmla="*/ 3272 h 4596"/>
                <a:gd name="T100" fmla="*/ 3866 w 3890"/>
                <a:gd name="T101" fmla="*/ 3227 h 4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90" h="4596">
                  <a:moveTo>
                    <a:pt x="3832" y="2936"/>
                  </a:moveTo>
                  <a:lnTo>
                    <a:pt x="3832" y="2936"/>
                  </a:lnTo>
                  <a:cubicBezTo>
                    <a:pt x="3810" y="2925"/>
                    <a:pt x="3810" y="2847"/>
                    <a:pt x="3776" y="2847"/>
                  </a:cubicBezTo>
                  <a:cubicBezTo>
                    <a:pt x="3743" y="2835"/>
                    <a:pt x="3743" y="2813"/>
                    <a:pt x="3743" y="2802"/>
                  </a:cubicBezTo>
                  <a:cubicBezTo>
                    <a:pt x="3743" y="2791"/>
                    <a:pt x="3732" y="2678"/>
                    <a:pt x="3732" y="2600"/>
                  </a:cubicBezTo>
                  <a:cubicBezTo>
                    <a:pt x="3732" y="2578"/>
                    <a:pt x="3732" y="2555"/>
                    <a:pt x="3743" y="2555"/>
                  </a:cubicBezTo>
                  <a:cubicBezTo>
                    <a:pt x="3765" y="2544"/>
                    <a:pt x="3776" y="2533"/>
                    <a:pt x="3765" y="2510"/>
                  </a:cubicBezTo>
                  <a:cubicBezTo>
                    <a:pt x="3754" y="2488"/>
                    <a:pt x="3754" y="2465"/>
                    <a:pt x="3776" y="2454"/>
                  </a:cubicBezTo>
                  <a:cubicBezTo>
                    <a:pt x="3810" y="2454"/>
                    <a:pt x="3799" y="2421"/>
                    <a:pt x="3821" y="2376"/>
                  </a:cubicBezTo>
                  <a:cubicBezTo>
                    <a:pt x="3832" y="2342"/>
                    <a:pt x="3866" y="2230"/>
                    <a:pt x="3855" y="2196"/>
                  </a:cubicBezTo>
                  <a:cubicBezTo>
                    <a:pt x="3844" y="2163"/>
                    <a:pt x="3821" y="2129"/>
                    <a:pt x="3844" y="2062"/>
                  </a:cubicBezTo>
                  <a:cubicBezTo>
                    <a:pt x="3877" y="1995"/>
                    <a:pt x="3877" y="1715"/>
                    <a:pt x="3844" y="1692"/>
                  </a:cubicBezTo>
                  <a:cubicBezTo>
                    <a:pt x="3821" y="1681"/>
                    <a:pt x="3832" y="1636"/>
                    <a:pt x="3832" y="1603"/>
                  </a:cubicBezTo>
                  <a:cubicBezTo>
                    <a:pt x="3832" y="1569"/>
                    <a:pt x="3732" y="1569"/>
                    <a:pt x="3732" y="1569"/>
                  </a:cubicBezTo>
                  <a:cubicBezTo>
                    <a:pt x="3732" y="1109"/>
                    <a:pt x="3732" y="1109"/>
                    <a:pt x="3732" y="1109"/>
                  </a:cubicBezTo>
                  <a:cubicBezTo>
                    <a:pt x="2387" y="1031"/>
                    <a:pt x="2387" y="1031"/>
                    <a:pt x="2387" y="1031"/>
                  </a:cubicBezTo>
                  <a:cubicBezTo>
                    <a:pt x="201" y="0"/>
                    <a:pt x="201" y="0"/>
                    <a:pt x="201" y="0"/>
                  </a:cubicBezTo>
                  <a:lnTo>
                    <a:pt x="201" y="0"/>
                  </a:lnTo>
                  <a:lnTo>
                    <a:pt x="201" y="11"/>
                  </a:lnTo>
                  <a:lnTo>
                    <a:pt x="201" y="11"/>
                  </a:lnTo>
                  <a:lnTo>
                    <a:pt x="190" y="11"/>
                  </a:lnTo>
                  <a:lnTo>
                    <a:pt x="190" y="11"/>
                  </a:lnTo>
                  <a:cubicBezTo>
                    <a:pt x="190" y="11"/>
                    <a:pt x="190" y="11"/>
                    <a:pt x="179" y="11"/>
                  </a:cubicBezTo>
                  <a:cubicBezTo>
                    <a:pt x="134" y="23"/>
                    <a:pt x="0" y="123"/>
                    <a:pt x="0" y="168"/>
                  </a:cubicBezTo>
                  <a:cubicBezTo>
                    <a:pt x="0" y="213"/>
                    <a:pt x="45" y="213"/>
                    <a:pt x="45" y="247"/>
                  </a:cubicBezTo>
                  <a:cubicBezTo>
                    <a:pt x="45" y="269"/>
                    <a:pt x="34" y="359"/>
                    <a:pt x="34" y="392"/>
                  </a:cubicBezTo>
                  <a:lnTo>
                    <a:pt x="34" y="392"/>
                  </a:lnTo>
                  <a:lnTo>
                    <a:pt x="34" y="392"/>
                  </a:lnTo>
                  <a:cubicBezTo>
                    <a:pt x="34" y="403"/>
                    <a:pt x="34" y="403"/>
                    <a:pt x="34" y="403"/>
                  </a:cubicBezTo>
                  <a:lnTo>
                    <a:pt x="34" y="403"/>
                  </a:lnTo>
                  <a:lnTo>
                    <a:pt x="34" y="403"/>
                  </a:lnTo>
                  <a:cubicBezTo>
                    <a:pt x="34" y="403"/>
                    <a:pt x="101" y="471"/>
                    <a:pt x="123" y="516"/>
                  </a:cubicBezTo>
                  <a:cubicBezTo>
                    <a:pt x="157" y="572"/>
                    <a:pt x="168" y="560"/>
                    <a:pt x="201" y="538"/>
                  </a:cubicBezTo>
                  <a:cubicBezTo>
                    <a:pt x="235" y="527"/>
                    <a:pt x="258" y="527"/>
                    <a:pt x="258" y="549"/>
                  </a:cubicBezTo>
                  <a:cubicBezTo>
                    <a:pt x="258" y="583"/>
                    <a:pt x="258" y="605"/>
                    <a:pt x="258" y="605"/>
                  </a:cubicBezTo>
                  <a:cubicBezTo>
                    <a:pt x="269" y="605"/>
                    <a:pt x="291" y="616"/>
                    <a:pt x="325" y="650"/>
                  </a:cubicBezTo>
                  <a:cubicBezTo>
                    <a:pt x="358" y="695"/>
                    <a:pt x="381" y="740"/>
                    <a:pt x="426" y="729"/>
                  </a:cubicBezTo>
                  <a:cubicBezTo>
                    <a:pt x="470" y="729"/>
                    <a:pt x="482" y="717"/>
                    <a:pt x="493" y="751"/>
                  </a:cubicBezTo>
                  <a:cubicBezTo>
                    <a:pt x="504" y="773"/>
                    <a:pt x="527" y="829"/>
                    <a:pt x="571" y="807"/>
                  </a:cubicBezTo>
                  <a:cubicBezTo>
                    <a:pt x="616" y="796"/>
                    <a:pt x="605" y="740"/>
                    <a:pt x="616" y="717"/>
                  </a:cubicBezTo>
                  <a:cubicBezTo>
                    <a:pt x="627" y="695"/>
                    <a:pt x="639" y="661"/>
                    <a:pt x="683" y="695"/>
                  </a:cubicBezTo>
                  <a:cubicBezTo>
                    <a:pt x="717" y="729"/>
                    <a:pt x="796" y="773"/>
                    <a:pt x="807" y="796"/>
                  </a:cubicBezTo>
                  <a:cubicBezTo>
                    <a:pt x="807" y="818"/>
                    <a:pt x="807" y="885"/>
                    <a:pt x="829" y="919"/>
                  </a:cubicBezTo>
                  <a:cubicBezTo>
                    <a:pt x="840" y="941"/>
                    <a:pt x="885" y="964"/>
                    <a:pt x="952" y="964"/>
                  </a:cubicBezTo>
                  <a:cubicBezTo>
                    <a:pt x="975" y="975"/>
                    <a:pt x="997" y="975"/>
                    <a:pt x="1020" y="975"/>
                  </a:cubicBezTo>
                  <a:cubicBezTo>
                    <a:pt x="1087" y="975"/>
                    <a:pt x="1165" y="986"/>
                    <a:pt x="1165" y="1042"/>
                  </a:cubicBezTo>
                  <a:cubicBezTo>
                    <a:pt x="1176" y="1054"/>
                    <a:pt x="1176" y="1076"/>
                    <a:pt x="1165" y="1098"/>
                  </a:cubicBezTo>
                  <a:cubicBezTo>
                    <a:pt x="1165" y="1177"/>
                    <a:pt x="1132" y="1255"/>
                    <a:pt x="1132" y="1278"/>
                  </a:cubicBezTo>
                  <a:cubicBezTo>
                    <a:pt x="1109" y="1311"/>
                    <a:pt x="1098" y="1423"/>
                    <a:pt x="1143" y="1468"/>
                  </a:cubicBezTo>
                  <a:cubicBezTo>
                    <a:pt x="1188" y="1524"/>
                    <a:pt x="1221" y="1569"/>
                    <a:pt x="1221" y="1636"/>
                  </a:cubicBezTo>
                  <a:cubicBezTo>
                    <a:pt x="1232" y="1715"/>
                    <a:pt x="1244" y="1804"/>
                    <a:pt x="1289" y="1916"/>
                  </a:cubicBezTo>
                  <a:cubicBezTo>
                    <a:pt x="1345" y="2040"/>
                    <a:pt x="1412" y="2152"/>
                    <a:pt x="1445" y="2196"/>
                  </a:cubicBezTo>
                  <a:cubicBezTo>
                    <a:pt x="1468" y="2241"/>
                    <a:pt x="1479" y="2320"/>
                    <a:pt x="1468" y="2353"/>
                  </a:cubicBezTo>
                  <a:cubicBezTo>
                    <a:pt x="1457" y="2376"/>
                    <a:pt x="1423" y="2421"/>
                    <a:pt x="1479" y="2409"/>
                  </a:cubicBezTo>
                  <a:cubicBezTo>
                    <a:pt x="1524" y="2387"/>
                    <a:pt x="1591" y="2387"/>
                    <a:pt x="1580" y="2443"/>
                  </a:cubicBezTo>
                  <a:cubicBezTo>
                    <a:pt x="1580" y="2510"/>
                    <a:pt x="1569" y="2566"/>
                    <a:pt x="1591" y="2611"/>
                  </a:cubicBezTo>
                  <a:cubicBezTo>
                    <a:pt x="1603" y="2656"/>
                    <a:pt x="1670" y="2779"/>
                    <a:pt x="1703" y="2791"/>
                  </a:cubicBezTo>
                  <a:cubicBezTo>
                    <a:pt x="1726" y="2791"/>
                    <a:pt x="1748" y="2768"/>
                    <a:pt x="1759" y="2791"/>
                  </a:cubicBezTo>
                  <a:cubicBezTo>
                    <a:pt x="1770" y="2824"/>
                    <a:pt x="1748" y="2847"/>
                    <a:pt x="1748" y="2869"/>
                  </a:cubicBezTo>
                  <a:cubicBezTo>
                    <a:pt x="1737" y="2880"/>
                    <a:pt x="1759" y="2902"/>
                    <a:pt x="1782" y="2914"/>
                  </a:cubicBezTo>
                  <a:cubicBezTo>
                    <a:pt x="1815" y="2925"/>
                    <a:pt x="1827" y="2958"/>
                    <a:pt x="1827" y="3003"/>
                  </a:cubicBezTo>
                  <a:cubicBezTo>
                    <a:pt x="1827" y="3037"/>
                    <a:pt x="1871" y="3071"/>
                    <a:pt x="1916" y="3082"/>
                  </a:cubicBezTo>
                  <a:cubicBezTo>
                    <a:pt x="1961" y="3093"/>
                    <a:pt x="1994" y="3127"/>
                    <a:pt x="2017" y="3149"/>
                  </a:cubicBezTo>
                  <a:cubicBezTo>
                    <a:pt x="2039" y="3160"/>
                    <a:pt x="2096" y="3284"/>
                    <a:pt x="2163" y="3340"/>
                  </a:cubicBezTo>
                  <a:cubicBezTo>
                    <a:pt x="2230" y="3396"/>
                    <a:pt x="2308" y="3418"/>
                    <a:pt x="2320" y="3418"/>
                  </a:cubicBezTo>
                  <a:cubicBezTo>
                    <a:pt x="2342" y="3418"/>
                    <a:pt x="2320" y="3362"/>
                    <a:pt x="2342" y="3373"/>
                  </a:cubicBezTo>
                  <a:cubicBezTo>
                    <a:pt x="2376" y="3384"/>
                    <a:pt x="2443" y="3452"/>
                    <a:pt x="2488" y="3474"/>
                  </a:cubicBezTo>
                  <a:cubicBezTo>
                    <a:pt x="2521" y="3485"/>
                    <a:pt x="2566" y="3485"/>
                    <a:pt x="2555" y="3496"/>
                  </a:cubicBezTo>
                  <a:cubicBezTo>
                    <a:pt x="2555" y="3508"/>
                    <a:pt x="2521" y="3530"/>
                    <a:pt x="2510" y="3553"/>
                  </a:cubicBezTo>
                  <a:cubicBezTo>
                    <a:pt x="2488" y="3575"/>
                    <a:pt x="2510" y="3609"/>
                    <a:pt x="2521" y="3609"/>
                  </a:cubicBezTo>
                  <a:cubicBezTo>
                    <a:pt x="2544" y="3620"/>
                    <a:pt x="2544" y="3631"/>
                    <a:pt x="2532" y="3642"/>
                  </a:cubicBezTo>
                  <a:cubicBezTo>
                    <a:pt x="2521" y="3653"/>
                    <a:pt x="2532" y="3698"/>
                    <a:pt x="2555" y="3720"/>
                  </a:cubicBezTo>
                  <a:cubicBezTo>
                    <a:pt x="2566" y="3743"/>
                    <a:pt x="2566" y="3788"/>
                    <a:pt x="2566" y="3833"/>
                  </a:cubicBezTo>
                  <a:cubicBezTo>
                    <a:pt x="2566" y="3866"/>
                    <a:pt x="2600" y="3911"/>
                    <a:pt x="2622" y="3933"/>
                  </a:cubicBezTo>
                  <a:cubicBezTo>
                    <a:pt x="2645" y="3945"/>
                    <a:pt x="2757" y="4046"/>
                    <a:pt x="2790" y="4057"/>
                  </a:cubicBezTo>
                  <a:cubicBezTo>
                    <a:pt x="2813" y="4057"/>
                    <a:pt x="2835" y="4023"/>
                    <a:pt x="2869" y="4068"/>
                  </a:cubicBezTo>
                  <a:cubicBezTo>
                    <a:pt x="2903" y="4113"/>
                    <a:pt x="2925" y="4191"/>
                    <a:pt x="2958" y="4202"/>
                  </a:cubicBezTo>
                  <a:cubicBezTo>
                    <a:pt x="2992" y="4214"/>
                    <a:pt x="3003" y="4247"/>
                    <a:pt x="2992" y="4270"/>
                  </a:cubicBezTo>
                  <a:cubicBezTo>
                    <a:pt x="2981" y="4292"/>
                    <a:pt x="2958" y="4337"/>
                    <a:pt x="3014" y="4360"/>
                  </a:cubicBezTo>
                  <a:cubicBezTo>
                    <a:pt x="3070" y="4382"/>
                    <a:pt x="3093" y="4393"/>
                    <a:pt x="3104" y="4371"/>
                  </a:cubicBezTo>
                  <a:cubicBezTo>
                    <a:pt x="3115" y="4348"/>
                    <a:pt x="3149" y="4326"/>
                    <a:pt x="3171" y="4337"/>
                  </a:cubicBezTo>
                  <a:cubicBezTo>
                    <a:pt x="3183" y="4360"/>
                    <a:pt x="3250" y="4427"/>
                    <a:pt x="3294" y="4505"/>
                  </a:cubicBezTo>
                  <a:cubicBezTo>
                    <a:pt x="3306" y="4539"/>
                    <a:pt x="3317" y="4561"/>
                    <a:pt x="3328" y="4584"/>
                  </a:cubicBezTo>
                  <a:cubicBezTo>
                    <a:pt x="3396" y="4595"/>
                    <a:pt x="3396" y="4595"/>
                    <a:pt x="3396" y="4595"/>
                  </a:cubicBezTo>
                  <a:cubicBezTo>
                    <a:pt x="3575" y="4527"/>
                    <a:pt x="3575" y="4527"/>
                    <a:pt x="3575" y="4527"/>
                  </a:cubicBezTo>
                  <a:cubicBezTo>
                    <a:pt x="3575" y="4471"/>
                    <a:pt x="3575" y="4471"/>
                    <a:pt x="3575" y="4471"/>
                  </a:cubicBezTo>
                  <a:lnTo>
                    <a:pt x="3575" y="4471"/>
                  </a:lnTo>
                  <a:cubicBezTo>
                    <a:pt x="3709" y="4393"/>
                    <a:pt x="3709" y="4393"/>
                    <a:pt x="3709" y="4393"/>
                  </a:cubicBezTo>
                  <a:cubicBezTo>
                    <a:pt x="3832" y="4158"/>
                    <a:pt x="3832" y="4158"/>
                    <a:pt x="3832" y="4158"/>
                  </a:cubicBezTo>
                  <a:cubicBezTo>
                    <a:pt x="3810" y="4158"/>
                    <a:pt x="3810" y="4158"/>
                    <a:pt x="3810" y="4158"/>
                  </a:cubicBezTo>
                  <a:cubicBezTo>
                    <a:pt x="3810" y="4158"/>
                    <a:pt x="3810" y="4147"/>
                    <a:pt x="3788" y="4135"/>
                  </a:cubicBezTo>
                  <a:cubicBezTo>
                    <a:pt x="3754" y="4113"/>
                    <a:pt x="3765" y="4068"/>
                    <a:pt x="3743" y="4057"/>
                  </a:cubicBezTo>
                  <a:cubicBezTo>
                    <a:pt x="3721" y="4046"/>
                    <a:pt x="3721" y="4012"/>
                    <a:pt x="3743" y="3978"/>
                  </a:cubicBezTo>
                  <a:cubicBezTo>
                    <a:pt x="3754" y="3933"/>
                    <a:pt x="3765" y="3900"/>
                    <a:pt x="3765" y="3855"/>
                  </a:cubicBezTo>
                  <a:cubicBezTo>
                    <a:pt x="3765" y="3822"/>
                    <a:pt x="3709" y="3743"/>
                    <a:pt x="3709" y="3698"/>
                  </a:cubicBezTo>
                  <a:cubicBezTo>
                    <a:pt x="3709" y="3642"/>
                    <a:pt x="3709" y="3631"/>
                    <a:pt x="3665" y="3620"/>
                  </a:cubicBezTo>
                  <a:cubicBezTo>
                    <a:pt x="3608" y="3609"/>
                    <a:pt x="3620" y="3597"/>
                    <a:pt x="3620" y="3553"/>
                  </a:cubicBezTo>
                  <a:cubicBezTo>
                    <a:pt x="3620" y="3508"/>
                    <a:pt x="3586" y="3519"/>
                    <a:pt x="3575" y="3485"/>
                  </a:cubicBezTo>
                  <a:cubicBezTo>
                    <a:pt x="3552" y="3463"/>
                    <a:pt x="3496" y="3295"/>
                    <a:pt x="3507" y="3272"/>
                  </a:cubicBezTo>
                  <a:cubicBezTo>
                    <a:pt x="3519" y="3250"/>
                    <a:pt x="3608" y="3261"/>
                    <a:pt x="3665" y="3272"/>
                  </a:cubicBezTo>
                  <a:cubicBezTo>
                    <a:pt x="3721" y="3284"/>
                    <a:pt x="3732" y="3250"/>
                    <a:pt x="3743" y="3239"/>
                  </a:cubicBezTo>
                  <a:cubicBezTo>
                    <a:pt x="3765" y="3227"/>
                    <a:pt x="3844" y="3239"/>
                    <a:pt x="3866" y="3227"/>
                  </a:cubicBezTo>
                  <a:cubicBezTo>
                    <a:pt x="3889" y="3205"/>
                    <a:pt x="3866" y="2947"/>
                    <a:pt x="3832" y="2936"/>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29" name="Freeform 6"/>
            <p:cNvSpPr>
              <a:spLocks noChangeArrowheads="1"/>
            </p:cNvSpPr>
            <p:nvPr/>
          </p:nvSpPr>
          <p:spPr bwMode="auto">
            <a:xfrm>
              <a:off x="4705350" y="3824288"/>
              <a:ext cx="227013" cy="222250"/>
            </a:xfrm>
            <a:custGeom>
              <a:avLst/>
              <a:gdLst>
                <a:gd name="T0" fmla="*/ 78 w 629"/>
                <a:gd name="T1" fmla="*/ 505 h 617"/>
                <a:gd name="T2" fmla="*/ 78 w 629"/>
                <a:gd name="T3" fmla="*/ 505 h 617"/>
                <a:gd name="T4" fmla="*/ 146 w 629"/>
                <a:gd name="T5" fmla="*/ 505 h 617"/>
                <a:gd name="T6" fmla="*/ 213 w 629"/>
                <a:gd name="T7" fmla="*/ 527 h 617"/>
                <a:gd name="T8" fmla="*/ 280 w 629"/>
                <a:gd name="T9" fmla="*/ 583 h 617"/>
                <a:gd name="T10" fmla="*/ 381 w 629"/>
                <a:gd name="T11" fmla="*/ 561 h 617"/>
                <a:gd name="T12" fmla="*/ 583 w 629"/>
                <a:gd name="T13" fmla="*/ 415 h 617"/>
                <a:gd name="T14" fmla="*/ 628 w 629"/>
                <a:gd name="T15" fmla="*/ 303 h 617"/>
                <a:gd name="T16" fmla="*/ 616 w 629"/>
                <a:gd name="T17" fmla="*/ 303 h 617"/>
                <a:gd name="T18" fmla="*/ 583 w 629"/>
                <a:gd name="T19" fmla="*/ 258 h 617"/>
                <a:gd name="T20" fmla="*/ 538 w 629"/>
                <a:gd name="T21" fmla="*/ 213 h 617"/>
                <a:gd name="T22" fmla="*/ 527 w 629"/>
                <a:gd name="T23" fmla="*/ 135 h 617"/>
                <a:gd name="T24" fmla="*/ 381 w 629"/>
                <a:gd name="T25" fmla="*/ 23 h 617"/>
                <a:gd name="T26" fmla="*/ 280 w 629"/>
                <a:gd name="T27" fmla="*/ 45 h 617"/>
                <a:gd name="T28" fmla="*/ 236 w 629"/>
                <a:gd name="T29" fmla="*/ 101 h 617"/>
                <a:gd name="T30" fmla="*/ 123 w 629"/>
                <a:gd name="T31" fmla="*/ 112 h 617"/>
                <a:gd name="T32" fmla="*/ 90 w 629"/>
                <a:gd name="T33" fmla="*/ 236 h 617"/>
                <a:gd name="T34" fmla="*/ 34 w 629"/>
                <a:gd name="T35" fmla="*/ 348 h 617"/>
                <a:gd name="T36" fmla="*/ 34 w 629"/>
                <a:gd name="T37" fmla="*/ 493 h 617"/>
                <a:gd name="T38" fmla="*/ 45 w 629"/>
                <a:gd name="T39" fmla="*/ 538 h 617"/>
                <a:gd name="T40" fmla="*/ 78 w 629"/>
                <a:gd name="T41" fmla="*/ 50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9" h="617">
                  <a:moveTo>
                    <a:pt x="78" y="505"/>
                  </a:moveTo>
                  <a:lnTo>
                    <a:pt x="78" y="505"/>
                  </a:lnTo>
                  <a:cubicBezTo>
                    <a:pt x="90" y="471"/>
                    <a:pt x="135" y="471"/>
                    <a:pt x="146" y="505"/>
                  </a:cubicBezTo>
                  <a:cubicBezTo>
                    <a:pt x="168" y="549"/>
                    <a:pt x="202" y="505"/>
                    <a:pt x="213" y="527"/>
                  </a:cubicBezTo>
                  <a:cubicBezTo>
                    <a:pt x="224" y="549"/>
                    <a:pt x="269" y="549"/>
                    <a:pt x="280" y="583"/>
                  </a:cubicBezTo>
                  <a:cubicBezTo>
                    <a:pt x="303" y="616"/>
                    <a:pt x="370" y="605"/>
                    <a:pt x="381" y="561"/>
                  </a:cubicBezTo>
                  <a:cubicBezTo>
                    <a:pt x="404" y="505"/>
                    <a:pt x="527" y="471"/>
                    <a:pt x="583" y="415"/>
                  </a:cubicBezTo>
                  <a:cubicBezTo>
                    <a:pt x="616" y="381"/>
                    <a:pt x="628" y="336"/>
                    <a:pt x="628" y="303"/>
                  </a:cubicBezTo>
                  <a:cubicBezTo>
                    <a:pt x="616" y="303"/>
                    <a:pt x="616" y="303"/>
                    <a:pt x="616" y="303"/>
                  </a:cubicBezTo>
                  <a:cubicBezTo>
                    <a:pt x="616" y="303"/>
                    <a:pt x="616" y="258"/>
                    <a:pt x="583" y="258"/>
                  </a:cubicBezTo>
                  <a:cubicBezTo>
                    <a:pt x="549" y="258"/>
                    <a:pt x="538" y="247"/>
                    <a:pt x="538" y="213"/>
                  </a:cubicBezTo>
                  <a:cubicBezTo>
                    <a:pt x="527" y="191"/>
                    <a:pt x="538" y="146"/>
                    <a:pt x="527" y="135"/>
                  </a:cubicBezTo>
                  <a:cubicBezTo>
                    <a:pt x="504" y="123"/>
                    <a:pt x="415" y="45"/>
                    <a:pt x="381" y="23"/>
                  </a:cubicBezTo>
                  <a:cubicBezTo>
                    <a:pt x="336" y="0"/>
                    <a:pt x="280" y="0"/>
                    <a:pt x="280" y="45"/>
                  </a:cubicBezTo>
                  <a:cubicBezTo>
                    <a:pt x="280" y="90"/>
                    <a:pt x="280" y="90"/>
                    <a:pt x="236" y="101"/>
                  </a:cubicBezTo>
                  <a:cubicBezTo>
                    <a:pt x="180" y="112"/>
                    <a:pt x="123" y="101"/>
                    <a:pt x="123" y="112"/>
                  </a:cubicBezTo>
                  <a:cubicBezTo>
                    <a:pt x="112" y="123"/>
                    <a:pt x="123" y="213"/>
                    <a:pt x="90" y="236"/>
                  </a:cubicBezTo>
                  <a:cubicBezTo>
                    <a:pt x="56" y="247"/>
                    <a:pt x="56" y="325"/>
                    <a:pt x="34" y="348"/>
                  </a:cubicBezTo>
                  <a:cubicBezTo>
                    <a:pt x="0" y="381"/>
                    <a:pt x="11" y="448"/>
                    <a:pt x="34" y="493"/>
                  </a:cubicBezTo>
                  <a:cubicBezTo>
                    <a:pt x="45" y="505"/>
                    <a:pt x="45" y="527"/>
                    <a:pt x="45" y="538"/>
                  </a:cubicBezTo>
                  <a:cubicBezTo>
                    <a:pt x="67" y="527"/>
                    <a:pt x="78" y="516"/>
                    <a:pt x="78" y="505"/>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0" name="Freeform 14"/>
            <p:cNvSpPr>
              <a:spLocks noChangeArrowheads="1"/>
            </p:cNvSpPr>
            <p:nvPr/>
          </p:nvSpPr>
          <p:spPr bwMode="auto">
            <a:xfrm>
              <a:off x="4357688" y="3151188"/>
              <a:ext cx="822325" cy="1049337"/>
            </a:xfrm>
            <a:custGeom>
              <a:avLst/>
              <a:gdLst>
                <a:gd name="T0" fmla="*/ 1928 w 2286"/>
                <a:gd name="T1" fmla="*/ 1971 h 2914"/>
                <a:gd name="T2" fmla="*/ 1906 w 2286"/>
                <a:gd name="T3" fmla="*/ 1702 h 2914"/>
                <a:gd name="T4" fmla="*/ 1648 w 2286"/>
                <a:gd name="T5" fmla="*/ 1792 h 2914"/>
                <a:gd name="T6" fmla="*/ 1345 w 2286"/>
                <a:gd name="T7" fmla="*/ 1590 h 2914"/>
                <a:gd name="T8" fmla="*/ 1401 w 2286"/>
                <a:gd name="T9" fmla="*/ 1254 h 2914"/>
                <a:gd name="T10" fmla="*/ 1603 w 2286"/>
                <a:gd name="T11" fmla="*/ 1119 h 2914"/>
                <a:gd name="T12" fmla="*/ 1838 w 2286"/>
                <a:gd name="T13" fmla="*/ 996 h 2914"/>
                <a:gd name="T14" fmla="*/ 2117 w 2286"/>
                <a:gd name="T15" fmla="*/ 705 h 2914"/>
                <a:gd name="T16" fmla="*/ 2263 w 2286"/>
                <a:gd name="T17" fmla="*/ 392 h 2914"/>
                <a:gd name="T18" fmla="*/ 2061 w 2286"/>
                <a:gd name="T19" fmla="*/ 314 h 2914"/>
                <a:gd name="T20" fmla="*/ 1917 w 2286"/>
                <a:gd name="T21" fmla="*/ 224 h 2914"/>
                <a:gd name="T22" fmla="*/ 1760 w 2286"/>
                <a:gd name="T23" fmla="*/ 157 h 2914"/>
                <a:gd name="T24" fmla="*/ 1424 w 2286"/>
                <a:gd name="T25" fmla="*/ 11 h 2914"/>
                <a:gd name="T26" fmla="*/ 1110 w 2286"/>
                <a:gd name="T27" fmla="*/ 33 h 2914"/>
                <a:gd name="T28" fmla="*/ 1166 w 2286"/>
                <a:gd name="T29" fmla="*/ 201 h 2914"/>
                <a:gd name="T30" fmla="*/ 1121 w 2286"/>
                <a:gd name="T31" fmla="*/ 515 h 2914"/>
                <a:gd name="T32" fmla="*/ 886 w 2286"/>
                <a:gd name="T33" fmla="*/ 459 h 2914"/>
                <a:gd name="T34" fmla="*/ 617 w 2286"/>
                <a:gd name="T35" fmla="*/ 481 h 2914"/>
                <a:gd name="T36" fmla="*/ 460 w 2286"/>
                <a:gd name="T37" fmla="*/ 705 h 2914"/>
                <a:gd name="T38" fmla="*/ 325 w 2286"/>
                <a:gd name="T39" fmla="*/ 884 h 2914"/>
                <a:gd name="T40" fmla="*/ 247 w 2286"/>
                <a:gd name="T41" fmla="*/ 1131 h 2914"/>
                <a:gd name="T42" fmla="*/ 124 w 2286"/>
                <a:gd name="T43" fmla="*/ 1366 h 2914"/>
                <a:gd name="T44" fmla="*/ 135 w 2286"/>
                <a:gd name="T45" fmla="*/ 1601 h 2914"/>
                <a:gd name="T46" fmla="*/ 11 w 2286"/>
                <a:gd name="T47" fmla="*/ 1758 h 2914"/>
                <a:gd name="T48" fmla="*/ 56 w 2286"/>
                <a:gd name="T49" fmla="*/ 1870 h 2914"/>
                <a:gd name="T50" fmla="*/ 191 w 2286"/>
                <a:gd name="T51" fmla="*/ 1893 h 2914"/>
                <a:gd name="T52" fmla="*/ 213 w 2286"/>
                <a:gd name="T53" fmla="*/ 1668 h 2914"/>
                <a:gd name="T54" fmla="*/ 292 w 2286"/>
                <a:gd name="T55" fmla="*/ 1780 h 2914"/>
                <a:gd name="T56" fmla="*/ 348 w 2286"/>
                <a:gd name="T57" fmla="*/ 1803 h 2914"/>
                <a:gd name="T58" fmla="*/ 482 w 2286"/>
                <a:gd name="T59" fmla="*/ 1926 h 2914"/>
                <a:gd name="T60" fmla="*/ 606 w 2286"/>
                <a:gd name="T61" fmla="*/ 2049 h 2914"/>
                <a:gd name="T62" fmla="*/ 751 w 2286"/>
                <a:gd name="T63" fmla="*/ 1937 h 2914"/>
                <a:gd name="T64" fmla="*/ 762 w 2286"/>
                <a:gd name="T65" fmla="*/ 2184 h 2914"/>
                <a:gd name="T66" fmla="*/ 505 w 2286"/>
                <a:gd name="T67" fmla="*/ 2363 h 2914"/>
                <a:gd name="T68" fmla="*/ 437 w 2286"/>
                <a:gd name="T69" fmla="*/ 2565 h 2914"/>
                <a:gd name="T70" fmla="*/ 393 w 2286"/>
                <a:gd name="T71" fmla="*/ 2655 h 2914"/>
                <a:gd name="T72" fmla="*/ 493 w 2286"/>
                <a:gd name="T73" fmla="*/ 2800 h 2914"/>
                <a:gd name="T74" fmla="*/ 762 w 2286"/>
                <a:gd name="T75" fmla="*/ 2868 h 2914"/>
                <a:gd name="T76" fmla="*/ 886 w 2286"/>
                <a:gd name="T77" fmla="*/ 2733 h 2914"/>
                <a:gd name="T78" fmla="*/ 1042 w 2286"/>
                <a:gd name="T79" fmla="*/ 2666 h 2914"/>
                <a:gd name="T80" fmla="*/ 1020 w 2286"/>
                <a:gd name="T81" fmla="*/ 2475 h 2914"/>
                <a:gd name="T82" fmla="*/ 1054 w 2286"/>
                <a:gd name="T83" fmla="*/ 2106 h 2914"/>
                <a:gd name="T84" fmla="*/ 1244 w 2286"/>
                <a:gd name="T85" fmla="*/ 1915 h 2914"/>
                <a:gd name="T86" fmla="*/ 1502 w 2286"/>
                <a:gd name="T87" fmla="*/ 2083 h 2914"/>
                <a:gd name="T88" fmla="*/ 1704 w 2286"/>
                <a:gd name="T89" fmla="*/ 2195 h 2914"/>
                <a:gd name="T90" fmla="*/ 1939 w 2286"/>
                <a:gd name="T91" fmla="*/ 2139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6" h="2914">
                  <a:moveTo>
                    <a:pt x="1939" y="2139"/>
                  </a:moveTo>
                  <a:lnTo>
                    <a:pt x="1939" y="2139"/>
                  </a:lnTo>
                  <a:cubicBezTo>
                    <a:pt x="1950" y="2083"/>
                    <a:pt x="1939" y="2016"/>
                    <a:pt x="1928" y="1971"/>
                  </a:cubicBezTo>
                  <a:cubicBezTo>
                    <a:pt x="1917" y="1926"/>
                    <a:pt x="1950" y="1915"/>
                    <a:pt x="1973" y="1870"/>
                  </a:cubicBezTo>
                  <a:cubicBezTo>
                    <a:pt x="1995" y="1837"/>
                    <a:pt x="1950" y="1803"/>
                    <a:pt x="1950" y="1758"/>
                  </a:cubicBezTo>
                  <a:cubicBezTo>
                    <a:pt x="1950" y="1702"/>
                    <a:pt x="1939" y="1702"/>
                    <a:pt x="1906" y="1702"/>
                  </a:cubicBezTo>
                  <a:cubicBezTo>
                    <a:pt x="1872" y="1691"/>
                    <a:pt x="1827" y="1736"/>
                    <a:pt x="1805" y="1758"/>
                  </a:cubicBezTo>
                  <a:cubicBezTo>
                    <a:pt x="1782" y="1769"/>
                    <a:pt x="1793" y="1803"/>
                    <a:pt x="1771" y="1825"/>
                  </a:cubicBezTo>
                  <a:cubicBezTo>
                    <a:pt x="1737" y="1837"/>
                    <a:pt x="1681" y="1837"/>
                    <a:pt x="1648" y="1792"/>
                  </a:cubicBezTo>
                  <a:cubicBezTo>
                    <a:pt x="1614" y="1758"/>
                    <a:pt x="1536" y="1758"/>
                    <a:pt x="1502" y="1747"/>
                  </a:cubicBezTo>
                  <a:cubicBezTo>
                    <a:pt x="1457" y="1747"/>
                    <a:pt x="1457" y="1713"/>
                    <a:pt x="1446" y="1668"/>
                  </a:cubicBezTo>
                  <a:cubicBezTo>
                    <a:pt x="1424" y="1613"/>
                    <a:pt x="1379" y="1613"/>
                    <a:pt x="1345" y="1590"/>
                  </a:cubicBezTo>
                  <a:cubicBezTo>
                    <a:pt x="1311" y="1568"/>
                    <a:pt x="1311" y="1556"/>
                    <a:pt x="1300" y="1411"/>
                  </a:cubicBezTo>
                  <a:cubicBezTo>
                    <a:pt x="1289" y="1265"/>
                    <a:pt x="1300" y="1209"/>
                    <a:pt x="1323" y="1209"/>
                  </a:cubicBezTo>
                  <a:cubicBezTo>
                    <a:pt x="1345" y="1198"/>
                    <a:pt x="1379" y="1242"/>
                    <a:pt x="1401" y="1254"/>
                  </a:cubicBezTo>
                  <a:cubicBezTo>
                    <a:pt x="1424" y="1265"/>
                    <a:pt x="1480" y="1254"/>
                    <a:pt x="1513" y="1231"/>
                  </a:cubicBezTo>
                  <a:cubicBezTo>
                    <a:pt x="1558" y="1209"/>
                    <a:pt x="1547" y="1198"/>
                    <a:pt x="1547" y="1153"/>
                  </a:cubicBezTo>
                  <a:cubicBezTo>
                    <a:pt x="1558" y="1108"/>
                    <a:pt x="1592" y="1142"/>
                    <a:pt x="1603" y="1119"/>
                  </a:cubicBezTo>
                  <a:cubicBezTo>
                    <a:pt x="1603" y="1097"/>
                    <a:pt x="1637" y="1119"/>
                    <a:pt x="1659" y="1131"/>
                  </a:cubicBezTo>
                  <a:cubicBezTo>
                    <a:pt x="1670" y="1142"/>
                    <a:pt x="1681" y="1142"/>
                    <a:pt x="1681" y="1142"/>
                  </a:cubicBezTo>
                  <a:cubicBezTo>
                    <a:pt x="1681" y="1142"/>
                    <a:pt x="1793" y="1041"/>
                    <a:pt x="1838" y="996"/>
                  </a:cubicBezTo>
                  <a:cubicBezTo>
                    <a:pt x="1894" y="940"/>
                    <a:pt x="2018" y="828"/>
                    <a:pt x="2029" y="806"/>
                  </a:cubicBezTo>
                  <a:cubicBezTo>
                    <a:pt x="2039" y="783"/>
                    <a:pt x="2039" y="761"/>
                    <a:pt x="2029" y="716"/>
                  </a:cubicBezTo>
                  <a:cubicBezTo>
                    <a:pt x="2029" y="671"/>
                    <a:pt x="2084" y="705"/>
                    <a:pt x="2117" y="705"/>
                  </a:cubicBezTo>
                  <a:cubicBezTo>
                    <a:pt x="2140" y="693"/>
                    <a:pt x="2174" y="616"/>
                    <a:pt x="2241" y="515"/>
                  </a:cubicBezTo>
                  <a:cubicBezTo>
                    <a:pt x="2263" y="459"/>
                    <a:pt x="2274" y="425"/>
                    <a:pt x="2285" y="403"/>
                  </a:cubicBezTo>
                  <a:cubicBezTo>
                    <a:pt x="2274" y="403"/>
                    <a:pt x="2274" y="403"/>
                    <a:pt x="2263" y="392"/>
                  </a:cubicBezTo>
                  <a:cubicBezTo>
                    <a:pt x="2252" y="381"/>
                    <a:pt x="2230" y="381"/>
                    <a:pt x="2185" y="392"/>
                  </a:cubicBezTo>
                  <a:cubicBezTo>
                    <a:pt x="2140" y="403"/>
                    <a:pt x="2129" y="381"/>
                    <a:pt x="2117" y="358"/>
                  </a:cubicBezTo>
                  <a:cubicBezTo>
                    <a:pt x="2106" y="336"/>
                    <a:pt x="2084" y="325"/>
                    <a:pt x="2061" y="314"/>
                  </a:cubicBezTo>
                  <a:cubicBezTo>
                    <a:pt x="2039" y="302"/>
                    <a:pt x="2061" y="257"/>
                    <a:pt x="2039" y="235"/>
                  </a:cubicBezTo>
                  <a:cubicBezTo>
                    <a:pt x="2029" y="212"/>
                    <a:pt x="1973" y="246"/>
                    <a:pt x="1939" y="257"/>
                  </a:cubicBezTo>
                  <a:cubicBezTo>
                    <a:pt x="1906" y="269"/>
                    <a:pt x="1917" y="224"/>
                    <a:pt x="1917" y="224"/>
                  </a:cubicBezTo>
                  <a:cubicBezTo>
                    <a:pt x="1917" y="224"/>
                    <a:pt x="1894" y="224"/>
                    <a:pt x="1838" y="235"/>
                  </a:cubicBezTo>
                  <a:cubicBezTo>
                    <a:pt x="1782" y="257"/>
                    <a:pt x="1782" y="257"/>
                    <a:pt x="1782" y="224"/>
                  </a:cubicBezTo>
                  <a:cubicBezTo>
                    <a:pt x="1793" y="201"/>
                    <a:pt x="1782" y="168"/>
                    <a:pt x="1760" y="157"/>
                  </a:cubicBezTo>
                  <a:cubicBezTo>
                    <a:pt x="1737" y="157"/>
                    <a:pt x="1693" y="179"/>
                    <a:pt x="1693" y="179"/>
                  </a:cubicBezTo>
                  <a:cubicBezTo>
                    <a:pt x="1693" y="179"/>
                    <a:pt x="1625" y="101"/>
                    <a:pt x="1614" y="78"/>
                  </a:cubicBezTo>
                  <a:cubicBezTo>
                    <a:pt x="1592" y="56"/>
                    <a:pt x="1524" y="33"/>
                    <a:pt x="1424" y="11"/>
                  </a:cubicBezTo>
                  <a:cubicBezTo>
                    <a:pt x="1334" y="0"/>
                    <a:pt x="1244" y="11"/>
                    <a:pt x="1244" y="11"/>
                  </a:cubicBezTo>
                  <a:lnTo>
                    <a:pt x="1233" y="78"/>
                  </a:lnTo>
                  <a:cubicBezTo>
                    <a:pt x="1222" y="78"/>
                    <a:pt x="1132" y="33"/>
                    <a:pt x="1110" y="33"/>
                  </a:cubicBezTo>
                  <a:cubicBezTo>
                    <a:pt x="1099" y="33"/>
                    <a:pt x="1087" y="45"/>
                    <a:pt x="1065" y="56"/>
                  </a:cubicBezTo>
                  <a:cubicBezTo>
                    <a:pt x="1076" y="78"/>
                    <a:pt x="1087" y="101"/>
                    <a:pt x="1110" y="112"/>
                  </a:cubicBezTo>
                  <a:cubicBezTo>
                    <a:pt x="1144" y="123"/>
                    <a:pt x="1177" y="112"/>
                    <a:pt x="1166" y="201"/>
                  </a:cubicBezTo>
                  <a:cubicBezTo>
                    <a:pt x="1155" y="280"/>
                    <a:pt x="1144" y="314"/>
                    <a:pt x="1166" y="325"/>
                  </a:cubicBezTo>
                  <a:cubicBezTo>
                    <a:pt x="1188" y="336"/>
                    <a:pt x="1244" y="437"/>
                    <a:pt x="1222" y="481"/>
                  </a:cubicBezTo>
                  <a:cubicBezTo>
                    <a:pt x="1200" y="515"/>
                    <a:pt x="1121" y="470"/>
                    <a:pt x="1121" y="515"/>
                  </a:cubicBezTo>
                  <a:cubicBezTo>
                    <a:pt x="1110" y="560"/>
                    <a:pt x="1087" y="560"/>
                    <a:pt x="1065" y="538"/>
                  </a:cubicBezTo>
                  <a:cubicBezTo>
                    <a:pt x="1031" y="526"/>
                    <a:pt x="1009" y="549"/>
                    <a:pt x="986" y="526"/>
                  </a:cubicBezTo>
                  <a:cubicBezTo>
                    <a:pt x="964" y="493"/>
                    <a:pt x="919" y="459"/>
                    <a:pt x="886" y="459"/>
                  </a:cubicBezTo>
                  <a:cubicBezTo>
                    <a:pt x="841" y="448"/>
                    <a:pt x="818" y="470"/>
                    <a:pt x="807" y="493"/>
                  </a:cubicBezTo>
                  <a:cubicBezTo>
                    <a:pt x="807" y="526"/>
                    <a:pt x="762" y="526"/>
                    <a:pt x="718" y="493"/>
                  </a:cubicBezTo>
                  <a:cubicBezTo>
                    <a:pt x="662" y="470"/>
                    <a:pt x="617" y="437"/>
                    <a:pt x="617" y="481"/>
                  </a:cubicBezTo>
                  <a:cubicBezTo>
                    <a:pt x="617" y="526"/>
                    <a:pt x="583" y="571"/>
                    <a:pt x="561" y="571"/>
                  </a:cubicBezTo>
                  <a:cubicBezTo>
                    <a:pt x="538" y="571"/>
                    <a:pt x="516" y="583"/>
                    <a:pt x="505" y="627"/>
                  </a:cubicBezTo>
                  <a:cubicBezTo>
                    <a:pt x="493" y="671"/>
                    <a:pt x="505" y="716"/>
                    <a:pt x="460" y="705"/>
                  </a:cubicBezTo>
                  <a:cubicBezTo>
                    <a:pt x="404" y="682"/>
                    <a:pt x="370" y="705"/>
                    <a:pt x="370" y="738"/>
                  </a:cubicBezTo>
                  <a:cubicBezTo>
                    <a:pt x="370" y="761"/>
                    <a:pt x="348" y="772"/>
                    <a:pt x="325" y="772"/>
                  </a:cubicBezTo>
                  <a:cubicBezTo>
                    <a:pt x="314" y="772"/>
                    <a:pt x="314" y="851"/>
                    <a:pt x="325" y="884"/>
                  </a:cubicBezTo>
                  <a:cubicBezTo>
                    <a:pt x="337" y="918"/>
                    <a:pt x="325" y="985"/>
                    <a:pt x="337" y="1007"/>
                  </a:cubicBezTo>
                  <a:cubicBezTo>
                    <a:pt x="348" y="1030"/>
                    <a:pt x="359" y="1041"/>
                    <a:pt x="314" y="1052"/>
                  </a:cubicBezTo>
                  <a:cubicBezTo>
                    <a:pt x="280" y="1075"/>
                    <a:pt x="292" y="1131"/>
                    <a:pt x="247" y="1131"/>
                  </a:cubicBezTo>
                  <a:cubicBezTo>
                    <a:pt x="202" y="1142"/>
                    <a:pt x="168" y="1164"/>
                    <a:pt x="157" y="1220"/>
                  </a:cubicBezTo>
                  <a:cubicBezTo>
                    <a:pt x="146" y="1287"/>
                    <a:pt x="157" y="1299"/>
                    <a:pt x="135" y="1310"/>
                  </a:cubicBezTo>
                  <a:cubicBezTo>
                    <a:pt x="124" y="1321"/>
                    <a:pt x="157" y="1366"/>
                    <a:pt x="124" y="1366"/>
                  </a:cubicBezTo>
                  <a:cubicBezTo>
                    <a:pt x="90" y="1355"/>
                    <a:pt x="68" y="1388"/>
                    <a:pt x="79" y="1433"/>
                  </a:cubicBezTo>
                  <a:cubicBezTo>
                    <a:pt x="101" y="1478"/>
                    <a:pt x="90" y="1523"/>
                    <a:pt x="101" y="1534"/>
                  </a:cubicBezTo>
                  <a:cubicBezTo>
                    <a:pt x="124" y="1545"/>
                    <a:pt x="135" y="1568"/>
                    <a:pt x="135" y="1601"/>
                  </a:cubicBezTo>
                  <a:cubicBezTo>
                    <a:pt x="135" y="1624"/>
                    <a:pt x="113" y="1635"/>
                    <a:pt x="79" y="1635"/>
                  </a:cubicBezTo>
                  <a:cubicBezTo>
                    <a:pt x="34" y="1646"/>
                    <a:pt x="23" y="1657"/>
                    <a:pt x="34" y="1691"/>
                  </a:cubicBezTo>
                  <a:cubicBezTo>
                    <a:pt x="34" y="1736"/>
                    <a:pt x="34" y="1758"/>
                    <a:pt x="11" y="1758"/>
                  </a:cubicBezTo>
                  <a:cubicBezTo>
                    <a:pt x="0" y="1769"/>
                    <a:pt x="0" y="1859"/>
                    <a:pt x="0" y="1893"/>
                  </a:cubicBezTo>
                  <a:lnTo>
                    <a:pt x="0" y="1893"/>
                  </a:lnTo>
                  <a:cubicBezTo>
                    <a:pt x="23" y="1893"/>
                    <a:pt x="45" y="1893"/>
                    <a:pt x="56" y="1870"/>
                  </a:cubicBezTo>
                  <a:cubicBezTo>
                    <a:pt x="56" y="1848"/>
                    <a:pt x="68" y="1803"/>
                    <a:pt x="90" y="1803"/>
                  </a:cubicBezTo>
                  <a:cubicBezTo>
                    <a:pt x="113" y="1803"/>
                    <a:pt x="135" y="1893"/>
                    <a:pt x="146" y="1915"/>
                  </a:cubicBezTo>
                  <a:cubicBezTo>
                    <a:pt x="146" y="1937"/>
                    <a:pt x="180" y="1915"/>
                    <a:pt x="191" y="1893"/>
                  </a:cubicBezTo>
                  <a:cubicBezTo>
                    <a:pt x="202" y="1870"/>
                    <a:pt x="224" y="1848"/>
                    <a:pt x="213" y="1814"/>
                  </a:cubicBezTo>
                  <a:cubicBezTo>
                    <a:pt x="202" y="1792"/>
                    <a:pt x="224" y="1769"/>
                    <a:pt x="202" y="1747"/>
                  </a:cubicBezTo>
                  <a:cubicBezTo>
                    <a:pt x="191" y="1713"/>
                    <a:pt x="157" y="1668"/>
                    <a:pt x="213" y="1668"/>
                  </a:cubicBezTo>
                  <a:cubicBezTo>
                    <a:pt x="269" y="1657"/>
                    <a:pt x="348" y="1668"/>
                    <a:pt x="348" y="1680"/>
                  </a:cubicBezTo>
                  <a:cubicBezTo>
                    <a:pt x="359" y="1691"/>
                    <a:pt x="370" y="1747"/>
                    <a:pt x="348" y="1758"/>
                  </a:cubicBezTo>
                  <a:cubicBezTo>
                    <a:pt x="337" y="1769"/>
                    <a:pt x="314" y="1780"/>
                    <a:pt x="292" y="1780"/>
                  </a:cubicBezTo>
                  <a:cubicBezTo>
                    <a:pt x="269" y="1780"/>
                    <a:pt x="258" y="1837"/>
                    <a:pt x="269" y="1937"/>
                  </a:cubicBezTo>
                  <a:cubicBezTo>
                    <a:pt x="292" y="2038"/>
                    <a:pt x="303" y="2005"/>
                    <a:pt x="314" y="1960"/>
                  </a:cubicBezTo>
                  <a:cubicBezTo>
                    <a:pt x="314" y="1904"/>
                    <a:pt x="337" y="1837"/>
                    <a:pt x="348" y="1803"/>
                  </a:cubicBezTo>
                  <a:cubicBezTo>
                    <a:pt x="359" y="1780"/>
                    <a:pt x="437" y="1792"/>
                    <a:pt x="460" y="1803"/>
                  </a:cubicBezTo>
                  <a:cubicBezTo>
                    <a:pt x="471" y="1825"/>
                    <a:pt x="471" y="1848"/>
                    <a:pt x="493" y="1859"/>
                  </a:cubicBezTo>
                  <a:cubicBezTo>
                    <a:pt x="516" y="1870"/>
                    <a:pt x="505" y="1882"/>
                    <a:pt x="482" y="1926"/>
                  </a:cubicBezTo>
                  <a:cubicBezTo>
                    <a:pt x="460" y="1971"/>
                    <a:pt x="426" y="2061"/>
                    <a:pt x="415" y="2083"/>
                  </a:cubicBezTo>
                  <a:cubicBezTo>
                    <a:pt x="404" y="2117"/>
                    <a:pt x="493" y="2106"/>
                    <a:pt x="538" y="2106"/>
                  </a:cubicBezTo>
                  <a:cubicBezTo>
                    <a:pt x="583" y="2106"/>
                    <a:pt x="572" y="2049"/>
                    <a:pt x="606" y="2049"/>
                  </a:cubicBezTo>
                  <a:cubicBezTo>
                    <a:pt x="650" y="2038"/>
                    <a:pt x="639" y="2016"/>
                    <a:pt x="628" y="1993"/>
                  </a:cubicBezTo>
                  <a:cubicBezTo>
                    <a:pt x="617" y="1971"/>
                    <a:pt x="650" y="1904"/>
                    <a:pt x="673" y="1893"/>
                  </a:cubicBezTo>
                  <a:cubicBezTo>
                    <a:pt x="706" y="1893"/>
                    <a:pt x="729" y="1904"/>
                    <a:pt x="751" y="1937"/>
                  </a:cubicBezTo>
                  <a:cubicBezTo>
                    <a:pt x="773" y="1960"/>
                    <a:pt x="785" y="2005"/>
                    <a:pt x="773" y="2027"/>
                  </a:cubicBezTo>
                  <a:cubicBezTo>
                    <a:pt x="762" y="2061"/>
                    <a:pt x="740" y="2094"/>
                    <a:pt x="773" y="2117"/>
                  </a:cubicBezTo>
                  <a:cubicBezTo>
                    <a:pt x="796" y="2150"/>
                    <a:pt x="807" y="2173"/>
                    <a:pt x="762" y="2184"/>
                  </a:cubicBezTo>
                  <a:cubicBezTo>
                    <a:pt x="718" y="2206"/>
                    <a:pt x="673" y="2195"/>
                    <a:pt x="639" y="2229"/>
                  </a:cubicBezTo>
                  <a:cubicBezTo>
                    <a:pt x="606" y="2273"/>
                    <a:pt x="572" y="2296"/>
                    <a:pt x="538" y="2318"/>
                  </a:cubicBezTo>
                  <a:cubicBezTo>
                    <a:pt x="505" y="2330"/>
                    <a:pt x="482" y="2341"/>
                    <a:pt x="505" y="2363"/>
                  </a:cubicBezTo>
                  <a:cubicBezTo>
                    <a:pt x="527" y="2375"/>
                    <a:pt x="527" y="2419"/>
                    <a:pt x="505" y="2453"/>
                  </a:cubicBezTo>
                  <a:cubicBezTo>
                    <a:pt x="482" y="2486"/>
                    <a:pt x="471" y="2464"/>
                    <a:pt x="437" y="2498"/>
                  </a:cubicBezTo>
                  <a:cubicBezTo>
                    <a:pt x="404" y="2531"/>
                    <a:pt x="404" y="2576"/>
                    <a:pt x="437" y="2565"/>
                  </a:cubicBezTo>
                  <a:cubicBezTo>
                    <a:pt x="482" y="2565"/>
                    <a:pt x="493" y="2587"/>
                    <a:pt x="471" y="2599"/>
                  </a:cubicBezTo>
                  <a:cubicBezTo>
                    <a:pt x="460" y="2621"/>
                    <a:pt x="415" y="2621"/>
                    <a:pt x="393" y="2610"/>
                  </a:cubicBezTo>
                  <a:cubicBezTo>
                    <a:pt x="370" y="2610"/>
                    <a:pt x="370" y="2632"/>
                    <a:pt x="393" y="2655"/>
                  </a:cubicBezTo>
                  <a:cubicBezTo>
                    <a:pt x="415" y="2688"/>
                    <a:pt x="426" y="2722"/>
                    <a:pt x="426" y="2744"/>
                  </a:cubicBezTo>
                  <a:cubicBezTo>
                    <a:pt x="415" y="2755"/>
                    <a:pt x="471" y="2744"/>
                    <a:pt x="460" y="2778"/>
                  </a:cubicBezTo>
                  <a:cubicBezTo>
                    <a:pt x="460" y="2811"/>
                    <a:pt x="471" y="2823"/>
                    <a:pt x="493" y="2800"/>
                  </a:cubicBezTo>
                  <a:cubicBezTo>
                    <a:pt x="516" y="2778"/>
                    <a:pt x="561" y="2778"/>
                    <a:pt x="583" y="2823"/>
                  </a:cubicBezTo>
                  <a:cubicBezTo>
                    <a:pt x="594" y="2879"/>
                    <a:pt x="606" y="2913"/>
                    <a:pt x="639" y="2901"/>
                  </a:cubicBezTo>
                  <a:cubicBezTo>
                    <a:pt x="673" y="2879"/>
                    <a:pt x="729" y="2868"/>
                    <a:pt x="762" y="2868"/>
                  </a:cubicBezTo>
                  <a:cubicBezTo>
                    <a:pt x="807" y="2856"/>
                    <a:pt x="818" y="2868"/>
                    <a:pt x="807" y="2834"/>
                  </a:cubicBezTo>
                  <a:cubicBezTo>
                    <a:pt x="807" y="2789"/>
                    <a:pt x="818" y="2733"/>
                    <a:pt x="818" y="2733"/>
                  </a:cubicBezTo>
                  <a:cubicBezTo>
                    <a:pt x="818" y="2733"/>
                    <a:pt x="863" y="2711"/>
                    <a:pt x="886" y="2733"/>
                  </a:cubicBezTo>
                  <a:cubicBezTo>
                    <a:pt x="908" y="2755"/>
                    <a:pt x="931" y="2744"/>
                    <a:pt x="931" y="2722"/>
                  </a:cubicBezTo>
                  <a:cubicBezTo>
                    <a:pt x="931" y="2688"/>
                    <a:pt x="964" y="2711"/>
                    <a:pt x="986" y="2688"/>
                  </a:cubicBezTo>
                  <a:cubicBezTo>
                    <a:pt x="998" y="2666"/>
                    <a:pt x="1020" y="2655"/>
                    <a:pt x="1042" y="2666"/>
                  </a:cubicBezTo>
                  <a:cubicBezTo>
                    <a:pt x="1065" y="2666"/>
                    <a:pt x="1087" y="2666"/>
                    <a:pt x="1087" y="2632"/>
                  </a:cubicBezTo>
                  <a:cubicBezTo>
                    <a:pt x="1087" y="2599"/>
                    <a:pt x="1076" y="2531"/>
                    <a:pt x="1076" y="2531"/>
                  </a:cubicBezTo>
                  <a:cubicBezTo>
                    <a:pt x="1076" y="2531"/>
                    <a:pt x="1042" y="2498"/>
                    <a:pt x="1020" y="2475"/>
                  </a:cubicBezTo>
                  <a:cubicBezTo>
                    <a:pt x="998" y="2464"/>
                    <a:pt x="1031" y="2408"/>
                    <a:pt x="998" y="2363"/>
                  </a:cubicBezTo>
                  <a:cubicBezTo>
                    <a:pt x="975" y="2318"/>
                    <a:pt x="964" y="2251"/>
                    <a:pt x="998" y="2218"/>
                  </a:cubicBezTo>
                  <a:cubicBezTo>
                    <a:pt x="1020" y="2195"/>
                    <a:pt x="1020" y="2117"/>
                    <a:pt x="1054" y="2106"/>
                  </a:cubicBezTo>
                  <a:cubicBezTo>
                    <a:pt x="1087" y="2083"/>
                    <a:pt x="1076" y="1993"/>
                    <a:pt x="1087" y="1982"/>
                  </a:cubicBezTo>
                  <a:cubicBezTo>
                    <a:pt x="1087" y="1971"/>
                    <a:pt x="1144" y="1982"/>
                    <a:pt x="1200" y="1971"/>
                  </a:cubicBezTo>
                  <a:cubicBezTo>
                    <a:pt x="1244" y="1960"/>
                    <a:pt x="1244" y="1960"/>
                    <a:pt x="1244" y="1915"/>
                  </a:cubicBezTo>
                  <a:cubicBezTo>
                    <a:pt x="1244" y="1870"/>
                    <a:pt x="1300" y="1870"/>
                    <a:pt x="1345" y="1893"/>
                  </a:cubicBezTo>
                  <a:cubicBezTo>
                    <a:pt x="1379" y="1915"/>
                    <a:pt x="1468" y="1993"/>
                    <a:pt x="1491" y="2005"/>
                  </a:cubicBezTo>
                  <a:cubicBezTo>
                    <a:pt x="1502" y="2016"/>
                    <a:pt x="1491" y="2061"/>
                    <a:pt x="1502" y="2083"/>
                  </a:cubicBezTo>
                  <a:cubicBezTo>
                    <a:pt x="1502" y="2117"/>
                    <a:pt x="1513" y="2128"/>
                    <a:pt x="1547" y="2128"/>
                  </a:cubicBezTo>
                  <a:cubicBezTo>
                    <a:pt x="1580" y="2128"/>
                    <a:pt x="1580" y="2173"/>
                    <a:pt x="1580" y="2173"/>
                  </a:cubicBezTo>
                  <a:cubicBezTo>
                    <a:pt x="1580" y="2173"/>
                    <a:pt x="1670" y="2150"/>
                    <a:pt x="1704" y="2195"/>
                  </a:cubicBezTo>
                  <a:cubicBezTo>
                    <a:pt x="1737" y="2229"/>
                    <a:pt x="1805" y="2296"/>
                    <a:pt x="1838" y="2318"/>
                  </a:cubicBezTo>
                  <a:cubicBezTo>
                    <a:pt x="1838" y="2307"/>
                    <a:pt x="1849" y="2296"/>
                    <a:pt x="1849" y="2285"/>
                  </a:cubicBezTo>
                  <a:cubicBezTo>
                    <a:pt x="1872" y="2251"/>
                    <a:pt x="1917" y="2184"/>
                    <a:pt x="1939" y="2139"/>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1" name="Freeform 15"/>
            <p:cNvSpPr>
              <a:spLocks noChangeArrowheads="1"/>
            </p:cNvSpPr>
            <p:nvPr/>
          </p:nvSpPr>
          <p:spPr bwMode="auto">
            <a:xfrm>
              <a:off x="3176588" y="2643188"/>
              <a:ext cx="936625" cy="1201737"/>
            </a:xfrm>
            <a:custGeom>
              <a:avLst/>
              <a:gdLst>
                <a:gd name="T0" fmla="*/ 2600 w 2601"/>
                <a:gd name="T1" fmla="*/ 2823 h 3339"/>
                <a:gd name="T2" fmla="*/ 2454 w 2601"/>
                <a:gd name="T3" fmla="*/ 2767 h 3339"/>
                <a:gd name="T4" fmla="*/ 2376 w 2601"/>
                <a:gd name="T5" fmla="*/ 2654 h 3339"/>
                <a:gd name="T6" fmla="*/ 2319 w 2601"/>
                <a:gd name="T7" fmla="*/ 2453 h 3339"/>
                <a:gd name="T8" fmla="*/ 2252 w 2601"/>
                <a:gd name="T9" fmla="*/ 2263 h 3339"/>
                <a:gd name="T10" fmla="*/ 2241 w 2601"/>
                <a:gd name="T11" fmla="*/ 2150 h 3339"/>
                <a:gd name="T12" fmla="*/ 2140 w 2601"/>
                <a:gd name="T13" fmla="*/ 1938 h 3339"/>
                <a:gd name="T14" fmla="*/ 2017 w 2601"/>
                <a:gd name="T15" fmla="*/ 1927 h 3339"/>
                <a:gd name="T16" fmla="*/ 1905 w 2601"/>
                <a:gd name="T17" fmla="*/ 1961 h 3339"/>
                <a:gd name="T18" fmla="*/ 1827 w 2601"/>
                <a:gd name="T19" fmla="*/ 1837 h 3339"/>
                <a:gd name="T20" fmla="*/ 1770 w 2601"/>
                <a:gd name="T21" fmla="*/ 1714 h 3339"/>
                <a:gd name="T22" fmla="*/ 1703 w 2601"/>
                <a:gd name="T23" fmla="*/ 1602 h 3339"/>
                <a:gd name="T24" fmla="*/ 1614 w 2601"/>
                <a:gd name="T25" fmla="*/ 1490 h 3339"/>
                <a:gd name="T26" fmla="*/ 1513 w 2601"/>
                <a:gd name="T27" fmla="*/ 1300 h 3339"/>
                <a:gd name="T28" fmla="*/ 1468 w 2601"/>
                <a:gd name="T29" fmla="*/ 1199 h 3339"/>
                <a:gd name="T30" fmla="*/ 1513 w 2601"/>
                <a:gd name="T31" fmla="*/ 1020 h 3339"/>
                <a:gd name="T32" fmla="*/ 1591 w 2601"/>
                <a:gd name="T33" fmla="*/ 1008 h 3339"/>
                <a:gd name="T34" fmla="*/ 1513 w 2601"/>
                <a:gd name="T35" fmla="*/ 851 h 3339"/>
                <a:gd name="T36" fmla="*/ 1401 w 2601"/>
                <a:gd name="T37" fmla="*/ 717 h 3339"/>
                <a:gd name="T38" fmla="*/ 1345 w 2601"/>
                <a:gd name="T39" fmla="*/ 661 h 3339"/>
                <a:gd name="T40" fmla="*/ 1255 w 2601"/>
                <a:gd name="T41" fmla="*/ 627 h 3339"/>
                <a:gd name="T42" fmla="*/ 1031 w 2601"/>
                <a:gd name="T43" fmla="*/ 515 h 3339"/>
                <a:gd name="T44" fmla="*/ 986 w 2601"/>
                <a:gd name="T45" fmla="*/ 269 h 3339"/>
                <a:gd name="T46" fmla="*/ 986 w 2601"/>
                <a:gd name="T47" fmla="*/ 157 h 3339"/>
                <a:gd name="T48" fmla="*/ 863 w 2601"/>
                <a:gd name="T49" fmla="*/ 0 h 3339"/>
                <a:gd name="T50" fmla="*/ 571 w 2601"/>
                <a:gd name="T51" fmla="*/ 235 h 3339"/>
                <a:gd name="T52" fmla="*/ 437 w 2601"/>
                <a:gd name="T53" fmla="*/ 313 h 3339"/>
                <a:gd name="T54" fmla="*/ 258 w 2601"/>
                <a:gd name="T55" fmla="*/ 437 h 3339"/>
                <a:gd name="T56" fmla="*/ 224 w 2601"/>
                <a:gd name="T57" fmla="*/ 470 h 3339"/>
                <a:gd name="T58" fmla="*/ 269 w 2601"/>
                <a:gd name="T59" fmla="*/ 605 h 3339"/>
                <a:gd name="T60" fmla="*/ 179 w 2601"/>
                <a:gd name="T61" fmla="*/ 493 h 3339"/>
                <a:gd name="T62" fmla="*/ 101 w 2601"/>
                <a:gd name="T63" fmla="*/ 638 h 3339"/>
                <a:gd name="T64" fmla="*/ 22 w 2601"/>
                <a:gd name="T65" fmla="*/ 751 h 3339"/>
                <a:gd name="T66" fmla="*/ 33 w 2601"/>
                <a:gd name="T67" fmla="*/ 806 h 3339"/>
                <a:gd name="T68" fmla="*/ 33 w 2601"/>
                <a:gd name="T69" fmla="*/ 896 h 3339"/>
                <a:gd name="T70" fmla="*/ 112 w 2601"/>
                <a:gd name="T71" fmla="*/ 941 h 3339"/>
                <a:gd name="T72" fmla="*/ 414 w 2601"/>
                <a:gd name="T73" fmla="*/ 1131 h 3339"/>
                <a:gd name="T74" fmla="*/ 448 w 2601"/>
                <a:gd name="T75" fmla="*/ 1064 h 3339"/>
                <a:gd name="T76" fmla="*/ 538 w 2601"/>
                <a:gd name="T77" fmla="*/ 1210 h 3339"/>
                <a:gd name="T78" fmla="*/ 717 w 2601"/>
                <a:gd name="T79" fmla="*/ 1356 h 3339"/>
                <a:gd name="T80" fmla="*/ 796 w 2601"/>
                <a:gd name="T81" fmla="*/ 1389 h 3339"/>
                <a:gd name="T82" fmla="*/ 1019 w 2601"/>
                <a:gd name="T83" fmla="*/ 1714 h 3339"/>
                <a:gd name="T84" fmla="*/ 1165 w 2601"/>
                <a:gd name="T85" fmla="*/ 1871 h 3339"/>
                <a:gd name="T86" fmla="*/ 1277 w 2601"/>
                <a:gd name="T87" fmla="*/ 1860 h 3339"/>
                <a:gd name="T88" fmla="*/ 1456 w 2601"/>
                <a:gd name="T89" fmla="*/ 2083 h 3339"/>
                <a:gd name="T90" fmla="*/ 1614 w 2601"/>
                <a:gd name="T91" fmla="*/ 2296 h 3339"/>
                <a:gd name="T92" fmla="*/ 1871 w 2601"/>
                <a:gd name="T93" fmla="*/ 2643 h 3339"/>
                <a:gd name="T94" fmla="*/ 2062 w 2601"/>
                <a:gd name="T95" fmla="*/ 2901 h 3339"/>
                <a:gd name="T96" fmla="*/ 2196 w 2601"/>
                <a:gd name="T97" fmla="*/ 3058 h 3339"/>
                <a:gd name="T98" fmla="*/ 2308 w 2601"/>
                <a:gd name="T99" fmla="*/ 3294 h 3339"/>
                <a:gd name="T100" fmla="*/ 2342 w 2601"/>
                <a:gd name="T101" fmla="*/ 3103 h 3339"/>
                <a:gd name="T102" fmla="*/ 2409 w 2601"/>
                <a:gd name="T103" fmla="*/ 3181 h 3339"/>
                <a:gd name="T104" fmla="*/ 2532 w 2601"/>
                <a:gd name="T105" fmla="*/ 3204 h 3339"/>
                <a:gd name="T106" fmla="*/ 2499 w 2601"/>
                <a:gd name="T107" fmla="*/ 3025 h 3339"/>
                <a:gd name="T108" fmla="*/ 2555 w 2601"/>
                <a:gd name="T109" fmla="*/ 2856 h 3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1" h="3339">
                  <a:moveTo>
                    <a:pt x="2600" y="2823"/>
                  </a:moveTo>
                  <a:lnTo>
                    <a:pt x="2600" y="2823"/>
                  </a:lnTo>
                  <a:cubicBezTo>
                    <a:pt x="2589" y="2800"/>
                    <a:pt x="2566" y="2767"/>
                    <a:pt x="2521" y="2778"/>
                  </a:cubicBezTo>
                  <a:cubicBezTo>
                    <a:pt x="2476" y="2778"/>
                    <a:pt x="2476" y="2789"/>
                    <a:pt x="2454" y="2767"/>
                  </a:cubicBezTo>
                  <a:cubicBezTo>
                    <a:pt x="2443" y="2756"/>
                    <a:pt x="2443" y="2711"/>
                    <a:pt x="2443" y="2688"/>
                  </a:cubicBezTo>
                  <a:cubicBezTo>
                    <a:pt x="2443" y="2677"/>
                    <a:pt x="2387" y="2688"/>
                    <a:pt x="2376" y="2654"/>
                  </a:cubicBezTo>
                  <a:cubicBezTo>
                    <a:pt x="2364" y="2610"/>
                    <a:pt x="2376" y="2576"/>
                    <a:pt x="2376" y="2543"/>
                  </a:cubicBezTo>
                  <a:cubicBezTo>
                    <a:pt x="2376" y="2509"/>
                    <a:pt x="2331" y="2475"/>
                    <a:pt x="2319" y="2453"/>
                  </a:cubicBezTo>
                  <a:cubicBezTo>
                    <a:pt x="2297" y="2430"/>
                    <a:pt x="2275" y="2487"/>
                    <a:pt x="2263" y="2453"/>
                  </a:cubicBezTo>
                  <a:cubicBezTo>
                    <a:pt x="2252" y="2419"/>
                    <a:pt x="2252" y="2307"/>
                    <a:pt x="2252" y="2263"/>
                  </a:cubicBezTo>
                  <a:cubicBezTo>
                    <a:pt x="2252" y="2218"/>
                    <a:pt x="2297" y="2229"/>
                    <a:pt x="2297" y="2206"/>
                  </a:cubicBezTo>
                  <a:cubicBezTo>
                    <a:pt x="2308" y="2195"/>
                    <a:pt x="2286" y="2184"/>
                    <a:pt x="2241" y="2150"/>
                  </a:cubicBezTo>
                  <a:cubicBezTo>
                    <a:pt x="2207" y="2117"/>
                    <a:pt x="2207" y="2028"/>
                    <a:pt x="2207" y="1995"/>
                  </a:cubicBezTo>
                  <a:cubicBezTo>
                    <a:pt x="2196" y="1961"/>
                    <a:pt x="2163" y="1950"/>
                    <a:pt x="2140" y="1938"/>
                  </a:cubicBezTo>
                  <a:cubicBezTo>
                    <a:pt x="2107" y="1927"/>
                    <a:pt x="2073" y="1893"/>
                    <a:pt x="2062" y="1893"/>
                  </a:cubicBezTo>
                  <a:cubicBezTo>
                    <a:pt x="2039" y="1893"/>
                    <a:pt x="2039" y="1905"/>
                    <a:pt x="2017" y="1927"/>
                  </a:cubicBezTo>
                  <a:cubicBezTo>
                    <a:pt x="1983" y="1938"/>
                    <a:pt x="1994" y="1950"/>
                    <a:pt x="1961" y="1961"/>
                  </a:cubicBezTo>
                  <a:cubicBezTo>
                    <a:pt x="1938" y="1983"/>
                    <a:pt x="1916" y="1972"/>
                    <a:pt x="1905" y="1961"/>
                  </a:cubicBezTo>
                  <a:cubicBezTo>
                    <a:pt x="1894" y="1950"/>
                    <a:pt x="1883" y="1938"/>
                    <a:pt x="1849" y="1938"/>
                  </a:cubicBezTo>
                  <a:cubicBezTo>
                    <a:pt x="1827" y="1938"/>
                    <a:pt x="1827" y="1882"/>
                    <a:pt x="1827" y="1837"/>
                  </a:cubicBezTo>
                  <a:cubicBezTo>
                    <a:pt x="1827" y="1804"/>
                    <a:pt x="1815" y="1804"/>
                    <a:pt x="1793" y="1793"/>
                  </a:cubicBezTo>
                  <a:cubicBezTo>
                    <a:pt x="1770" y="1770"/>
                    <a:pt x="1804" y="1726"/>
                    <a:pt x="1770" y="1714"/>
                  </a:cubicBezTo>
                  <a:cubicBezTo>
                    <a:pt x="1737" y="1703"/>
                    <a:pt x="1759" y="1681"/>
                    <a:pt x="1748" y="1647"/>
                  </a:cubicBezTo>
                  <a:cubicBezTo>
                    <a:pt x="1737" y="1613"/>
                    <a:pt x="1737" y="1602"/>
                    <a:pt x="1703" y="1602"/>
                  </a:cubicBezTo>
                  <a:cubicBezTo>
                    <a:pt x="1669" y="1591"/>
                    <a:pt x="1669" y="1569"/>
                    <a:pt x="1658" y="1546"/>
                  </a:cubicBezTo>
                  <a:cubicBezTo>
                    <a:pt x="1658" y="1524"/>
                    <a:pt x="1625" y="1524"/>
                    <a:pt x="1614" y="1490"/>
                  </a:cubicBezTo>
                  <a:cubicBezTo>
                    <a:pt x="1602" y="1468"/>
                    <a:pt x="1535" y="1479"/>
                    <a:pt x="1524" y="1468"/>
                  </a:cubicBezTo>
                  <a:cubicBezTo>
                    <a:pt x="1513" y="1468"/>
                    <a:pt x="1513" y="1356"/>
                    <a:pt x="1513" y="1300"/>
                  </a:cubicBezTo>
                  <a:cubicBezTo>
                    <a:pt x="1501" y="1255"/>
                    <a:pt x="1513" y="1255"/>
                    <a:pt x="1468" y="1266"/>
                  </a:cubicBezTo>
                  <a:cubicBezTo>
                    <a:pt x="1423" y="1266"/>
                    <a:pt x="1434" y="1221"/>
                    <a:pt x="1468" y="1199"/>
                  </a:cubicBezTo>
                  <a:cubicBezTo>
                    <a:pt x="1501" y="1176"/>
                    <a:pt x="1490" y="1154"/>
                    <a:pt x="1479" y="1109"/>
                  </a:cubicBezTo>
                  <a:cubicBezTo>
                    <a:pt x="1468" y="1075"/>
                    <a:pt x="1468" y="1031"/>
                    <a:pt x="1513" y="1020"/>
                  </a:cubicBezTo>
                  <a:cubicBezTo>
                    <a:pt x="1546" y="1008"/>
                    <a:pt x="1569" y="1008"/>
                    <a:pt x="1580" y="1008"/>
                  </a:cubicBezTo>
                  <a:cubicBezTo>
                    <a:pt x="1591" y="1008"/>
                    <a:pt x="1591" y="1008"/>
                    <a:pt x="1591" y="1008"/>
                  </a:cubicBezTo>
                  <a:cubicBezTo>
                    <a:pt x="1591" y="1008"/>
                    <a:pt x="1591" y="986"/>
                    <a:pt x="1580" y="941"/>
                  </a:cubicBezTo>
                  <a:cubicBezTo>
                    <a:pt x="1569" y="896"/>
                    <a:pt x="1535" y="874"/>
                    <a:pt x="1513" y="851"/>
                  </a:cubicBezTo>
                  <a:cubicBezTo>
                    <a:pt x="1501" y="829"/>
                    <a:pt x="1501" y="840"/>
                    <a:pt x="1468" y="829"/>
                  </a:cubicBezTo>
                  <a:cubicBezTo>
                    <a:pt x="1434" y="829"/>
                    <a:pt x="1412" y="762"/>
                    <a:pt x="1401" y="717"/>
                  </a:cubicBezTo>
                  <a:cubicBezTo>
                    <a:pt x="1401" y="672"/>
                    <a:pt x="1401" y="672"/>
                    <a:pt x="1378" y="672"/>
                  </a:cubicBezTo>
                  <a:cubicBezTo>
                    <a:pt x="1356" y="683"/>
                    <a:pt x="1345" y="683"/>
                    <a:pt x="1345" y="661"/>
                  </a:cubicBezTo>
                  <a:cubicBezTo>
                    <a:pt x="1333" y="638"/>
                    <a:pt x="1333" y="627"/>
                    <a:pt x="1311" y="627"/>
                  </a:cubicBezTo>
                  <a:cubicBezTo>
                    <a:pt x="1277" y="627"/>
                    <a:pt x="1266" y="638"/>
                    <a:pt x="1255" y="627"/>
                  </a:cubicBezTo>
                  <a:cubicBezTo>
                    <a:pt x="1244" y="616"/>
                    <a:pt x="1109" y="616"/>
                    <a:pt x="1109" y="616"/>
                  </a:cubicBezTo>
                  <a:cubicBezTo>
                    <a:pt x="1109" y="616"/>
                    <a:pt x="1064" y="549"/>
                    <a:pt x="1031" y="515"/>
                  </a:cubicBezTo>
                  <a:cubicBezTo>
                    <a:pt x="997" y="482"/>
                    <a:pt x="997" y="448"/>
                    <a:pt x="997" y="392"/>
                  </a:cubicBezTo>
                  <a:cubicBezTo>
                    <a:pt x="997" y="347"/>
                    <a:pt x="1008" y="280"/>
                    <a:pt x="986" y="269"/>
                  </a:cubicBezTo>
                  <a:cubicBezTo>
                    <a:pt x="963" y="269"/>
                    <a:pt x="952" y="257"/>
                    <a:pt x="963" y="246"/>
                  </a:cubicBezTo>
                  <a:cubicBezTo>
                    <a:pt x="974" y="235"/>
                    <a:pt x="986" y="190"/>
                    <a:pt x="986" y="157"/>
                  </a:cubicBezTo>
                  <a:cubicBezTo>
                    <a:pt x="986" y="123"/>
                    <a:pt x="941" y="89"/>
                    <a:pt x="896" y="78"/>
                  </a:cubicBezTo>
                  <a:cubicBezTo>
                    <a:pt x="851" y="78"/>
                    <a:pt x="863" y="0"/>
                    <a:pt x="863" y="0"/>
                  </a:cubicBezTo>
                  <a:cubicBezTo>
                    <a:pt x="694" y="0"/>
                    <a:pt x="694" y="0"/>
                    <a:pt x="694" y="0"/>
                  </a:cubicBezTo>
                  <a:cubicBezTo>
                    <a:pt x="571" y="235"/>
                    <a:pt x="571" y="235"/>
                    <a:pt x="571" y="235"/>
                  </a:cubicBezTo>
                  <a:cubicBezTo>
                    <a:pt x="437" y="313"/>
                    <a:pt x="437" y="313"/>
                    <a:pt x="437" y="313"/>
                  </a:cubicBezTo>
                  <a:lnTo>
                    <a:pt x="437" y="313"/>
                  </a:lnTo>
                  <a:cubicBezTo>
                    <a:pt x="437" y="369"/>
                    <a:pt x="437" y="369"/>
                    <a:pt x="437" y="369"/>
                  </a:cubicBezTo>
                  <a:cubicBezTo>
                    <a:pt x="258" y="437"/>
                    <a:pt x="258" y="437"/>
                    <a:pt x="258" y="437"/>
                  </a:cubicBezTo>
                  <a:cubicBezTo>
                    <a:pt x="190" y="426"/>
                    <a:pt x="190" y="426"/>
                    <a:pt x="190" y="426"/>
                  </a:cubicBezTo>
                  <a:cubicBezTo>
                    <a:pt x="201" y="459"/>
                    <a:pt x="213" y="470"/>
                    <a:pt x="224" y="470"/>
                  </a:cubicBezTo>
                  <a:cubicBezTo>
                    <a:pt x="246" y="459"/>
                    <a:pt x="269" y="482"/>
                    <a:pt x="258" y="515"/>
                  </a:cubicBezTo>
                  <a:cubicBezTo>
                    <a:pt x="246" y="549"/>
                    <a:pt x="246" y="582"/>
                    <a:pt x="269" y="605"/>
                  </a:cubicBezTo>
                  <a:cubicBezTo>
                    <a:pt x="280" y="616"/>
                    <a:pt x="213" y="627"/>
                    <a:pt x="213" y="571"/>
                  </a:cubicBezTo>
                  <a:cubicBezTo>
                    <a:pt x="213" y="515"/>
                    <a:pt x="201" y="493"/>
                    <a:pt x="179" y="493"/>
                  </a:cubicBezTo>
                  <a:cubicBezTo>
                    <a:pt x="168" y="493"/>
                    <a:pt x="168" y="560"/>
                    <a:pt x="145" y="571"/>
                  </a:cubicBezTo>
                  <a:cubicBezTo>
                    <a:pt x="112" y="582"/>
                    <a:pt x="101" y="616"/>
                    <a:pt x="101" y="638"/>
                  </a:cubicBezTo>
                  <a:cubicBezTo>
                    <a:pt x="101" y="661"/>
                    <a:pt x="78" y="661"/>
                    <a:pt x="45" y="672"/>
                  </a:cubicBezTo>
                  <a:cubicBezTo>
                    <a:pt x="22" y="683"/>
                    <a:pt x="0" y="739"/>
                    <a:pt x="22" y="751"/>
                  </a:cubicBezTo>
                  <a:cubicBezTo>
                    <a:pt x="33" y="751"/>
                    <a:pt x="45" y="728"/>
                    <a:pt x="56" y="751"/>
                  </a:cubicBezTo>
                  <a:cubicBezTo>
                    <a:pt x="67" y="762"/>
                    <a:pt x="56" y="795"/>
                    <a:pt x="33" y="806"/>
                  </a:cubicBezTo>
                  <a:cubicBezTo>
                    <a:pt x="0" y="818"/>
                    <a:pt x="11" y="840"/>
                    <a:pt x="33" y="840"/>
                  </a:cubicBezTo>
                  <a:cubicBezTo>
                    <a:pt x="56" y="851"/>
                    <a:pt x="56" y="885"/>
                    <a:pt x="33" y="896"/>
                  </a:cubicBezTo>
                  <a:cubicBezTo>
                    <a:pt x="0" y="907"/>
                    <a:pt x="22" y="941"/>
                    <a:pt x="45" y="941"/>
                  </a:cubicBezTo>
                  <a:cubicBezTo>
                    <a:pt x="78" y="941"/>
                    <a:pt x="89" y="919"/>
                    <a:pt x="112" y="941"/>
                  </a:cubicBezTo>
                  <a:cubicBezTo>
                    <a:pt x="145" y="975"/>
                    <a:pt x="314" y="1053"/>
                    <a:pt x="358" y="1087"/>
                  </a:cubicBezTo>
                  <a:cubicBezTo>
                    <a:pt x="392" y="1109"/>
                    <a:pt x="403" y="1131"/>
                    <a:pt x="414" y="1131"/>
                  </a:cubicBezTo>
                  <a:cubicBezTo>
                    <a:pt x="425" y="1120"/>
                    <a:pt x="403" y="1064"/>
                    <a:pt x="392" y="1042"/>
                  </a:cubicBezTo>
                  <a:cubicBezTo>
                    <a:pt x="392" y="1020"/>
                    <a:pt x="437" y="1020"/>
                    <a:pt x="448" y="1064"/>
                  </a:cubicBezTo>
                  <a:cubicBezTo>
                    <a:pt x="470" y="1109"/>
                    <a:pt x="470" y="1143"/>
                    <a:pt x="470" y="1165"/>
                  </a:cubicBezTo>
                  <a:cubicBezTo>
                    <a:pt x="470" y="1188"/>
                    <a:pt x="493" y="1210"/>
                    <a:pt x="538" y="1210"/>
                  </a:cubicBezTo>
                  <a:cubicBezTo>
                    <a:pt x="583" y="1210"/>
                    <a:pt x="638" y="1233"/>
                    <a:pt x="661" y="1244"/>
                  </a:cubicBezTo>
                  <a:cubicBezTo>
                    <a:pt x="683" y="1266"/>
                    <a:pt x="706" y="1356"/>
                    <a:pt x="717" y="1356"/>
                  </a:cubicBezTo>
                  <a:cubicBezTo>
                    <a:pt x="728" y="1356"/>
                    <a:pt x="683" y="1277"/>
                    <a:pt x="706" y="1266"/>
                  </a:cubicBezTo>
                  <a:cubicBezTo>
                    <a:pt x="739" y="1244"/>
                    <a:pt x="784" y="1322"/>
                    <a:pt x="796" y="1389"/>
                  </a:cubicBezTo>
                  <a:cubicBezTo>
                    <a:pt x="807" y="1445"/>
                    <a:pt x="807" y="1524"/>
                    <a:pt x="840" y="1557"/>
                  </a:cubicBezTo>
                  <a:cubicBezTo>
                    <a:pt x="885" y="1602"/>
                    <a:pt x="974" y="1669"/>
                    <a:pt x="1019" y="1714"/>
                  </a:cubicBezTo>
                  <a:cubicBezTo>
                    <a:pt x="1064" y="1759"/>
                    <a:pt x="1087" y="1826"/>
                    <a:pt x="1120" y="1871"/>
                  </a:cubicBezTo>
                  <a:cubicBezTo>
                    <a:pt x="1165" y="1905"/>
                    <a:pt x="1165" y="1905"/>
                    <a:pt x="1165" y="1871"/>
                  </a:cubicBezTo>
                  <a:cubicBezTo>
                    <a:pt x="1154" y="1826"/>
                    <a:pt x="1154" y="1770"/>
                    <a:pt x="1188" y="1759"/>
                  </a:cubicBezTo>
                  <a:cubicBezTo>
                    <a:pt x="1221" y="1748"/>
                    <a:pt x="1255" y="1815"/>
                    <a:pt x="1277" y="1860"/>
                  </a:cubicBezTo>
                  <a:cubicBezTo>
                    <a:pt x="1289" y="1916"/>
                    <a:pt x="1322" y="1995"/>
                    <a:pt x="1367" y="2006"/>
                  </a:cubicBezTo>
                  <a:cubicBezTo>
                    <a:pt x="1412" y="2006"/>
                    <a:pt x="1445" y="2017"/>
                    <a:pt x="1456" y="2083"/>
                  </a:cubicBezTo>
                  <a:cubicBezTo>
                    <a:pt x="1456" y="2150"/>
                    <a:pt x="1490" y="2218"/>
                    <a:pt x="1524" y="2218"/>
                  </a:cubicBezTo>
                  <a:cubicBezTo>
                    <a:pt x="1558" y="2218"/>
                    <a:pt x="1591" y="2229"/>
                    <a:pt x="1614" y="2296"/>
                  </a:cubicBezTo>
                  <a:cubicBezTo>
                    <a:pt x="1636" y="2363"/>
                    <a:pt x="1692" y="2520"/>
                    <a:pt x="1748" y="2554"/>
                  </a:cubicBezTo>
                  <a:cubicBezTo>
                    <a:pt x="1793" y="2599"/>
                    <a:pt x="1871" y="2610"/>
                    <a:pt x="1871" y="2643"/>
                  </a:cubicBezTo>
                  <a:cubicBezTo>
                    <a:pt x="1883" y="2677"/>
                    <a:pt x="1883" y="2733"/>
                    <a:pt x="1938" y="2767"/>
                  </a:cubicBezTo>
                  <a:cubicBezTo>
                    <a:pt x="2006" y="2800"/>
                    <a:pt x="2062" y="2879"/>
                    <a:pt x="2062" y="2901"/>
                  </a:cubicBezTo>
                  <a:cubicBezTo>
                    <a:pt x="2073" y="2923"/>
                    <a:pt x="2084" y="2991"/>
                    <a:pt x="2129" y="3002"/>
                  </a:cubicBezTo>
                  <a:cubicBezTo>
                    <a:pt x="2174" y="3013"/>
                    <a:pt x="2185" y="3002"/>
                    <a:pt x="2196" y="3058"/>
                  </a:cubicBezTo>
                  <a:cubicBezTo>
                    <a:pt x="2219" y="3103"/>
                    <a:pt x="2275" y="3181"/>
                    <a:pt x="2286" y="3192"/>
                  </a:cubicBezTo>
                  <a:cubicBezTo>
                    <a:pt x="2297" y="3215"/>
                    <a:pt x="2308" y="3260"/>
                    <a:pt x="2308" y="3294"/>
                  </a:cubicBezTo>
                  <a:cubicBezTo>
                    <a:pt x="2319" y="3327"/>
                    <a:pt x="2353" y="3338"/>
                    <a:pt x="2353" y="3305"/>
                  </a:cubicBezTo>
                  <a:cubicBezTo>
                    <a:pt x="2353" y="3271"/>
                    <a:pt x="2331" y="3159"/>
                    <a:pt x="2342" y="3103"/>
                  </a:cubicBezTo>
                  <a:cubicBezTo>
                    <a:pt x="2342" y="3047"/>
                    <a:pt x="2364" y="3013"/>
                    <a:pt x="2387" y="3069"/>
                  </a:cubicBezTo>
                  <a:cubicBezTo>
                    <a:pt x="2409" y="3114"/>
                    <a:pt x="2420" y="3148"/>
                    <a:pt x="2409" y="3181"/>
                  </a:cubicBezTo>
                  <a:cubicBezTo>
                    <a:pt x="2409" y="3181"/>
                    <a:pt x="2443" y="3181"/>
                    <a:pt x="2476" y="3204"/>
                  </a:cubicBezTo>
                  <a:cubicBezTo>
                    <a:pt x="2510" y="3226"/>
                    <a:pt x="2521" y="3226"/>
                    <a:pt x="2532" y="3204"/>
                  </a:cubicBezTo>
                  <a:cubicBezTo>
                    <a:pt x="2555" y="3192"/>
                    <a:pt x="2532" y="3125"/>
                    <a:pt x="2510" y="3103"/>
                  </a:cubicBezTo>
                  <a:cubicBezTo>
                    <a:pt x="2499" y="3092"/>
                    <a:pt x="2488" y="3058"/>
                    <a:pt x="2499" y="3025"/>
                  </a:cubicBezTo>
                  <a:cubicBezTo>
                    <a:pt x="2510" y="3002"/>
                    <a:pt x="2521" y="2957"/>
                    <a:pt x="2510" y="2923"/>
                  </a:cubicBezTo>
                  <a:cubicBezTo>
                    <a:pt x="2510" y="2890"/>
                    <a:pt x="2521" y="2867"/>
                    <a:pt x="2555" y="2856"/>
                  </a:cubicBezTo>
                  <a:cubicBezTo>
                    <a:pt x="2577" y="2856"/>
                    <a:pt x="2600" y="2845"/>
                    <a:pt x="2600" y="2823"/>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2" name="Freeform 16"/>
            <p:cNvSpPr>
              <a:spLocks noChangeArrowheads="1"/>
            </p:cNvSpPr>
            <p:nvPr/>
          </p:nvSpPr>
          <p:spPr bwMode="auto">
            <a:xfrm>
              <a:off x="3687763" y="2703513"/>
              <a:ext cx="1117600" cy="1133475"/>
            </a:xfrm>
            <a:custGeom>
              <a:avLst/>
              <a:gdLst>
                <a:gd name="T0" fmla="*/ 3026 w 3105"/>
                <a:gd name="T1" fmla="*/ 1569 h 3149"/>
                <a:gd name="T2" fmla="*/ 2970 w 3105"/>
                <a:gd name="T3" fmla="*/ 1356 h 3149"/>
                <a:gd name="T4" fmla="*/ 2880 w 3105"/>
                <a:gd name="T5" fmla="*/ 1389 h 3149"/>
                <a:gd name="T6" fmla="*/ 2701 w 3105"/>
                <a:gd name="T7" fmla="*/ 1434 h 3149"/>
                <a:gd name="T8" fmla="*/ 2488 w 3105"/>
                <a:gd name="T9" fmla="*/ 1210 h 3149"/>
                <a:gd name="T10" fmla="*/ 2443 w 3105"/>
                <a:gd name="T11" fmla="*/ 1065 h 3149"/>
                <a:gd name="T12" fmla="*/ 2454 w 3105"/>
                <a:gd name="T13" fmla="*/ 952 h 3149"/>
                <a:gd name="T14" fmla="*/ 2533 w 3105"/>
                <a:gd name="T15" fmla="*/ 796 h 3149"/>
                <a:gd name="T16" fmla="*/ 2510 w 3105"/>
                <a:gd name="T17" fmla="*/ 571 h 3149"/>
                <a:gd name="T18" fmla="*/ 2578 w 3105"/>
                <a:gd name="T19" fmla="*/ 425 h 3149"/>
                <a:gd name="T20" fmla="*/ 2286 w 3105"/>
                <a:gd name="T21" fmla="*/ 112 h 3149"/>
                <a:gd name="T22" fmla="*/ 1793 w 3105"/>
                <a:gd name="T23" fmla="*/ 246 h 3149"/>
                <a:gd name="T24" fmla="*/ 1681 w 3105"/>
                <a:gd name="T25" fmla="*/ 358 h 3149"/>
                <a:gd name="T26" fmla="*/ 1446 w 3105"/>
                <a:gd name="T27" fmla="*/ 302 h 3149"/>
                <a:gd name="T28" fmla="*/ 1367 w 3105"/>
                <a:gd name="T29" fmla="*/ 347 h 3149"/>
                <a:gd name="T30" fmla="*/ 1132 w 3105"/>
                <a:gd name="T31" fmla="*/ 201 h 3149"/>
                <a:gd name="T32" fmla="*/ 1031 w 3105"/>
                <a:gd name="T33" fmla="*/ 157 h 3149"/>
                <a:gd name="T34" fmla="*/ 863 w 3105"/>
                <a:gd name="T35" fmla="*/ 45 h 3149"/>
                <a:gd name="T36" fmla="*/ 706 w 3105"/>
                <a:gd name="T37" fmla="*/ 123 h 3149"/>
                <a:gd name="T38" fmla="*/ 639 w 3105"/>
                <a:gd name="T39" fmla="*/ 336 h 3149"/>
                <a:gd name="T40" fmla="*/ 515 w 3105"/>
                <a:gd name="T41" fmla="*/ 594 h 3149"/>
                <a:gd name="T42" fmla="*/ 460 w 3105"/>
                <a:gd name="T43" fmla="*/ 829 h 3149"/>
                <a:gd name="T44" fmla="*/ 258 w 3105"/>
                <a:gd name="T45" fmla="*/ 874 h 3149"/>
                <a:gd name="T46" fmla="*/ 157 w 3105"/>
                <a:gd name="T47" fmla="*/ 840 h 3149"/>
                <a:gd name="T48" fmla="*/ 168 w 3105"/>
                <a:gd name="T49" fmla="*/ 840 h 3149"/>
                <a:gd name="T50" fmla="*/ 56 w 3105"/>
                <a:gd name="T51" fmla="*/ 941 h 3149"/>
                <a:gd name="T52" fmla="*/ 45 w 3105"/>
                <a:gd name="T53" fmla="*/ 1098 h 3149"/>
                <a:gd name="T54" fmla="*/ 101 w 3105"/>
                <a:gd name="T55" fmla="*/ 1300 h 3149"/>
                <a:gd name="T56" fmla="*/ 235 w 3105"/>
                <a:gd name="T57" fmla="*/ 1378 h 3149"/>
                <a:gd name="T58" fmla="*/ 325 w 3105"/>
                <a:gd name="T59" fmla="*/ 1479 h 3149"/>
                <a:gd name="T60" fmla="*/ 370 w 3105"/>
                <a:gd name="T61" fmla="*/ 1625 h 3149"/>
                <a:gd name="T62" fmla="*/ 426 w 3105"/>
                <a:gd name="T63" fmla="*/ 1770 h 3149"/>
                <a:gd name="T64" fmla="*/ 538 w 3105"/>
                <a:gd name="T65" fmla="*/ 1793 h 3149"/>
                <a:gd name="T66" fmla="*/ 639 w 3105"/>
                <a:gd name="T67" fmla="*/ 1725 h 3149"/>
                <a:gd name="T68" fmla="*/ 784 w 3105"/>
                <a:gd name="T69" fmla="*/ 1827 h 3149"/>
                <a:gd name="T70" fmla="*/ 874 w 3105"/>
                <a:gd name="T71" fmla="*/ 2038 h 3149"/>
                <a:gd name="T72" fmla="*/ 840 w 3105"/>
                <a:gd name="T73" fmla="*/ 2285 h 3149"/>
                <a:gd name="T74" fmla="*/ 953 w 3105"/>
                <a:gd name="T75" fmla="*/ 2375 h 3149"/>
                <a:gd name="T76" fmla="*/ 1020 w 3105"/>
                <a:gd name="T77" fmla="*/ 2520 h 3149"/>
                <a:gd name="T78" fmla="*/ 1098 w 3105"/>
                <a:gd name="T79" fmla="*/ 2610 h 3149"/>
                <a:gd name="T80" fmla="*/ 1166 w 3105"/>
                <a:gd name="T81" fmla="*/ 2666 h 3149"/>
                <a:gd name="T82" fmla="*/ 1222 w 3105"/>
                <a:gd name="T83" fmla="*/ 2733 h 3149"/>
                <a:gd name="T84" fmla="*/ 1435 w 3105"/>
                <a:gd name="T85" fmla="*/ 2845 h 3149"/>
                <a:gd name="T86" fmla="*/ 1367 w 3105"/>
                <a:gd name="T87" fmla="*/ 2957 h 3149"/>
                <a:gd name="T88" fmla="*/ 1457 w 3105"/>
                <a:gd name="T89" fmla="*/ 3058 h 3149"/>
                <a:gd name="T90" fmla="*/ 1569 w 3105"/>
                <a:gd name="T91" fmla="*/ 3002 h 3149"/>
                <a:gd name="T92" fmla="*/ 1636 w 3105"/>
                <a:gd name="T93" fmla="*/ 3114 h 3149"/>
                <a:gd name="T94" fmla="*/ 1860 w 3105"/>
                <a:gd name="T95" fmla="*/ 3137 h 3149"/>
                <a:gd name="T96" fmla="*/ 1894 w 3105"/>
                <a:gd name="T97" fmla="*/ 2935 h 3149"/>
                <a:gd name="T98" fmla="*/ 1995 w 3105"/>
                <a:gd name="T99" fmla="*/ 2845 h 3149"/>
                <a:gd name="T100" fmla="*/ 1939 w 3105"/>
                <a:gd name="T101" fmla="*/ 2677 h 3149"/>
                <a:gd name="T102" fmla="*/ 1995 w 3105"/>
                <a:gd name="T103" fmla="*/ 2554 h 3149"/>
                <a:gd name="T104" fmla="*/ 2107 w 3105"/>
                <a:gd name="T105" fmla="*/ 2375 h 3149"/>
                <a:gd name="T106" fmla="*/ 2197 w 3105"/>
                <a:gd name="T107" fmla="*/ 2251 h 3149"/>
                <a:gd name="T108" fmla="*/ 2185 w 3105"/>
                <a:gd name="T109" fmla="*/ 2016 h 3149"/>
                <a:gd name="T110" fmla="*/ 2320 w 3105"/>
                <a:gd name="T111" fmla="*/ 1949 h 3149"/>
                <a:gd name="T112" fmla="*/ 2421 w 3105"/>
                <a:gd name="T113" fmla="*/ 1815 h 3149"/>
                <a:gd name="T114" fmla="*/ 2578 w 3105"/>
                <a:gd name="T115" fmla="*/ 1737 h 3149"/>
                <a:gd name="T116" fmla="*/ 2746 w 3105"/>
                <a:gd name="T117" fmla="*/ 1703 h 3149"/>
                <a:gd name="T118" fmla="*/ 2925 w 3105"/>
                <a:gd name="T119" fmla="*/ 1782 h 3149"/>
                <a:gd name="T120" fmla="*/ 3082 w 3105"/>
                <a:gd name="T121" fmla="*/ 1725 h 3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5" h="3149">
                  <a:moveTo>
                    <a:pt x="3026" y="1569"/>
                  </a:moveTo>
                  <a:lnTo>
                    <a:pt x="3026" y="1569"/>
                  </a:lnTo>
                  <a:cubicBezTo>
                    <a:pt x="3004" y="1558"/>
                    <a:pt x="3015" y="1524"/>
                    <a:pt x="3026" y="1445"/>
                  </a:cubicBezTo>
                  <a:cubicBezTo>
                    <a:pt x="3037" y="1356"/>
                    <a:pt x="3004" y="1367"/>
                    <a:pt x="2970" y="1356"/>
                  </a:cubicBezTo>
                  <a:cubicBezTo>
                    <a:pt x="2947" y="1345"/>
                    <a:pt x="2936" y="1322"/>
                    <a:pt x="2925" y="1300"/>
                  </a:cubicBezTo>
                  <a:cubicBezTo>
                    <a:pt x="2914" y="1322"/>
                    <a:pt x="2891" y="1356"/>
                    <a:pt x="2880" y="1389"/>
                  </a:cubicBezTo>
                  <a:cubicBezTo>
                    <a:pt x="2869" y="1445"/>
                    <a:pt x="2858" y="1501"/>
                    <a:pt x="2813" y="1513"/>
                  </a:cubicBezTo>
                  <a:cubicBezTo>
                    <a:pt x="2757" y="1535"/>
                    <a:pt x="2746" y="1434"/>
                    <a:pt x="2701" y="1434"/>
                  </a:cubicBezTo>
                  <a:cubicBezTo>
                    <a:pt x="2645" y="1434"/>
                    <a:pt x="2611" y="1423"/>
                    <a:pt x="2555" y="1378"/>
                  </a:cubicBezTo>
                  <a:cubicBezTo>
                    <a:pt x="2499" y="1322"/>
                    <a:pt x="2488" y="1232"/>
                    <a:pt x="2488" y="1210"/>
                  </a:cubicBezTo>
                  <a:cubicBezTo>
                    <a:pt x="2477" y="1176"/>
                    <a:pt x="2443" y="1199"/>
                    <a:pt x="2432" y="1188"/>
                  </a:cubicBezTo>
                  <a:cubicBezTo>
                    <a:pt x="2421" y="1176"/>
                    <a:pt x="2421" y="1087"/>
                    <a:pt x="2443" y="1065"/>
                  </a:cubicBezTo>
                  <a:cubicBezTo>
                    <a:pt x="2454" y="1053"/>
                    <a:pt x="2477" y="1042"/>
                    <a:pt x="2466" y="1031"/>
                  </a:cubicBezTo>
                  <a:cubicBezTo>
                    <a:pt x="2454" y="1031"/>
                    <a:pt x="2466" y="997"/>
                    <a:pt x="2454" y="952"/>
                  </a:cubicBezTo>
                  <a:cubicBezTo>
                    <a:pt x="2443" y="907"/>
                    <a:pt x="2466" y="907"/>
                    <a:pt x="2488" y="896"/>
                  </a:cubicBezTo>
                  <a:cubicBezTo>
                    <a:pt x="2522" y="874"/>
                    <a:pt x="2522" y="863"/>
                    <a:pt x="2533" y="796"/>
                  </a:cubicBezTo>
                  <a:cubicBezTo>
                    <a:pt x="2533" y="717"/>
                    <a:pt x="2510" y="683"/>
                    <a:pt x="2499" y="661"/>
                  </a:cubicBezTo>
                  <a:cubicBezTo>
                    <a:pt x="2477" y="627"/>
                    <a:pt x="2488" y="594"/>
                    <a:pt x="2510" y="571"/>
                  </a:cubicBezTo>
                  <a:cubicBezTo>
                    <a:pt x="2533" y="549"/>
                    <a:pt x="2522" y="482"/>
                    <a:pt x="2522" y="482"/>
                  </a:cubicBezTo>
                  <a:cubicBezTo>
                    <a:pt x="2578" y="425"/>
                    <a:pt x="2578" y="425"/>
                    <a:pt x="2578" y="425"/>
                  </a:cubicBezTo>
                  <a:cubicBezTo>
                    <a:pt x="2488" y="213"/>
                    <a:pt x="2488" y="213"/>
                    <a:pt x="2488" y="213"/>
                  </a:cubicBezTo>
                  <a:cubicBezTo>
                    <a:pt x="2286" y="112"/>
                    <a:pt x="2286" y="112"/>
                    <a:pt x="2286" y="112"/>
                  </a:cubicBezTo>
                  <a:cubicBezTo>
                    <a:pt x="1984" y="89"/>
                    <a:pt x="1984" y="89"/>
                    <a:pt x="1984" y="89"/>
                  </a:cubicBezTo>
                  <a:cubicBezTo>
                    <a:pt x="1793" y="246"/>
                    <a:pt x="1793" y="246"/>
                    <a:pt x="1793" y="246"/>
                  </a:cubicBezTo>
                  <a:cubicBezTo>
                    <a:pt x="1793" y="246"/>
                    <a:pt x="1771" y="291"/>
                    <a:pt x="1782" y="325"/>
                  </a:cubicBezTo>
                  <a:cubicBezTo>
                    <a:pt x="1793" y="370"/>
                    <a:pt x="1715" y="392"/>
                    <a:pt x="1681" y="358"/>
                  </a:cubicBezTo>
                  <a:cubicBezTo>
                    <a:pt x="1659" y="314"/>
                    <a:pt x="1625" y="246"/>
                    <a:pt x="1569" y="246"/>
                  </a:cubicBezTo>
                  <a:cubicBezTo>
                    <a:pt x="1524" y="258"/>
                    <a:pt x="1479" y="314"/>
                    <a:pt x="1446" y="302"/>
                  </a:cubicBezTo>
                  <a:cubicBezTo>
                    <a:pt x="1423" y="280"/>
                    <a:pt x="1401" y="246"/>
                    <a:pt x="1390" y="269"/>
                  </a:cubicBezTo>
                  <a:cubicBezTo>
                    <a:pt x="1378" y="280"/>
                    <a:pt x="1390" y="347"/>
                    <a:pt x="1367" y="347"/>
                  </a:cubicBezTo>
                  <a:cubicBezTo>
                    <a:pt x="1345" y="347"/>
                    <a:pt x="1289" y="280"/>
                    <a:pt x="1233" y="258"/>
                  </a:cubicBezTo>
                  <a:cubicBezTo>
                    <a:pt x="1177" y="246"/>
                    <a:pt x="1132" y="224"/>
                    <a:pt x="1132" y="201"/>
                  </a:cubicBezTo>
                  <a:cubicBezTo>
                    <a:pt x="1121" y="190"/>
                    <a:pt x="1121" y="145"/>
                    <a:pt x="1098" y="157"/>
                  </a:cubicBezTo>
                  <a:cubicBezTo>
                    <a:pt x="1087" y="168"/>
                    <a:pt x="1042" y="190"/>
                    <a:pt x="1031" y="157"/>
                  </a:cubicBezTo>
                  <a:cubicBezTo>
                    <a:pt x="1009" y="134"/>
                    <a:pt x="964" y="67"/>
                    <a:pt x="919" y="67"/>
                  </a:cubicBezTo>
                  <a:cubicBezTo>
                    <a:pt x="885" y="78"/>
                    <a:pt x="863" y="67"/>
                    <a:pt x="863" y="45"/>
                  </a:cubicBezTo>
                  <a:cubicBezTo>
                    <a:pt x="852" y="22"/>
                    <a:pt x="818" y="0"/>
                    <a:pt x="796" y="45"/>
                  </a:cubicBezTo>
                  <a:cubicBezTo>
                    <a:pt x="773" y="78"/>
                    <a:pt x="740" y="101"/>
                    <a:pt x="706" y="123"/>
                  </a:cubicBezTo>
                  <a:cubicBezTo>
                    <a:pt x="673" y="145"/>
                    <a:pt x="661" y="168"/>
                    <a:pt x="673" y="213"/>
                  </a:cubicBezTo>
                  <a:cubicBezTo>
                    <a:pt x="684" y="258"/>
                    <a:pt x="661" y="314"/>
                    <a:pt x="639" y="336"/>
                  </a:cubicBezTo>
                  <a:cubicBezTo>
                    <a:pt x="605" y="347"/>
                    <a:pt x="549" y="425"/>
                    <a:pt x="549" y="493"/>
                  </a:cubicBezTo>
                  <a:cubicBezTo>
                    <a:pt x="538" y="560"/>
                    <a:pt x="538" y="583"/>
                    <a:pt x="515" y="594"/>
                  </a:cubicBezTo>
                  <a:cubicBezTo>
                    <a:pt x="493" y="594"/>
                    <a:pt x="482" y="627"/>
                    <a:pt x="482" y="683"/>
                  </a:cubicBezTo>
                  <a:cubicBezTo>
                    <a:pt x="482" y="739"/>
                    <a:pt x="482" y="818"/>
                    <a:pt x="460" y="829"/>
                  </a:cubicBezTo>
                  <a:cubicBezTo>
                    <a:pt x="437" y="840"/>
                    <a:pt x="359" y="907"/>
                    <a:pt x="347" y="907"/>
                  </a:cubicBezTo>
                  <a:cubicBezTo>
                    <a:pt x="347" y="907"/>
                    <a:pt x="280" y="885"/>
                    <a:pt x="258" y="874"/>
                  </a:cubicBezTo>
                  <a:cubicBezTo>
                    <a:pt x="224" y="863"/>
                    <a:pt x="157" y="840"/>
                    <a:pt x="157" y="840"/>
                  </a:cubicBezTo>
                  <a:lnTo>
                    <a:pt x="157" y="840"/>
                  </a:lnTo>
                  <a:lnTo>
                    <a:pt x="157" y="840"/>
                  </a:lnTo>
                  <a:cubicBezTo>
                    <a:pt x="168" y="840"/>
                    <a:pt x="168" y="840"/>
                    <a:pt x="168" y="840"/>
                  </a:cubicBezTo>
                  <a:cubicBezTo>
                    <a:pt x="168" y="840"/>
                    <a:pt x="135" y="829"/>
                    <a:pt x="90" y="852"/>
                  </a:cubicBezTo>
                  <a:cubicBezTo>
                    <a:pt x="45" y="863"/>
                    <a:pt x="45" y="907"/>
                    <a:pt x="56" y="941"/>
                  </a:cubicBezTo>
                  <a:cubicBezTo>
                    <a:pt x="67" y="986"/>
                    <a:pt x="78" y="1008"/>
                    <a:pt x="45" y="1031"/>
                  </a:cubicBezTo>
                  <a:cubicBezTo>
                    <a:pt x="11" y="1053"/>
                    <a:pt x="0" y="1098"/>
                    <a:pt x="45" y="1098"/>
                  </a:cubicBezTo>
                  <a:cubicBezTo>
                    <a:pt x="90" y="1087"/>
                    <a:pt x="78" y="1087"/>
                    <a:pt x="90" y="1132"/>
                  </a:cubicBezTo>
                  <a:cubicBezTo>
                    <a:pt x="90" y="1188"/>
                    <a:pt x="90" y="1300"/>
                    <a:pt x="101" y="1300"/>
                  </a:cubicBezTo>
                  <a:cubicBezTo>
                    <a:pt x="112" y="1311"/>
                    <a:pt x="179" y="1300"/>
                    <a:pt x="191" y="1322"/>
                  </a:cubicBezTo>
                  <a:cubicBezTo>
                    <a:pt x="202" y="1356"/>
                    <a:pt x="235" y="1356"/>
                    <a:pt x="235" y="1378"/>
                  </a:cubicBezTo>
                  <a:cubicBezTo>
                    <a:pt x="246" y="1401"/>
                    <a:pt x="246" y="1423"/>
                    <a:pt x="280" y="1434"/>
                  </a:cubicBezTo>
                  <a:cubicBezTo>
                    <a:pt x="314" y="1434"/>
                    <a:pt x="314" y="1445"/>
                    <a:pt x="325" y="1479"/>
                  </a:cubicBezTo>
                  <a:cubicBezTo>
                    <a:pt x="336" y="1513"/>
                    <a:pt x="314" y="1535"/>
                    <a:pt x="347" y="1546"/>
                  </a:cubicBezTo>
                  <a:cubicBezTo>
                    <a:pt x="381" y="1558"/>
                    <a:pt x="347" y="1602"/>
                    <a:pt x="370" y="1625"/>
                  </a:cubicBezTo>
                  <a:cubicBezTo>
                    <a:pt x="392" y="1636"/>
                    <a:pt x="404" y="1636"/>
                    <a:pt x="404" y="1669"/>
                  </a:cubicBezTo>
                  <a:cubicBezTo>
                    <a:pt x="404" y="1714"/>
                    <a:pt x="404" y="1770"/>
                    <a:pt x="426" y="1770"/>
                  </a:cubicBezTo>
                  <a:cubicBezTo>
                    <a:pt x="460" y="1770"/>
                    <a:pt x="471" y="1782"/>
                    <a:pt x="482" y="1793"/>
                  </a:cubicBezTo>
                  <a:cubicBezTo>
                    <a:pt x="493" y="1804"/>
                    <a:pt x="515" y="1815"/>
                    <a:pt x="538" y="1793"/>
                  </a:cubicBezTo>
                  <a:cubicBezTo>
                    <a:pt x="571" y="1782"/>
                    <a:pt x="560" y="1770"/>
                    <a:pt x="594" y="1759"/>
                  </a:cubicBezTo>
                  <a:cubicBezTo>
                    <a:pt x="616" y="1737"/>
                    <a:pt x="616" y="1725"/>
                    <a:pt x="639" y="1725"/>
                  </a:cubicBezTo>
                  <a:cubicBezTo>
                    <a:pt x="650" y="1725"/>
                    <a:pt x="684" y="1759"/>
                    <a:pt x="717" y="1770"/>
                  </a:cubicBezTo>
                  <a:cubicBezTo>
                    <a:pt x="740" y="1782"/>
                    <a:pt x="773" y="1793"/>
                    <a:pt x="784" y="1827"/>
                  </a:cubicBezTo>
                  <a:cubicBezTo>
                    <a:pt x="784" y="1860"/>
                    <a:pt x="784" y="1949"/>
                    <a:pt x="818" y="1982"/>
                  </a:cubicBezTo>
                  <a:cubicBezTo>
                    <a:pt x="863" y="2016"/>
                    <a:pt x="885" y="2027"/>
                    <a:pt x="874" y="2038"/>
                  </a:cubicBezTo>
                  <a:cubicBezTo>
                    <a:pt x="874" y="2061"/>
                    <a:pt x="829" y="2050"/>
                    <a:pt x="829" y="2095"/>
                  </a:cubicBezTo>
                  <a:cubicBezTo>
                    <a:pt x="829" y="2139"/>
                    <a:pt x="829" y="2251"/>
                    <a:pt x="840" y="2285"/>
                  </a:cubicBezTo>
                  <a:cubicBezTo>
                    <a:pt x="852" y="2319"/>
                    <a:pt x="874" y="2262"/>
                    <a:pt x="896" y="2285"/>
                  </a:cubicBezTo>
                  <a:cubicBezTo>
                    <a:pt x="908" y="2307"/>
                    <a:pt x="953" y="2341"/>
                    <a:pt x="953" y="2375"/>
                  </a:cubicBezTo>
                  <a:cubicBezTo>
                    <a:pt x="953" y="2408"/>
                    <a:pt x="941" y="2442"/>
                    <a:pt x="953" y="2486"/>
                  </a:cubicBezTo>
                  <a:cubicBezTo>
                    <a:pt x="964" y="2520"/>
                    <a:pt x="1020" y="2509"/>
                    <a:pt x="1020" y="2520"/>
                  </a:cubicBezTo>
                  <a:cubicBezTo>
                    <a:pt x="1020" y="2543"/>
                    <a:pt x="1020" y="2588"/>
                    <a:pt x="1031" y="2599"/>
                  </a:cubicBezTo>
                  <a:cubicBezTo>
                    <a:pt x="1053" y="2621"/>
                    <a:pt x="1053" y="2610"/>
                    <a:pt x="1098" y="2610"/>
                  </a:cubicBezTo>
                  <a:cubicBezTo>
                    <a:pt x="1143" y="2599"/>
                    <a:pt x="1166" y="2632"/>
                    <a:pt x="1177" y="2655"/>
                  </a:cubicBezTo>
                  <a:cubicBezTo>
                    <a:pt x="1177" y="2655"/>
                    <a:pt x="1177" y="2666"/>
                    <a:pt x="1166" y="2666"/>
                  </a:cubicBezTo>
                  <a:cubicBezTo>
                    <a:pt x="1177" y="2677"/>
                    <a:pt x="1177" y="2677"/>
                    <a:pt x="1188" y="2688"/>
                  </a:cubicBezTo>
                  <a:cubicBezTo>
                    <a:pt x="1199" y="2722"/>
                    <a:pt x="1188" y="2744"/>
                    <a:pt x="1222" y="2733"/>
                  </a:cubicBezTo>
                  <a:cubicBezTo>
                    <a:pt x="1266" y="2722"/>
                    <a:pt x="1401" y="2733"/>
                    <a:pt x="1412" y="2744"/>
                  </a:cubicBezTo>
                  <a:cubicBezTo>
                    <a:pt x="1412" y="2767"/>
                    <a:pt x="1401" y="2823"/>
                    <a:pt x="1435" y="2845"/>
                  </a:cubicBezTo>
                  <a:cubicBezTo>
                    <a:pt x="1468" y="2868"/>
                    <a:pt x="1479" y="2912"/>
                    <a:pt x="1435" y="2912"/>
                  </a:cubicBezTo>
                  <a:cubicBezTo>
                    <a:pt x="1390" y="2912"/>
                    <a:pt x="1356" y="2924"/>
                    <a:pt x="1367" y="2957"/>
                  </a:cubicBezTo>
                  <a:cubicBezTo>
                    <a:pt x="1378" y="2980"/>
                    <a:pt x="1435" y="2957"/>
                    <a:pt x="1435" y="2991"/>
                  </a:cubicBezTo>
                  <a:cubicBezTo>
                    <a:pt x="1423" y="3013"/>
                    <a:pt x="1423" y="3081"/>
                    <a:pt x="1457" y="3058"/>
                  </a:cubicBezTo>
                  <a:cubicBezTo>
                    <a:pt x="1491" y="3036"/>
                    <a:pt x="1535" y="3013"/>
                    <a:pt x="1524" y="2991"/>
                  </a:cubicBezTo>
                  <a:cubicBezTo>
                    <a:pt x="1524" y="2968"/>
                    <a:pt x="1569" y="2968"/>
                    <a:pt x="1569" y="3002"/>
                  </a:cubicBezTo>
                  <a:cubicBezTo>
                    <a:pt x="1569" y="3036"/>
                    <a:pt x="1558" y="3047"/>
                    <a:pt x="1591" y="3047"/>
                  </a:cubicBezTo>
                  <a:cubicBezTo>
                    <a:pt x="1625" y="3047"/>
                    <a:pt x="1636" y="3092"/>
                    <a:pt x="1636" y="3114"/>
                  </a:cubicBezTo>
                  <a:cubicBezTo>
                    <a:pt x="1647" y="3148"/>
                    <a:pt x="1670" y="3148"/>
                    <a:pt x="1737" y="3137"/>
                  </a:cubicBezTo>
                  <a:cubicBezTo>
                    <a:pt x="1782" y="3137"/>
                    <a:pt x="1838" y="3137"/>
                    <a:pt x="1860" y="3137"/>
                  </a:cubicBezTo>
                  <a:cubicBezTo>
                    <a:pt x="1860" y="3103"/>
                    <a:pt x="1860" y="3013"/>
                    <a:pt x="1871" y="3002"/>
                  </a:cubicBezTo>
                  <a:cubicBezTo>
                    <a:pt x="1894" y="3002"/>
                    <a:pt x="1894" y="2980"/>
                    <a:pt x="1894" y="2935"/>
                  </a:cubicBezTo>
                  <a:cubicBezTo>
                    <a:pt x="1883" y="2901"/>
                    <a:pt x="1894" y="2890"/>
                    <a:pt x="1939" y="2879"/>
                  </a:cubicBezTo>
                  <a:cubicBezTo>
                    <a:pt x="1973" y="2879"/>
                    <a:pt x="1995" y="2868"/>
                    <a:pt x="1995" y="2845"/>
                  </a:cubicBezTo>
                  <a:cubicBezTo>
                    <a:pt x="1995" y="2812"/>
                    <a:pt x="1984" y="2789"/>
                    <a:pt x="1961" y="2778"/>
                  </a:cubicBezTo>
                  <a:cubicBezTo>
                    <a:pt x="1950" y="2767"/>
                    <a:pt x="1961" y="2722"/>
                    <a:pt x="1939" y="2677"/>
                  </a:cubicBezTo>
                  <a:cubicBezTo>
                    <a:pt x="1928" y="2632"/>
                    <a:pt x="1950" y="2599"/>
                    <a:pt x="1984" y="2610"/>
                  </a:cubicBezTo>
                  <a:cubicBezTo>
                    <a:pt x="2017" y="2610"/>
                    <a:pt x="1984" y="2565"/>
                    <a:pt x="1995" y="2554"/>
                  </a:cubicBezTo>
                  <a:cubicBezTo>
                    <a:pt x="2017" y="2543"/>
                    <a:pt x="2006" y="2531"/>
                    <a:pt x="2017" y="2464"/>
                  </a:cubicBezTo>
                  <a:cubicBezTo>
                    <a:pt x="2028" y="2408"/>
                    <a:pt x="2062" y="2386"/>
                    <a:pt x="2107" y="2375"/>
                  </a:cubicBezTo>
                  <a:cubicBezTo>
                    <a:pt x="2152" y="2375"/>
                    <a:pt x="2140" y="2319"/>
                    <a:pt x="2174" y="2296"/>
                  </a:cubicBezTo>
                  <a:cubicBezTo>
                    <a:pt x="2219" y="2285"/>
                    <a:pt x="2208" y="2274"/>
                    <a:pt x="2197" y="2251"/>
                  </a:cubicBezTo>
                  <a:cubicBezTo>
                    <a:pt x="2185" y="2229"/>
                    <a:pt x="2197" y="2162"/>
                    <a:pt x="2185" y="2128"/>
                  </a:cubicBezTo>
                  <a:cubicBezTo>
                    <a:pt x="2174" y="2095"/>
                    <a:pt x="2174" y="2016"/>
                    <a:pt x="2185" y="2016"/>
                  </a:cubicBezTo>
                  <a:cubicBezTo>
                    <a:pt x="2208" y="2016"/>
                    <a:pt x="2230" y="2005"/>
                    <a:pt x="2230" y="1982"/>
                  </a:cubicBezTo>
                  <a:cubicBezTo>
                    <a:pt x="2230" y="1949"/>
                    <a:pt x="2264" y="1926"/>
                    <a:pt x="2320" y="1949"/>
                  </a:cubicBezTo>
                  <a:cubicBezTo>
                    <a:pt x="2365" y="1960"/>
                    <a:pt x="2353" y="1915"/>
                    <a:pt x="2365" y="1871"/>
                  </a:cubicBezTo>
                  <a:cubicBezTo>
                    <a:pt x="2376" y="1827"/>
                    <a:pt x="2398" y="1815"/>
                    <a:pt x="2421" y="1815"/>
                  </a:cubicBezTo>
                  <a:cubicBezTo>
                    <a:pt x="2443" y="1815"/>
                    <a:pt x="2477" y="1770"/>
                    <a:pt x="2477" y="1725"/>
                  </a:cubicBezTo>
                  <a:cubicBezTo>
                    <a:pt x="2477" y="1681"/>
                    <a:pt x="2522" y="1714"/>
                    <a:pt x="2578" y="1737"/>
                  </a:cubicBezTo>
                  <a:cubicBezTo>
                    <a:pt x="2622" y="1770"/>
                    <a:pt x="2667" y="1770"/>
                    <a:pt x="2667" y="1737"/>
                  </a:cubicBezTo>
                  <a:cubicBezTo>
                    <a:pt x="2678" y="1714"/>
                    <a:pt x="2701" y="1692"/>
                    <a:pt x="2746" y="1703"/>
                  </a:cubicBezTo>
                  <a:cubicBezTo>
                    <a:pt x="2779" y="1703"/>
                    <a:pt x="2824" y="1737"/>
                    <a:pt x="2846" y="1770"/>
                  </a:cubicBezTo>
                  <a:cubicBezTo>
                    <a:pt x="2869" y="1793"/>
                    <a:pt x="2891" y="1770"/>
                    <a:pt x="2925" y="1782"/>
                  </a:cubicBezTo>
                  <a:cubicBezTo>
                    <a:pt x="2947" y="1804"/>
                    <a:pt x="2970" y="1804"/>
                    <a:pt x="2981" y="1759"/>
                  </a:cubicBezTo>
                  <a:cubicBezTo>
                    <a:pt x="2981" y="1714"/>
                    <a:pt x="3060" y="1759"/>
                    <a:pt x="3082" y="1725"/>
                  </a:cubicBezTo>
                  <a:cubicBezTo>
                    <a:pt x="3104" y="1681"/>
                    <a:pt x="3048" y="1580"/>
                    <a:pt x="3026" y="1569"/>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3" name="Freeform 17"/>
            <p:cNvSpPr>
              <a:spLocks noChangeArrowheads="1"/>
            </p:cNvSpPr>
            <p:nvPr/>
          </p:nvSpPr>
          <p:spPr bwMode="auto">
            <a:xfrm>
              <a:off x="4022725" y="3663950"/>
              <a:ext cx="447675" cy="622300"/>
            </a:xfrm>
            <a:custGeom>
              <a:avLst/>
              <a:gdLst>
                <a:gd name="T0" fmla="*/ 807 w 1245"/>
                <a:gd name="T1" fmla="*/ 471 h 1727"/>
                <a:gd name="T2" fmla="*/ 661 w 1245"/>
                <a:gd name="T3" fmla="*/ 381 h 1727"/>
                <a:gd name="T4" fmla="*/ 594 w 1245"/>
                <a:gd name="T5" fmla="*/ 325 h 1727"/>
                <a:gd name="T6" fmla="*/ 505 w 1245"/>
                <a:gd name="T7" fmla="*/ 325 h 1727"/>
                <a:gd name="T8" fmla="*/ 505 w 1245"/>
                <a:gd name="T9" fmla="*/ 246 h 1727"/>
                <a:gd name="T10" fmla="*/ 482 w 1245"/>
                <a:gd name="T11" fmla="*/ 78 h 1727"/>
                <a:gd name="T12" fmla="*/ 258 w 1245"/>
                <a:gd name="T13" fmla="*/ 22 h 1727"/>
                <a:gd name="T14" fmla="*/ 202 w 1245"/>
                <a:gd name="T15" fmla="*/ 22 h 1727"/>
                <a:gd name="T16" fmla="*/ 146 w 1245"/>
                <a:gd name="T17" fmla="*/ 191 h 1727"/>
                <a:gd name="T18" fmla="*/ 179 w 1245"/>
                <a:gd name="T19" fmla="*/ 370 h 1727"/>
                <a:gd name="T20" fmla="*/ 56 w 1245"/>
                <a:gd name="T21" fmla="*/ 347 h 1727"/>
                <a:gd name="T22" fmla="*/ 67 w 1245"/>
                <a:gd name="T23" fmla="*/ 605 h 1727"/>
                <a:gd name="T24" fmla="*/ 191 w 1245"/>
                <a:gd name="T25" fmla="*/ 751 h 1727"/>
                <a:gd name="T26" fmla="*/ 56 w 1245"/>
                <a:gd name="T27" fmla="*/ 728 h 1727"/>
                <a:gd name="T28" fmla="*/ 34 w 1245"/>
                <a:gd name="T29" fmla="*/ 639 h 1727"/>
                <a:gd name="T30" fmla="*/ 11 w 1245"/>
                <a:gd name="T31" fmla="*/ 627 h 1727"/>
                <a:gd name="T32" fmla="*/ 101 w 1245"/>
                <a:gd name="T33" fmla="*/ 941 h 1727"/>
                <a:gd name="T34" fmla="*/ 303 w 1245"/>
                <a:gd name="T35" fmla="*/ 1154 h 1727"/>
                <a:gd name="T36" fmla="*/ 292 w 1245"/>
                <a:gd name="T37" fmla="*/ 1434 h 1727"/>
                <a:gd name="T38" fmla="*/ 112 w 1245"/>
                <a:gd name="T39" fmla="*/ 1647 h 1727"/>
                <a:gd name="T40" fmla="*/ 258 w 1245"/>
                <a:gd name="T41" fmla="*/ 1681 h 1727"/>
                <a:gd name="T42" fmla="*/ 348 w 1245"/>
                <a:gd name="T43" fmla="*/ 1569 h 1727"/>
                <a:gd name="T44" fmla="*/ 516 w 1245"/>
                <a:gd name="T45" fmla="*/ 1468 h 1727"/>
                <a:gd name="T46" fmla="*/ 706 w 1245"/>
                <a:gd name="T47" fmla="*/ 1513 h 1727"/>
                <a:gd name="T48" fmla="*/ 863 w 1245"/>
                <a:gd name="T49" fmla="*/ 1647 h 1727"/>
                <a:gd name="T50" fmla="*/ 953 w 1245"/>
                <a:gd name="T51" fmla="*/ 1681 h 1727"/>
                <a:gd name="T52" fmla="*/ 964 w 1245"/>
                <a:gd name="T53" fmla="*/ 1513 h 1727"/>
                <a:gd name="T54" fmla="*/ 1054 w 1245"/>
                <a:gd name="T55" fmla="*/ 1345 h 1727"/>
                <a:gd name="T56" fmla="*/ 1199 w 1245"/>
                <a:gd name="T57" fmla="*/ 1311 h 1727"/>
                <a:gd name="T58" fmla="*/ 1244 w 1245"/>
                <a:gd name="T59" fmla="*/ 1143 h 1727"/>
                <a:gd name="T60" fmla="*/ 1166 w 1245"/>
                <a:gd name="T61" fmla="*/ 1009 h 1727"/>
                <a:gd name="T62" fmla="*/ 1009 w 1245"/>
                <a:gd name="T63" fmla="*/ 896 h 1727"/>
                <a:gd name="T64" fmla="*/ 941 w 1245"/>
                <a:gd name="T65" fmla="*/ 751 h 1727"/>
                <a:gd name="T66" fmla="*/ 897 w 1245"/>
                <a:gd name="T67" fmla="*/ 605 h 1727"/>
                <a:gd name="T68" fmla="*/ 930 w 1245"/>
                <a:gd name="T69" fmla="*/ 471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5" h="1727">
                  <a:moveTo>
                    <a:pt x="807" y="471"/>
                  </a:moveTo>
                  <a:lnTo>
                    <a:pt x="807" y="471"/>
                  </a:lnTo>
                  <a:cubicBezTo>
                    <a:pt x="740" y="482"/>
                    <a:pt x="717" y="482"/>
                    <a:pt x="706" y="448"/>
                  </a:cubicBezTo>
                  <a:cubicBezTo>
                    <a:pt x="706" y="426"/>
                    <a:pt x="695" y="381"/>
                    <a:pt x="661" y="381"/>
                  </a:cubicBezTo>
                  <a:cubicBezTo>
                    <a:pt x="628" y="381"/>
                    <a:pt x="639" y="370"/>
                    <a:pt x="639" y="336"/>
                  </a:cubicBezTo>
                  <a:cubicBezTo>
                    <a:pt x="639" y="302"/>
                    <a:pt x="594" y="302"/>
                    <a:pt x="594" y="325"/>
                  </a:cubicBezTo>
                  <a:cubicBezTo>
                    <a:pt x="605" y="347"/>
                    <a:pt x="561" y="370"/>
                    <a:pt x="527" y="392"/>
                  </a:cubicBezTo>
                  <a:cubicBezTo>
                    <a:pt x="493" y="415"/>
                    <a:pt x="493" y="347"/>
                    <a:pt x="505" y="325"/>
                  </a:cubicBezTo>
                  <a:cubicBezTo>
                    <a:pt x="505" y="291"/>
                    <a:pt x="448" y="314"/>
                    <a:pt x="437" y="291"/>
                  </a:cubicBezTo>
                  <a:cubicBezTo>
                    <a:pt x="426" y="258"/>
                    <a:pt x="460" y="246"/>
                    <a:pt x="505" y="246"/>
                  </a:cubicBezTo>
                  <a:cubicBezTo>
                    <a:pt x="549" y="246"/>
                    <a:pt x="538" y="202"/>
                    <a:pt x="505" y="179"/>
                  </a:cubicBezTo>
                  <a:cubicBezTo>
                    <a:pt x="471" y="157"/>
                    <a:pt x="482" y="101"/>
                    <a:pt x="482" y="78"/>
                  </a:cubicBezTo>
                  <a:cubicBezTo>
                    <a:pt x="471" y="67"/>
                    <a:pt x="336" y="56"/>
                    <a:pt x="292" y="67"/>
                  </a:cubicBezTo>
                  <a:cubicBezTo>
                    <a:pt x="258" y="78"/>
                    <a:pt x="269" y="56"/>
                    <a:pt x="258" y="22"/>
                  </a:cubicBezTo>
                  <a:cubicBezTo>
                    <a:pt x="247" y="11"/>
                    <a:pt x="247" y="11"/>
                    <a:pt x="236" y="0"/>
                  </a:cubicBezTo>
                  <a:cubicBezTo>
                    <a:pt x="236" y="11"/>
                    <a:pt x="213" y="22"/>
                    <a:pt x="202" y="22"/>
                  </a:cubicBezTo>
                  <a:cubicBezTo>
                    <a:pt x="168" y="33"/>
                    <a:pt x="157" y="56"/>
                    <a:pt x="157" y="89"/>
                  </a:cubicBezTo>
                  <a:cubicBezTo>
                    <a:pt x="168" y="123"/>
                    <a:pt x="157" y="168"/>
                    <a:pt x="146" y="191"/>
                  </a:cubicBezTo>
                  <a:cubicBezTo>
                    <a:pt x="135" y="224"/>
                    <a:pt x="146" y="258"/>
                    <a:pt x="157" y="269"/>
                  </a:cubicBezTo>
                  <a:cubicBezTo>
                    <a:pt x="179" y="291"/>
                    <a:pt x="202" y="358"/>
                    <a:pt x="179" y="370"/>
                  </a:cubicBezTo>
                  <a:cubicBezTo>
                    <a:pt x="168" y="392"/>
                    <a:pt x="157" y="392"/>
                    <a:pt x="123" y="370"/>
                  </a:cubicBezTo>
                  <a:cubicBezTo>
                    <a:pt x="90" y="347"/>
                    <a:pt x="56" y="347"/>
                    <a:pt x="56" y="347"/>
                  </a:cubicBezTo>
                  <a:cubicBezTo>
                    <a:pt x="56" y="347"/>
                    <a:pt x="56" y="358"/>
                    <a:pt x="56" y="370"/>
                  </a:cubicBezTo>
                  <a:cubicBezTo>
                    <a:pt x="56" y="403"/>
                    <a:pt x="45" y="538"/>
                    <a:pt x="67" y="605"/>
                  </a:cubicBezTo>
                  <a:cubicBezTo>
                    <a:pt x="79" y="661"/>
                    <a:pt x="112" y="684"/>
                    <a:pt x="157" y="695"/>
                  </a:cubicBezTo>
                  <a:cubicBezTo>
                    <a:pt x="191" y="706"/>
                    <a:pt x="202" y="728"/>
                    <a:pt x="191" y="751"/>
                  </a:cubicBezTo>
                  <a:cubicBezTo>
                    <a:pt x="168" y="762"/>
                    <a:pt x="135" y="762"/>
                    <a:pt x="112" y="740"/>
                  </a:cubicBezTo>
                  <a:cubicBezTo>
                    <a:pt x="101" y="717"/>
                    <a:pt x="79" y="717"/>
                    <a:pt x="56" y="728"/>
                  </a:cubicBezTo>
                  <a:cubicBezTo>
                    <a:pt x="45" y="740"/>
                    <a:pt x="45" y="728"/>
                    <a:pt x="56" y="706"/>
                  </a:cubicBezTo>
                  <a:cubicBezTo>
                    <a:pt x="67" y="684"/>
                    <a:pt x="56" y="650"/>
                    <a:pt x="34" y="639"/>
                  </a:cubicBezTo>
                  <a:cubicBezTo>
                    <a:pt x="23" y="616"/>
                    <a:pt x="23" y="538"/>
                    <a:pt x="11" y="538"/>
                  </a:cubicBezTo>
                  <a:cubicBezTo>
                    <a:pt x="0" y="527"/>
                    <a:pt x="0" y="594"/>
                    <a:pt x="11" y="627"/>
                  </a:cubicBezTo>
                  <a:cubicBezTo>
                    <a:pt x="34" y="672"/>
                    <a:pt x="0" y="706"/>
                    <a:pt x="23" y="762"/>
                  </a:cubicBezTo>
                  <a:cubicBezTo>
                    <a:pt x="45" y="829"/>
                    <a:pt x="67" y="919"/>
                    <a:pt x="101" y="941"/>
                  </a:cubicBezTo>
                  <a:cubicBezTo>
                    <a:pt x="135" y="964"/>
                    <a:pt x="157" y="975"/>
                    <a:pt x="191" y="1020"/>
                  </a:cubicBezTo>
                  <a:cubicBezTo>
                    <a:pt x="213" y="1053"/>
                    <a:pt x="292" y="1120"/>
                    <a:pt x="303" y="1154"/>
                  </a:cubicBezTo>
                  <a:cubicBezTo>
                    <a:pt x="303" y="1188"/>
                    <a:pt x="258" y="1233"/>
                    <a:pt x="269" y="1289"/>
                  </a:cubicBezTo>
                  <a:cubicBezTo>
                    <a:pt x="280" y="1356"/>
                    <a:pt x="303" y="1412"/>
                    <a:pt x="292" y="1434"/>
                  </a:cubicBezTo>
                  <a:cubicBezTo>
                    <a:pt x="280" y="1468"/>
                    <a:pt x="236" y="1502"/>
                    <a:pt x="202" y="1535"/>
                  </a:cubicBezTo>
                  <a:cubicBezTo>
                    <a:pt x="168" y="1558"/>
                    <a:pt x="112" y="1614"/>
                    <a:pt x="112" y="1647"/>
                  </a:cubicBezTo>
                  <a:cubicBezTo>
                    <a:pt x="112" y="1681"/>
                    <a:pt x="157" y="1658"/>
                    <a:pt x="202" y="1658"/>
                  </a:cubicBezTo>
                  <a:cubicBezTo>
                    <a:pt x="236" y="1658"/>
                    <a:pt x="247" y="1647"/>
                    <a:pt x="258" y="1681"/>
                  </a:cubicBezTo>
                  <a:cubicBezTo>
                    <a:pt x="258" y="1658"/>
                    <a:pt x="269" y="1647"/>
                    <a:pt x="269" y="1625"/>
                  </a:cubicBezTo>
                  <a:cubicBezTo>
                    <a:pt x="280" y="1591"/>
                    <a:pt x="336" y="1591"/>
                    <a:pt x="348" y="1569"/>
                  </a:cubicBezTo>
                  <a:cubicBezTo>
                    <a:pt x="359" y="1546"/>
                    <a:pt x="437" y="1513"/>
                    <a:pt x="460" y="1513"/>
                  </a:cubicBezTo>
                  <a:cubicBezTo>
                    <a:pt x="482" y="1524"/>
                    <a:pt x="505" y="1491"/>
                    <a:pt x="516" y="1468"/>
                  </a:cubicBezTo>
                  <a:cubicBezTo>
                    <a:pt x="538" y="1457"/>
                    <a:pt x="628" y="1457"/>
                    <a:pt x="650" y="1491"/>
                  </a:cubicBezTo>
                  <a:cubicBezTo>
                    <a:pt x="661" y="1513"/>
                    <a:pt x="672" y="1513"/>
                    <a:pt x="706" y="1513"/>
                  </a:cubicBezTo>
                  <a:cubicBezTo>
                    <a:pt x="740" y="1524"/>
                    <a:pt x="740" y="1569"/>
                    <a:pt x="785" y="1591"/>
                  </a:cubicBezTo>
                  <a:cubicBezTo>
                    <a:pt x="818" y="1602"/>
                    <a:pt x="841" y="1614"/>
                    <a:pt x="863" y="1647"/>
                  </a:cubicBezTo>
                  <a:cubicBezTo>
                    <a:pt x="885" y="1692"/>
                    <a:pt x="885" y="1692"/>
                    <a:pt x="919" y="1703"/>
                  </a:cubicBezTo>
                  <a:cubicBezTo>
                    <a:pt x="941" y="1715"/>
                    <a:pt x="953" y="1726"/>
                    <a:pt x="953" y="1681"/>
                  </a:cubicBezTo>
                  <a:cubicBezTo>
                    <a:pt x="953" y="1647"/>
                    <a:pt x="908" y="1580"/>
                    <a:pt x="908" y="1580"/>
                  </a:cubicBezTo>
                  <a:cubicBezTo>
                    <a:pt x="908" y="1580"/>
                    <a:pt x="941" y="1535"/>
                    <a:pt x="964" y="1513"/>
                  </a:cubicBezTo>
                  <a:cubicBezTo>
                    <a:pt x="975" y="1491"/>
                    <a:pt x="964" y="1367"/>
                    <a:pt x="975" y="1345"/>
                  </a:cubicBezTo>
                  <a:cubicBezTo>
                    <a:pt x="975" y="1322"/>
                    <a:pt x="1009" y="1333"/>
                    <a:pt x="1054" y="1345"/>
                  </a:cubicBezTo>
                  <a:cubicBezTo>
                    <a:pt x="1098" y="1356"/>
                    <a:pt x="1110" y="1345"/>
                    <a:pt x="1121" y="1311"/>
                  </a:cubicBezTo>
                  <a:cubicBezTo>
                    <a:pt x="1143" y="1277"/>
                    <a:pt x="1177" y="1300"/>
                    <a:pt x="1199" y="1311"/>
                  </a:cubicBezTo>
                  <a:cubicBezTo>
                    <a:pt x="1210" y="1322"/>
                    <a:pt x="1222" y="1277"/>
                    <a:pt x="1222" y="1233"/>
                  </a:cubicBezTo>
                  <a:cubicBezTo>
                    <a:pt x="1222" y="1188"/>
                    <a:pt x="1244" y="1154"/>
                    <a:pt x="1244" y="1143"/>
                  </a:cubicBezTo>
                  <a:cubicBezTo>
                    <a:pt x="1244" y="1120"/>
                    <a:pt x="1188" y="1109"/>
                    <a:pt x="1166" y="1109"/>
                  </a:cubicBezTo>
                  <a:cubicBezTo>
                    <a:pt x="1154" y="1098"/>
                    <a:pt x="1154" y="1053"/>
                    <a:pt x="1166" y="1009"/>
                  </a:cubicBezTo>
                  <a:cubicBezTo>
                    <a:pt x="1166" y="964"/>
                    <a:pt x="1132" y="941"/>
                    <a:pt x="1098" y="908"/>
                  </a:cubicBezTo>
                  <a:cubicBezTo>
                    <a:pt x="1065" y="885"/>
                    <a:pt x="1043" y="908"/>
                    <a:pt x="1009" y="896"/>
                  </a:cubicBezTo>
                  <a:cubicBezTo>
                    <a:pt x="986" y="885"/>
                    <a:pt x="998" y="829"/>
                    <a:pt x="1020" y="796"/>
                  </a:cubicBezTo>
                  <a:cubicBezTo>
                    <a:pt x="1031" y="773"/>
                    <a:pt x="998" y="751"/>
                    <a:pt x="941" y="751"/>
                  </a:cubicBezTo>
                  <a:cubicBezTo>
                    <a:pt x="885" y="762"/>
                    <a:pt x="863" y="773"/>
                    <a:pt x="863" y="717"/>
                  </a:cubicBezTo>
                  <a:cubicBezTo>
                    <a:pt x="863" y="672"/>
                    <a:pt x="885" y="650"/>
                    <a:pt x="897" y="605"/>
                  </a:cubicBezTo>
                  <a:cubicBezTo>
                    <a:pt x="908" y="571"/>
                    <a:pt x="930" y="493"/>
                    <a:pt x="930" y="493"/>
                  </a:cubicBezTo>
                  <a:cubicBezTo>
                    <a:pt x="930" y="493"/>
                    <a:pt x="930" y="482"/>
                    <a:pt x="930" y="471"/>
                  </a:cubicBezTo>
                  <a:cubicBezTo>
                    <a:pt x="908" y="471"/>
                    <a:pt x="852" y="471"/>
                    <a:pt x="807" y="47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4" name="Freeform 18"/>
            <p:cNvSpPr>
              <a:spLocks noChangeArrowheads="1"/>
            </p:cNvSpPr>
            <p:nvPr/>
          </p:nvSpPr>
          <p:spPr bwMode="auto">
            <a:xfrm>
              <a:off x="4273550" y="4572000"/>
              <a:ext cx="282575" cy="214313"/>
            </a:xfrm>
            <a:custGeom>
              <a:avLst/>
              <a:gdLst>
                <a:gd name="T0" fmla="*/ 728 w 785"/>
                <a:gd name="T1" fmla="*/ 257 h 594"/>
                <a:gd name="T2" fmla="*/ 728 w 785"/>
                <a:gd name="T3" fmla="*/ 257 h 594"/>
                <a:gd name="T4" fmla="*/ 762 w 785"/>
                <a:gd name="T5" fmla="*/ 224 h 594"/>
                <a:gd name="T6" fmla="*/ 762 w 785"/>
                <a:gd name="T7" fmla="*/ 134 h 594"/>
                <a:gd name="T8" fmla="*/ 740 w 785"/>
                <a:gd name="T9" fmla="*/ 100 h 594"/>
                <a:gd name="T10" fmla="*/ 695 w 785"/>
                <a:gd name="T11" fmla="*/ 22 h 594"/>
                <a:gd name="T12" fmla="*/ 639 w 785"/>
                <a:gd name="T13" fmla="*/ 11 h 594"/>
                <a:gd name="T14" fmla="*/ 572 w 785"/>
                <a:gd name="T15" fmla="*/ 55 h 594"/>
                <a:gd name="T16" fmla="*/ 527 w 785"/>
                <a:gd name="T17" fmla="*/ 67 h 594"/>
                <a:gd name="T18" fmla="*/ 471 w 785"/>
                <a:gd name="T19" fmla="*/ 44 h 594"/>
                <a:gd name="T20" fmla="*/ 392 w 785"/>
                <a:gd name="T21" fmla="*/ 22 h 594"/>
                <a:gd name="T22" fmla="*/ 336 w 785"/>
                <a:gd name="T23" fmla="*/ 89 h 594"/>
                <a:gd name="T24" fmla="*/ 157 w 785"/>
                <a:gd name="T25" fmla="*/ 134 h 594"/>
                <a:gd name="T26" fmla="*/ 0 w 785"/>
                <a:gd name="T27" fmla="*/ 235 h 594"/>
                <a:gd name="T28" fmla="*/ 45 w 785"/>
                <a:gd name="T29" fmla="*/ 257 h 594"/>
                <a:gd name="T30" fmla="*/ 224 w 785"/>
                <a:gd name="T31" fmla="*/ 380 h 594"/>
                <a:gd name="T32" fmla="*/ 359 w 785"/>
                <a:gd name="T33" fmla="*/ 436 h 594"/>
                <a:gd name="T34" fmla="*/ 459 w 785"/>
                <a:gd name="T35" fmla="*/ 504 h 594"/>
                <a:gd name="T36" fmla="*/ 527 w 785"/>
                <a:gd name="T37" fmla="*/ 571 h 594"/>
                <a:gd name="T38" fmla="*/ 583 w 785"/>
                <a:gd name="T39" fmla="*/ 593 h 594"/>
                <a:gd name="T40" fmla="*/ 583 w 785"/>
                <a:gd name="T41" fmla="*/ 593 h 594"/>
                <a:gd name="T42" fmla="*/ 605 w 785"/>
                <a:gd name="T43" fmla="*/ 526 h 594"/>
                <a:gd name="T44" fmla="*/ 740 w 785"/>
                <a:gd name="T45" fmla="*/ 448 h 594"/>
                <a:gd name="T46" fmla="*/ 784 w 785"/>
                <a:gd name="T47" fmla="*/ 403 h 594"/>
                <a:gd name="T48" fmla="*/ 751 w 785"/>
                <a:gd name="T49" fmla="*/ 358 h 594"/>
                <a:gd name="T50" fmla="*/ 728 w 785"/>
                <a:gd name="T51" fmla="*/ 25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5" h="594">
                  <a:moveTo>
                    <a:pt x="728" y="257"/>
                  </a:moveTo>
                  <a:lnTo>
                    <a:pt x="728" y="257"/>
                  </a:lnTo>
                  <a:cubicBezTo>
                    <a:pt x="751" y="246"/>
                    <a:pt x="773" y="235"/>
                    <a:pt x="762" y="224"/>
                  </a:cubicBezTo>
                  <a:cubicBezTo>
                    <a:pt x="751" y="212"/>
                    <a:pt x="740" y="156"/>
                    <a:pt x="762" y="134"/>
                  </a:cubicBezTo>
                  <a:cubicBezTo>
                    <a:pt x="784" y="123"/>
                    <a:pt x="762" y="100"/>
                    <a:pt x="740" y="100"/>
                  </a:cubicBezTo>
                  <a:cubicBezTo>
                    <a:pt x="717" y="100"/>
                    <a:pt x="695" y="55"/>
                    <a:pt x="695" y="22"/>
                  </a:cubicBezTo>
                  <a:cubicBezTo>
                    <a:pt x="684" y="0"/>
                    <a:pt x="661" y="0"/>
                    <a:pt x="639" y="11"/>
                  </a:cubicBezTo>
                  <a:cubicBezTo>
                    <a:pt x="605" y="33"/>
                    <a:pt x="583" y="22"/>
                    <a:pt x="572" y="55"/>
                  </a:cubicBezTo>
                  <a:cubicBezTo>
                    <a:pt x="560" y="89"/>
                    <a:pt x="538" y="89"/>
                    <a:pt x="527" y="67"/>
                  </a:cubicBezTo>
                  <a:cubicBezTo>
                    <a:pt x="515" y="33"/>
                    <a:pt x="482" y="67"/>
                    <a:pt x="471" y="44"/>
                  </a:cubicBezTo>
                  <a:cubicBezTo>
                    <a:pt x="448" y="22"/>
                    <a:pt x="437" y="33"/>
                    <a:pt x="392" y="22"/>
                  </a:cubicBezTo>
                  <a:cubicBezTo>
                    <a:pt x="359" y="0"/>
                    <a:pt x="348" y="67"/>
                    <a:pt x="336" y="89"/>
                  </a:cubicBezTo>
                  <a:cubicBezTo>
                    <a:pt x="325" y="123"/>
                    <a:pt x="202" y="145"/>
                    <a:pt x="157" y="134"/>
                  </a:cubicBezTo>
                  <a:cubicBezTo>
                    <a:pt x="112" y="134"/>
                    <a:pt x="34" y="201"/>
                    <a:pt x="0" y="235"/>
                  </a:cubicBezTo>
                  <a:cubicBezTo>
                    <a:pt x="22" y="246"/>
                    <a:pt x="34" y="246"/>
                    <a:pt x="45" y="257"/>
                  </a:cubicBezTo>
                  <a:cubicBezTo>
                    <a:pt x="123" y="291"/>
                    <a:pt x="202" y="347"/>
                    <a:pt x="224" y="380"/>
                  </a:cubicBezTo>
                  <a:cubicBezTo>
                    <a:pt x="258" y="414"/>
                    <a:pt x="303" y="425"/>
                    <a:pt x="359" y="436"/>
                  </a:cubicBezTo>
                  <a:cubicBezTo>
                    <a:pt x="403" y="436"/>
                    <a:pt x="448" y="448"/>
                    <a:pt x="459" y="504"/>
                  </a:cubicBezTo>
                  <a:cubicBezTo>
                    <a:pt x="482" y="549"/>
                    <a:pt x="482" y="560"/>
                    <a:pt x="527" y="571"/>
                  </a:cubicBezTo>
                  <a:cubicBezTo>
                    <a:pt x="549" y="582"/>
                    <a:pt x="560" y="582"/>
                    <a:pt x="583" y="593"/>
                  </a:cubicBezTo>
                  <a:lnTo>
                    <a:pt x="583" y="593"/>
                  </a:lnTo>
                  <a:cubicBezTo>
                    <a:pt x="583" y="593"/>
                    <a:pt x="583" y="560"/>
                    <a:pt x="605" y="526"/>
                  </a:cubicBezTo>
                  <a:cubicBezTo>
                    <a:pt x="628" y="481"/>
                    <a:pt x="717" y="459"/>
                    <a:pt x="740" y="448"/>
                  </a:cubicBezTo>
                  <a:cubicBezTo>
                    <a:pt x="762" y="448"/>
                    <a:pt x="773" y="414"/>
                    <a:pt x="784" y="403"/>
                  </a:cubicBezTo>
                  <a:cubicBezTo>
                    <a:pt x="773" y="391"/>
                    <a:pt x="762" y="369"/>
                    <a:pt x="751" y="358"/>
                  </a:cubicBezTo>
                  <a:cubicBezTo>
                    <a:pt x="740" y="336"/>
                    <a:pt x="706" y="257"/>
                    <a:pt x="728" y="257"/>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5" name="Freeform 19"/>
            <p:cNvSpPr>
              <a:spLocks noChangeArrowheads="1"/>
            </p:cNvSpPr>
            <p:nvPr/>
          </p:nvSpPr>
          <p:spPr bwMode="auto">
            <a:xfrm>
              <a:off x="5224463" y="4010025"/>
              <a:ext cx="379412" cy="423863"/>
            </a:xfrm>
            <a:custGeom>
              <a:avLst/>
              <a:gdLst>
                <a:gd name="T0" fmla="*/ 280 w 1054"/>
                <a:gd name="T1" fmla="*/ 1098 h 1177"/>
                <a:gd name="T2" fmla="*/ 280 w 1054"/>
                <a:gd name="T3" fmla="*/ 1098 h 1177"/>
                <a:gd name="T4" fmla="*/ 358 w 1054"/>
                <a:gd name="T5" fmla="*/ 1154 h 1177"/>
                <a:gd name="T6" fmla="*/ 370 w 1054"/>
                <a:gd name="T7" fmla="*/ 1176 h 1177"/>
                <a:gd name="T8" fmla="*/ 448 w 1054"/>
                <a:gd name="T9" fmla="*/ 1143 h 1177"/>
                <a:gd name="T10" fmla="*/ 448 w 1054"/>
                <a:gd name="T11" fmla="*/ 1076 h 1177"/>
                <a:gd name="T12" fmla="*/ 515 w 1054"/>
                <a:gd name="T13" fmla="*/ 1008 h 1177"/>
                <a:gd name="T14" fmla="*/ 527 w 1054"/>
                <a:gd name="T15" fmla="*/ 1008 h 1177"/>
                <a:gd name="T16" fmla="*/ 538 w 1054"/>
                <a:gd name="T17" fmla="*/ 851 h 1177"/>
                <a:gd name="T18" fmla="*/ 560 w 1054"/>
                <a:gd name="T19" fmla="*/ 840 h 1177"/>
                <a:gd name="T20" fmla="*/ 650 w 1054"/>
                <a:gd name="T21" fmla="*/ 795 h 1177"/>
                <a:gd name="T22" fmla="*/ 739 w 1054"/>
                <a:gd name="T23" fmla="*/ 739 h 1177"/>
                <a:gd name="T24" fmla="*/ 751 w 1054"/>
                <a:gd name="T25" fmla="*/ 627 h 1177"/>
                <a:gd name="T26" fmla="*/ 796 w 1054"/>
                <a:gd name="T27" fmla="*/ 582 h 1177"/>
                <a:gd name="T28" fmla="*/ 829 w 1054"/>
                <a:gd name="T29" fmla="*/ 538 h 1177"/>
                <a:gd name="T30" fmla="*/ 818 w 1054"/>
                <a:gd name="T31" fmla="*/ 470 h 1177"/>
                <a:gd name="T32" fmla="*/ 840 w 1054"/>
                <a:gd name="T33" fmla="*/ 403 h 1177"/>
                <a:gd name="T34" fmla="*/ 930 w 1054"/>
                <a:gd name="T35" fmla="*/ 425 h 1177"/>
                <a:gd name="T36" fmla="*/ 975 w 1054"/>
                <a:gd name="T37" fmla="*/ 392 h 1177"/>
                <a:gd name="T38" fmla="*/ 1042 w 1054"/>
                <a:gd name="T39" fmla="*/ 369 h 1177"/>
                <a:gd name="T40" fmla="*/ 1042 w 1054"/>
                <a:gd name="T41" fmla="*/ 291 h 1177"/>
                <a:gd name="T42" fmla="*/ 997 w 1054"/>
                <a:gd name="T43" fmla="*/ 246 h 1177"/>
                <a:gd name="T44" fmla="*/ 997 w 1054"/>
                <a:gd name="T45" fmla="*/ 112 h 1177"/>
                <a:gd name="T46" fmla="*/ 975 w 1054"/>
                <a:gd name="T47" fmla="*/ 33 h 1177"/>
                <a:gd name="T48" fmla="*/ 919 w 1054"/>
                <a:gd name="T49" fmla="*/ 45 h 1177"/>
                <a:gd name="T50" fmla="*/ 863 w 1054"/>
                <a:gd name="T51" fmla="*/ 89 h 1177"/>
                <a:gd name="T52" fmla="*/ 829 w 1054"/>
                <a:gd name="T53" fmla="*/ 134 h 1177"/>
                <a:gd name="T54" fmla="*/ 739 w 1054"/>
                <a:gd name="T55" fmla="*/ 190 h 1177"/>
                <a:gd name="T56" fmla="*/ 639 w 1054"/>
                <a:gd name="T57" fmla="*/ 89 h 1177"/>
                <a:gd name="T58" fmla="*/ 560 w 1054"/>
                <a:gd name="T59" fmla="*/ 134 h 1177"/>
                <a:gd name="T60" fmla="*/ 538 w 1054"/>
                <a:gd name="T61" fmla="*/ 156 h 1177"/>
                <a:gd name="T62" fmla="*/ 560 w 1054"/>
                <a:gd name="T63" fmla="*/ 280 h 1177"/>
                <a:gd name="T64" fmla="*/ 639 w 1054"/>
                <a:gd name="T65" fmla="*/ 291 h 1177"/>
                <a:gd name="T66" fmla="*/ 605 w 1054"/>
                <a:gd name="T67" fmla="*/ 336 h 1177"/>
                <a:gd name="T68" fmla="*/ 538 w 1054"/>
                <a:gd name="T69" fmla="*/ 392 h 1177"/>
                <a:gd name="T70" fmla="*/ 493 w 1054"/>
                <a:gd name="T71" fmla="*/ 358 h 1177"/>
                <a:gd name="T72" fmla="*/ 426 w 1054"/>
                <a:gd name="T73" fmla="*/ 381 h 1177"/>
                <a:gd name="T74" fmla="*/ 392 w 1054"/>
                <a:gd name="T75" fmla="*/ 414 h 1177"/>
                <a:gd name="T76" fmla="*/ 392 w 1054"/>
                <a:gd name="T77" fmla="*/ 504 h 1177"/>
                <a:gd name="T78" fmla="*/ 347 w 1054"/>
                <a:gd name="T79" fmla="*/ 538 h 1177"/>
                <a:gd name="T80" fmla="*/ 314 w 1054"/>
                <a:gd name="T81" fmla="*/ 549 h 1177"/>
                <a:gd name="T82" fmla="*/ 258 w 1054"/>
                <a:gd name="T83" fmla="*/ 538 h 1177"/>
                <a:gd name="T84" fmla="*/ 213 w 1054"/>
                <a:gd name="T85" fmla="*/ 582 h 1177"/>
                <a:gd name="T86" fmla="*/ 123 w 1054"/>
                <a:gd name="T87" fmla="*/ 582 h 1177"/>
                <a:gd name="T88" fmla="*/ 112 w 1054"/>
                <a:gd name="T89" fmla="*/ 549 h 1177"/>
                <a:gd name="T90" fmla="*/ 34 w 1054"/>
                <a:gd name="T91" fmla="*/ 638 h 1177"/>
                <a:gd name="T92" fmla="*/ 34 w 1054"/>
                <a:gd name="T93" fmla="*/ 717 h 1177"/>
                <a:gd name="T94" fmla="*/ 67 w 1054"/>
                <a:gd name="T95" fmla="*/ 751 h 1177"/>
                <a:gd name="T96" fmla="*/ 90 w 1054"/>
                <a:gd name="T97" fmla="*/ 795 h 1177"/>
                <a:gd name="T98" fmla="*/ 112 w 1054"/>
                <a:gd name="T99" fmla="*/ 952 h 1177"/>
                <a:gd name="T100" fmla="*/ 168 w 1054"/>
                <a:gd name="T101" fmla="*/ 975 h 1177"/>
                <a:gd name="T102" fmla="*/ 201 w 1054"/>
                <a:gd name="T103" fmla="*/ 1053 h 1177"/>
                <a:gd name="T104" fmla="*/ 280 w 1054"/>
                <a:gd name="T105" fmla="*/ 1098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4" h="1177">
                  <a:moveTo>
                    <a:pt x="280" y="1098"/>
                  </a:moveTo>
                  <a:lnTo>
                    <a:pt x="280" y="1098"/>
                  </a:lnTo>
                  <a:cubicBezTo>
                    <a:pt x="325" y="1131"/>
                    <a:pt x="336" y="1143"/>
                    <a:pt x="358" y="1154"/>
                  </a:cubicBezTo>
                  <a:cubicBezTo>
                    <a:pt x="370" y="1165"/>
                    <a:pt x="370" y="1165"/>
                    <a:pt x="370" y="1176"/>
                  </a:cubicBezTo>
                  <a:cubicBezTo>
                    <a:pt x="370" y="1176"/>
                    <a:pt x="437" y="1176"/>
                    <a:pt x="448" y="1143"/>
                  </a:cubicBezTo>
                  <a:cubicBezTo>
                    <a:pt x="459" y="1120"/>
                    <a:pt x="459" y="1098"/>
                    <a:pt x="448" y="1076"/>
                  </a:cubicBezTo>
                  <a:cubicBezTo>
                    <a:pt x="448" y="1053"/>
                    <a:pt x="470" y="997"/>
                    <a:pt x="515" y="1008"/>
                  </a:cubicBezTo>
                  <a:lnTo>
                    <a:pt x="527" y="1008"/>
                  </a:lnTo>
                  <a:cubicBezTo>
                    <a:pt x="538" y="851"/>
                    <a:pt x="538" y="851"/>
                    <a:pt x="538" y="851"/>
                  </a:cubicBezTo>
                  <a:cubicBezTo>
                    <a:pt x="538" y="851"/>
                    <a:pt x="538" y="829"/>
                    <a:pt x="560" y="840"/>
                  </a:cubicBezTo>
                  <a:cubicBezTo>
                    <a:pt x="594" y="840"/>
                    <a:pt x="605" y="818"/>
                    <a:pt x="650" y="795"/>
                  </a:cubicBezTo>
                  <a:cubicBezTo>
                    <a:pt x="695" y="784"/>
                    <a:pt x="728" y="751"/>
                    <a:pt x="739" y="739"/>
                  </a:cubicBezTo>
                  <a:cubicBezTo>
                    <a:pt x="762" y="728"/>
                    <a:pt x="762" y="683"/>
                    <a:pt x="751" y="627"/>
                  </a:cubicBezTo>
                  <a:cubicBezTo>
                    <a:pt x="728" y="582"/>
                    <a:pt x="762" y="582"/>
                    <a:pt x="796" y="582"/>
                  </a:cubicBezTo>
                  <a:cubicBezTo>
                    <a:pt x="829" y="594"/>
                    <a:pt x="807" y="549"/>
                    <a:pt x="829" y="538"/>
                  </a:cubicBezTo>
                  <a:cubicBezTo>
                    <a:pt x="852" y="527"/>
                    <a:pt x="840" y="482"/>
                    <a:pt x="818" y="470"/>
                  </a:cubicBezTo>
                  <a:cubicBezTo>
                    <a:pt x="796" y="459"/>
                    <a:pt x="807" y="414"/>
                    <a:pt x="840" y="403"/>
                  </a:cubicBezTo>
                  <a:cubicBezTo>
                    <a:pt x="863" y="403"/>
                    <a:pt x="908" y="437"/>
                    <a:pt x="930" y="425"/>
                  </a:cubicBezTo>
                  <a:cubicBezTo>
                    <a:pt x="952" y="425"/>
                    <a:pt x="952" y="392"/>
                    <a:pt x="975" y="392"/>
                  </a:cubicBezTo>
                  <a:cubicBezTo>
                    <a:pt x="1008" y="392"/>
                    <a:pt x="1031" y="392"/>
                    <a:pt x="1042" y="369"/>
                  </a:cubicBezTo>
                  <a:cubicBezTo>
                    <a:pt x="1053" y="358"/>
                    <a:pt x="1042" y="313"/>
                    <a:pt x="1042" y="291"/>
                  </a:cubicBezTo>
                  <a:cubicBezTo>
                    <a:pt x="1020" y="302"/>
                    <a:pt x="1008" y="269"/>
                    <a:pt x="997" y="246"/>
                  </a:cubicBezTo>
                  <a:cubicBezTo>
                    <a:pt x="986" y="213"/>
                    <a:pt x="1008" y="123"/>
                    <a:pt x="997" y="112"/>
                  </a:cubicBezTo>
                  <a:cubicBezTo>
                    <a:pt x="986" y="100"/>
                    <a:pt x="975" y="56"/>
                    <a:pt x="975" y="33"/>
                  </a:cubicBezTo>
                  <a:cubicBezTo>
                    <a:pt x="975" y="0"/>
                    <a:pt x="919" y="11"/>
                    <a:pt x="919" y="45"/>
                  </a:cubicBezTo>
                  <a:cubicBezTo>
                    <a:pt x="919" y="78"/>
                    <a:pt x="896" y="89"/>
                    <a:pt x="863" y="89"/>
                  </a:cubicBezTo>
                  <a:cubicBezTo>
                    <a:pt x="829" y="89"/>
                    <a:pt x="840" y="112"/>
                    <a:pt x="829" y="134"/>
                  </a:cubicBezTo>
                  <a:cubicBezTo>
                    <a:pt x="818" y="156"/>
                    <a:pt x="739" y="190"/>
                    <a:pt x="739" y="190"/>
                  </a:cubicBezTo>
                  <a:cubicBezTo>
                    <a:pt x="739" y="190"/>
                    <a:pt x="661" y="112"/>
                    <a:pt x="639" y="89"/>
                  </a:cubicBezTo>
                  <a:cubicBezTo>
                    <a:pt x="616" y="67"/>
                    <a:pt x="583" y="100"/>
                    <a:pt x="560" y="134"/>
                  </a:cubicBezTo>
                  <a:cubicBezTo>
                    <a:pt x="549" y="145"/>
                    <a:pt x="549" y="156"/>
                    <a:pt x="538" y="156"/>
                  </a:cubicBezTo>
                  <a:cubicBezTo>
                    <a:pt x="560" y="280"/>
                    <a:pt x="560" y="280"/>
                    <a:pt x="560" y="280"/>
                  </a:cubicBezTo>
                  <a:cubicBezTo>
                    <a:pt x="560" y="280"/>
                    <a:pt x="616" y="269"/>
                    <a:pt x="639" y="291"/>
                  </a:cubicBezTo>
                  <a:cubicBezTo>
                    <a:pt x="650" y="313"/>
                    <a:pt x="639" y="313"/>
                    <a:pt x="605" y="336"/>
                  </a:cubicBezTo>
                  <a:cubicBezTo>
                    <a:pt x="571" y="358"/>
                    <a:pt x="560" y="403"/>
                    <a:pt x="538" y="392"/>
                  </a:cubicBezTo>
                  <a:cubicBezTo>
                    <a:pt x="515" y="381"/>
                    <a:pt x="504" y="369"/>
                    <a:pt x="493" y="358"/>
                  </a:cubicBezTo>
                  <a:cubicBezTo>
                    <a:pt x="482" y="347"/>
                    <a:pt x="459" y="403"/>
                    <a:pt x="426" y="381"/>
                  </a:cubicBezTo>
                  <a:cubicBezTo>
                    <a:pt x="403" y="358"/>
                    <a:pt x="392" y="369"/>
                    <a:pt x="392" y="414"/>
                  </a:cubicBezTo>
                  <a:cubicBezTo>
                    <a:pt x="403" y="459"/>
                    <a:pt x="414" y="515"/>
                    <a:pt x="392" y="504"/>
                  </a:cubicBezTo>
                  <a:cubicBezTo>
                    <a:pt x="370" y="504"/>
                    <a:pt x="347" y="504"/>
                    <a:pt x="347" y="538"/>
                  </a:cubicBezTo>
                  <a:cubicBezTo>
                    <a:pt x="347" y="571"/>
                    <a:pt x="347" y="560"/>
                    <a:pt x="314" y="549"/>
                  </a:cubicBezTo>
                  <a:cubicBezTo>
                    <a:pt x="280" y="549"/>
                    <a:pt x="269" y="538"/>
                    <a:pt x="258" y="538"/>
                  </a:cubicBezTo>
                  <a:cubicBezTo>
                    <a:pt x="235" y="527"/>
                    <a:pt x="235" y="560"/>
                    <a:pt x="213" y="582"/>
                  </a:cubicBezTo>
                  <a:cubicBezTo>
                    <a:pt x="190" y="594"/>
                    <a:pt x="145" y="594"/>
                    <a:pt x="123" y="582"/>
                  </a:cubicBezTo>
                  <a:cubicBezTo>
                    <a:pt x="112" y="560"/>
                    <a:pt x="112" y="549"/>
                    <a:pt x="112" y="549"/>
                  </a:cubicBezTo>
                  <a:cubicBezTo>
                    <a:pt x="112" y="549"/>
                    <a:pt x="67" y="627"/>
                    <a:pt x="34" y="638"/>
                  </a:cubicBezTo>
                  <a:cubicBezTo>
                    <a:pt x="11" y="650"/>
                    <a:pt x="0" y="717"/>
                    <a:pt x="34" y="717"/>
                  </a:cubicBezTo>
                  <a:cubicBezTo>
                    <a:pt x="78" y="717"/>
                    <a:pt x="78" y="739"/>
                    <a:pt x="67" y="751"/>
                  </a:cubicBezTo>
                  <a:cubicBezTo>
                    <a:pt x="56" y="762"/>
                    <a:pt x="67" y="784"/>
                    <a:pt x="90" y="795"/>
                  </a:cubicBezTo>
                  <a:cubicBezTo>
                    <a:pt x="101" y="795"/>
                    <a:pt x="112" y="941"/>
                    <a:pt x="112" y="952"/>
                  </a:cubicBezTo>
                  <a:cubicBezTo>
                    <a:pt x="101" y="963"/>
                    <a:pt x="157" y="952"/>
                    <a:pt x="168" y="975"/>
                  </a:cubicBezTo>
                  <a:cubicBezTo>
                    <a:pt x="179" y="986"/>
                    <a:pt x="201" y="1053"/>
                    <a:pt x="201" y="1053"/>
                  </a:cubicBezTo>
                  <a:cubicBezTo>
                    <a:pt x="201" y="1020"/>
                    <a:pt x="246" y="1064"/>
                    <a:pt x="280" y="1098"/>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6" name="Freeform 20"/>
            <p:cNvSpPr>
              <a:spLocks noChangeArrowheads="1"/>
            </p:cNvSpPr>
            <p:nvPr/>
          </p:nvSpPr>
          <p:spPr bwMode="auto">
            <a:xfrm>
              <a:off x="5084763" y="2460625"/>
              <a:ext cx="654050" cy="1193800"/>
            </a:xfrm>
            <a:custGeom>
              <a:avLst/>
              <a:gdLst>
                <a:gd name="T0" fmla="*/ 1702 w 1815"/>
                <a:gd name="T1" fmla="*/ 1603 h 3318"/>
                <a:gd name="T2" fmla="*/ 1612 w 1815"/>
                <a:gd name="T3" fmla="*/ 1244 h 3318"/>
                <a:gd name="T4" fmla="*/ 1388 w 1815"/>
                <a:gd name="T5" fmla="*/ 1222 h 3318"/>
                <a:gd name="T6" fmla="*/ 1287 w 1815"/>
                <a:gd name="T7" fmla="*/ 1110 h 3318"/>
                <a:gd name="T8" fmla="*/ 1086 w 1815"/>
                <a:gd name="T9" fmla="*/ 807 h 3318"/>
                <a:gd name="T10" fmla="*/ 918 w 1815"/>
                <a:gd name="T11" fmla="*/ 662 h 3318"/>
                <a:gd name="T12" fmla="*/ 940 w 1815"/>
                <a:gd name="T13" fmla="*/ 471 h 3318"/>
                <a:gd name="T14" fmla="*/ 895 w 1815"/>
                <a:gd name="T15" fmla="*/ 269 h 3318"/>
                <a:gd name="T16" fmla="*/ 873 w 1815"/>
                <a:gd name="T17" fmla="*/ 124 h 3318"/>
                <a:gd name="T18" fmla="*/ 772 w 1815"/>
                <a:gd name="T19" fmla="*/ 101 h 3318"/>
                <a:gd name="T20" fmla="*/ 626 w 1815"/>
                <a:gd name="T21" fmla="*/ 0 h 3318"/>
                <a:gd name="T22" fmla="*/ 380 w 1815"/>
                <a:gd name="T23" fmla="*/ 314 h 3318"/>
                <a:gd name="T24" fmla="*/ 245 w 1815"/>
                <a:gd name="T25" fmla="*/ 505 h 3318"/>
                <a:gd name="T26" fmla="*/ 323 w 1815"/>
                <a:gd name="T27" fmla="*/ 516 h 3318"/>
                <a:gd name="T28" fmla="*/ 357 w 1815"/>
                <a:gd name="T29" fmla="*/ 774 h 3318"/>
                <a:gd name="T30" fmla="*/ 290 w 1815"/>
                <a:gd name="T31" fmla="*/ 762 h 3318"/>
                <a:gd name="T32" fmla="*/ 178 w 1815"/>
                <a:gd name="T33" fmla="*/ 1289 h 3318"/>
                <a:gd name="T34" fmla="*/ 200 w 1815"/>
                <a:gd name="T35" fmla="*/ 1435 h 3318"/>
                <a:gd name="T36" fmla="*/ 323 w 1815"/>
                <a:gd name="T37" fmla="*/ 1558 h 3318"/>
                <a:gd name="T38" fmla="*/ 458 w 1815"/>
                <a:gd name="T39" fmla="*/ 1738 h 3318"/>
                <a:gd name="T40" fmla="*/ 626 w 1815"/>
                <a:gd name="T41" fmla="*/ 1805 h 3318"/>
                <a:gd name="T42" fmla="*/ 436 w 1815"/>
                <a:gd name="T43" fmla="*/ 1849 h 3318"/>
                <a:gd name="T44" fmla="*/ 245 w 1815"/>
                <a:gd name="T45" fmla="*/ 1939 h 3318"/>
                <a:gd name="T46" fmla="*/ 267 w 1815"/>
                <a:gd name="T47" fmla="*/ 2141 h 3318"/>
                <a:gd name="T48" fmla="*/ 267 w 1815"/>
                <a:gd name="T49" fmla="*/ 2253 h 3318"/>
                <a:gd name="T50" fmla="*/ 267 w 1815"/>
                <a:gd name="T51" fmla="*/ 2275 h 3318"/>
                <a:gd name="T52" fmla="*/ 346 w 1815"/>
                <a:gd name="T53" fmla="*/ 2376 h 3318"/>
                <a:gd name="T54" fmla="*/ 436 w 1815"/>
                <a:gd name="T55" fmla="*/ 2610 h 3318"/>
                <a:gd name="T56" fmla="*/ 525 w 1815"/>
                <a:gd name="T57" fmla="*/ 2913 h 3318"/>
                <a:gd name="T58" fmla="*/ 447 w 1815"/>
                <a:gd name="T59" fmla="*/ 3137 h 3318"/>
                <a:gd name="T60" fmla="*/ 514 w 1815"/>
                <a:gd name="T61" fmla="*/ 3272 h 3318"/>
                <a:gd name="T62" fmla="*/ 637 w 1815"/>
                <a:gd name="T63" fmla="*/ 3216 h 3318"/>
                <a:gd name="T64" fmla="*/ 738 w 1815"/>
                <a:gd name="T65" fmla="*/ 3115 h 3318"/>
                <a:gd name="T66" fmla="*/ 861 w 1815"/>
                <a:gd name="T67" fmla="*/ 2846 h 3318"/>
                <a:gd name="T68" fmla="*/ 1052 w 1815"/>
                <a:gd name="T69" fmla="*/ 2666 h 3318"/>
                <a:gd name="T70" fmla="*/ 1052 w 1815"/>
                <a:gd name="T71" fmla="*/ 2666 h 3318"/>
                <a:gd name="T72" fmla="*/ 1052 w 1815"/>
                <a:gd name="T73" fmla="*/ 2655 h 3318"/>
                <a:gd name="T74" fmla="*/ 1052 w 1815"/>
                <a:gd name="T75" fmla="*/ 2644 h 3318"/>
                <a:gd name="T76" fmla="*/ 1052 w 1815"/>
                <a:gd name="T77" fmla="*/ 2622 h 3318"/>
                <a:gd name="T78" fmla="*/ 974 w 1815"/>
                <a:gd name="T79" fmla="*/ 2331 h 3318"/>
                <a:gd name="T80" fmla="*/ 1153 w 1815"/>
                <a:gd name="T81" fmla="*/ 2197 h 3318"/>
                <a:gd name="T82" fmla="*/ 1287 w 1815"/>
                <a:gd name="T83" fmla="*/ 2118 h 3318"/>
                <a:gd name="T84" fmla="*/ 1299 w 1815"/>
                <a:gd name="T85" fmla="*/ 2006 h 3318"/>
                <a:gd name="T86" fmla="*/ 1411 w 1815"/>
                <a:gd name="T87" fmla="*/ 1928 h 3318"/>
                <a:gd name="T88" fmla="*/ 1769 w 1815"/>
                <a:gd name="T89" fmla="*/ 1670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15" h="3318">
                  <a:moveTo>
                    <a:pt x="1781" y="1614"/>
                  </a:moveTo>
                  <a:lnTo>
                    <a:pt x="1781" y="1614"/>
                  </a:lnTo>
                  <a:cubicBezTo>
                    <a:pt x="1758" y="1614"/>
                    <a:pt x="1702" y="1603"/>
                    <a:pt x="1702" y="1603"/>
                  </a:cubicBezTo>
                  <a:cubicBezTo>
                    <a:pt x="1691" y="1525"/>
                    <a:pt x="1691" y="1525"/>
                    <a:pt x="1691" y="1525"/>
                  </a:cubicBezTo>
                  <a:cubicBezTo>
                    <a:pt x="1680" y="1256"/>
                    <a:pt x="1680" y="1256"/>
                    <a:pt x="1680" y="1256"/>
                  </a:cubicBezTo>
                  <a:cubicBezTo>
                    <a:pt x="1680" y="1256"/>
                    <a:pt x="1657" y="1256"/>
                    <a:pt x="1612" y="1244"/>
                  </a:cubicBezTo>
                  <a:cubicBezTo>
                    <a:pt x="1567" y="1233"/>
                    <a:pt x="1567" y="1256"/>
                    <a:pt x="1534" y="1256"/>
                  </a:cubicBezTo>
                  <a:cubicBezTo>
                    <a:pt x="1500" y="1256"/>
                    <a:pt x="1489" y="1289"/>
                    <a:pt x="1456" y="1278"/>
                  </a:cubicBezTo>
                  <a:cubicBezTo>
                    <a:pt x="1422" y="1267"/>
                    <a:pt x="1411" y="1244"/>
                    <a:pt x="1388" y="1222"/>
                  </a:cubicBezTo>
                  <a:cubicBezTo>
                    <a:pt x="1377" y="1211"/>
                    <a:pt x="1343" y="1222"/>
                    <a:pt x="1354" y="1244"/>
                  </a:cubicBezTo>
                  <a:cubicBezTo>
                    <a:pt x="1366" y="1267"/>
                    <a:pt x="1299" y="1222"/>
                    <a:pt x="1299" y="1222"/>
                  </a:cubicBezTo>
                  <a:cubicBezTo>
                    <a:pt x="1287" y="1110"/>
                    <a:pt x="1287" y="1110"/>
                    <a:pt x="1287" y="1110"/>
                  </a:cubicBezTo>
                  <a:cubicBezTo>
                    <a:pt x="1108" y="1009"/>
                    <a:pt x="1108" y="1009"/>
                    <a:pt x="1108" y="1009"/>
                  </a:cubicBezTo>
                  <a:cubicBezTo>
                    <a:pt x="1142" y="886"/>
                    <a:pt x="1142" y="886"/>
                    <a:pt x="1142" y="886"/>
                  </a:cubicBezTo>
                  <a:cubicBezTo>
                    <a:pt x="1086" y="807"/>
                    <a:pt x="1086" y="807"/>
                    <a:pt x="1086" y="807"/>
                  </a:cubicBezTo>
                  <a:cubicBezTo>
                    <a:pt x="985" y="807"/>
                    <a:pt x="985" y="807"/>
                    <a:pt x="985" y="807"/>
                  </a:cubicBezTo>
                  <a:cubicBezTo>
                    <a:pt x="1030" y="662"/>
                    <a:pt x="1030" y="662"/>
                    <a:pt x="1030" y="662"/>
                  </a:cubicBezTo>
                  <a:cubicBezTo>
                    <a:pt x="918" y="662"/>
                    <a:pt x="918" y="662"/>
                    <a:pt x="918" y="662"/>
                  </a:cubicBezTo>
                  <a:cubicBezTo>
                    <a:pt x="918" y="662"/>
                    <a:pt x="940" y="605"/>
                    <a:pt x="940" y="583"/>
                  </a:cubicBezTo>
                  <a:cubicBezTo>
                    <a:pt x="951" y="561"/>
                    <a:pt x="974" y="549"/>
                    <a:pt x="985" y="538"/>
                  </a:cubicBezTo>
                  <a:cubicBezTo>
                    <a:pt x="996" y="527"/>
                    <a:pt x="940" y="505"/>
                    <a:pt x="940" y="471"/>
                  </a:cubicBezTo>
                  <a:cubicBezTo>
                    <a:pt x="940" y="438"/>
                    <a:pt x="951" y="415"/>
                    <a:pt x="918" y="415"/>
                  </a:cubicBezTo>
                  <a:cubicBezTo>
                    <a:pt x="895" y="404"/>
                    <a:pt x="906" y="370"/>
                    <a:pt x="906" y="325"/>
                  </a:cubicBezTo>
                  <a:cubicBezTo>
                    <a:pt x="918" y="280"/>
                    <a:pt x="929" y="269"/>
                    <a:pt x="895" y="269"/>
                  </a:cubicBezTo>
                  <a:cubicBezTo>
                    <a:pt x="861" y="269"/>
                    <a:pt x="828" y="225"/>
                    <a:pt x="817" y="213"/>
                  </a:cubicBezTo>
                  <a:cubicBezTo>
                    <a:pt x="805" y="202"/>
                    <a:pt x="839" y="157"/>
                    <a:pt x="839" y="157"/>
                  </a:cubicBezTo>
                  <a:cubicBezTo>
                    <a:pt x="873" y="124"/>
                    <a:pt x="873" y="124"/>
                    <a:pt x="873" y="124"/>
                  </a:cubicBezTo>
                  <a:lnTo>
                    <a:pt x="873" y="124"/>
                  </a:lnTo>
                  <a:cubicBezTo>
                    <a:pt x="850" y="112"/>
                    <a:pt x="805" y="56"/>
                    <a:pt x="805" y="56"/>
                  </a:cubicBezTo>
                  <a:cubicBezTo>
                    <a:pt x="805" y="56"/>
                    <a:pt x="783" y="90"/>
                    <a:pt x="772" y="101"/>
                  </a:cubicBezTo>
                  <a:cubicBezTo>
                    <a:pt x="761" y="112"/>
                    <a:pt x="749" y="124"/>
                    <a:pt x="727" y="101"/>
                  </a:cubicBezTo>
                  <a:cubicBezTo>
                    <a:pt x="716" y="79"/>
                    <a:pt x="682" y="67"/>
                    <a:pt x="660" y="45"/>
                  </a:cubicBezTo>
                  <a:cubicBezTo>
                    <a:pt x="637" y="34"/>
                    <a:pt x="626" y="0"/>
                    <a:pt x="626" y="0"/>
                  </a:cubicBezTo>
                  <a:cubicBezTo>
                    <a:pt x="481" y="101"/>
                    <a:pt x="481" y="101"/>
                    <a:pt x="481" y="101"/>
                  </a:cubicBezTo>
                  <a:cubicBezTo>
                    <a:pt x="481" y="280"/>
                    <a:pt x="481" y="280"/>
                    <a:pt x="481" y="280"/>
                  </a:cubicBezTo>
                  <a:cubicBezTo>
                    <a:pt x="481" y="280"/>
                    <a:pt x="402" y="292"/>
                    <a:pt x="380" y="314"/>
                  </a:cubicBezTo>
                  <a:cubicBezTo>
                    <a:pt x="357" y="336"/>
                    <a:pt x="357" y="381"/>
                    <a:pt x="323" y="404"/>
                  </a:cubicBezTo>
                  <a:cubicBezTo>
                    <a:pt x="301" y="415"/>
                    <a:pt x="245" y="415"/>
                    <a:pt x="245" y="415"/>
                  </a:cubicBezTo>
                  <a:cubicBezTo>
                    <a:pt x="245" y="415"/>
                    <a:pt x="256" y="494"/>
                    <a:pt x="245" y="505"/>
                  </a:cubicBezTo>
                  <a:cubicBezTo>
                    <a:pt x="223" y="527"/>
                    <a:pt x="223" y="549"/>
                    <a:pt x="234" y="572"/>
                  </a:cubicBezTo>
                  <a:cubicBezTo>
                    <a:pt x="256" y="583"/>
                    <a:pt x="267" y="572"/>
                    <a:pt x="279" y="549"/>
                  </a:cubicBezTo>
                  <a:cubicBezTo>
                    <a:pt x="290" y="527"/>
                    <a:pt x="290" y="505"/>
                    <a:pt x="323" y="516"/>
                  </a:cubicBezTo>
                  <a:cubicBezTo>
                    <a:pt x="357" y="538"/>
                    <a:pt x="402" y="561"/>
                    <a:pt x="413" y="561"/>
                  </a:cubicBezTo>
                  <a:cubicBezTo>
                    <a:pt x="413" y="572"/>
                    <a:pt x="413" y="729"/>
                    <a:pt x="413" y="740"/>
                  </a:cubicBezTo>
                  <a:cubicBezTo>
                    <a:pt x="413" y="740"/>
                    <a:pt x="357" y="729"/>
                    <a:pt x="357" y="774"/>
                  </a:cubicBezTo>
                  <a:cubicBezTo>
                    <a:pt x="357" y="807"/>
                    <a:pt x="357" y="852"/>
                    <a:pt x="335" y="852"/>
                  </a:cubicBezTo>
                  <a:cubicBezTo>
                    <a:pt x="312" y="852"/>
                    <a:pt x="301" y="852"/>
                    <a:pt x="301" y="818"/>
                  </a:cubicBezTo>
                  <a:cubicBezTo>
                    <a:pt x="290" y="785"/>
                    <a:pt x="290" y="762"/>
                    <a:pt x="290" y="762"/>
                  </a:cubicBezTo>
                  <a:cubicBezTo>
                    <a:pt x="0" y="1043"/>
                    <a:pt x="0" y="1043"/>
                    <a:pt x="0" y="1043"/>
                  </a:cubicBezTo>
                  <a:cubicBezTo>
                    <a:pt x="178" y="1256"/>
                    <a:pt x="178" y="1256"/>
                    <a:pt x="178" y="1256"/>
                  </a:cubicBezTo>
                  <a:cubicBezTo>
                    <a:pt x="178" y="1256"/>
                    <a:pt x="200" y="1267"/>
                    <a:pt x="178" y="1289"/>
                  </a:cubicBezTo>
                  <a:cubicBezTo>
                    <a:pt x="167" y="1300"/>
                    <a:pt x="167" y="1334"/>
                    <a:pt x="200" y="1323"/>
                  </a:cubicBezTo>
                  <a:cubicBezTo>
                    <a:pt x="234" y="1323"/>
                    <a:pt x="234" y="1334"/>
                    <a:pt x="212" y="1356"/>
                  </a:cubicBezTo>
                  <a:cubicBezTo>
                    <a:pt x="189" y="1379"/>
                    <a:pt x="212" y="1424"/>
                    <a:pt x="200" y="1435"/>
                  </a:cubicBezTo>
                  <a:cubicBezTo>
                    <a:pt x="200" y="1446"/>
                    <a:pt x="245" y="1457"/>
                    <a:pt x="245" y="1480"/>
                  </a:cubicBezTo>
                  <a:cubicBezTo>
                    <a:pt x="245" y="1502"/>
                    <a:pt x="245" y="1547"/>
                    <a:pt x="279" y="1536"/>
                  </a:cubicBezTo>
                  <a:cubicBezTo>
                    <a:pt x="312" y="1525"/>
                    <a:pt x="323" y="1525"/>
                    <a:pt x="323" y="1558"/>
                  </a:cubicBezTo>
                  <a:cubicBezTo>
                    <a:pt x="312" y="1580"/>
                    <a:pt x="312" y="1592"/>
                    <a:pt x="357" y="1592"/>
                  </a:cubicBezTo>
                  <a:cubicBezTo>
                    <a:pt x="391" y="1580"/>
                    <a:pt x="402" y="1592"/>
                    <a:pt x="413" y="1636"/>
                  </a:cubicBezTo>
                  <a:cubicBezTo>
                    <a:pt x="413" y="1670"/>
                    <a:pt x="436" y="1726"/>
                    <a:pt x="458" y="1738"/>
                  </a:cubicBezTo>
                  <a:cubicBezTo>
                    <a:pt x="481" y="1749"/>
                    <a:pt x="503" y="1726"/>
                    <a:pt x="514" y="1760"/>
                  </a:cubicBezTo>
                  <a:cubicBezTo>
                    <a:pt x="536" y="1782"/>
                    <a:pt x="548" y="1782"/>
                    <a:pt x="581" y="1771"/>
                  </a:cubicBezTo>
                  <a:cubicBezTo>
                    <a:pt x="615" y="1771"/>
                    <a:pt x="626" y="1782"/>
                    <a:pt x="626" y="1805"/>
                  </a:cubicBezTo>
                  <a:cubicBezTo>
                    <a:pt x="637" y="1838"/>
                    <a:pt x="649" y="1838"/>
                    <a:pt x="604" y="1849"/>
                  </a:cubicBezTo>
                  <a:cubicBezTo>
                    <a:pt x="559" y="1872"/>
                    <a:pt x="525" y="1894"/>
                    <a:pt x="503" y="1872"/>
                  </a:cubicBezTo>
                  <a:cubicBezTo>
                    <a:pt x="481" y="1861"/>
                    <a:pt x="469" y="1838"/>
                    <a:pt x="436" y="1849"/>
                  </a:cubicBezTo>
                  <a:cubicBezTo>
                    <a:pt x="402" y="1861"/>
                    <a:pt x="402" y="1838"/>
                    <a:pt x="380" y="1816"/>
                  </a:cubicBezTo>
                  <a:cubicBezTo>
                    <a:pt x="368" y="1805"/>
                    <a:pt x="357" y="1805"/>
                    <a:pt x="323" y="1838"/>
                  </a:cubicBezTo>
                  <a:cubicBezTo>
                    <a:pt x="290" y="1872"/>
                    <a:pt x="245" y="1928"/>
                    <a:pt x="245" y="1939"/>
                  </a:cubicBezTo>
                  <a:cubicBezTo>
                    <a:pt x="245" y="1962"/>
                    <a:pt x="223" y="2029"/>
                    <a:pt x="256" y="2018"/>
                  </a:cubicBezTo>
                  <a:cubicBezTo>
                    <a:pt x="290" y="2006"/>
                    <a:pt x="279" y="2040"/>
                    <a:pt x="256" y="2074"/>
                  </a:cubicBezTo>
                  <a:cubicBezTo>
                    <a:pt x="234" y="2096"/>
                    <a:pt x="234" y="2129"/>
                    <a:pt x="267" y="2141"/>
                  </a:cubicBezTo>
                  <a:cubicBezTo>
                    <a:pt x="290" y="2152"/>
                    <a:pt x="290" y="2197"/>
                    <a:pt x="279" y="2242"/>
                  </a:cubicBezTo>
                  <a:cubicBezTo>
                    <a:pt x="279" y="2242"/>
                    <a:pt x="279" y="2242"/>
                    <a:pt x="279" y="2253"/>
                  </a:cubicBezTo>
                  <a:cubicBezTo>
                    <a:pt x="267" y="2253"/>
                    <a:pt x="267" y="2253"/>
                    <a:pt x="267" y="2253"/>
                  </a:cubicBezTo>
                  <a:cubicBezTo>
                    <a:pt x="267" y="2264"/>
                    <a:pt x="267" y="2264"/>
                    <a:pt x="267" y="2264"/>
                  </a:cubicBezTo>
                  <a:lnTo>
                    <a:pt x="267" y="2264"/>
                  </a:lnTo>
                  <a:cubicBezTo>
                    <a:pt x="267" y="2264"/>
                    <a:pt x="267" y="2264"/>
                    <a:pt x="267" y="2275"/>
                  </a:cubicBezTo>
                  <a:lnTo>
                    <a:pt x="267" y="2275"/>
                  </a:lnTo>
                  <a:cubicBezTo>
                    <a:pt x="267" y="2287"/>
                    <a:pt x="267" y="2298"/>
                    <a:pt x="267" y="2320"/>
                  </a:cubicBezTo>
                  <a:cubicBezTo>
                    <a:pt x="267" y="2320"/>
                    <a:pt x="301" y="2342"/>
                    <a:pt x="346" y="2376"/>
                  </a:cubicBezTo>
                  <a:cubicBezTo>
                    <a:pt x="391" y="2421"/>
                    <a:pt x="413" y="2443"/>
                    <a:pt x="402" y="2466"/>
                  </a:cubicBezTo>
                  <a:cubicBezTo>
                    <a:pt x="391" y="2488"/>
                    <a:pt x="380" y="2522"/>
                    <a:pt x="402" y="2544"/>
                  </a:cubicBezTo>
                  <a:cubicBezTo>
                    <a:pt x="436" y="2566"/>
                    <a:pt x="447" y="2588"/>
                    <a:pt x="436" y="2610"/>
                  </a:cubicBezTo>
                  <a:cubicBezTo>
                    <a:pt x="425" y="2644"/>
                    <a:pt x="413" y="2768"/>
                    <a:pt x="447" y="2801"/>
                  </a:cubicBezTo>
                  <a:cubicBezTo>
                    <a:pt x="481" y="2846"/>
                    <a:pt x="481" y="2823"/>
                    <a:pt x="481" y="2868"/>
                  </a:cubicBezTo>
                  <a:cubicBezTo>
                    <a:pt x="481" y="2902"/>
                    <a:pt x="492" y="2902"/>
                    <a:pt x="525" y="2913"/>
                  </a:cubicBezTo>
                  <a:cubicBezTo>
                    <a:pt x="548" y="2924"/>
                    <a:pt x="536" y="2947"/>
                    <a:pt x="492" y="2947"/>
                  </a:cubicBezTo>
                  <a:cubicBezTo>
                    <a:pt x="458" y="2958"/>
                    <a:pt x="447" y="2980"/>
                    <a:pt x="447" y="3025"/>
                  </a:cubicBezTo>
                  <a:cubicBezTo>
                    <a:pt x="447" y="3059"/>
                    <a:pt x="436" y="3137"/>
                    <a:pt x="447" y="3137"/>
                  </a:cubicBezTo>
                  <a:cubicBezTo>
                    <a:pt x="469" y="3148"/>
                    <a:pt x="481" y="3159"/>
                    <a:pt x="458" y="3193"/>
                  </a:cubicBezTo>
                  <a:cubicBezTo>
                    <a:pt x="447" y="3216"/>
                    <a:pt x="447" y="3261"/>
                    <a:pt x="458" y="3261"/>
                  </a:cubicBezTo>
                  <a:cubicBezTo>
                    <a:pt x="481" y="3261"/>
                    <a:pt x="514" y="3261"/>
                    <a:pt x="514" y="3272"/>
                  </a:cubicBezTo>
                  <a:cubicBezTo>
                    <a:pt x="525" y="3294"/>
                    <a:pt x="503" y="3317"/>
                    <a:pt x="559" y="3305"/>
                  </a:cubicBezTo>
                  <a:cubicBezTo>
                    <a:pt x="604" y="3305"/>
                    <a:pt x="592" y="3294"/>
                    <a:pt x="592" y="3249"/>
                  </a:cubicBezTo>
                  <a:cubicBezTo>
                    <a:pt x="592" y="3216"/>
                    <a:pt x="615" y="3193"/>
                    <a:pt x="637" y="3216"/>
                  </a:cubicBezTo>
                  <a:cubicBezTo>
                    <a:pt x="649" y="3238"/>
                    <a:pt x="660" y="3249"/>
                    <a:pt x="682" y="3249"/>
                  </a:cubicBezTo>
                  <a:lnTo>
                    <a:pt x="694" y="3238"/>
                  </a:lnTo>
                  <a:cubicBezTo>
                    <a:pt x="716" y="3216"/>
                    <a:pt x="716" y="3137"/>
                    <a:pt x="738" y="3115"/>
                  </a:cubicBezTo>
                  <a:cubicBezTo>
                    <a:pt x="749" y="3092"/>
                    <a:pt x="783" y="3092"/>
                    <a:pt x="805" y="3104"/>
                  </a:cubicBezTo>
                  <a:cubicBezTo>
                    <a:pt x="828" y="3115"/>
                    <a:pt x="839" y="3092"/>
                    <a:pt x="828" y="3048"/>
                  </a:cubicBezTo>
                  <a:cubicBezTo>
                    <a:pt x="828" y="3003"/>
                    <a:pt x="839" y="2857"/>
                    <a:pt x="861" y="2846"/>
                  </a:cubicBezTo>
                  <a:cubicBezTo>
                    <a:pt x="895" y="2835"/>
                    <a:pt x="974" y="2846"/>
                    <a:pt x="1041" y="2835"/>
                  </a:cubicBezTo>
                  <a:cubicBezTo>
                    <a:pt x="1108" y="2812"/>
                    <a:pt x="1164" y="2790"/>
                    <a:pt x="1130" y="2756"/>
                  </a:cubicBezTo>
                  <a:cubicBezTo>
                    <a:pt x="1097" y="2734"/>
                    <a:pt x="1052" y="2700"/>
                    <a:pt x="1052" y="2666"/>
                  </a:cubicBezTo>
                  <a:lnTo>
                    <a:pt x="1052" y="2666"/>
                  </a:lnTo>
                  <a:lnTo>
                    <a:pt x="1052" y="2666"/>
                  </a:lnTo>
                  <a:lnTo>
                    <a:pt x="1052" y="2666"/>
                  </a:lnTo>
                  <a:lnTo>
                    <a:pt x="1052" y="2666"/>
                  </a:lnTo>
                  <a:cubicBezTo>
                    <a:pt x="1052" y="2655"/>
                    <a:pt x="1052" y="2655"/>
                    <a:pt x="1052" y="2655"/>
                  </a:cubicBezTo>
                  <a:lnTo>
                    <a:pt x="1052" y="2655"/>
                  </a:lnTo>
                  <a:cubicBezTo>
                    <a:pt x="1052" y="2655"/>
                    <a:pt x="1052" y="2655"/>
                    <a:pt x="1052" y="2644"/>
                  </a:cubicBezTo>
                  <a:lnTo>
                    <a:pt x="1052" y="2644"/>
                  </a:lnTo>
                  <a:lnTo>
                    <a:pt x="1052" y="2644"/>
                  </a:lnTo>
                  <a:cubicBezTo>
                    <a:pt x="1052" y="2633"/>
                    <a:pt x="1052" y="2633"/>
                    <a:pt x="1052" y="2633"/>
                  </a:cubicBezTo>
                  <a:lnTo>
                    <a:pt x="1052" y="2633"/>
                  </a:lnTo>
                  <a:cubicBezTo>
                    <a:pt x="1052" y="2633"/>
                    <a:pt x="1052" y="2633"/>
                    <a:pt x="1052" y="2622"/>
                  </a:cubicBezTo>
                  <a:lnTo>
                    <a:pt x="1052" y="2610"/>
                  </a:lnTo>
                  <a:cubicBezTo>
                    <a:pt x="1041" y="2533"/>
                    <a:pt x="1041" y="2432"/>
                    <a:pt x="1030" y="2421"/>
                  </a:cubicBezTo>
                  <a:cubicBezTo>
                    <a:pt x="1018" y="2398"/>
                    <a:pt x="985" y="2376"/>
                    <a:pt x="974" y="2331"/>
                  </a:cubicBezTo>
                  <a:cubicBezTo>
                    <a:pt x="974" y="2287"/>
                    <a:pt x="962" y="2242"/>
                    <a:pt x="996" y="2242"/>
                  </a:cubicBezTo>
                  <a:cubicBezTo>
                    <a:pt x="1018" y="2253"/>
                    <a:pt x="1086" y="2253"/>
                    <a:pt x="1097" y="2231"/>
                  </a:cubicBezTo>
                  <a:cubicBezTo>
                    <a:pt x="1108" y="2208"/>
                    <a:pt x="1130" y="2174"/>
                    <a:pt x="1153" y="2197"/>
                  </a:cubicBezTo>
                  <a:cubicBezTo>
                    <a:pt x="1175" y="2208"/>
                    <a:pt x="1198" y="2163"/>
                    <a:pt x="1198" y="2129"/>
                  </a:cubicBezTo>
                  <a:cubicBezTo>
                    <a:pt x="1198" y="2107"/>
                    <a:pt x="1209" y="2118"/>
                    <a:pt x="1231" y="2141"/>
                  </a:cubicBezTo>
                  <a:cubicBezTo>
                    <a:pt x="1254" y="2152"/>
                    <a:pt x="1276" y="2141"/>
                    <a:pt x="1287" y="2118"/>
                  </a:cubicBezTo>
                  <a:cubicBezTo>
                    <a:pt x="1299" y="2096"/>
                    <a:pt x="1310" y="2118"/>
                    <a:pt x="1321" y="2096"/>
                  </a:cubicBezTo>
                  <a:cubicBezTo>
                    <a:pt x="1332" y="2074"/>
                    <a:pt x="1343" y="2051"/>
                    <a:pt x="1310" y="2040"/>
                  </a:cubicBezTo>
                  <a:cubicBezTo>
                    <a:pt x="1276" y="2029"/>
                    <a:pt x="1276" y="2006"/>
                    <a:pt x="1299" y="2006"/>
                  </a:cubicBezTo>
                  <a:cubicBezTo>
                    <a:pt x="1332" y="1995"/>
                    <a:pt x="1343" y="1973"/>
                    <a:pt x="1354" y="1950"/>
                  </a:cubicBezTo>
                  <a:cubicBezTo>
                    <a:pt x="1354" y="1928"/>
                    <a:pt x="1377" y="1939"/>
                    <a:pt x="1377" y="1917"/>
                  </a:cubicBezTo>
                  <a:cubicBezTo>
                    <a:pt x="1388" y="1883"/>
                    <a:pt x="1399" y="1905"/>
                    <a:pt x="1411" y="1928"/>
                  </a:cubicBezTo>
                  <a:cubicBezTo>
                    <a:pt x="1422" y="1939"/>
                    <a:pt x="1456" y="1928"/>
                    <a:pt x="1478" y="1905"/>
                  </a:cubicBezTo>
                  <a:cubicBezTo>
                    <a:pt x="1512" y="1872"/>
                    <a:pt x="1713" y="1693"/>
                    <a:pt x="1713" y="1693"/>
                  </a:cubicBezTo>
                  <a:cubicBezTo>
                    <a:pt x="1713" y="1693"/>
                    <a:pt x="1758" y="1704"/>
                    <a:pt x="1769" y="1670"/>
                  </a:cubicBezTo>
                  <a:cubicBezTo>
                    <a:pt x="1792" y="1636"/>
                    <a:pt x="1814" y="1614"/>
                    <a:pt x="1781" y="1614"/>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7" name="Freeform 21"/>
            <p:cNvSpPr>
              <a:spLocks noChangeArrowheads="1"/>
            </p:cNvSpPr>
            <p:nvPr/>
          </p:nvSpPr>
          <p:spPr bwMode="auto">
            <a:xfrm>
              <a:off x="5329238" y="2506663"/>
              <a:ext cx="685800" cy="1355725"/>
            </a:xfrm>
            <a:custGeom>
              <a:avLst/>
              <a:gdLst>
                <a:gd name="T0" fmla="*/ 1894 w 1906"/>
                <a:gd name="T1" fmla="*/ 1120 h 3765"/>
                <a:gd name="T2" fmla="*/ 1670 w 1906"/>
                <a:gd name="T3" fmla="*/ 1210 h 3765"/>
                <a:gd name="T4" fmla="*/ 1143 w 1906"/>
                <a:gd name="T5" fmla="*/ 1064 h 3765"/>
                <a:gd name="T6" fmla="*/ 941 w 1906"/>
                <a:gd name="T7" fmla="*/ 952 h 3765"/>
                <a:gd name="T8" fmla="*/ 605 w 1906"/>
                <a:gd name="T9" fmla="*/ 874 h 3765"/>
                <a:gd name="T10" fmla="*/ 505 w 1906"/>
                <a:gd name="T11" fmla="*/ 706 h 3765"/>
                <a:gd name="T12" fmla="*/ 426 w 1906"/>
                <a:gd name="T13" fmla="*/ 616 h 3765"/>
                <a:gd name="T14" fmla="*/ 348 w 1906"/>
                <a:gd name="T15" fmla="*/ 123 h 3765"/>
                <a:gd name="T16" fmla="*/ 135 w 1906"/>
                <a:gd name="T17" fmla="*/ 89 h 3765"/>
                <a:gd name="T18" fmla="*/ 236 w 1906"/>
                <a:gd name="T19" fmla="*/ 291 h 3765"/>
                <a:gd name="T20" fmla="*/ 258 w 1906"/>
                <a:gd name="T21" fmla="*/ 459 h 3765"/>
                <a:gd name="T22" fmla="*/ 303 w 1906"/>
                <a:gd name="T23" fmla="*/ 683 h 3765"/>
                <a:gd name="T24" fmla="*/ 426 w 1906"/>
                <a:gd name="T25" fmla="*/ 885 h 3765"/>
                <a:gd name="T26" fmla="*/ 672 w 1906"/>
                <a:gd name="T27" fmla="*/ 1120 h 3765"/>
                <a:gd name="T28" fmla="*/ 852 w 1906"/>
                <a:gd name="T29" fmla="*/ 1132 h 3765"/>
                <a:gd name="T30" fmla="*/ 1009 w 1906"/>
                <a:gd name="T31" fmla="*/ 1401 h 3765"/>
                <a:gd name="T32" fmla="*/ 1087 w 1906"/>
                <a:gd name="T33" fmla="*/ 1546 h 3765"/>
                <a:gd name="T34" fmla="*/ 729 w 1906"/>
                <a:gd name="T35" fmla="*/ 1804 h 3765"/>
                <a:gd name="T36" fmla="*/ 617 w 1906"/>
                <a:gd name="T37" fmla="*/ 1882 h 3765"/>
                <a:gd name="T38" fmla="*/ 605 w 1906"/>
                <a:gd name="T39" fmla="*/ 1994 h 3765"/>
                <a:gd name="T40" fmla="*/ 471 w 1906"/>
                <a:gd name="T41" fmla="*/ 2073 h 3765"/>
                <a:gd name="T42" fmla="*/ 292 w 1906"/>
                <a:gd name="T43" fmla="*/ 2207 h 3765"/>
                <a:gd name="T44" fmla="*/ 370 w 1906"/>
                <a:gd name="T45" fmla="*/ 2520 h 3765"/>
                <a:gd name="T46" fmla="*/ 370 w 1906"/>
                <a:gd name="T47" fmla="*/ 2531 h 3765"/>
                <a:gd name="T48" fmla="*/ 370 w 1906"/>
                <a:gd name="T49" fmla="*/ 2542 h 3765"/>
                <a:gd name="T50" fmla="*/ 370 w 1906"/>
                <a:gd name="T51" fmla="*/ 2542 h 3765"/>
                <a:gd name="T52" fmla="*/ 359 w 1906"/>
                <a:gd name="T53" fmla="*/ 2711 h 3765"/>
                <a:gd name="T54" fmla="*/ 123 w 1906"/>
                <a:gd name="T55" fmla="*/ 2980 h 3765"/>
                <a:gd name="T56" fmla="*/ 0 w 1906"/>
                <a:gd name="T57" fmla="*/ 3125 h 3765"/>
                <a:gd name="T58" fmla="*/ 90 w 1906"/>
                <a:gd name="T59" fmla="*/ 3226 h 3765"/>
                <a:gd name="T60" fmla="*/ 67 w 1906"/>
                <a:gd name="T61" fmla="*/ 3428 h 3765"/>
                <a:gd name="T62" fmla="*/ 269 w 1906"/>
                <a:gd name="T63" fmla="*/ 3529 h 3765"/>
                <a:gd name="T64" fmla="*/ 437 w 1906"/>
                <a:gd name="T65" fmla="*/ 3473 h 3765"/>
                <a:gd name="T66" fmla="*/ 594 w 1906"/>
                <a:gd name="T67" fmla="*/ 3573 h 3765"/>
                <a:gd name="T68" fmla="*/ 628 w 1906"/>
                <a:gd name="T69" fmla="*/ 3697 h 3765"/>
                <a:gd name="T70" fmla="*/ 863 w 1906"/>
                <a:gd name="T71" fmla="*/ 3719 h 3765"/>
                <a:gd name="T72" fmla="*/ 1054 w 1906"/>
                <a:gd name="T73" fmla="*/ 3708 h 3765"/>
                <a:gd name="T74" fmla="*/ 1054 w 1906"/>
                <a:gd name="T75" fmla="*/ 3708 h 3765"/>
                <a:gd name="T76" fmla="*/ 1065 w 1906"/>
                <a:gd name="T77" fmla="*/ 3708 h 3765"/>
                <a:gd name="T78" fmla="*/ 1065 w 1906"/>
                <a:gd name="T79" fmla="*/ 3708 h 3765"/>
                <a:gd name="T80" fmla="*/ 1065 w 1906"/>
                <a:gd name="T81" fmla="*/ 3708 h 3765"/>
                <a:gd name="T82" fmla="*/ 1065 w 1906"/>
                <a:gd name="T83" fmla="*/ 3708 h 3765"/>
                <a:gd name="T84" fmla="*/ 1166 w 1906"/>
                <a:gd name="T85" fmla="*/ 3686 h 3765"/>
                <a:gd name="T86" fmla="*/ 1479 w 1906"/>
                <a:gd name="T87" fmla="*/ 3764 h 3765"/>
                <a:gd name="T88" fmla="*/ 1524 w 1906"/>
                <a:gd name="T89" fmla="*/ 3708 h 3765"/>
                <a:gd name="T90" fmla="*/ 1547 w 1906"/>
                <a:gd name="T91" fmla="*/ 3271 h 3765"/>
                <a:gd name="T92" fmla="*/ 1524 w 1906"/>
                <a:gd name="T93" fmla="*/ 3013 h 3765"/>
                <a:gd name="T94" fmla="*/ 1457 w 1906"/>
                <a:gd name="T95" fmla="*/ 2688 h 3765"/>
                <a:gd name="T96" fmla="*/ 1524 w 1906"/>
                <a:gd name="T97" fmla="*/ 2565 h 3765"/>
                <a:gd name="T98" fmla="*/ 1536 w 1906"/>
                <a:gd name="T99" fmla="*/ 2431 h 3765"/>
                <a:gd name="T100" fmla="*/ 1479 w 1906"/>
                <a:gd name="T101" fmla="*/ 2263 h 3765"/>
                <a:gd name="T102" fmla="*/ 1468 w 1906"/>
                <a:gd name="T103" fmla="*/ 2185 h 3765"/>
                <a:gd name="T104" fmla="*/ 1524 w 1906"/>
                <a:gd name="T105" fmla="*/ 2140 h 3765"/>
                <a:gd name="T106" fmla="*/ 1524 w 1906"/>
                <a:gd name="T107" fmla="*/ 1894 h 3765"/>
                <a:gd name="T108" fmla="*/ 1536 w 1906"/>
                <a:gd name="T109" fmla="*/ 1770 h 3765"/>
                <a:gd name="T110" fmla="*/ 1513 w 1906"/>
                <a:gd name="T111" fmla="*/ 1669 h 3765"/>
                <a:gd name="T112" fmla="*/ 1558 w 1906"/>
                <a:gd name="T113" fmla="*/ 1591 h 3765"/>
                <a:gd name="T114" fmla="*/ 1692 w 1906"/>
                <a:gd name="T115" fmla="*/ 1591 h 3765"/>
                <a:gd name="T116" fmla="*/ 1681 w 1906"/>
                <a:gd name="T117" fmla="*/ 1815 h 3765"/>
                <a:gd name="T118" fmla="*/ 1861 w 1906"/>
                <a:gd name="T119" fmla="*/ 1356 h 3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6" h="3765">
                  <a:moveTo>
                    <a:pt x="1905" y="1210"/>
                  </a:moveTo>
                  <a:lnTo>
                    <a:pt x="1905" y="1210"/>
                  </a:lnTo>
                  <a:cubicBezTo>
                    <a:pt x="1905" y="1187"/>
                    <a:pt x="1894" y="1154"/>
                    <a:pt x="1894" y="1120"/>
                  </a:cubicBezTo>
                  <a:cubicBezTo>
                    <a:pt x="1872" y="1120"/>
                    <a:pt x="1838" y="1132"/>
                    <a:pt x="1816" y="1143"/>
                  </a:cubicBezTo>
                  <a:cubicBezTo>
                    <a:pt x="1782" y="1165"/>
                    <a:pt x="1771" y="1176"/>
                    <a:pt x="1748" y="1176"/>
                  </a:cubicBezTo>
                  <a:cubicBezTo>
                    <a:pt x="1715" y="1176"/>
                    <a:pt x="1704" y="1210"/>
                    <a:pt x="1670" y="1210"/>
                  </a:cubicBezTo>
                  <a:cubicBezTo>
                    <a:pt x="1636" y="1210"/>
                    <a:pt x="1592" y="1132"/>
                    <a:pt x="1558" y="1120"/>
                  </a:cubicBezTo>
                  <a:cubicBezTo>
                    <a:pt x="1536" y="1109"/>
                    <a:pt x="1289" y="1120"/>
                    <a:pt x="1222" y="1120"/>
                  </a:cubicBezTo>
                  <a:cubicBezTo>
                    <a:pt x="1154" y="1120"/>
                    <a:pt x="1166" y="1098"/>
                    <a:pt x="1143" y="1064"/>
                  </a:cubicBezTo>
                  <a:cubicBezTo>
                    <a:pt x="1121" y="1042"/>
                    <a:pt x="1099" y="1053"/>
                    <a:pt x="1065" y="1053"/>
                  </a:cubicBezTo>
                  <a:cubicBezTo>
                    <a:pt x="1020" y="1053"/>
                    <a:pt x="1043" y="997"/>
                    <a:pt x="1020" y="997"/>
                  </a:cubicBezTo>
                  <a:cubicBezTo>
                    <a:pt x="998" y="997"/>
                    <a:pt x="975" y="974"/>
                    <a:pt x="941" y="952"/>
                  </a:cubicBezTo>
                  <a:cubicBezTo>
                    <a:pt x="897" y="930"/>
                    <a:pt x="885" y="930"/>
                    <a:pt x="818" y="919"/>
                  </a:cubicBezTo>
                  <a:cubicBezTo>
                    <a:pt x="751" y="919"/>
                    <a:pt x="695" y="874"/>
                    <a:pt x="672" y="863"/>
                  </a:cubicBezTo>
                  <a:cubicBezTo>
                    <a:pt x="661" y="851"/>
                    <a:pt x="639" y="885"/>
                    <a:pt x="605" y="874"/>
                  </a:cubicBezTo>
                  <a:cubicBezTo>
                    <a:pt x="572" y="851"/>
                    <a:pt x="538" y="795"/>
                    <a:pt x="527" y="773"/>
                  </a:cubicBezTo>
                  <a:cubicBezTo>
                    <a:pt x="516" y="750"/>
                    <a:pt x="482" y="762"/>
                    <a:pt x="471" y="750"/>
                  </a:cubicBezTo>
                  <a:cubicBezTo>
                    <a:pt x="471" y="728"/>
                    <a:pt x="493" y="728"/>
                    <a:pt x="505" y="706"/>
                  </a:cubicBezTo>
                  <a:cubicBezTo>
                    <a:pt x="505" y="694"/>
                    <a:pt x="482" y="650"/>
                    <a:pt x="471" y="661"/>
                  </a:cubicBezTo>
                  <a:cubicBezTo>
                    <a:pt x="471" y="672"/>
                    <a:pt x="437" y="683"/>
                    <a:pt x="426" y="661"/>
                  </a:cubicBezTo>
                  <a:cubicBezTo>
                    <a:pt x="404" y="638"/>
                    <a:pt x="426" y="627"/>
                    <a:pt x="426" y="616"/>
                  </a:cubicBezTo>
                  <a:cubicBezTo>
                    <a:pt x="415" y="605"/>
                    <a:pt x="392" y="549"/>
                    <a:pt x="381" y="493"/>
                  </a:cubicBezTo>
                  <a:cubicBezTo>
                    <a:pt x="370" y="437"/>
                    <a:pt x="404" y="470"/>
                    <a:pt x="392" y="448"/>
                  </a:cubicBezTo>
                  <a:cubicBezTo>
                    <a:pt x="381" y="425"/>
                    <a:pt x="359" y="168"/>
                    <a:pt x="348" y="123"/>
                  </a:cubicBezTo>
                  <a:cubicBezTo>
                    <a:pt x="325" y="89"/>
                    <a:pt x="202" y="11"/>
                    <a:pt x="191" y="0"/>
                  </a:cubicBezTo>
                  <a:cubicBezTo>
                    <a:pt x="157" y="33"/>
                    <a:pt x="157" y="33"/>
                    <a:pt x="157" y="33"/>
                  </a:cubicBezTo>
                  <a:cubicBezTo>
                    <a:pt x="157" y="33"/>
                    <a:pt x="123" y="78"/>
                    <a:pt x="135" y="89"/>
                  </a:cubicBezTo>
                  <a:cubicBezTo>
                    <a:pt x="146" y="101"/>
                    <a:pt x="179" y="145"/>
                    <a:pt x="213" y="145"/>
                  </a:cubicBezTo>
                  <a:cubicBezTo>
                    <a:pt x="247" y="145"/>
                    <a:pt x="236" y="156"/>
                    <a:pt x="224" y="201"/>
                  </a:cubicBezTo>
                  <a:cubicBezTo>
                    <a:pt x="224" y="246"/>
                    <a:pt x="213" y="280"/>
                    <a:pt x="236" y="291"/>
                  </a:cubicBezTo>
                  <a:cubicBezTo>
                    <a:pt x="269" y="291"/>
                    <a:pt x="258" y="314"/>
                    <a:pt x="258" y="347"/>
                  </a:cubicBezTo>
                  <a:cubicBezTo>
                    <a:pt x="258" y="381"/>
                    <a:pt x="314" y="403"/>
                    <a:pt x="303" y="414"/>
                  </a:cubicBezTo>
                  <a:cubicBezTo>
                    <a:pt x="292" y="425"/>
                    <a:pt x="269" y="437"/>
                    <a:pt x="258" y="459"/>
                  </a:cubicBezTo>
                  <a:cubicBezTo>
                    <a:pt x="258" y="481"/>
                    <a:pt x="236" y="538"/>
                    <a:pt x="236" y="538"/>
                  </a:cubicBezTo>
                  <a:cubicBezTo>
                    <a:pt x="348" y="538"/>
                    <a:pt x="348" y="538"/>
                    <a:pt x="348" y="538"/>
                  </a:cubicBezTo>
                  <a:cubicBezTo>
                    <a:pt x="303" y="683"/>
                    <a:pt x="303" y="683"/>
                    <a:pt x="303" y="683"/>
                  </a:cubicBezTo>
                  <a:cubicBezTo>
                    <a:pt x="404" y="683"/>
                    <a:pt x="404" y="683"/>
                    <a:pt x="404" y="683"/>
                  </a:cubicBezTo>
                  <a:cubicBezTo>
                    <a:pt x="460" y="762"/>
                    <a:pt x="460" y="762"/>
                    <a:pt x="460" y="762"/>
                  </a:cubicBezTo>
                  <a:cubicBezTo>
                    <a:pt x="426" y="885"/>
                    <a:pt x="426" y="885"/>
                    <a:pt x="426" y="885"/>
                  </a:cubicBezTo>
                  <a:cubicBezTo>
                    <a:pt x="605" y="986"/>
                    <a:pt x="605" y="986"/>
                    <a:pt x="605" y="986"/>
                  </a:cubicBezTo>
                  <a:cubicBezTo>
                    <a:pt x="617" y="1098"/>
                    <a:pt x="617" y="1098"/>
                    <a:pt x="617" y="1098"/>
                  </a:cubicBezTo>
                  <a:cubicBezTo>
                    <a:pt x="617" y="1098"/>
                    <a:pt x="684" y="1143"/>
                    <a:pt x="672" y="1120"/>
                  </a:cubicBezTo>
                  <a:cubicBezTo>
                    <a:pt x="661" y="1098"/>
                    <a:pt x="695" y="1087"/>
                    <a:pt x="706" y="1098"/>
                  </a:cubicBezTo>
                  <a:cubicBezTo>
                    <a:pt x="729" y="1120"/>
                    <a:pt x="740" y="1143"/>
                    <a:pt x="774" y="1154"/>
                  </a:cubicBezTo>
                  <a:cubicBezTo>
                    <a:pt x="807" y="1165"/>
                    <a:pt x="818" y="1132"/>
                    <a:pt x="852" y="1132"/>
                  </a:cubicBezTo>
                  <a:cubicBezTo>
                    <a:pt x="885" y="1132"/>
                    <a:pt x="885" y="1109"/>
                    <a:pt x="930" y="1120"/>
                  </a:cubicBezTo>
                  <a:cubicBezTo>
                    <a:pt x="975" y="1132"/>
                    <a:pt x="998" y="1132"/>
                    <a:pt x="998" y="1132"/>
                  </a:cubicBezTo>
                  <a:cubicBezTo>
                    <a:pt x="1009" y="1401"/>
                    <a:pt x="1009" y="1401"/>
                    <a:pt x="1009" y="1401"/>
                  </a:cubicBezTo>
                  <a:cubicBezTo>
                    <a:pt x="1020" y="1479"/>
                    <a:pt x="1020" y="1479"/>
                    <a:pt x="1020" y="1479"/>
                  </a:cubicBezTo>
                  <a:cubicBezTo>
                    <a:pt x="1020" y="1479"/>
                    <a:pt x="1076" y="1490"/>
                    <a:pt x="1099" y="1490"/>
                  </a:cubicBezTo>
                  <a:cubicBezTo>
                    <a:pt x="1132" y="1490"/>
                    <a:pt x="1110" y="1512"/>
                    <a:pt x="1087" y="1546"/>
                  </a:cubicBezTo>
                  <a:cubicBezTo>
                    <a:pt x="1076" y="1580"/>
                    <a:pt x="1031" y="1569"/>
                    <a:pt x="1031" y="1569"/>
                  </a:cubicBezTo>
                  <a:cubicBezTo>
                    <a:pt x="1031" y="1569"/>
                    <a:pt x="830" y="1748"/>
                    <a:pt x="796" y="1781"/>
                  </a:cubicBezTo>
                  <a:cubicBezTo>
                    <a:pt x="774" y="1804"/>
                    <a:pt x="740" y="1815"/>
                    <a:pt x="729" y="1804"/>
                  </a:cubicBezTo>
                  <a:cubicBezTo>
                    <a:pt x="717" y="1781"/>
                    <a:pt x="706" y="1759"/>
                    <a:pt x="695" y="1793"/>
                  </a:cubicBezTo>
                  <a:cubicBezTo>
                    <a:pt x="695" y="1815"/>
                    <a:pt x="672" y="1804"/>
                    <a:pt x="672" y="1826"/>
                  </a:cubicBezTo>
                  <a:cubicBezTo>
                    <a:pt x="661" y="1849"/>
                    <a:pt x="650" y="1871"/>
                    <a:pt x="617" y="1882"/>
                  </a:cubicBezTo>
                  <a:cubicBezTo>
                    <a:pt x="594" y="1882"/>
                    <a:pt x="594" y="1905"/>
                    <a:pt x="628" y="1916"/>
                  </a:cubicBezTo>
                  <a:cubicBezTo>
                    <a:pt x="661" y="1927"/>
                    <a:pt x="650" y="1950"/>
                    <a:pt x="639" y="1972"/>
                  </a:cubicBezTo>
                  <a:cubicBezTo>
                    <a:pt x="628" y="1994"/>
                    <a:pt x="617" y="1972"/>
                    <a:pt x="605" y="1994"/>
                  </a:cubicBezTo>
                  <a:cubicBezTo>
                    <a:pt x="594" y="2017"/>
                    <a:pt x="572" y="2028"/>
                    <a:pt x="549" y="2017"/>
                  </a:cubicBezTo>
                  <a:cubicBezTo>
                    <a:pt x="527" y="1994"/>
                    <a:pt x="516" y="1983"/>
                    <a:pt x="516" y="2005"/>
                  </a:cubicBezTo>
                  <a:cubicBezTo>
                    <a:pt x="516" y="2039"/>
                    <a:pt x="493" y="2084"/>
                    <a:pt x="471" y="2073"/>
                  </a:cubicBezTo>
                  <a:cubicBezTo>
                    <a:pt x="448" y="2050"/>
                    <a:pt x="426" y="2084"/>
                    <a:pt x="415" y="2107"/>
                  </a:cubicBezTo>
                  <a:cubicBezTo>
                    <a:pt x="404" y="2129"/>
                    <a:pt x="336" y="2129"/>
                    <a:pt x="314" y="2118"/>
                  </a:cubicBezTo>
                  <a:cubicBezTo>
                    <a:pt x="280" y="2118"/>
                    <a:pt x="292" y="2163"/>
                    <a:pt x="292" y="2207"/>
                  </a:cubicBezTo>
                  <a:cubicBezTo>
                    <a:pt x="303" y="2252"/>
                    <a:pt x="336" y="2274"/>
                    <a:pt x="348" y="2297"/>
                  </a:cubicBezTo>
                  <a:cubicBezTo>
                    <a:pt x="359" y="2308"/>
                    <a:pt x="359" y="2409"/>
                    <a:pt x="370" y="2486"/>
                  </a:cubicBezTo>
                  <a:cubicBezTo>
                    <a:pt x="370" y="2498"/>
                    <a:pt x="370" y="2509"/>
                    <a:pt x="370" y="2520"/>
                  </a:cubicBezTo>
                  <a:lnTo>
                    <a:pt x="370" y="2520"/>
                  </a:lnTo>
                  <a:cubicBezTo>
                    <a:pt x="370" y="2531"/>
                    <a:pt x="370" y="2531"/>
                    <a:pt x="370" y="2531"/>
                  </a:cubicBezTo>
                  <a:lnTo>
                    <a:pt x="370" y="2531"/>
                  </a:lnTo>
                  <a:lnTo>
                    <a:pt x="370" y="2531"/>
                  </a:lnTo>
                  <a:cubicBezTo>
                    <a:pt x="370" y="2531"/>
                    <a:pt x="370" y="2531"/>
                    <a:pt x="370" y="2542"/>
                  </a:cubicBezTo>
                  <a:lnTo>
                    <a:pt x="370" y="2542"/>
                  </a:lnTo>
                  <a:lnTo>
                    <a:pt x="370" y="2542"/>
                  </a:lnTo>
                  <a:lnTo>
                    <a:pt x="370" y="2542"/>
                  </a:lnTo>
                  <a:lnTo>
                    <a:pt x="370" y="2542"/>
                  </a:lnTo>
                  <a:lnTo>
                    <a:pt x="370" y="2542"/>
                  </a:lnTo>
                  <a:cubicBezTo>
                    <a:pt x="370" y="2576"/>
                    <a:pt x="415" y="2610"/>
                    <a:pt x="448" y="2632"/>
                  </a:cubicBezTo>
                  <a:cubicBezTo>
                    <a:pt x="482" y="2666"/>
                    <a:pt x="426" y="2688"/>
                    <a:pt x="359" y="2711"/>
                  </a:cubicBezTo>
                  <a:cubicBezTo>
                    <a:pt x="292" y="2722"/>
                    <a:pt x="213" y="2711"/>
                    <a:pt x="179" y="2722"/>
                  </a:cubicBezTo>
                  <a:cubicBezTo>
                    <a:pt x="157" y="2733"/>
                    <a:pt x="146" y="2879"/>
                    <a:pt x="146" y="2924"/>
                  </a:cubicBezTo>
                  <a:cubicBezTo>
                    <a:pt x="157" y="2968"/>
                    <a:pt x="146" y="2991"/>
                    <a:pt x="123" y="2980"/>
                  </a:cubicBezTo>
                  <a:cubicBezTo>
                    <a:pt x="101" y="2968"/>
                    <a:pt x="67" y="2968"/>
                    <a:pt x="56" y="2991"/>
                  </a:cubicBezTo>
                  <a:cubicBezTo>
                    <a:pt x="34" y="3013"/>
                    <a:pt x="34" y="3092"/>
                    <a:pt x="12" y="3114"/>
                  </a:cubicBezTo>
                  <a:lnTo>
                    <a:pt x="0" y="3125"/>
                  </a:lnTo>
                  <a:cubicBezTo>
                    <a:pt x="0" y="3137"/>
                    <a:pt x="0" y="3159"/>
                    <a:pt x="23" y="3159"/>
                  </a:cubicBezTo>
                  <a:cubicBezTo>
                    <a:pt x="45" y="3159"/>
                    <a:pt x="34" y="3181"/>
                    <a:pt x="45" y="3204"/>
                  </a:cubicBezTo>
                  <a:cubicBezTo>
                    <a:pt x="56" y="3226"/>
                    <a:pt x="79" y="3204"/>
                    <a:pt x="90" y="3226"/>
                  </a:cubicBezTo>
                  <a:cubicBezTo>
                    <a:pt x="101" y="3237"/>
                    <a:pt x="56" y="3260"/>
                    <a:pt x="34" y="3282"/>
                  </a:cubicBezTo>
                  <a:cubicBezTo>
                    <a:pt x="12" y="3304"/>
                    <a:pt x="23" y="3372"/>
                    <a:pt x="45" y="3372"/>
                  </a:cubicBezTo>
                  <a:cubicBezTo>
                    <a:pt x="67" y="3383"/>
                    <a:pt x="56" y="3417"/>
                    <a:pt x="67" y="3428"/>
                  </a:cubicBezTo>
                  <a:cubicBezTo>
                    <a:pt x="90" y="3450"/>
                    <a:pt x="135" y="3450"/>
                    <a:pt x="179" y="3439"/>
                  </a:cubicBezTo>
                  <a:cubicBezTo>
                    <a:pt x="224" y="3428"/>
                    <a:pt x="213" y="3473"/>
                    <a:pt x="202" y="3495"/>
                  </a:cubicBezTo>
                  <a:cubicBezTo>
                    <a:pt x="202" y="3529"/>
                    <a:pt x="224" y="3529"/>
                    <a:pt x="269" y="3529"/>
                  </a:cubicBezTo>
                  <a:cubicBezTo>
                    <a:pt x="303" y="3517"/>
                    <a:pt x="303" y="3529"/>
                    <a:pt x="325" y="3506"/>
                  </a:cubicBezTo>
                  <a:cubicBezTo>
                    <a:pt x="359" y="3484"/>
                    <a:pt x="392" y="3529"/>
                    <a:pt x="415" y="3529"/>
                  </a:cubicBezTo>
                  <a:cubicBezTo>
                    <a:pt x="448" y="3540"/>
                    <a:pt x="437" y="3506"/>
                    <a:pt x="437" y="3473"/>
                  </a:cubicBezTo>
                  <a:cubicBezTo>
                    <a:pt x="426" y="3439"/>
                    <a:pt x="448" y="3473"/>
                    <a:pt x="493" y="3506"/>
                  </a:cubicBezTo>
                  <a:cubicBezTo>
                    <a:pt x="527" y="3540"/>
                    <a:pt x="527" y="3551"/>
                    <a:pt x="549" y="3540"/>
                  </a:cubicBezTo>
                  <a:cubicBezTo>
                    <a:pt x="583" y="3540"/>
                    <a:pt x="605" y="3551"/>
                    <a:pt x="594" y="3573"/>
                  </a:cubicBezTo>
                  <a:cubicBezTo>
                    <a:pt x="594" y="3596"/>
                    <a:pt x="594" y="3618"/>
                    <a:pt x="617" y="3630"/>
                  </a:cubicBezTo>
                  <a:cubicBezTo>
                    <a:pt x="639" y="3630"/>
                    <a:pt x="617" y="3641"/>
                    <a:pt x="617" y="3663"/>
                  </a:cubicBezTo>
                  <a:cubicBezTo>
                    <a:pt x="605" y="3686"/>
                    <a:pt x="617" y="3697"/>
                    <a:pt x="628" y="3697"/>
                  </a:cubicBezTo>
                  <a:cubicBezTo>
                    <a:pt x="639" y="3697"/>
                    <a:pt x="684" y="3697"/>
                    <a:pt x="729" y="3675"/>
                  </a:cubicBezTo>
                  <a:cubicBezTo>
                    <a:pt x="774" y="3663"/>
                    <a:pt x="785" y="3675"/>
                    <a:pt x="796" y="3686"/>
                  </a:cubicBezTo>
                  <a:cubicBezTo>
                    <a:pt x="807" y="3708"/>
                    <a:pt x="818" y="3719"/>
                    <a:pt x="863" y="3719"/>
                  </a:cubicBezTo>
                  <a:cubicBezTo>
                    <a:pt x="908" y="3719"/>
                    <a:pt x="953" y="3719"/>
                    <a:pt x="964" y="3686"/>
                  </a:cubicBezTo>
                  <a:cubicBezTo>
                    <a:pt x="975" y="3663"/>
                    <a:pt x="998" y="3675"/>
                    <a:pt x="1031" y="3697"/>
                  </a:cubicBezTo>
                  <a:cubicBezTo>
                    <a:pt x="1043" y="3708"/>
                    <a:pt x="1054" y="3708"/>
                    <a:pt x="1054" y="3708"/>
                  </a:cubicBezTo>
                  <a:lnTo>
                    <a:pt x="1054" y="3708"/>
                  </a:lnTo>
                  <a:lnTo>
                    <a:pt x="1054" y="3708"/>
                  </a:lnTo>
                  <a:lnTo>
                    <a:pt x="1054" y="3708"/>
                  </a:lnTo>
                  <a:lnTo>
                    <a:pt x="1054" y="3708"/>
                  </a:lnTo>
                  <a:lnTo>
                    <a:pt x="1054" y="3708"/>
                  </a:lnTo>
                  <a:cubicBezTo>
                    <a:pt x="1065" y="3708"/>
                    <a:pt x="1065" y="3708"/>
                    <a:pt x="1065" y="3708"/>
                  </a:cubicBezTo>
                  <a:lnTo>
                    <a:pt x="1065" y="3708"/>
                  </a:lnTo>
                  <a:lnTo>
                    <a:pt x="1065" y="3708"/>
                  </a:lnTo>
                  <a:lnTo>
                    <a:pt x="1065" y="3708"/>
                  </a:lnTo>
                  <a:lnTo>
                    <a:pt x="1065" y="3708"/>
                  </a:lnTo>
                  <a:lnTo>
                    <a:pt x="1065" y="3708"/>
                  </a:lnTo>
                  <a:lnTo>
                    <a:pt x="1065" y="3708"/>
                  </a:lnTo>
                  <a:lnTo>
                    <a:pt x="1065" y="3708"/>
                  </a:lnTo>
                  <a:lnTo>
                    <a:pt x="1065" y="3708"/>
                  </a:lnTo>
                  <a:lnTo>
                    <a:pt x="1065" y="3708"/>
                  </a:lnTo>
                  <a:lnTo>
                    <a:pt x="1065" y="3708"/>
                  </a:lnTo>
                  <a:cubicBezTo>
                    <a:pt x="1076" y="3697"/>
                    <a:pt x="1087" y="3686"/>
                    <a:pt x="1099" y="3675"/>
                  </a:cubicBezTo>
                  <a:cubicBezTo>
                    <a:pt x="1110" y="3641"/>
                    <a:pt x="1132" y="3686"/>
                    <a:pt x="1166" y="3686"/>
                  </a:cubicBezTo>
                  <a:cubicBezTo>
                    <a:pt x="1210" y="3686"/>
                    <a:pt x="1222" y="3641"/>
                    <a:pt x="1255" y="3618"/>
                  </a:cubicBezTo>
                  <a:cubicBezTo>
                    <a:pt x="1300" y="3596"/>
                    <a:pt x="1323" y="3641"/>
                    <a:pt x="1356" y="3708"/>
                  </a:cubicBezTo>
                  <a:cubicBezTo>
                    <a:pt x="1390" y="3764"/>
                    <a:pt x="1479" y="3764"/>
                    <a:pt x="1479" y="3764"/>
                  </a:cubicBezTo>
                  <a:lnTo>
                    <a:pt x="1479" y="3764"/>
                  </a:lnTo>
                  <a:cubicBezTo>
                    <a:pt x="1491" y="3764"/>
                    <a:pt x="1502" y="3764"/>
                    <a:pt x="1513" y="3764"/>
                  </a:cubicBezTo>
                  <a:cubicBezTo>
                    <a:pt x="1558" y="3764"/>
                    <a:pt x="1547" y="3730"/>
                    <a:pt x="1524" y="3708"/>
                  </a:cubicBezTo>
                  <a:cubicBezTo>
                    <a:pt x="1502" y="3686"/>
                    <a:pt x="1491" y="3686"/>
                    <a:pt x="1491" y="3585"/>
                  </a:cubicBezTo>
                  <a:cubicBezTo>
                    <a:pt x="1491" y="3495"/>
                    <a:pt x="1491" y="3461"/>
                    <a:pt x="1502" y="3428"/>
                  </a:cubicBezTo>
                  <a:cubicBezTo>
                    <a:pt x="1513" y="3406"/>
                    <a:pt x="1536" y="3327"/>
                    <a:pt x="1547" y="3271"/>
                  </a:cubicBezTo>
                  <a:cubicBezTo>
                    <a:pt x="1547" y="3204"/>
                    <a:pt x="1558" y="3181"/>
                    <a:pt x="1547" y="3148"/>
                  </a:cubicBezTo>
                  <a:cubicBezTo>
                    <a:pt x="1547" y="3103"/>
                    <a:pt x="1547" y="3047"/>
                    <a:pt x="1536" y="3047"/>
                  </a:cubicBezTo>
                  <a:cubicBezTo>
                    <a:pt x="1524" y="3035"/>
                    <a:pt x="1502" y="3035"/>
                    <a:pt x="1524" y="3013"/>
                  </a:cubicBezTo>
                  <a:cubicBezTo>
                    <a:pt x="1536" y="2991"/>
                    <a:pt x="1547" y="2968"/>
                    <a:pt x="1536" y="2879"/>
                  </a:cubicBezTo>
                  <a:cubicBezTo>
                    <a:pt x="1536" y="2800"/>
                    <a:pt x="1536" y="2767"/>
                    <a:pt x="1513" y="2744"/>
                  </a:cubicBezTo>
                  <a:cubicBezTo>
                    <a:pt x="1479" y="2711"/>
                    <a:pt x="1457" y="2711"/>
                    <a:pt x="1457" y="2688"/>
                  </a:cubicBezTo>
                  <a:cubicBezTo>
                    <a:pt x="1457" y="2666"/>
                    <a:pt x="1457" y="2666"/>
                    <a:pt x="1491" y="2655"/>
                  </a:cubicBezTo>
                  <a:cubicBezTo>
                    <a:pt x="1536" y="2655"/>
                    <a:pt x="1547" y="2666"/>
                    <a:pt x="1547" y="2644"/>
                  </a:cubicBezTo>
                  <a:cubicBezTo>
                    <a:pt x="1547" y="2621"/>
                    <a:pt x="1536" y="2576"/>
                    <a:pt x="1524" y="2565"/>
                  </a:cubicBezTo>
                  <a:cubicBezTo>
                    <a:pt x="1502" y="2565"/>
                    <a:pt x="1491" y="2542"/>
                    <a:pt x="1491" y="2520"/>
                  </a:cubicBezTo>
                  <a:cubicBezTo>
                    <a:pt x="1491" y="2498"/>
                    <a:pt x="1513" y="2509"/>
                    <a:pt x="1513" y="2486"/>
                  </a:cubicBezTo>
                  <a:cubicBezTo>
                    <a:pt x="1513" y="2453"/>
                    <a:pt x="1513" y="2442"/>
                    <a:pt x="1536" y="2431"/>
                  </a:cubicBezTo>
                  <a:cubicBezTo>
                    <a:pt x="1558" y="2431"/>
                    <a:pt x="1547" y="2409"/>
                    <a:pt x="1536" y="2376"/>
                  </a:cubicBezTo>
                  <a:cubicBezTo>
                    <a:pt x="1524" y="2353"/>
                    <a:pt x="1513" y="2319"/>
                    <a:pt x="1513" y="2297"/>
                  </a:cubicBezTo>
                  <a:cubicBezTo>
                    <a:pt x="1502" y="2263"/>
                    <a:pt x="1502" y="2252"/>
                    <a:pt x="1479" y="2263"/>
                  </a:cubicBezTo>
                  <a:cubicBezTo>
                    <a:pt x="1457" y="2274"/>
                    <a:pt x="1435" y="2241"/>
                    <a:pt x="1423" y="2241"/>
                  </a:cubicBezTo>
                  <a:cubicBezTo>
                    <a:pt x="1412" y="2252"/>
                    <a:pt x="1423" y="2207"/>
                    <a:pt x="1435" y="2185"/>
                  </a:cubicBezTo>
                  <a:cubicBezTo>
                    <a:pt x="1446" y="2163"/>
                    <a:pt x="1457" y="2163"/>
                    <a:pt x="1468" y="2185"/>
                  </a:cubicBezTo>
                  <a:cubicBezTo>
                    <a:pt x="1479" y="2207"/>
                    <a:pt x="1524" y="2174"/>
                    <a:pt x="1547" y="2196"/>
                  </a:cubicBezTo>
                  <a:cubicBezTo>
                    <a:pt x="1558" y="2218"/>
                    <a:pt x="1569" y="2185"/>
                    <a:pt x="1558" y="2163"/>
                  </a:cubicBezTo>
                  <a:cubicBezTo>
                    <a:pt x="1558" y="2151"/>
                    <a:pt x="1547" y="2151"/>
                    <a:pt x="1524" y="2140"/>
                  </a:cubicBezTo>
                  <a:cubicBezTo>
                    <a:pt x="1513" y="2118"/>
                    <a:pt x="1513" y="2084"/>
                    <a:pt x="1547" y="2062"/>
                  </a:cubicBezTo>
                  <a:cubicBezTo>
                    <a:pt x="1569" y="2050"/>
                    <a:pt x="1547" y="1983"/>
                    <a:pt x="1547" y="1938"/>
                  </a:cubicBezTo>
                  <a:cubicBezTo>
                    <a:pt x="1547" y="1905"/>
                    <a:pt x="1536" y="1882"/>
                    <a:pt x="1524" y="1894"/>
                  </a:cubicBezTo>
                  <a:cubicBezTo>
                    <a:pt x="1502" y="1905"/>
                    <a:pt x="1491" y="1882"/>
                    <a:pt x="1491" y="1871"/>
                  </a:cubicBezTo>
                  <a:cubicBezTo>
                    <a:pt x="1491" y="1860"/>
                    <a:pt x="1524" y="1849"/>
                    <a:pt x="1547" y="1815"/>
                  </a:cubicBezTo>
                  <a:cubicBezTo>
                    <a:pt x="1569" y="1781"/>
                    <a:pt x="1569" y="1759"/>
                    <a:pt x="1536" y="1770"/>
                  </a:cubicBezTo>
                  <a:cubicBezTo>
                    <a:pt x="1502" y="1770"/>
                    <a:pt x="1468" y="1759"/>
                    <a:pt x="1513" y="1748"/>
                  </a:cubicBezTo>
                  <a:cubicBezTo>
                    <a:pt x="1558" y="1737"/>
                    <a:pt x="1558" y="1725"/>
                    <a:pt x="1547" y="1714"/>
                  </a:cubicBezTo>
                  <a:cubicBezTo>
                    <a:pt x="1536" y="1703"/>
                    <a:pt x="1536" y="1681"/>
                    <a:pt x="1513" y="1669"/>
                  </a:cubicBezTo>
                  <a:cubicBezTo>
                    <a:pt x="1491" y="1669"/>
                    <a:pt x="1491" y="1669"/>
                    <a:pt x="1479" y="1681"/>
                  </a:cubicBezTo>
                  <a:cubicBezTo>
                    <a:pt x="1468" y="1692"/>
                    <a:pt x="1468" y="1658"/>
                    <a:pt x="1502" y="1636"/>
                  </a:cubicBezTo>
                  <a:cubicBezTo>
                    <a:pt x="1547" y="1602"/>
                    <a:pt x="1524" y="1591"/>
                    <a:pt x="1558" y="1591"/>
                  </a:cubicBezTo>
                  <a:cubicBezTo>
                    <a:pt x="1592" y="1591"/>
                    <a:pt x="1580" y="1636"/>
                    <a:pt x="1603" y="1636"/>
                  </a:cubicBezTo>
                  <a:cubicBezTo>
                    <a:pt x="1636" y="1647"/>
                    <a:pt x="1670" y="1625"/>
                    <a:pt x="1670" y="1614"/>
                  </a:cubicBezTo>
                  <a:cubicBezTo>
                    <a:pt x="1670" y="1602"/>
                    <a:pt x="1681" y="1580"/>
                    <a:pt x="1692" y="1591"/>
                  </a:cubicBezTo>
                  <a:cubicBezTo>
                    <a:pt x="1715" y="1602"/>
                    <a:pt x="1692" y="1614"/>
                    <a:pt x="1692" y="1658"/>
                  </a:cubicBezTo>
                  <a:cubicBezTo>
                    <a:pt x="1681" y="1703"/>
                    <a:pt x="1681" y="1737"/>
                    <a:pt x="1670" y="1781"/>
                  </a:cubicBezTo>
                  <a:cubicBezTo>
                    <a:pt x="1648" y="1826"/>
                    <a:pt x="1659" y="1849"/>
                    <a:pt x="1681" y="1815"/>
                  </a:cubicBezTo>
                  <a:cubicBezTo>
                    <a:pt x="1704" y="1770"/>
                    <a:pt x="1748" y="1692"/>
                    <a:pt x="1760" y="1647"/>
                  </a:cubicBezTo>
                  <a:cubicBezTo>
                    <a:pt x="1782" y="1602"/>
                    <a:pt x="1793" y="1546"/>
                    <a:pt x="1793" y="1501"/>
                  </a:cubicBezTo>
                  <a:cubicBezTo>
                    <a:pt x="1782" y="1468"/>
                    <a:pt x="1838" y="1389"/>
                    <a:pt x="1861" y="1356"/>
                  </a:cubicBezTo>
                  <a:cubicBezTo>
                    <a:pt x="1894" y="1311"/>
                    <a:pt x="1905" y="1266"/>
                    <a:pt x="1905" y="121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8" name="Freeform 22"/>
            <p:cNvSpPr>
              <a:spLocks noChangeArrowheads="1"/>
            </p:cNvSpPr>
            <p:nvPr/>
          </p:nvSpPr>
          <p:spPr bwMode="auto">
            <a:xfrm>
              <a:off x="4014788" y="3748088"/>
              <a:ext cx="1004887" cy="989012"/>
            </a:xfrm>
            <a:custGeom>
              <a:avLst/>
              <a:gdLst>
                <a:gd name="T0" fmla="*/ 2790 w 2791"/>
                <a:gd name="T1" fmla="*/ 661 h 2747"/>
                <a:gd name="T2" fmla="*/ 2499 w 2791"/>
                <a:gd name="T3" fmla="*/ 628 h 2747"/>
                <a:gd name="T4" fmla="*/ 2129 w 2791"/>
                <a:gd name="T5" fmla="*/ 740 h 2747"/>
                <a:gd name="T6" fmla="*/ 1961 w 2791"/>
                <a:gd name="T7" fmla="*/ 751 h 2747"/>
                <a:gd name="T8" fmla="*/ 2039 w 2791"/>
                <a:gd name="T9" fmla="*/ 975 h 2747"/>
                <a:gd name="T10" fmla="*/ 1883 w 2791"/>
                <a:gd name="T11" fmla="*/ 1065 h 2747"/>
                <a:gd name="T12" fmla="*/ 1759 w 2791"/>
                <a:gd name="T13" fmla="*/ 1177 h 2747"/>
                <a:gd name="T14" fmla="*/ 1535 w 2791"/>
                <a:gd name="T15" fmla="*/ 1166 h 2747"/>
                <a:gd name="T16" fmla="*/ 1378 w 2791"/>
                <a:gd name="T17" fmla="*/ 1087 h 2747"/>
                <a:gd name="T18" fmla="*/ 1423 w 2791"/>
                <a:gd name="T19" fmla="*/ 942 h 2747"/>
                <a:gd name="T20" fmla="*/ 1457 w 2791"/>
                <a:gd name="T21" fmla="*/ 796 h 2747"/>
                <a:gd name="T22" fmla="*/ 1591 w 2791"/>
                <a:gd name="T23" fmla="*/ 572 h 2747"/>
                <a:gd name="T24" fmla="*/ 1725 w 2791"/>
                <a:gd name="T25" fmla="*/ 370 h 2747"/>
                <a:gd name="T26" fmla="*/ 1580 w 2791"/>
                <a:gd name="T27" fmla="*/ 336 h 2747"/>
                <a:gd name="T28" fmla="*/ 1367 w 2791"/>
                <a:gd name="T29" fmla="*/ 426 h 2747"/>
                <a:gd name="T30" fmla="*/ 1412 w 2791"/>
                <a:gd name="T31" fmla="*/ 146 h 2747"/>
                <a:gd name="T32" fmla="*/ 1221 w 2791"/>
                <a:gd name="T33" fmla="*/ 280 h 2747"/>
                <a:gd name="T34" fmla="*/ 1300 w 2791"/>
                <a:gd name="T35" fmla="*/ 23 h 2747"/>
                <a:gd name="T36" fmla="*/ 1165 w 2791"/>
                <a:gd name="T37" fmla="*/ 157 h 2747"/>
                <a:gd name="T38" fmla="*/ 1042 w 2791"/>
                <a:gd name="T39" fmla="*/ 146 h 2747"/>
                <a:gd name="T40" fmla="*/ 952 w 2791"/>
                <a:gd name="T41" fmla="*/ 236 h 2747"/>
                <a:gd name="T42" fmla="*/ 885 w 2791"/>
                <a:gd name="T43" fmla="*/ 482 h 2747"/>
                <a:gd name="T44" fmla="*/ 1031 w 2791"/>
                <a:gd name="T45" fmla="*/ 661 h 2747"/>
                <a:gd name="T46" fmla="*/ 1188 w 2791"/>
                <a:gd name="T47" fmla="*/ 874 h 2747"/>
                <a:gd name="T48" fmla="*/ 1221 w 2791"/>
                <a:gd name="T49" fmla="*/ 1076 h 2747"/>
                <a:gd name="T50" fmla="*/ 997 w 2791"/>
                <a:gd name="T51" fmla="*/ 1110 h 2747"/>
                <a:gd name="T52" fmla="*/ 975 w 2791"/>
                <a:gd name="T53" fmla="*/ 1446 h 2747"/>
                <a:gd name="T54" fmla="*/ 807 w 2791"/>
                <a:gd name="T55" fmla="*/ 1356 h 2747"/>
                <a:gd name="T56" fmla="*/ 538 w 2791"/>
                <a:gd name="T57" fmla="*/ 1233 h 2747"/>
                <a:gd name="T58" fmla="*/ 291 w 2791"/>
                <a:gd name="T59" fmla="*/ 1390 h 2747"/>
                <a:gd name="T60" fmla="*/ 246 w 2791"/>
                <a:gd name="T61" fmla="*/ 1580 h 2747"/>
                <a:gd name="T62" fmla="*/ 33 w 2791"/>
                <a:gd name="T63" fmla="*/ 1827 h 2747"/>
                <a:gd name="T64" fmla="*/ 347 w 2791"/>
                <a:gd name="T65" fmla="*/ 2208 h 2747"/>
                <a:gd name="T66" fmla="*/ 874 w 2791"/>
                <a:gd name="T67" fmla="*/ 2421 h 2747"/>
                <a:gd name="T68" fmla="*/ 1188 w 2791"/>
                <a:gd name="T69" fmla="*/ 2331 h 2747"/>
                <a:gd name="T70" fmla="*/ 1356 w 2791"/>
                <a:gd name="T71" fmla="*/ 2298 h 2747"/>
                <a:gd name="T72" fmla="*/ 1479 w 2791"/>
                <a:gd name="T73" fmla="*/ 2421 h 2747"/>
                <a:gd name="T74" fmla="*/ 1468 w 2791"/>
                <a:gd name="T75" fmla="*/ 2645 h 2747"/>
                <a:gd name="T76" fmla="*/ 1591 w 2791"/>
                <a:gd name="T77" fmla="*/ 2656 h 2747"/>
                <a:gd name="T78" fmla="*/ 1737 w 2791"/>
                <a:gd name="T79" fmla="*/ 2678 h 2747"/>
                <a:gd name="T80" fmla="*/ 1871 w 2791"/>
                <a:gd name="T81" fmla="*/ 2544 h 2747"/>
                <a:gd name="T82" fmla="*/ 2039 w 2791"/>
                <a:gd name="T83" fmla="*/ 2488 h 2747"/>
                <a:gd name="T84" fmla="*/ 2017 w 2791"/>
                <a:gd name="T85" fmla="*/ 2287 h 2747"/>
                <a:gd name="T86" fmla="*/ 1916 w 2791"/>
                <a:gd name="T87" fmla="*/ 2129 h 2747"/>
                <a:gd name="T88" fmla="*/ 1950 w 2791"/>
                <a:gd name="T89" fmla="*/ 2006 h 2747"/>
                <a:gd name="T90" fmla="*/ 1759 w 2791"/>
                <a:gd name="T91" fmla="*/ 1984 h 2747"/>
                <a:gd name="T92" fmla="*/ 1938 w 2791"/>
                <a:gd name="T93" fmla="*/ 1838 h 2747"/>
                <a:gd name="T94" fmla="*/ 2129 w 2791"/>
                <a:gd name="T95" fmla="*/ 1704 h 2747"/>
                <a:gd name="T96" fmla="*/ 2353 w 2791"/>
                <a:gd name="T97" fmla="*/ 1704 h 2747"/>
                <a:gd name="T98" fmla="*/ 2488 w 2791"/>
                <a:gd name="T99" fmla="*/ 1513 h 2747"/>
                <a:gd name="T100" fmla="*/ 2443 w 2791"/>
                <a:gd name="T101" fmla="*/ 1345 h 2747"/>
                <a:gd name="T102" fmla="*/ 2701 w 2791"/>
                <a:gd name="T103" fmla="*/ 1009 h 2747"/>
                <a:gd name="T104" fmla="*/ 2768 w 2791"/>
                <a:gd name="T105" fmla="*/ 695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91" h="2747">
                  <a:moveTo>
                    <a:pt x="2768" y="695"/>
                  </a:moveTo>
                  <a:lnTo>
                    <a:pt x="2768" y="695"/>
                  </a:lnTo>
                  <a:cubicBezTo>
                    <a:pt x="2768" y="695"/>
                    <a:pt x="2779" y="684"/>
                    <a:pt x="2790" y="661"/>
                  </a:cubicBezTo>
                  <a:cubicBezTo>
                    <a:pt x="2757" y="639"/>
                    <a:pt x="2689" y="572"/>
                    <a:pt x="2656" y="538"/>
                  </a:cubicBezTo>
                  <a:cubicBezTo>
                    <a:pt x="2622" y="505"/>
                    <a:pt x="2566" y="516"/>
                    <a:pt x="2544" y="516"/>
                  </a:cubicBezTo>
                  <a:cubicBezTo>
                    <a:pt x="2544" y="549"/>
                    <a:pt x="2532" y="594"/>
                    <a:pt x="2499" y="628"/>
                  </a:cubicBezTo>
                  <a:cubicBezTo>
                    <a:pt x="2443" y="684"/>
                    <a:pt x="2320" y="718"/>
                    <a:pt x="2297" y="774"/>
                  </a:cubicBezTo>
                  <a:cubicBezTo>
                    <a:pt x="2286" y="818"/>
                    <a:pt x="2219" y="829"/>
                    <a:pt x="2196" y="796"/>
                  </a:cubicBezTo>
                  <a:cubicBezTo>
                    <a:pt x="2185" y="762"/>
                    <a:pt x="2140" y="762"/>
                    <a:pt x="2129" y="740"/>
                  </a:cubicBezTo>
                  <a:cubicBezTo>
                    <a:pt x="2118" y="718"/>
                    <a:pt x="2084" y="762"/>
                    <a:pt x="2062" y="718"/>
                  </a:cubicBezTo>
                  <a:cubicBezTo>
                    <a:pt x="2051" y="684"/>
                    <a:pt x="2006" y="684"/>
                    <a:pt x="1994" y="718"/>
                  </a:cubicBezTo>
                  <a:cubicBezTo>
                    <a:pt x="1994" y="729"/>
                    <a:pt x="1983" y="740"/>
                    <a:pt x="1961" y="751"/>
                  </a:cubicBezTo>
                  <a:cubicBezTo>
                    <a:pt x="1972" y="785"/>
                    <a:pt x="1961" y="807"/>
                    <a:pt x="1972" y="818"/>
                  </a:cubicBezTo>
                  <a:cubicBezTo>
                    <a:pt x="1994" y="841"/>
                    <a:pt x="2028" y="874"/>
                    <a:pt x="2028" y="874"/>
                  </a:cubicBezTo>
                  <a:cubicBezTo>
                    <a:pt x="2028" y="874"/>
                    <a:pt x="2039" y="942"/>
                    <a:pt x="2039" y="975"/>
                  </a:cubicBezTo>
                  <a:cubicBezTo>
                    <a:pt x="2039" y="1009"/>
                    <a:pt x="2017" y="1009"/>
                    <a:pt x="1994" y="1009"/>
                  </a:cubicBezTo>
                  <a:cubicBezTo>
                    <a:pt x="1972" y="998"/>
                    <a:pt x="1950" y="1009"/>
                    <a:pt x="1938" y="1031"/>
                  </a:cubicBezTo>
                  <a:cubicBezTo>
                    <a:pt x="1916" y="1054"/>
                    <a:pt x="1883" y="1031"/>
                    <a:pt x="1883" y="1065"/>
                  </a:cubicBezTo>
                  <a:cubicBezTo>
                    <a:pt x="1883" y="1087"/>
                    <a:pt x="1860" y="1098"/>
                    <a:pt x="1838" y="1076"/>
                  </a:cubicBezTo>
                  <a:cubicBezTo>
                    <a:pt x="1815" y="1054"/>
                    <a:pt x="1770" y="1076"/>
                    <a:pt x="1770" y="1076"/>
                  </a:cubicBezTo>
                  <a:cubicBezTo>
                    <a:pt x="1770" y="1076"/>
                    <a:pt x="1759" y="1132"/>
                    <a:pt x="1759" y="1177"/>
                  </a:cubicBezTo>
                  <a:cubicBezTo>
                    <a:pt x="1770" y="1211"/>
                    <a:pt x="1759" y="1199"/>
                    <a:pt x="1714" y="1211"/>
                  </a:cubicBezTo>
                  <a:cubicBezTo>
                    <a:pt x="1681" y="1211"/>
                    <a:pt x="1625" y="1222"/>
                    <a:pt x="1591" y="1244"/>
                  </a:cubicBezTo>
                  <a:cubicBezTo>
                    <a:pt x="1558" y="1256"/>
                    <a:pt x="1546" y="1222"/>
                    <a:pt x="1535" y="1166"/>
                  </a:cubicBezTo>
                  <a:cubicBezTo>
                    <a:pt x="1513" y="1121"/>
                    <a:pt x="1468" y="1121"/>
                    <a:pt x="1445" y="1143"/>
                  </a:cubicBezTo>
                  <a:cubicBezTo>
                    <a:pt x="1423" y="1166"/>
                    <a:pt x="1412" y="1154"/>
                    <a:pt x="1412" y="1121"/>
                  </a:cubicBezTo>
                  <a:cubicBezTo>
                    <a:pt x="1423" y="1087"/>
                    <a:pt x="1367" y="1098"/>
                    <a:pt x="1378" y="1087"/>
                  </a:cubicBezTo>
                  <a:cubicBezTo>
                    <a:pt x="1378" y="1065"/>
                    <a:pt x="1367" y="1031"/>
                    <a:pt x="1345" y="998"/>
                  </a:cubicBezTo>
                  <a:cubicBezTo>
                    <a:pt x="1322" y="975"/>
                    <a:pt x="1322" y="953"/>
                    <a:pt x="1345" y="953"/>
                  </a:cubicBezTo>
                  <a:cubicBezTo>
                    <a:pt x="1367" y="964"/>
                    <a:pt x="1412" y="964"/>
                    <a:pt x="1423" y="942"/>
                  </a:cubicBezTo>
                  <a:cubicBezTo>
                    <a:pt x="1445" y="930"/>
                    <a:pt x="1434" y="908"/>
                    <a:pt x="1389" y="908"/>
                  </a:cubicBezTo>
                  <a:cubicBezTo>
                    <a:pt x="1356" y="919"/>
                    <a:pt x="1356" y="874"/>
                    <a:pt x="1389" y="841"/>
                  </a:cubicBezTo>
                  <a:cubicBezTo>
                    <a:pt x="1423" y="807"/>
                    <a:pt x="1434" y="829"/>
                    <a:pt x="1457" y="796"/>
                  </a:cubicBezTo>
                  <a:cubicBezTo>
                    <a:pt x="1479" y="762"/>
                    <a:pt x="1479" y="718"/>
                    <a:pt x="1457" y="706"/>
                  </a:cubicBezTo>
                  <a:cubicBezTo>
                    <a:pt x="1434" y="684"/>
                    <a:pt x="1457" y="673"/>
                    <a:pt x="1490" y="661"/>
                  </a:cubicBezTo>
                  <a:cubicBezTo>
                    <a:pt x="1524" y="639"/>
                    <a:pt x="1558" y="616"/>
                    <a:pt x="1591" y="572"/>
                  </a:cubicBezTo>
                  <a:cubicBezTo>
                    <a:pt x="1625" y="538"/>
                    <a:pt x="1670" y="549"/>
                    <a:pt x="1714" y="527"/>
                  </a:cubicBezTo>
                  <a:cubicBezTo>
                    <a:pt x="1759" y="516"/>
                    <a:pt x="1748" y="493"/>
                    <a:pt x="1725" y="460"/>
                  </a:cubicBezTo>
                  <a:cubicBezTo>
                    <a:pt x="1692" y="437"/>
                    <a:pt x="1714" y="404"/>
                    <a:pt x="1725" y="370"/>
                  </a:cubicBezTo>
                  <a:cubicBezTo>
                    <a:pt x="1737" y="348"/>
                    <a:pt x="1725" y="303"/>
                    <a:pt x="1703" y="280"/>
                  </a:cubicBezTo>
                  <a:cubicBezTo>
                    <a:pt x="1681" y="247"/>
                    <a:pt x="1658" y="236"/>
                    <a:pt x="1625" y="236"/>
                  </a:cubicBezTo>
                  <a:cubicBezTo>
                    <a:pt x="1602" y="247"/>
                    <a:pt x="1569" y="314"/>
                    <a:pt x="1580" y="336"/>
                  </a:cubicBezTo>
                  <a:cubicBezTo>
                    <a:pt x="1591" y="359"/>
                    <a:pt x="1602" y="381"/>
                    <a:pt x="1558" y="392"/>
                  </a:cubicBezTo>
                  <a:cubicBezTo>
                    <a:pt x="1524" y="392"/>
                    <a:pt x="1535" y="449"/>
                    <a:pt x="1490" y="449"/>
                  </a:cubicBezTo>
                  <a:cubicBezTo>
                    <a:pt x="1445" y="449"/>
                    <a:pt x="1356" y="460"/>
                    <a:pt x="1367" y="426"/>
                  </a:cubicBezTo>
                  <a:cubicBezTo>
                    <a:pt x="1378" y="404"/>
                    <a:pt x="1412" y="314"/>
                    <a:pt x="1434" y="269"/>
                  </a:cubicBezTo>
                  <a:cubicBezTo>
                    <a:pt x="1457" y="225"/>
                    <a:pt x="1468" y="213"/>
                    <a:pt x="1445" y="202"/>
                  </a:cubicBezTo>
                  <a:cubicBezTo>
                    <a:pt x="1423" y="191"/>
                    <a:pt x="1423" y="168"/>
                    <a:pt x="1412" y="146"/>
                  </a:cubicBezTo>
                  <a:cubicBezTo>
                    <a:pt x="1389" y="135"/>
                    <a:pt x="1311" y="123"/>
                    <a:pt x="1300" y="146"/>
                  </a:cubicBezTo>
                  <a:cubicBezTo>
                    <a:pt x="1289" y="180"/>
                    <a:pt x="1266" y="247"/>
                    <a:pt x="1266" y="303"/>
                  </a:cubicBezTo>
                  <a:cubicBezTo>
                    <a:pt x="1255" y="348"/>
                    <a:pt x="1244" y="381"/>
                    <a:pt x="1221" y="280"/>
                  </a:cubicBezTo>
                  <a:cubicBezTo>
                    <a:pt x="1210" y="180"/>
                    <a:pt x="1221" y="123"/>
                    <a:pt x="1244" y="123"/>
                  </a:cubicBezTo>
                  <a:cubicBezTo>
                    <a:pt x="1266" y="123"/>
                    <a:pt x="1289" y="112"/>
                    <a:pt x="1300" y="101"/>
                  </a:cubicBezTo>
                  <a:cubicBezTo>
                    <a:pt x="1322" y="90"/>
                    <a:pt x="1311" y="34"/>
                    <a:pt x="1300" y="23"/>
                  </a:cubicBezTo>
                  <a:cubicBezTo>
                    <a:pt x="1300" y="11"/>
                    <a:pt x="1221" y="0"/>
                    <a:pt x="1165" y="11"/>
                  </a:cubicBezTo>
                  <a:cubicBezTo>
                    <a:pt x="1109" y="11"/>
                    <a:pt x="1143" y="56"/>
                    <a:pt x="1154" y="90"/>
                  </a:cubicBezTo>
                  <a:cubicBezTo>
                    <a:pt x="1176" y="112"/>
                    <a:pt x="1154" y="135"/>
                    <a:pt x="1165" y="157"/>
                  </a:cubicBezTo>
                  <a:cubicBezTo>
                    <a:pt x="1176" y="191"/>
                    <a:pt x="1154" y="213"/>
                    <a:pt x="1143" y="236"/>
                  </a:cubicBezTo>
                  <a:cubicBezTo>
                    <a:pt x="1132" y="258"/>
                    <a:pt x="1098" y="280"/>
                    <a:pt x="1098" y="258"/>
                  </a:cubicBezTo>
                  <a:cubicBezTo>
                    <a:pt x="1087" y="236"/>
                    <a:pt x="1065" y="146"/>
                    <a:pt x="1042" y="146"/>
                  </a:cubicBezTo>
                  <a:cubicBezTo>
                    <a:pt x="1020" y="146"/>
                    <a:pt x="1008" y="191"/>
                    <a:pt x="1008" y="213"/>
                  </a:cubicBezTo>
                  <a:cubicBezTo>
                    <a:pt x="997" y="236"/>
                    <a:pt x="975" y="236"/>
                    <a:pt x="952" y="236"/>
                  </a:cubicBezTo>
                  <a:lnTo>
                    <a:pt x="952" y="236"/>
                  </a:lnTo>
                  <a:cubicBezTo>
                    <a:pt x="952" y="247"/>
                    <a:pt x="952" y="258"/>
                    <a:pt x="952" y="258"/>
                  </a:cubicBezTo>
                  <a:cubicBezTo>
                    <a:pt x="952" y="258"/>
                    <a:pt x="930" y="336"/>
                    <a:pt x="919" y="370"/>
                  </a:cubicBezTo>
                  <a:cubicBezTo>
                    <a:pt x="907" y="415"/>
                    <a:pt x="885" y="437"/>
                    <a:pt x="885" y="482"/>
                  </a:cubicBezTo>
                  <a:cubicBezTo>
                    <a:pt x="885" y="538"/>
                    <a:pt x="907" y="527"/>
                    <a:pt x="963" y="516"/>
                  </a:cubicBezTo>
                  <a:cubicBezTo>
                    <a:pt x="1020" y="516"/>
                    <a:pt x="1053" y="538"/>
                    <a:pt x="1042" y="561"/>
                  </a:cubicBezTo>
                  <a:cubicBezTo>
                    <a:pt x="1020" y="594"/>
                    <a:pt x="1008" y="650"/>
                    <a:pt x="1031" y="661"/>
                  </a:cubicBezTo>
                  <a:cubicBezTo>
                    <a:pt x="1065" y="673"/>
                    <a:pt x="1087" y="650"/>
                    <a:pt x="1120" y="673"/>
                  </a:cubicBezTo>
                  <a:cubicBezTo>
                    <a:pt x="1154" y="706"/>
                    <a:pt x="1188" y="729"/>
                    <a:pt x="1188" y="774"/>
                  </a:cubicBezTo>
                  <a:cubicBezTo>
                    <a:pt x="1176" y="818"/>
                    <a:pt x="1176" y="863"/>
                    <a:pt x="1188" y="874"/>
                  </a:cubicBezTo>
                  <a:cubicBezTo>
                    <a:pt x="1210" y="874"/>
                    <a:pt x="1266" y="885"/>
                    <a:pt x="1266" y="908"/>
                  </a:cubicBezTo>
                  <a:cubicBezTo>
                    <a:pt x="1266" y="919"/>
                    <a:pt x="1244" y="953"/>
                    <a:pt x="1244" y="998"/>
                  </a:cubicBezTo>
                  <a:cubicBezTo>
                    <a:pt x="1244" y="1042"/>
                    <a:pt x="1232" y="1087"/>
                    <a:pt x="1221" y="1076"/>
                  </a:cubicBezTo>
                  <a:cubicBezTo>
                    <a:pt x="1199" y="1065"/>
                    <a:pt x="1165" y="1042"/>
                    <a:pt x="1143" y="1076"/>
                  </a:cubicBezTo>
                  <a:cubicBezTo>
                    <a:pt x="1132" y="1110"/>
                    <a:pt x="1120" y="1121"/>
                    <a:pt x="1076" y="1110"/>
                  </a:cubicBezTo>
                  <a:cubicBezTo>
                    <a:pt x="1031" y="1098"/>
                    <a:pt x="997" y="1087"/>
                    <a:pt x="997" y="1110"/>
                  </a:cubicBezTo>
                  <a:cubicBezTo>
                    <a:pt x="986" y="1132"/>
                    <a:pt x="997" y="1256"/>
                    <a:pt x="986" y="1278"/>
                  </a:cubicBezTo>
                  <a:cubicBezTo>
                    <a:pt x="963" y="1300"/>
                    <a:pt x="930" y="1345"/>
                    <a:pt x="930" y="1345"/>
                  </a:cubicBezTo>
                  <a:cubicBezTo>
                    <a:pt x="930" y="1345"/>
                    <a:pt x="975" y="1412"/>
                    <a:pt x="975" y="1446"/>
                  </a:cubicBezTo>
                  <a:cubicBezTo>
                    <a:pt x="975" y="1491"/>
                    <a:pt x="963" y="1480"/>
                    <a:pt x="941" y="1468"/>
                  </a:cubicBezTo>
                  <a:cubicBezTo>
                    <a:pt x="907" y="1457"/>
                    <a:pt x="907" y="1457"/>
                    <a:pt x="885" y="1412"/>
                  </a:cubicBezTo>
                  <a:cubicBezTo>
                    <a:pt x="863" y="1379"/>
                    <a:pt x="840" y="1367"/>
                    <a:pt x="807" y="1356"/>
                  </a:cubicBezTo>
                  <a:cubicBezTo>
                    <a:pt x="762" y="1334"/>
                    <a:pt x="762" y="1289"/>
                    <a:pt x="728" y="1278"/>
                  </a:cubicBezTo>
                  <a:cubicBezTo>
                    <a:pt x="694" y="1278"/>
                    <a:pt x="683" y="1278"/>
                    <a:pt x="672" y="1256"/>
                  </a:cubicBezTo>
                  <a:cubicBezTo>
                    <a:pt x="650" y="1222"/>
                    <a:pt x="560" y="1222"/>
                    <a:pt x="538" y="1233"/>
                  </a:cubicBezTo>
                  <a:cubicBezTo>
                    <a:pt x="527" y="1256"/>
                    <a:pt x="504" y="1289"/>
                    <a:pt x="482" y="1278"/>
                  </a:cubicBezTo>
                  <a:cubicBezTo>
                    <a:pt x="459" y="1278"/>
                    <a:pt x="381" y="1311"/>
                    <a:pt x="370" y="1334"/>
                  </a:cubicBezTo>
                  <a:cubicBezTo>
                    <a:pt x="358" y="1356"/>
                    <a:pt x="302" y="1356"/>
                    <a:pt x="291" y="1390"/>
                  </a:cubicBezTo>
                  <a:cubicBezTo>
                    <a:pt x="291" y="1412"/>
                    <a:pt x="280" y="1423"/>
                    <a:pt x="280" y="1446"/>
                  </a:cubicBezTo>
                  <a:cubicBezTo>
                    <a:pt x="280" y="1446"/>
                    <a:pt x="280" y="1457"/>
                    <a:pt x="280" y="1480"/>
                  </a:cubicBezTo>
                  <a:cubicBezTo>
                    <a:pt x="291" y="1547"/>
                    <a:pt x="280" y="1569"/>
                    <a:pt x="246" y="1580"/>
                  </a:cubicBezTo>
                  <a:cubicBezTo>
                    <a:pt x="224" y="1592"/>
                    <a:pt x="112" y="1592"/>
                    <a:pt x="89" y="1592"/>
                  </a:cubicBezTo>
                  <a:cubicBezTo>
                    <a:pt x="56" y="1603"/>
                    <a:pt x="11" y="1625"/>
                    <a:pt x="11" y="1659"/>
                  </a:cubicBezTo>
                  <a:cubicBezTo>
                    <a:pt x="0" y="1692"/>
                    <a:pt x="22" y="1782"/>
                    <a:pt x="33" y="1827"/>
                  </a:cubicBezTo>
                  <a:cubicBezTo>
                    <a:pt x="56" y="1860"/>
                    <a:pt x="101" y="1950"/>
                    <a:pt x="112" y="1995"/>
                  </a:cubicBezTo>
                  <a:cubicBezTo>
                    <a:pt x="134" y="2040"/>
                    <a:pt x="123" y="2051"/>
                    <a:pt x="157" y="2062"/>
                  </a:cubicBezTo>
                  <a:cubicBezTo>
                    <a:pt x="179" y="2073"/>
                    <a:pt x="314" y="2152"/>
                    <a:pt x="347" y="2208"/>
                  </a:cubicBezTo>
                  <a:cubicBezTo>
                    <a:pt x="392" y="2275"/>
                    <a:pt x="403" y="2354"/>
                    <a:pt x="459" y="2387"/>
                  </a:cubicBezTo>
                  <a:cubicBezTo>
                    <a:pt x="504" y="2410"/>
                    <a:pt x="638" y="2477"/>
                    <a:pt x="717" y="2522"/>
                  </a:cubicBezTo>
                  <a:cubicBezTo>
                    <a:pt x="751" y="2488"/>
                    <a:pt x="829" y="2421"/>
                    <a:pt x="874" y="2421"/>
                  </a:cubicBezTo>
                  <a:cubicBezTo>
                    <a:pt x="919" y="2432"/>
                    <a:pt x="1042" y="2410"/>
                    <a:pt x="1053" y="2376"/>
                  </a:cubicBezTo>
                  <a:cubicBezTo>
                    <a:pt x="1065" y="2354"/>
                    <a:pt x="1076" y="2287"/>
                    <a:pt x="1109" y="2309"/>
                  </a:cubicBezTo>
                  <a:cubicBezTo>
                    <a:pt x="1154" y="2320"/>
                    <a:pt x="1165" y="2309"/>
                    <a:pt x="1188" y="2331"/>
                  </a:cubicBezTo>
                  <a:cubicBezTo>
                    <a:pt x="1199" y="2354"/>
                    <a:pt x="1232" y="2320"/>
                    <a:pt x="1244" y="2354"/>
                  </a:cubicBezTo>
                  <a:cubicBezTo>
                    <a:pt x="1255" y="2376"/>
                    <a:pt x="1277" y="2376"/>
                    <a:pt x="1289" y="2342"/>
                  </a:cubicBezTo>
                  <a:cubicBezTo>
                    <a:pt x="1300" y="2309"/>
                    <a:pt x="1322" y="2320"/>
                    <a:pt x="1356" y="2298"/>
                  </a:cubicBezTo>
                  <a:cubicBezTo>
                    <a:pt x="1378" y="2287"/>
                    <a:pt x="1401" y="2287"/>
                    <a:pt x="1412" y="2309"/>
                  </a:cubicBezTo>
                  <a:cubicBezTo>
                    <a:pt x="1412" y="2342"/>
                    <a:pt x="1434" y="2387"/>
                    <a:pt x="1457" y="2387"/>
                  </a:cubicBezTo>
                  <a:cubicBezTo>
                    <a:pt x="1479" y="2387"/>
                    <a:pt x="1501" y="2410"/>
                    <a:pt x="1479" y="2421"/>
                  </a:cubicBezTo>
                  <a:cubicBezTo>
                    <a:pt x="1457" y="2443"/>
                    <a:pt x="1468" y="2499"/>
                    <a:pt x="1479" y="2511"/>
                  </a:cubicBezTo>
                  <a:cubicBezTo>
                    <a:pt x="1490" y="2522"/>
                    <a:pt x="1468" y="2533"/>
                    <a:pt x="1445" y="2544"/>
                  </a:cubicBezTo>
                  <a:cubicBezTo>
                    <a:pt x="1423" y="2544"/>
                    <a:pt x="1457" y="2623"/>
                    <a:pt x="1468" y="2645"/>
                  </a:cubicBezTo>
                  <a:cubicBezTo>
                    <a:pt x="1479" y="2656"/>
                    <a:pt x="1490" y="2678"/>
                    <a:pt x="1501" y="2690"/>
                  </a:cubicBezTo>
                  <a:lnTo>
                    <a:pt x="1513" y="2690"/>
                  </a:lnTo>
                  <a:cubicBezTo>
                    <a:pt x="1535" y="2690"/>
                    <a:pt x="1580" y="2678"/>
                    <a:pt x="1591" y="2656"/>
                  </a:cubicBezTo>
                  <a:cubicBezTo>
                    <a:pt x="1602" y="2634"/>
                    <a:pt x="1636" y="2656"/>
                    <a:pt x="1658" y="2656"/>
                  </a:cubicBezTo>
                  <a:cubicBezTo>
                    <a:pt x="1681" y="2645"/>
                    <a:pt x="1692" y="2701"/>
                    <a:pt x="1692" y="2723"/>
                  </a:cubicBezTo>
                  <a:cubicBezTo>
                    <a:pt x="1692" y="2746"/>
                    <a:pt x="1737" y="2701"/>
                    <a:pt x="1737" y="2678"/>
                  </a:cubicBezTo>
                  <a:cubicBezTo>
                    <a:pt x="1737" y="2645"/>
                    <a:pt x="1748" y="2634"/>
                    <a:pt x="1770" y="2634"/>
                  </a:cubicBezTo>
                  <a:cubicBezTo>
                    <a:pt x="1804" y="2623"/>
                    <a:pt x="1815" y="2589"/>
                    <a:pt x="1815" y="2567"/>
                  </a:cubicBezTo>
                  <a:cubicBezTo>
                    <a:pt x="1815" y="2544"/>
                    <a:pt x="1849" y="2533"/>
                    <a:pt x="1871" y="2544"/>
                  </a:cubicBezTo>
                  <a:cubicBezTo>
                    <a:pt x="1905" y="2544"/>
                    <a:pt x="1916" y="2533"/>
                    <a:pt x="1927" y="2511"/>
                  </a:cubicBezTo>
                  <a:cubicBezTo>
                    <a:pt x="1950" y="2488"/>
                    <a:pt x="1961" y="2499"/>
                    <a:pt x="1983" y="2522"/>
                  </a:cubicBezTo>
                  <a:cubicBezTo>
                    <a:pt x="1994" y="2544"/>
                    <a:pt x="2028" y="2522"/>
                    <a:pt x="2039" y="2488"/>
                  </a:cubicBezTo>
                  <a:cubicBezTo>
                    <a:pt x="2051" y="2454"/>
                    <a:pt x="2084" y="2410"/>
                    <a:pt x="2096" y="2365"/>
                  </a:cubicBezTo>
                  <a:cubicBezTo>
                    <a:pt x="2107" y="2320"/>
                    <a:pt x="2107" y="2287"/>
                    <a:pt x="2084" y="2275"/>
                  </a:cubicBezTo>
                  <a:cubicBezTo>
                    <a:pt x="2062" y="2264"/>
                    <a:pt x="2028" y="2264"/>
                    <a:pt x="2017" y="2287"/>
                  </a:cubicBezTo>
                  <a:cubicBezTo>
                    <a:pt x="1994" y="2309"/>
                    <a:pt x="1983" y="2309"/>
                    <a:pt x="1972" y="2275"/>
                  </a:cubicBezTo>
                  <a:cubicBezTo>
                    <a:pt x="1961" y="2242"/>
                    <a:pt x="1950" y="2208"/>
                    <a:pt x="1927" y="2208"/>
                  </a:cubicBezTo>
                  <a:cubicBezTo>
                    <a:pt x="1905" y="2208"/>
                    <a:pt x="1916" y="2174"/>
                    <a:pt x="1916" y="2129"/>
                  </a:cubicBezTo>
                  <a:cubicBezTo>
                    <a:pt x="1927" y="2085"/>
                    <a:pt x="1927" y="2073"/>
                    <a:pt x="1950" y="2073"/>
                  </a:cubicBezTo>
                  <a:cubicBezTo>
                    <a:pt x="1972" y="2073"/>
                    <a:pt x="1994" y="2073"/>
                    <a:pt x="1994" y="2051"/>
                  </a:cubicBezTo>
                  <a:cubicBezTo>
                    <a:pt x="1994" y="2029"/>
                    <a:pt x="1983" y="1995"/>
                    <a:pt x="1950" y="2006"/>
                  </a:cubicBezTo>
                  <a:cubicBezTo>
                    <a:pt x="1927" y="2006"/>
                    <a:pt x="1905" y="2006"/>
                    <a:pt x="1883" y="1984"/>
                  </a:cubicBezTo>
                  <a:cubicBezTo>
                    <a:pt x="1860" y="1961"/>
                    <a:pt x="1838" y="1961"/>
                    <a:pt x="1815" y="1984"/>
                  </a:cubicBezTo>
                  <a:cubicBezTo>
                    <a:pt x="1782" y="2006"/>
                    <a:pt x="1782" y="2006"/>
                    <a:pt x="1759" y="1984"/>
                  </a:cubicBezTo>
                  <a:cubicBezTo>
                    <a:pt x="1725" y="1961"/>
                    <a:pt x="1770" y="1928"/>
                    <a:pt x="1782" y="1883"/>
                  </a:cubicBezTo>
                  <a:cubicBezTo>
                    <a:pt x="1793" y="1827"/>
                    <a:pt x="1815" y="1816"/>
                    <a:pt x="1838" y="1805"/>
                  </a:cubicBezTo>
                  <a:cubicBezTo>
                    <a:pt x="1871" y="1793"/>
                    <a:pt x="1905" y="1805"/>
                    <a:pt x="1938" y="1838"/>
                  </a:cubicBezTo>
                  <a:cubicBezTo>
                    <a:pt x="1972" y="1860"/>
                    <a:pt x="2006" y="1827"/>
                    <a:pt x="2028" y="1793"/>
                  </a:cubicBezTo>
                  <a:cubicBezTo>
                    <a:pt x="2051" y="1760"/>
                    <a:pt x="2084" y="1793"/>
                    <a:pt x="2084" y="1771"/>
                  </a:cubicBezTo>
                  <a:cubicBezTo>
                    <a:pt x="2096" y="1737"/>
                    <a:pt x="2118" y="1704"/>
                    <a:pt x="2129" y="1704"/>
                  </a:cubicBezTo>
                  <a:cubicBezTo>
                    <a:pt x="2140" y="1704"/>
                    <a:pt x="2163" y="1726"/>
                    <a:pt x="2196" y="1715"/>
                  </a:cubicBezTo>
                  <a:cubicBezTo>
                    <a:pt x="2219" y="1715"/>
                    <a:pt x="2252" y="1704"/>
                    <a:pt x="2286" y="1704"/>
                  </a:cubicBezTo>
                  <a:cubicBezTo>
                    <a:pt x="2320" y="1704"/>
                    <a:pt x="2320" y="1737"/>
                    <a:pt x="2353" y="1704"/>
                  </a:cubicBezTo>
                  <a:cubicBezTo>
                    <a:pt x="2376" y="1670"/>
                    <a:pt x="2409" y="1692"/>
                    <a:pt x="2409" y="1681"/>
                  </a:cubicBezTo>
                  <a:cubicBezTo>
                    <a:pt x="2409" y="1670"/>
                    <a:pt x="2420" y="1614"/>
                    <a:pt x="2443" y="1580"/>
                  </a:cubicBezTo>
                  <a:cubicBezTo>
                    <a:pt x="2465" y="1547"/>
                    <a:pt x="2488" y="1524"/>
                    <a:pt x="2488" y="1513"/>
                  </a:cubicBezTo>
                  <a:cubicBezTo>
                    <a:pt x="2488" y="1491"/>
                    <a:pt x="2465" y="1446"/>
                    <a:pt x="2443" y="1446"/>
                  </a:cubicBezTo>
                  <a:cubicBezTo>
                    <a:pt x="2432" y="1446"/>
                    <a:pt x="2409" y="1423"/>
                    <a:pt x="2420" y="1401"/>
                  </a:cubicBezTo>
                  <a:cubicBezTo>
                    <a:pt x="2443" y="1390"/>
                    <a:pt x="2420" y="1401"/>
                    <a:pt x="2443" y="1345"/>
                  </a:cubicBezTo>
                  <a:cubicBezTo>
                    <a:pt x="2465" y="1300"/>
                    <a:pt x="2499" y="1256"/>
                    <a:pt x="2532" y="1233"/>
                  </a:cubicBezTo>
                  <a:cubicBezTo>
                    <a:pt x="2577" y="1211"/>
                    <a:pt x="2600" y="1154"/>
                    <a:pt x="2622" y="1098"/>
                  </a:cubicBezTo>
                  <a:cubicBezTo>
                    <a:pt x="2656" y="1054"/>
                    <a:pt x="2689" y="1042"/>
                    <a:pt x="2701" y="1009"/>
                  </a:cubicBezTo>
                  <a:cubicBezTo>
                    <a:pt x="2723" y="986"/>
                    <a:pt x="2745" y="942"/>
                    <a:pt x="2723" y="919"/>
                  </a:cubicBezTo>
                  <a:cubicBezTo>
                    <a:pt x="2701" y="897"/>
                    <a:pt x="2712" y="829"/>
                    <a:pt x="2723" y="796"/>
                  </a:cubicBezTo>
                  <a:cubicBezTo>
                    <a:pt x="2745" y="751"/>
                    <a:pt x="2768" y="706"/>
                    <a:pt x="2768" y="695"/>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39" name="Freeform 23"/>
            <p:cNvSpPr>
              <a:spLocks noChangeArrowheads="1"/>
            </p:cNvSpPr>
            <p:nvPr/>
          </p:nvSpPr>
          <p:spPr bwMode="auto">
            <a:xfrm>
              <a:off x="4821238" y="3297238"/>
              <a:ext cx="939800" cy="850900"/>
            </a:xfrm>
            <a:custGeom>
              <a:avLst/>
              <a:gdLst>
                <a:gd name="T0" fmla="*/ 2476 w 2611"/>
                <a:gd name="T1" fmla="*/ 1512 h 2365"/>
                <a:gd name="T2" fmla="*/ 2476 w 2611"/>
                <a:gd name="T3" fmla="*/ 1512 h 2365"/>
                <a:gd name="T4" fmla="*/ 2465 w 2611"/>
                <a:gd name="T5" fmla="*/ 1512 h 2365"/>
                <a:gd name="T6" fmla="*/ 2465 w 2611"/>
                <a:gd name="T7" fmla="*/ 1512 h 2365"/>
                <a:gd name="T8" fmla="*/ 2465 w 2611"/>
                <a:gd name="T9" fmla="*/ 1512 h 2365"/>
                <a:gd name="T10" fmla="*/ 2454 w 2611"/>
                <a:gd name="T11" fmla="*/ 1512 h 2365"/>
                <a:gd name="T12" fmla="*/ 2442 w 2611"/>
                <a:gd name="T13" fmla="*/ 1501 h 2365"/>
                <a:gd name="T14" fmla="*/ 2274 w 2611"/>
                <a:gd name="T15" fmla="*/ 1523 h 2365"/>
                <a:gd name="T16" fmla="*/ 2140 w 2611"/>
                <a:gd name="T17" fmla="*/ 1479 h 2365"/>
                <a:gd name="T18" fmla="*/ 2028 w 2611"/>
                <a:gd name="T19" fmla="*/ 1467 h 2365"/>
                <a:gd name="T20" fmla="*/ 2005 w 2611"/>
                <a:gd name="T21" fmla="*/ 1377 h 2365"/>
                <a:gd name="T22" fmla="*/ 1904 w 2611"/>
                <a:gd name="T23" fmla="*/ 1310 h 2365"/>
                <a:gd name="T24" fmla="*/ 1826 w 2611"/>
                <a:gd name="T25" fmla="*/ 1333 h 2365"/>
                <a:gd name="T26" fmla="*/ 1680 w 2611"/>
                <a:gd name="T27" fmla="*/ 1333 h 2365"/>
                <a:gd name="T28" fmla="*/ 1590 w 2611"/>
                <a:gd name="T29" fmla="*/ 1243 h 2365"/>
                <a:gd name="T30" fmla="*/ 1456 w 2611"/>
                <a:gd name="T31" fmla="*/ 1176 h 2365"/>
                <a:gd name="T32" fmla="*/ 1501 w 2611"/>
                <a:gd name="T33" fmla="*/ 1030 h 2365"/>
                <a:gd name="T34" fmla="*/ 1434 w 2611"/>
                <a:gd name="T35" fmla="*/ 963 h 2365"/>
                <a:gd name="T36" fmla="*/ 1366 w 2611"/>
                <a:gd name="T37" fmla="*/ 896 h 2365"/>
                <a:gd name="T38" fmla="*/ 1288 w 2611"/>
                <a:gd name="T39" fmla="*/ 985 h 2365"/>
                <a:gd name="T40" fmla="*/ 1187 w 2611"/>
                <a:gd name="T41" fmla="*/ 941 h 2365"/>
                <a:gd name="T42" fmla="*/ 1176 w 2611"/>
                <a:gd name="T43" fmla="*/ 817 h 2365"/>
                <a:gd name="T44" fmla="*/ 1221 w 2611"/>
                <a:gd name="T45" fmla="*/ 627 h 2365"/>
                <a:gd name="T46" fmla="*/ 1210 w 2611"/>
                <a:gd name="T47" fmla="*/ 548 h 2365"/>
                <a:gd name="T48" fmla="*/ 1165 w 2611"/>
                <a:gd name="T49" fmla="*/ 290 h 2365"/>
                <a:gd name="T50" fmla="*/ 1131 w 2611"/>
                <a:gd name="T51" fmla="*/ 146 h 2365"/>
                <a:gd name="T52" fmla="*/ 996 w 2611"/>
                <a:gd name="T53" fmla="*/ 0 h 2365"/>
                <a:gd name="T54" fmla="*/ 828 w 2611"/>
                <a:gd name="T55" fmla="*/ 302 h 2365"/>
                <a:gd name="T56" fmla="*/ 740 w 2611"/>
                <a:gd name="T57" fmla="*/ 403 h 2365"/>
                <a:gd name="T58" fmla="*/ 392 w 2611"/>
                <a:gd name="T59" fmla="*/ 739 h 2365"/>
                <a:gd name="T60" fmla="*/ 314 w 2611"/>
                <a:gd name="T61" fmla="*/ 716 h 2365"/>
                <a:gd name="T62" fmla="*/ 224 w 2611"/>
                <a:gd name="T63" fmla="*/ 828 h 2365"/>
                <a:gd name="T64" fmla="*/ 34 w 2611"/>
                <a:gd name="T65" fmla="*/ 806 h 2365"/>
                <a:gd name="T66" fmla="*/ 56 w 2611"/>
                <a:gd name="T67" fmla="*/ 1187 h 2365"/>
                <a:gd name="T68" fmla="*/ 213 w 2611"/>
                <a:gd name="T69" fmla="*/ 1344 h 2365"/>
                <a:gd name="T70" fmla="*/ 482 w 2611"/>
                <a:gd name="T71" fmla="*/ 1422 h 2365"/>
                <a:gd name="T72" fmla="*/ 617 w 2611"/>
                <a:gd name="T73" fmla="*/ 1299 h 2365"/>
                <a:gd name="T74" fmla="*/ 684 w 2611"/>
                <a:gd name="T75" fmla="*/ 1467 h 2365"/>
                <a:gd name="T76" fmla="*/ 650 w 2611"/>
                <a:gd name="T77" fmla="*/ 1736 h 2365"/>
                <a:gd name="T78" fmla="*/ 538 w 2611"/>
                <a:gd name="T79" fmla="*/ 1927 h 2365"/>
                <a:gd name="T80" fmla="*/ 851 w 2611"/>
                <a:gd name="T81" fmla="*/ 1938 h 2365"/>
                <a:gd name="T82" fmla="*/ 1176 w 2611"/>
                <a:gd name="T83" fmla="*/ 2106 h 2365"/>
                <a:gd name="T84" fmla="*/ 1434 w 2611"/>
                <a:gd name="T85" fmla="*/ 2072 h 2365"/>
                <a:gd name="T86" fmla="*/ 1680 w 2611"/>
                <a:gd name="T87" fmla="*/ 2117 h 2365"/>
                <a:gd name="T88" fmla="*/ 1859 w 2611"/>
                <a:gd name="T89" fmla="*/ 2173 h 2365"/>
                <a:gd name="T90" fmla="*/ 1983 w 2611"/>
                <a:gd name="T91" fmla="*/ 2072 h 2365"/>
                <a:gd name="T92" fmla="*/ 2095 w 2611"/>
                <a:gd name="T93" fmla="*/ 2016 h 2365"/>
                <a:gd name="T94" fmla="*/ 2117 w 2611"/>
                <a:gd name="T95" fmla="*/ 2229 h 2365"/>
                <a:gd name="T96" fmla="*/ 2241 w 2611"/>
                <a:gd name="T97" fmla="*/ 2285 h 2365"/>
                <a:gd name="T98" fmla="*/ 2409 w 2611"/>
                <a:gd name="T99" fmla="*/ 2341 h 2365"/>
                <a:gd name="T100" fmla="*/ 2409 w 2611"/>
                <a:gd name="T101" fmla="*/ 2229 h 2365"/>
                <a:gd name="T102" fmla="*/ 2498 w 2611"/>
                <a:gd name="T103" fmla="*/ 2106 h 2365"/>
                <a:gd name="T104" fmla="*/ 2543 w 2611"/>
                <a:gd name="T105" fmla="*/ 1938 h 2365"/>
                <a:gd name="T106" fmla="*/ 2543 w 2611"/>
                <a:gd name="T107" fmla="*/ 1736 h 2365"/>
                <a:gd name="T108" fmla="*/ 2532 w 2611"/>
                <a:gd name="T109" fmla="*/ 1557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1" h="2365">
                  <a:moveTo>
                    <a:pt x="2476" y="1512"/>
                  </a:moveTo>
                  <a:lnTo>
                    <a:pt x="2476" y="1512"/>
                  </a:lnTo>
                  <a:lnTo>
                    <a:pt x="2476" y="1512"/>
                  </a:lnTo>
                  <a:lnTo>
                    <a:pt x="2476" y="1512"/>
                  </a:lnTo>
                  <a:lnTo>
                    <a:pt x="2476" y="1512"/>
                  </a:lnTo>
                  <a:lnTo>
                    <a:pt x="2465" y="1512"/>
                  </a:lnTo>
                  <a:lnTo>
                    <a:pt x="2465" y="1512"/>
                  </a:lnTo>
                  <a:lnTo>
                    <a:pt x="2465" y="1512"/>
                  </a:lnTo>
                  <a:lnTo>
                    <a:pt x="2465" y="1512"/>
                  </a:lnTo>
                  <a:lnTo>
                    <a:pt x="2465" y="1512"/>
                  </a:lnTo>
                  <a:lnTo>
                    <a:pt x="2454" y="1512"/>
                  </a:lnTo>
                  <a:lnTo>
                    <a:pt x="2454" y="1512"/>
                  </a:lnTo>
                  <a:lnTo>
                    <a:pt x="2454" y="1512"/>
                  </a:lnTo>
                  <a:cubicBezTo>
                    <a:pt x="2454" y="1512"/>
                    <a:pt x="2454" y="1512"/>
                    <a:pt x="2442" y="1501"/>
                  </a:cubicBezTo>
                  <a:cubicBezTo>
                    <a:pt x="2409" y="1479"/>
                    <a:pt x="2386" y="1467"/>
                    <a:pt x="2375" y="1490"/>
                  </a:cubicBezTo>
                  <a:cubicBezTo>
                    <a:pt x="2364" y="1523"/>
                    <a:pt x="2319" y="1523"/>
                    <a:pt x="2274" y="1523"/>
                  </a:cubicBezTo>
                  <a:cubicBezTo>
                    <a:pt x="2229" y="1523"/>
                    <a:pt x="2218" y="1512"/>
                    <a:pt x="2207" y="1490"/>
                  </a:cubicBezTo>
                  <a:cubicBezTo>
                    <a:pt x="2196" y="1479"/>
                    <a:pt x="2185" y="1467"/>
                    <a:pt x="2140" y="1479"/>
                  </a:cubicBezTo>
                  <a:cubicBezTo>
                    <a:pt x="2095" y="1501"/>
                    <a:pt x="2050" y="1501"/>
                    <a:pt x="2039" y="1501"/>
                  </a:cubicBezTo>
                  <a:cubicBezTo>
                    <a:pt x="2028" y="1501"/>
                    <a:pt x="2016" y="1490"/>
                    <a:pt x="2028" y="1467"/>
                  </a:cubicBezTo>
                  <a:cubicBezTo>
                    <a:pt x="2028" y="1445"/>
                    <a:pt x="2050" y="1434"/>
                    <a:pt x="2028" y="1434"/>
                  </a:cubicBezTo>
                  <a:cubicBezTo>
                    <a:pt x="2005" y="1422"/>
                    <a:pt x="2005" y="1400"/>
                    <a:pt x="2005" y="1377"/>
                  </a:cubicBezTo>
                  <a:cubicBezTo>
                    <a:pt x="2016" y="1355"/>
                    <a:pt x="1994" y="1344"/>
                    <a:pt x="1960" y="1344"/>
                  </a:cubicBezTo>
                  <a:cubicBezTo>
                    <a:pt x="1938" y="1355"/>
                    <a:pt x="1938" y="1344"/>
                    <a:pt x="1904" y="1310"/>
                  </a:cubicBezTo>
                  <a:cubicBezTo>
                    <a:pt x="1859" y="1277"/>
                    <a:pt x="1837" y="1243"/>
                    <a:pt x="1848" y="1277"/>
                  </a:cubicBezTo>
                  <a:cubicBezTo>
                    <a:pt x="1848" y="1310"/>
                    <a:pt x="1859" y="1344"/>
                    <a:pt x="1826" y="1333"/>
                  </a:cubicBezTo>
                  <a:cubicBezTo>
                    <a:pt x="1803" y="1333"/>
                    <a:pt x="1770" y="1288"/>
                    <a:pt x="1736" y="1310"/>
                  </a:cubicBezTo>
                  <a:cubicBezTo>
                    <a:pt x="1714" y="1333"/>
                    <a:pt x="1714" y="1321"/>
                    <a:pt x="1680" y="1333"/>
                  </a:cubicBezTo>
                  <a:cubicBezTo>
                    <a:pt x="1635" y="1333"/>
                    <a:pt x="1613" y="1333"/>
                    <a:pt x="1613" y="1299"/>
                  </a:cubicBezTo>
                  <a:cubicBezTo>
                    <a:pt x="1624" y="1277"/>
                    <a:pt x="1635" y="1232"/>
                    <a:pt x="1590" y="1243"/>
                  </a:cubicBezTo>
                  <a:cubicBezTo>
                    <a:pt x="1546" y="1254"/>
                    <a:pt x="1501" y="1254"/>
                    <a:pt x="1478" y="1232"/>
                  </a:cubicBezTo>
                  <a:cubicBezTo>
                    <a:pt x="1467" y="1221"/>
                    <a:pt x="1478" y="1187"/>
                    <a:pt x="1456" y="1176"/>
                  </a:cubicBezTo>
                  <a:cubicBezTo>
                    <a:pt x="1434" y="1176"/>
                    <a:pt x="1423" y="1108"/>
                    <a:pt x="1445" y="1086"/>
                  </a:cubicBezTo>
                  <a:cubicBezTo>
                    <a:pt x="1467" y="1064"/>
                    <a:pt x="1512" y="1041"/>
                    <a:pt x="1501" y="1030"/>
                  </a:cubicBezTo>
                  <a:cubicBezTo>
                    <a:pt x="1490" y="1008"/>
                    <a:pt x="1467" y="1030"/>
                    <a:pt x="1456" y="1008"/>
                  </a:cubicBezTo>
                  <a:cubicBezTo>
                    <a:pt x="1445" y="985"/>
                    <a:pt x="1456" y="963"/>
                    <a:pt x="1434" y="963"/>
                  </a:cubicBezTo>
                  <a:cubicBezTo>
                    <a:pt x="1411" y="963"/>
                    <a:pt x="1411" y="941"/>
                    <a:pt x="1411" y="929"/>
                  </a:cubicBezTo>
                  <a:cubicBezTo>
                    <a:pt x="1389" y="929"/>
                    <a:pt x="1378" y="918"/>
                    <a:pt x="1366" y="896"/>
                  </a:cubicBezTo>
                  <a:cubicBezTo>
                    <a:pt x="1344" y="873"/>
                    <a:pt x="1321" y="896"/>
                    <a:pt x="1321" y="929"/>
                  </a:cubicBezTo>
                  <a:cubicBezTo>
                    <a:pt x="1321" y="974"/>
                    <a:pt x="1333" y="985"/>
                    <a:pt x="1288" y="985"/>
                  </a:cubicBezTo>
                  <a:cubicBezTo>
                    <a:pt x="1232" y="997"/>
                    <a:pt x="1254" y="974"/>
                    <a:pt x="1243" y="952"/>
                  </a:cubicBezTo>
                  <a:cubicBezTo>
                    <a:pt x="1243" y="941"/>
                    <a:pt x="1210" y="941"/>
                    <a:pt x="1187" y="941"/>
                  </a:cubicBezTo>
                  <a:cubicBezTo>
                    <a:pt x="1176" y="941"/>
                    <a:pt x="1176" y="896"/>
                    <a:pt x="1187" y="873"/>
                  </a:cubicBezTo>
                  <a:cubicBezTo>
                    <a:pt x="1210" y="839"/>
                    <a:pt x="1198" y="828"/>
                    <a:pt x="1176" y="817"/>
                  </a:cubicBezTo>
                  <a:cubicBezTo>
                    <a:pt x="1165" y="817"/>
                    <a:pt x="1176" y="739"/>
                    <a:pt x="1176" y="705"/>
                  </a:cubicBezTo>
                  <a:cubicBezTo>
                    <a:pt x="1176" y="660"/>
                    <a:pt x="1187" y="638"/>
                    <a:pt x="1221" y="627"/>
                  </a:cubicBezTo>
                  <a:cubicBezTo>
                    <a:pt x="1265" y="627"/>
                    <a:pt x="1277" y="604"/>
                    <a:pt x="1254" y="593"/>
                  </a:cubicBezTo>
                  <a:cubicBezTo>
                    <a:pt x="1221" y="582"/>
                    <a:pt x="1210" y="582"/>
                    <a:pt x="1210" y="548"/>
                  </a:cubicBezTo>
                  <a:cubicBezTo>
                    <a:pt x="1210" y="503"/>
                    <a:pt x="1210" y="526"/>
                    <a:pt x="1176" y="481"/>
                  </a:cubicBezTo>
                  <a:cubicBezTo>
                    <a:pt x="1142" y="448"/>
                    <a:pt x="1154" y="324"/>
                    <a:pt x="1165" y="290"/>
                  </a:cubicBezTo>
                  <a:cubicBezTo>
                    <a:pt x="1176" y="268"/>
                    <a:pt x="1165" y="246"/>
                    <a:pt x="1131" y="224"/>
                  </a:cubicBezTo>
                  <a:cubicBezTo>
                    <a:pt x="1109" y="202"/>
                    <a:pt x="1120" y="168"/>
                    <a:pt x="1131" y="146"/>
                  </a:cubicBezTo>
                  <a:cubicBezTo>
                    <a:pt x="1142" y="123"/>
                    <a:pt x="1120" y="101"/>
                    <a:pt x="1075" y="56"/>
                  </a:cubicBezTo>
                  <a:cubicBezTo>
                    <a:pt x="1030" y="22"/>
                    <a:pt x="996" y="0"/>
                    <a:pt x="996" y="0"/>
                  </a:cubicBezTo>
                  <a:cubicBezTo>
                    <a:pt x="985" y="22"/>
                    <a:pt x="974" y="56"/>
                    <a:pt x="952" y="112"/>
                  </a:cubicBezTo>
                  <a:cubicBezTo>
                    <a:pt x="885" y="213"/>
                    <a:pt x="851" y="290"/>
                    <a:pt x="828" y="302"/>
                  </a:cubicBezTo>
                  <a:cubicBezTo>
                    <a:pt x="795" y="302"/>
                    <a:pt x="740" y="268"/>
                    <a:pt x="740" y="313"/>
                  </a:cubicBezTo>
                  <a:cubicBezTo>
                    <a:pt x="750" y="358"/>
                    <a:pt x="750" y="380"/>
                    <a:pt x="740" y="403"/>
                  </a:cubicBezTo>
                  <a:cubicBezTo>
                    <a:pt x="729" y="425"/>
                    <a:pt x="605" y="537"/>
                    <a:pt x="549" y="593"/>
                  </a:cubicBezTo>
                  <a:cubicBezTo>
                    <a:pt x="504" y="638"/>
                    <a:pt x="392" y="739"/>
                    <a:pt x="392" y="739"/>
                  </a:cubicBezTo>
                  <a:cubicBezTo>
                    <a:pt x="392" y="739"/>
                    <a:pt x="381" y="739"/>
                    <a:pt x="370" y="728"/>
                  </a:cubicBezTo>
                  <a:cubicBezTo>
                    <a:pt x="348" y="716"/>
                    <a:pt x="314" y="694"/>
                    <a:pt x="314" y="716"/>
                  </a:cubicBezTo>
                  <a:cubicBezTo>
                    <a:pt x="303" y="739"/>
                    <a:pt x="269" y="705"/>
                    <a:pt x="258" y="750"/>
                  </a:cubicBezTo>
                  <a:cubicBezTo>
                    <a:pt x="258" y="795"/>
                    <a:pt x="269" y="806"/>
                    <a:pt x="224" y="828"/>
                  </a:cubicBezTo>
                  <a:cubicBezTo>
                    <a:pt x="191" y="851"/>
                    <a:pt x="135" y="862"/>
                    <a:pt x="112" y="851"/>
                  </a:cubicBezTo>
                  <a:cubicBezTo>
                    <a:pt x="90" y="839"/>
                    <a:pt x="56" y="795"/>
                    <a:pt x="34" y="806"/>
                  </a:cubicBezTo>
                  <a:cubicBezTo>
                    <a:pt x="11" y="806"/>
                    <a:pt x="0" y="862"/>
                    <a:pt x="11" y="1008"/>
                  </a:cubicBezTo>
                  <a:cubicBezTo>
                    <a:pt x="22" y="1153"/>
                    <a:pt x="22" y="1165"/>
                    <a:pt x="56" y="1187"/>
                  </a:cubicBezTo>
                  <a:cubicBezTo>
                    <a:pt x="90" y="1210"/>
                    <a:pt x="135" y="1210"/>
                    <a:pt x="157" y="1265"/>
                  </a:cubicBezTo>
                  <a:cubicBezTo>
                    <a:pt x="168" y="1310"/>
                    <a:pt x="168" y="1344"/>
                    <a:pt x="213" y="1344"/>
                  </a:cubicBezTo>
                  <a:cubicBezTo>
                    <a:pt x="247" y="1355"/>
                    <a:pt x="325" y="1355"/>
                    <a:pt x="359" y="1389"/>
                  </a:cubicBezTo>
                  <a:cubicBezTo>
                    <a:pt x="392" y="1434"/>
                    <a:pt x="448" y="1434"/>
                    <a:pt x="482" y="1422"/>
                  </a:cubicBezTo>
                  <a:cubicBezTo>
                    <a:pt x="504" y="1400"/>
                    <a:pt x="493" y="1366"/>
                    <a:pt x="516" y="1355"/>
                  </a:cubicBezTo>
                  <a:cubicBezTo>
                    <a:pt x="538" y="1333"/>
                    <a:pt x="583" y="1288"/>
                    <a:pt x="617" y="1299"/>
                  </a:cubicBezTo>
                  <a:cubicBezTo>
                    <a:pt x="650" y="1299"/>
                    <a:pt x="661" y="1299"/>
                    <a:pt x="661" y="1355"/>
                  </a:cubicBezTo>
                  <a:cubicBezTo>
                    <a:pt x="661" y="1400"/>
                    <a:pt x="706" y="1434"/>
                    <a:pt x="684" y="1467"/>
                  </a:cubicBezTo>
                  <a:cubicBezTo>
                    <a:pt x="661" y="1512"/>
                    <a:pt x="628" y="1523"/>
                    <a:pt x="639" y="1568"/>
                  </a:cubicBezTo>
                  <a:cubicBezTo>
                    <a:pt x="650" y="1613"/>
                    <a:pt x="661" y="1680"/>
                    <a:pt x="650" y="1736"/>
                  </a:cubicBezTo>
                  <a:cubicBezTo>
                    <a:pt x="628" y="1781"/>
                    <a:pt x="583" y="1848"/>
                    <a:pt x="560" y="1882"/>
                  </a:cubicBezTo>
                  <a:cubicBezTo>
                    <a:pt x="560" y="1893"/>
                    <a:pt x="549" y="1915"/>
                    <a:pt x="538" y="1927"/>
                  </a:cubicBezTo>
                  <a:lnTo>
                    <a:pt x="549" y="1927"/>
                  </a:lnTo>
                  <a:cubicBezTo>
                    <a:pt x="549" y="1927"/>
                    <a:pt x="806" y="1915"/>
                    <a:pt x="851" y="1938"/>
                  </a:cubicBezTo>
                  <a:cubicBezTo>
                    <a:pt x="885" y="1960"/>
                    <a:pt x="1052" y="2095"/>
                    <a:pt x="1086" y="2117"/>
                  </a:cubicBezTo>
                  <a:cubicBezTo>
                    <a:pt x="1109" y="2151"/>
                    <a:pt x="1142" y="2139"/>
                    <a:pt x="1176" y="2106"/>
                  </a:cubicBezTo>
                  <a:cubicBezTo>
                    <a:pt x="1221" y="2072"/>
                    <a:pt x="1333" y="1972"/>
                    <a:pt x="1366" y="1994"/>
                  </a:cubicBezTo>
                  <a:cubicBezTo>
                    <a:pt x="1400" y="2005"/>
                    <a:pt x="1411" y="2050"/>
                    <a:pt x="1434" y="2072"/>
                  </a:cubicBezTo>
                  <a:cubicBezTo>
                    <a:pt x="1445" y="2083"/>
                    <a:pt x="1523" y="2128"/>
                    <a:pt x="1602" y="2139"/>
                  </a:cubicBezTo>
                  <a:cubicBezTo>
                    <a:pt x="1669" y="2151"/>
                    <a:pt x="1658" y="2151"/>
                    <a:pt x="1680" y="2117"/>
                  </a:cubicBezTo>
                  <a:cubicBezTo>
                    <a:pt x="1703" y="2083"/>
                    <a:pt x="1736" y="2050"/>
                    <a:pt x="1759" y="2072"/>
                  </a:cubicBezTo>
                  <a:cubicBezTo>
                    <a:pt x="1781" y="2095"/>
                    <a:pt x="1859" y="2173"/>
                    <a:pt x="1859" y="2173"/>
                  </a:cubicBezTo>
                  <a:cubicBezTo>
                    <a:pt x="1859" y="2173"/>
                    <a:pt x="1938" y="2139"/>
                    <a:pt x="1949" y="2117"/>
                  </a:cubicBezTo>
                  <a:cubicBezTo>
                    <a:pt x="1960" y="2095"/>
                    <a:pt x="1949" y="2072"/>
                    <a:pt x="1983" y="2072"/>
                  </a:cubicBezTo>
                  <a:cubicBezTo>
                    <a:pt x="2016" y="2072"/>
                    <a:pt x="2039" y="2061"/>
                    <a:pt x="2039" y="2028"/>
                  </a:cubicBezTo>
                  <a:cubicBezTo>
                    <a:pt x="2039" y="1994"/>
                    <a:pt x="2095" y="1983"/>
                    <a:pt x="2095" y="2016"/>
                  </a:cubicBezTo>
                  <a:cubicBezTo>
                    <a:pt x="2095" y="2039"/>
                    <a:pt x="2106" y="2083"/>
                    <a:pt x="2117" y="2095"/>
                  </a:cubicBezTo>
                  <a:cubicBezTo>
                    <a:pt x="2128" y="2106"/>
                    <a:pt x="2106" y="2196"/>
                    <a:pt x="2117" y="2229"/>
                  </a:cubicBezTo>
                  <a:cubicBezTo>
                    <a:pt x="2128" y="2263"/>
                    <a:pt x="2151" y="2296"/>
                    <a:pt x="2173" y="2274"/>
                  </a:cubicBezTo>
                  <a:cubicBezTo>
                    <a:pt x="2185" y="2240"/>
                    <a:pt x="2229" y="2240"/>
                    <a:pt x="2241" y="2285"/>
                  </a:cubicBezTo>
                  <a:cubicBezTo>
                    <a:pt x="2263" y="2319"/>
                    <a:pt x="2263" y="2341"/>
                    <a:pt x="2308" y="2341"/>
                  </a:cubicBezTo>
                  <a:cubicBezTo>
                    <a:pt x="2352" y="2341"/>
                    <a:pt x="2375" y="2364"/>
                    <a:pt x="2409" y="2341"/>
                  </a:cubicBezTo>
                  <a:cubicBezTo>
                    <a:pt x="2454" y="2319"/>
                    <a:pt x="2476" y="2285"/>
                    <a:pt x="2442" y="2285"/>
                  </a:cubicBezTo>
                  <a:cubicBezTo>
                    <a:pt x="2420" y="2274"/>
                    <a:pt x="2386" y="2229"/>
                    <a:pt x="2409" y="2229"/>
                  </a:cubicBezTo>
                  <a:cubicBezTo>
                    <a:pt x="2442" y="2218"/>
                    <a:pt x="2532" y="2184"/>
                    <a:pt x="2532" y="2184"/>
                  </a:cubicBezTo>
                  <a:cubicBezTo>
                    <a:pt x="2532" y="2184"/>
                    <a:pt x="2521" y="2117"/>
                    <a:pt x="2498" y="2106"/>
                  </a:cubicBezTo>
                  <a:cubicBezTo>
                    <a:pt x="2476" y="2095"/>
                    <a:pt x="2442" y="1994"/>
                    <a:pt x="2454" y="1994"/>
                  </a:cubicBezTo>
                  <a:cubicBezTo>
                    <a:pt x="2476" y="1983"/>
                    <a:pt x="2543" y="1972"/>
                    <a:pt x="2543" y="1938"/>
                  </a:cubicBezTo>
                  <a:cubicBezTo>
                    <a:pt x="2543" y="1904"/>
                    <a:pt x="2554" y="1870"/>
                    <a:pt x="2532" y="1870"/>
                  </a:cubicBezTo>
                  <a:cubicBezTo>
                    <a:pt x="2498" y="1870"/>
                    <a:pt x="2498" y="1759"/>
                    <a:pt x="2543" y="1736"/>
                  </a:cubicBezTo>
                  <a:cubicBezTo>
                    <a:pt x="2588" y="1703"/>
                    <a:pt x="2610" y="1624"/>
                    <a:pt x="2599" y="1590"/>
                  </a:cubicBezTo>
                  <a:cubicBezTo>
                    <a:pt x="2588" y="1568"/>
                    <a:pt x="2565" y="1568"/>
                    <a:pt x="2532" y="1557"/>
                  </a:cubicBezTo>
                  <a:cubicBezTo>
                    <a:pt x="2510" y="1557"/>
                    <a:pt x="2487" y="1534"/>
                    <a:pt x="2476" y="1512"/>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0" name="Freeform 24"/>
            <p:cNvSpPr>
              <a:spLocks noChangeArrowheads="1"/>
            </p:cNvSpPr>
            <p:nvPr/>
          </p:nvSpPr>
          <p:spPr bwMode="auto">
            <a:xfrm>
              <a:off x="4881563" y="3986213"/>
              <a:ext cx="577850" cy="492125"/>
            </a:xfrm>
            <a:custGeom>
              <a:avLst/>
              <a:gdLst>
                <a:gd name="T0" fmla="*/ 1064 w 1603"/>
                <a:gd name="T1" fmla="*/ 1020 h 1369"/>
                <a:gd name="T2" fmla="*/ 1064 w 1603"/>
                <a:gd name="T3" fmla="*/ 1020 h 1369"/>
                <a:gd name="T4" fmla="*/ 1042 w 1603"/>
                <a:gd name="T5" fmla="*/ 863 h 1369"/>
                <a:gd name="T6" fmla="*/ 1019 w 1603"/>
                <a:gd name="T7" fmla="*/ 819 h 1369"/>
                <a:gd name="T8" fmla="*/ 986 w 1603"/>
                <a:gd name="T9" fmla="*/ 785 h 1369"/>
                <a:gd name="T10" fmla="*/ 986 w 1603"/>
                <a:gd name="T11" fmla="*/ 706 h 1369"/>
                <a:gd name="T12" fmla="*/ 1064 w 1603"/>
                <a:gd name="T13" fmla="*/ 617 h 1369"/>
                <a:gd name="T14" fmla="*/ 1075 w 1603"/>
                <a:gd name="T15" fmla="*/ 650 h 1369"/>
                <a:gd name="T16" fmla="*/ 1165 w 1603"/>
                <a:gd name="T17" fmla="*/ 650 h 1369"/>
                <a:gd name="T18" fmla="*/ 1210 w 1603"/>
                <a:gd name="T19" fmla="*/ 606 h 1369"/>
                <a:gd name="T20" fmla="*/ 1266 w 1603"/>
                <a:gd name="T21" fmla="*/ 617 h 1369"/>
                <a:gd name="T22" fmla="*/ 1299 w 1603"/>
                <a:gd name="T23" fmla="*/ 606 h 1369"/>
                <a:gd name="T24" fmla="*/ 1344 w 1603"/>
                <a:gd name="T25" fmla="*/ 572 h 1369"/>
                <a:gd name="T26" fmla="*/ 1344 w 1603"/>
                <a:gd name="T27" fmla="*/ 482 h 1369"/>
                <a:gd name="T28" fmla="*/ 1378 w 1603"/>
                <a:gd name="T29" fmla="*/ 449 h 1369"/>
                <a:gd name="T30" fmla="*/ 1445 w 1603"/>
                <a:gd name="T31" fmla="*/ 426 h 1369"/>
                <a:gd name="T32" fmla="*/ 1490 w 1603"/>
                <a:gd name="T33" fmla="*/ 460 h 1369"/>
                <a:gd name="T34" fmla="*/ 1557 w 1603"/>
                <a:gd name="T35" fmla="*/ 404 h 1369"/>
                <a:gd name="T36" fmla="*/ 1591 w 1603"/>
                <a:gd name="T37" fmla="*/ 359 h 1369"/>
                <a:gd name="T38" fmla="*/ 1512 w 1603"/>
                <a:gd name="T39" fmla="*/ 348 h 1369"/>
                <a:gd name="T40" fmla="*/ 1490 w 1603"/>
                <a:gd name="T41" fmla="*/ 224 h 1369"/>
                <a:gd name="T42" fmla="*/ 1434 w 1603"/>
                <a:gd name="T43" fmla="*/ 224 h 1369"/>
                <a:gd name="T44" fmla="*/ 1266 w 1603"/>
                <a:gd name="T45" fmla="*/ 157 h 1369"/>
                <a:gd name="T46" fmla="*/ 1198 w 1603"/>
                <a:gd name="T47" fmla="*/ 79 h 1369"/>
                <a:gd name="T48" fmla="*/ 1008 w 1603"/>
                <a:gd name="T49" fmla="*/ 191 h 1369"/>
                <a:gd name="T50" fmla="*/ 918 w 1603"/>
                <a:gd name="T51" fmla="*/ 202 h 1369"/>
                <a:gd name="T52" fmla="*/ 683 w 1603"/>
                <a:gd name="T53" fmla="*/ 23 h 1369"/>
                <a:gd name="T54" fmla="*/ 381 w 1603"/>
                <a:gd name="T55" fmla="*/ 12 h 1369"/>
                <a:gd name="T56" fmla="*/ 370 w 1603"/>
                <a:gd name="T57" fmla="*/ 12 h 1369"/>
                <a:gd name="T58" fmla="*/ 359 w 1603"/>
                <a:gd name="T59" fmla="*/ 34 h 1369"/>
                <a:gd name="T60" fmla="*/ 314 w 1603"/>
                <a:gd name="T61" fmla="*/ 135 h 1369"/>
                <a:gd name="T62" fmla="*/ 314 w 1603"/>
                <a:gd name="T63" fmla="*/ 258 h 1369"/>
                <a:gd name="T64" fmla="*/ 292 w 1603"/>
                <a:gd name="T65" fmla="*/ 348 h 1369"/>
                <a:gd name="T66" fmla="*/ 213 w 1603"/>
                <a:gd name="T67" fmla="*/ 437 h 1369"/>
                <a:gd name="T68" fmla="*/ 123 w 1603"/>
                <a:gd name="T69" fmla="*/ 572 h 1369"/>
                <a:gd name="T70" fmla="*/ 34 w 1603"/>
                <a:gd name="T71" fmla="*/ 684 h 1369"/>
                <a:gd name="T72" fmla="*/ 11 w 1603"/>
                <a:gd name="T73" fmla="*/ 740 h 1369"/>
                <a:gd name="T74" fmla="*/ 34 w 1603"/>
                <a:gd name="T75" fmla="*/ 785 h 1369"/>
                <a:gd name="T76" fmla="*/ 79 w 1603"/>
                <a:gd name="T77" fmla="*/ 852 h 1369"/>
                <a:gd name="T78" fmla="*/ 34 w 1603"/>
                <a:gd name="T79" fmla="*/ 919 h 1369"/>
                <a:gd name="T80" fmla="*/ 0 w 1603"/>
                <a:gd name="T81" fmla="*/ 1020 h 1369"/>
                <a:gd name="T82" fmla="*/ 79 w 1603"/>
                <a:gd name="T83" fmla="*/ 1065 h 1369"/>
                <a:gd name="T84" fmla="*/ 135 w 1603"/>
                <a:gd name="T85" fmla="*/ 1144 h 1369"/>
                <a:gd name="T86" fmla="*/ 269 w 1603"/>
                <a:gd name="T87" fmla="*/ 1132 h 1369"/>
                <a:gd name="T88" fmla="*/ 381 w 1603"/>
                <a:gd name="T89" fmla="*/ 1065 h 1369"/>
                <a:gd name="T90" fmla="*/ 460 w 1603"/>
                <a:gd name="T91" fmla="*/ 1144 h 1369"/>
                <a:gd name="T92" fmla="*/ 437 w 1603"/>
                <a:gd name="T93" fmla="*/ 1199 h 1369"/>
                <a:gd name="T94" fmla="*/ 460 w 1603"/>
                <a:gd name="T95" fmla="*/ 1267 h 1369"/>
                <a:gd name="T96" fmla="*/ 538 w 1603"/>
                <a:gd name="T97" fmla="*/ 1289 h 1369"/>
                <a:gd name="T98" fmla="*/ 604 w 1603"/>
                <a:gd name="T99" fmla="*/ 1255 h 1369"/>
                <a:gd name="T100" fmla="*/ 694 w 1603"/>
                <a:gd name="T101" fmla="*/ 1222 h 1369"/>
                <a:gd name="T102" fmla="*/ 739 w 1603"/>
                <a:gd name="T103" fmla="*/ 1300 h 1369"/>
                <a:gd name="T104" fmla="*/ 806 w 1603"/>
                <a:gd name="T105" fmla="*/ 1334 h 1369"/>
                <a:gd name="T106" fmla="*/ 873 w 1603"/>
                <a:gd name="T107" fmla="*/ 1345 h 1369"/>
                <a:gd name="T108" fmla="*/ 929 w 1603"/>
                <a:gd name="T109" fmla="*/ 1345 h 1369"/>
                <a:gd name="T110" fmla="*/ 1042 w 1603"/>
                <a:gd name="T111" fmla="*/ 1323 h 1369"/>
                <a:gd name="T112" fmla="*/ 1109 w 1603"/>
                <a:gd name="T113" fmla="*/ 1300 h 1369"/>
                <a:gd name="T114" fmla="*/ 1142 w 1603"/>
                <a:gd name="T115" fmla="*/ 1255 h 1369"/>
                <a:gd name="T116" fmla="*/ 1142 w 1603"/>
                <a:gd name="T117" fmla="*/ 1188 h 1369"/>
                <a:gd name="T118" fmla="*/ 1153 w 1603"/>
                <a:gd name="T119" fmla="*/ 1121 h 1369"/>
                <a:gd name="T120" fmla="*/ 1120 w 1603"/>
                <a:gd name="T121" fmla="*/ 1043 h 1369"/>
                <a:gd name="T122" fmla="*/ 1064 w 1603"/>
                <a:gd name="T123" fmla="*/ 102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3" h="1369">
                  <a:moveTo>
                    <a:pt x="1064" y="1020"/>
                  </a:moveTo>
                  <a:lnTo>
                    <a:pt x="1064" y="1020"/>
                  </a:lnTo>
                  <a:cubicBezTo>
                    <a:pt x="1064" y="1009"/>
                    <a:pt x="1053" y="863"/>
                    <a:pt x="1042" y="863"/>
                  </a:cubicBezTo>
                  <a:cubicBezTo>
                    <a:pt x="1019" y="852"/>
                    <a:pt x="1008" y="830"/>
                    <a:pt x="1019" y="819"/>
                  </a:cubicBezTo>
                  <a:cubicBezTo>
                    <a:pt x="1030" y="807"/>
                    <a:pt x="1030" y="785"/>
                    <a:pt x="986" y="785"/>
                  </a:cubicBezTo>
                  <a:cubicBezTo>
                    <a:pt x="952" y="785"/>
                    <a:pt x="963" y="718"/>
                    <a:pt x="986" y="706"/>
                  </a:cubicBezTo>
                  <a:cubicBezTo>
                    <a:pt x="1019" y="695"/>
                    <a:pt x="1064" y="617"/>
                    <a:pt x="1064" y="617"/>
                  </a:cubicBezTo>
                  <a:cubicBezTo>
                    <a:pt x="1064" y="617"/>
                    <a:pt x="1064" y="628"/>
                    <a:pt x="1075" y="650"/>
                  </a:cubicBezTo>
                  <a:cubicBezTo>
                    <a:pt x="1097" y="662"/>
                    <a:pt x="1142" y="662"/>
                    <a:pt x="1165" y="650"/>
                  </a:cubicBezTo>
                  <a:cubicBezTo>
                    <a:pt x="1187" y="628"/>
                    <a:pt x="1187" y="595"/>
                    <a:pt x="1210" y="606"/>
                  </a:cubicBezTo>
                  <a:cubicBezTo>
                    <a:pt x="1221" y="606"/>
                    <a:pt x="1232" y="617"/>
                    <a:pt x="1266" y="617"/>
                  </a:cubicBezTo>
                  <a:cubicBezTo>
                    <a:pt x="1299" y="628"/>
                    <a:pt x="1299" y="639"/>
                    <a:pt x="1299" y="606"/>
                  </a:cubicBezTo>
                  <a:cubicBezTo>
                    <a:pt x="1299" y="572"/>
                    <a:pt x="1322" y="572"/>
                    <a:pt x="1344" y="572"/>
                  </a:cubicBezTo>
                  <a:cubicBezTo>
                    <a:pt x="1366" y="583"/>
                    <a:pt x="1355" y="527"/>
                    <a:pt x="1344" y="482"/>
                  </a:cubicBezTo>
                  <a:cubicBezTo>
                    <a:pt x="1344" y="437"/>
                    <a:pt x="1355" y="426"/>
                    <a:pt x="1378" y="449"/>
                  </a:cubicBezTo>
                  <a:cubicBezTo>
                    <a:pt x="1411" y="471"/>
                    <a:pt x="1434" y="415"/>
                    <a:pt x="1445" y="426"/>
                  </a:cubicBezTo>
                  <a:cubicBezTo>
                    <a:pt x="1456" y="437"/>
                    <a:pt x="1467" y="449"/>
                    <a:pt x="1490" y="460"/>
                  </a:cubicBezTo>
                  <a:cubicBezTo>
                    <a:pt x="1512" y="471"/>
                    <a:pt x="1523" y="426"/>
                    <a:pt x="1557" y="404"/>
                  </a:cubicBezTo>
                  <a:cubicBezTo>
                    <a:pt x="1591" y="381"/>
                    <a:pt x="1602" y="381"/>
                    <a:pt x="1591" y="359"/>
                  </a:cubicBezTo>
                  <a:cubicBezTo>
                    <a:pt x="1568" y="337"/>
                    <a:pt x="1512" y="348"/>
                    <a:pt x="1512" y="348"/>
                  </a:cubicBezTo>
                  <a:cubicBezTo>
                    <a:pt x="1490" y="224"/>
                    <a:pt x="1490" y="224"/>
                    <a:pt x="1490" y="224"/>
                  </a:cubicBezTo>
                  <a:cubicBezTo>
                    <a:pt x="1479" y="236"/>
                    <a:pt x="1467" y="224"/>
                    <a:pt x="1434" y="224"/>
                  </a:cubicBezTo>
                  <a:cubicBezTo>
                    <a:pt x="1355" y="213"/>
                    <a:pt x="1277" y="168"/>
                    <a:pt x="1266" y="157"/>
                  </a:cubicBezTo>
                  <a:cubicBezTo>
                    <a:pt x="1243" y="135"/>
                    <a:pt x="1232" y="90"/>
                    <a:pt x="1198" y="79"/>
                  </a:cubicBezTo>
                  <a:cubicBezTo>
                    <a:pt x="1165" y="57"/>
                    <a:pt x="1053" y="157"/>
                    <a:pt x="1008" y="191"/>
                  </a:cubicBezTo>
                  <a:cubicBezTo>
                    <a:pt x="974" y="224"/>
                    <a:pt x="941" y="236"/>
                    <a:pt x="918" y="202"/>
                  </a:cubicBezTo>
                  <a:cubicBezTo>
                    <a:pt x="884" y="180"/>
                    <a:pt x="717" y="45"/>
                    <a:pt x="683" y="23"/>
                  </a:cubicBezTo>
                  <a:cubicBezTo>
                    <a:pt x="638" y="0"/>
                    <a:pt x="381" y="12"/>
                    <a:pt x="381" y="12"/>
                  </a:cubicBezTo>
                  <a:lnTo>
                    <a:pt x="370" y="12"/>
                  </a:lnTo>
                  <a:cubicBezTo>
                    <a:pt x="370" y="23"/>
                    <a:pt x="359" y="34"/>
                    <a:pt x="359" y="34"/>
                  </a:cubicBezTo>
                  <a:cubicBezTo>
                    <a:pt x="359" y="45"/>
                    <a:pt x="336" y="90"/>
                    <a:pt x="314" y="135"/>
                  </a:cubicBezTo>
                  <a:cubicBezTo>
                    <a:pt x="303" y="168"/>
                    <a:pt x="292" y="236"/>
                    <a:pt x="314" y="258"/>
                  </a:cubicBezTo>
                  <a:cubicBezTo>
                    <a:pt x="336" y="281"/>
                    <a:pt x="314" y="325"/>
                    <a:pt x="292" y="348"/>
                  </a:cubicBezTo>
                  <a:cubicBezTo>
                    <a:pt x="280" y="381"/>
                    <a:pt x="247" y="393"/>
                    <a:pt x="213" y="437"/>
                  </a:cubicBezTo>
                  <a:cubicBezTo>
                    <a:pt x="191" y="493"/>
                    <a:pt x="168" y="550"/>
                    <a:pt x="123" y="572"/>
                  </a:cubicBezTo>
                  <a:cubicBezTo>
                    <a:pt x="90" y="595"/>
                    <a:pt x="56" y="639"/>
                    <a:pt x="34" y="684"/>
                  </a:cubicBezTo>
                  <a:cubicBezTo>
                    <a:pt x="11" y="740"/>
                    <a:pt x="34" y="729"/>
                    <a:pt x="11" y="740"/>
                  </a:cubicBezTo>
                  <a:cubicBezTo>
                    <a:pt x="0" y="762"/>
                    <a:pt x="23" y="785"/>
                    <a:pt x="34" y="785"/>
                  </a:cubicBezTo>
                  <a:cubicBezTo>
                    <a:pt x="56" y="785"/>
                    <a:pt x="79" y="830"/>
                    <a:pt x="79" y="852"/>
                  </a:cubicBezTo>
                  <a:cubicBezTo>
                    <a:pt x="79" y="863"/>
                    <a:pt x="56" y="886"/>
                    <a:pt x="34" y="919"/>
                  </a:cubicBezTo>
                  <a:cubicBezTo>
                    <a:pt x="11" y="953"/>
                    <a:pt x="0" y="1009"/>
                    <a:pt x="0" y="1020"/>
                  </a:cubicBezTo>
                  <a:cubicBezTo>
                    <a:pt x="0" y="1020"/>
                    <a:pt x="79" y="1009"/>
                    <a:pt x="79" y="1065"/>
                  </a:cubicBezTo>
                  <a:cubicBezTo>
                    <a:pt x="90" y="1110"/>
                    <a:pt x="90" y="1155"/>
                    <a:pt x="135" y="1144"/>
                  </a:cubicBezTo>
                  <a:cubicBezTo>
                    <a:pt x="180" y="1144"/>
                    <a:pt x="247" y="1155"/>
                    <a:pt x="269" y="1132"/>
                  </a:cubicBezTo>
                  <a:cubicBezTo>
                    <a:pt x="280" y="1110"/>
                    <a:pt x="325" y="1065"/>
                    <a:pt x="381" y="1065"/>
                  </a:cubicBezTo>
                  <a:cubicBezTo>
                    <a:pt x="449" y="1065"/>
                    <a:pt x="471" y="1121"/>
                    <a:pt x="460" y="1144"/>
                  </a:cubicBezTo>
                  <a:cubicBezTo>
                    <a:pt x="460" y="1177"/>
                    <a:pt x="415" y="1188"/>
                    <a:pt x="437" y="1199"/>
                  </a:cubicBezTo>
                  <a:cubicBezTo>
                    <a:pt x="449" y="1222"/>
                    <a:pt x="460" y="1244"/>
                    <a:pt x="460" y="1267"/>
                  </a:cubicBezTo>
                  <a:cubicBezTo>
                    <a:pt x="449" y="1289"/>
                    <a:pt x="516" y="1278"/>
                    <a:pt x="538" y="1289"/>
                  </a:cubicBezTo>
                  <a:cubicBezTo>
                    <a:pt x="549" y="1312"/>
                    <a:pt x="582" y="1278"/>
                    <a:pt x="604" y="1255"/>
                  </a:cubicBezTo>
                  <a:cubicBezTo>
                    <a:pt x="627" y="1222"/>
                    <a:pt x="660" y="1199"/>
                    <a:pt x="694" y="1222"/>
                  </a:cubicBezTo>
                  <a:cubicBezTo>
                    <a:pt x="728" y="1244"/>
                    <a:pt x="705" y="1289"/>
                    <a:pt x="739" y="1300"/>
                  </a:cubicBezTo>
                  <a:cubicBezTo>
                    <a:pt x="773" y="1300"/>
                    <a:pt x="784" y="1323"/>
                    <a:pt x="806" y="1334"/>
                  </a:cubicBezTo>
                  <a:cubicBezTo>
                    <a:pt x="828" y="1345"/>
                    <a:pt x="851" y="1323"/>
                    <a:pt x="873" y="1345"/>
                  </a:cubicBezTo>
                  <a:cubicBezTo>
                    <a:pt x="884" y="1368"/>
                    <a:pt x="907" y="1368"/>
                    <a:pt x="929" y="1345"/>
                  </a:cubicBezTo>
                  <a:cubicBezTo>
                    <a:pt x="952" y="1323"/>
                    <a:pt x="1019" y="1312"/>
                    <a:pt x="1042" y="1323"/>
                  </a:cubicBezTo>
                  <a:cubicBezTo>
                    <a:pt x="1064" y="1345"/>
                    <a:pt x="1086" y="1323"/>
                    <a:pt x="1109" y="1300"/>
                  </a:cubicBezTo>
                  <a:cubicBezTo>
                    <a:pt x="1120" y="1289"/>
                    <a:pt x="1153" y="1267"/>
                    <a:pt x="1142" y="1255"/>
                  </a:cubicBezTo>
                  <a:cubicBezTo>
                    <a:pt x="1131" y="1244"/>
                    <a:pt x="1131" y="1199"/>
                    <a:pt x="1142" y="1188"/>
                  </a:cubicBezTo>
                  <a:cubicBezTo>
                    <a:pt x="1142" y="1166"/>
                    <a:pt x="1153" y="1144"/>
                    <a:pt x="1153" y="1121"/>
                  </a:cubicBezTo>
                  <a:cubicBezTo>
                    <a:pt x="1153" y="1121"/>
                    <a:pt x="1131" y="1054"/>
                    <a:pt x="1120" y="1043"/>
                  </a:cubicBezTo>
                  <a:cubicBezTo>
                    <a:pt x="1109" y="1020"/>
                    <a:pt x="1053" y="1031"/>
                    <a:pt x="1064" y="102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1" name="Freeform 25"/>
            <p:cNvSpPr>
              <a:spLocks noChangeArrowheads="1"/>
            </p:cNvSpPr>
            <p:nvPr/>
          </p:nvSpPr>
          <p:spPr bwMode="auto">
            <a:xfrm>
              <a:off x="5511800" y="4676775"/>
              <a:ext cx="201613" cy="190500"/>
            </a:xfrm>
            <a:custGeom>
              <a:avLst/>
              <a:gdLst>
                <a:gd name="T0" fmla="*/ 470 w 561"/>
                <a:gd name="T1" fmla="*/ 89 h 527"/>
                <a:gd name="T2" fmla="*/ 470 w 561"/>
                <a:gd name="T3" fmla="*/ 89 h 527"/>
                <a:gd name="T4" fmla="*/ 403 w 561"/>
                <a:gd name="T5" fmla="*/ 22 h 527"/>
                <a:gd name="T6" fmla="*/ 358 w 561"/>
                <a:gd name="T7" fmla="*/ 11 h 527"/>
                <a:gd name="T8" fmla="*/ 291 w 561"/>
                <a:gd name="T9" fmla="*/ 22 h 527"/>
                <a:gd name="T10" fmla="*/ 179 w 561"/>
                <a:gd name="T11" fmla="*/ 0 h 527"/>
                <a:gd name="T12" fmla="*/ 112 w 561"/>
                <a:gd name="T13" fmla="*/ 0 h 527"/>
                <a:gd name="T14" fmla="*/ 112 w 561"/>
                <a:gd name="T15" fmla="*/ 112 h 527"/>
                <a:gd name="T16" fmla="*/ 78 w 561"/>
                <a:gd name="T17" fmla="*/ 134 h 527"/>
                <a:gd name="T18" fmla="*/ 0 w 561"/>
                <a:gd name="T19" fmla="*/ 190 h 527"/>
                <a:gd name="T20" fmla="*/ 0 w 561"/>
                <a:gd name="T21" fmla="*/ 291 h 527"/>
                <a:gd name="T22" fmla="*/ 22 w 561"/>
                <a:gd name="T23" fmla="*/ 325 h 527"/>
                <a:gd name="T24" fmla="*/ 67 w 561"/>
                <a:gd name="T25" fmla="*/ 369 h 527"/>
                <a:gd name="T26" fmla="*/ 112 w 561"/>
                <a:gd name="T27" fmla="*/ 437 h 527"/>
                <a:gd name="T28" fmla="*/ 167 w 561"/>
                <a:gd name="T29" fmla="*/ 459 h 527"/>
                <a:gd name="T30" fmla="*/ 280 w 561"/>
                <a:gd name="T31" fmla="*/ 493 h 527"/>
                <a:gd name="T32" fmla="*/ 291 w 561"/>
                <a:gd name="T33" fmla="*/ 526 h 527"/>
                <a:gd name="T34" fmla="*/ 313 w 561"/>
                <a:gd name="T35" fmla="*/ 493 h 527"/>
                <a:gd name="T36" fmla="*/ 403 w 561"/>
                <a:gd name="T37" fmla="*/ 448 h 527"/>
                <a:gd name="T38" fmla="*/ 448 w 561"/>
                <a:gd name="T39" fmla="*/ 403 h 527"/>
                <a:gd name="T40" fmla="*/ 538 w 561"/>
                <a:gd name="T41" fmla="*/ 448 h 527"/>
                <a:gd name="T42" fmla="*/ 526 w 561"/>
                <a:gd name="T43" fmla="*/ 358 h 527"/>
                <a:gd name="T44" fmla="*/ 504 w 561"/>
                <a:gd name="T45" fmla="*/ 291 h 527"/>
                <a:gd name="T46" fmla="*/ 515 w 561"/>
                <a:gd name="T47" fmla="*/ 168 h 527"/>
                <a:gd name="T48" fmla="*/ 549 w 561"/>
                <a:gd name="T49" fmla="*/ 112 h 527"/>
                <a:gd name="T50" fmla="*/ 560 w 561"/>
                <a:gd name="T51" fmla="*/ 56 h 527"/>
                <a:gd name="T52" fmla="*/ 470 w 561"/>
                <a:gd name="T53" fmla="*/ 8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27">
                  <a:moveTo>
                    <a:pt x="470" y="89"/>
                  </a:moveTo>
                  <a:lnTo>
                    <a:pt x="470" y="89"/>
                  </a:lnTo>
                  <a:cubicBezTo>
                    <a:pt x="436" y="67"/>
                    <a:pt x="414" y="45"/>
                    <a:pt x="403" y="22"/>
                  </a:cubicBezTo>
                  <a:cubicBezTo>
                    <a:pt x="380" y="0"/>
                    <a:pt x="369" y="0"/>
                    <a:pt x="358" y="11"/>
                  </a:cubicBezTo>
                  <a:cubicBezTo>
                    <a:pt x="347" y="22"/>
                    <a:pt x="325" y="0"/>
                    <a:pt x="291" y="22"/>
                  </a:cubicBezTo>
                  <a:cubicBezTo>
                    <a:pt x="269" y="45"/>
                    <a:pt x="224" y="0"/>
                    <a:pt x="179" y="0"/>
                  </a:cubicBezTo>
                  <a:cubicBezTo>
                    <a:pt x="123" y="0"/>
                    <a:pt x="112" y="0"/>
                    <a:pt x="112" y="0"/>
                  </a:cubicBezTo>
                  <a:cubicBezTo>
                    <a:pt x="112" y="0"/>
                    <a:pt x="112" y="100"/>
                    <a:pt x="112" y="112"/>
                  </a:cubicBezTo>
                  <a:cubicBezTo>
                    <a:pt x="112" y="134"/>
                    <a:pt x="100" y="145"/>
                    <a:pt x="78" y="134"/>
                  </a:cubicBezTo>
                  <a:cubicBezTo>
                    <a:pt x="56" y="123"/>
                    <a:pt x="0" y="168"/>
                    <a:pt x="0" y="190"/>
                  </a:cubicBezTo>
                  <a:cubicBezTo>
                    <a:pt x="0" y="213"/>
                    <a:pt x="0" y="258"/>
                    <a:pt x="0" y="291"/>
                  </a:cubicBezTo>
                  <a:cubicBezTo>
                    <a:pt x="11" y="302"/>
                    <a:pt x="22" y="313"/>
                    <a:pt x="22" y="325"/>
                  </a:cubicBezTo>
                  <a:cubicBezTo>
                    <a:pt x="33" y="347"/>
                    <a:pt x="67" y="336"/>
                    <a:pt x="67" y="369"/>
                  </a:cubicBezTo>
                  <a:cubicBezTo>
                    <a:pt x="67" y="403"/>
                    <a:pt x="78" y="448"/>
                    <a:pt x="112" y="437"/>
                  </a:cubicBezTo>
                  <a:cubicBezTo>
                    <a:pt x="145" y="437"/>
                    <a:pt x="134" y="459"/>
                    <a:pt x="167" y="459"/>
                  </a:cubicBezTo>
                  <a:cubicBezTo>
                    <a:pt x="201" y="459"/>
                    <a:pt x="257" y="459"/>
                    <a:pt x="280" y="493"/>
                  </a:cubicBezTo>
                  <a:cubicBezTo>
                    <a:pt x="291" y="504"/>
                    <a:pt x="291" y="515"/>
                    <a:pt x="291" y="526"/>
                  </a:cubicBezTo>
                  <a:cubicBezTo>
                    <a:pt x="302" y="526"/>
                    <a:pt x="313" y="515"/>
                    <a:pt x="313" y="493"/>
                  </a:cubicBezTo>
                  <a:cubicBezTo>
                    <a:pt x="325" y="471"/>
                    <a:pt x="392" y="471"/>
                    <a:pt x="403" y="448"/>
                  </a:cubicBezTo>
                  <a:cubicBezTo>
                    <a:pt x="414" y="426"/>
                    <a:pt x="414" y="403"/>
                    <a:pt x="448" y="403"/>
                  </a:cubicBezTo>
                  <a:cubicBezTo>
                    <a:pt x="470" y="414"/>
                    <a:pt x="526" y="459"/>
                    <a:pt x="538" y="448"/>
                  </a:cubicBezTo>
                  <a:cubicBezTo>
                    <a:pt x="549" y="437"/>
                    <a:pt x="549" y="369"/>
                    <a:pt x="526" y="358"/>
                  </a:cubicBezTo>
                  <a:cubicBezTo>
                    <a:pt x="504" y="347"/>
                    <a:pt x="526" y="313"/>
                    <a:pt x="504" y="291"/>
                  </a:cubicBezTo>
                  <a:cubicBezTo>
                    <a:pt x="481" y="269"/>
                    <a:pt x="493" y="179"/>
                    <a:pt x="515" y="168"/>
                  </a:cubicBezTo>
                  <a:cubicBezTo>
                    <a:pt x="538" y="145"/>
                    <a:pt x="549" y="134"/>
                    <a:pt x="549" y="112"/>
                  </a:cubicBezTo>
                  <a:cubicBezTo>
                    <a:pt x="560" y="100"/>
                    <a:pt x="560" y="78"/>
                    <a:pt x="560" y="56"/>
                  </a:cubicBezTo>
                  <a:cubicBezTo>
                    <a:pt x="538" y="67"/>
                    <a:pt x="504" y="100"/>
                    <a:pt x="470" y="89"/>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2" name="Freeform 26"/>
            <p:cNvSpPr>
              <a:spLocks noChangeArrowheads="1"/>
            </p:cNvSpPr>
            <p:nvPr/>
          </p:nvSpPr>
          <p:spPr bwMode="auto">
            <a:xfrm>
              <a:off x="5527675" y="4525963"/>
              <a:ext cx="120650" cy="166687"/>
            </a:xfrm>
            <a:custGeom>
              <a:avLst/>
              <a:gdLst>
                <a:gd name="T0" fmla="*/ 314 w 337"/>
                <a:gd name="T1" fmla="*/ 336 h 461"/>
                <a:gd name="T2" fmla="*/ 314 w 337"/>
                <a:gd name="T3" fmla="*/ 336 h 461"/>
                <a:gd name="T4" fmla="*/ 325 w 337"/>
                <a:gd name="T5" fmla="*/ 291 h 461"/>
                <a:gd name="T6" fmla="*/ 292 w 337"/>
                <a:gd name="T7" fmla="*/ 224 h 461"/>
                <a:gd name="T8" fmla="*/ 236 w 337"/>
                <a:gd name="T9" fmla="*/ 157 h 461"/>
                <a:gd name="T10" fmla="*/ 202 w 337"/>
                <a:gd name="T11" fmla="*/ 112 h 461"/>
                <a:gd name="T12" fmla="*/ 202 w 337"/>
                <a:gd name="T13" fmla="*/ 45 h 461"/>
                <a:gd name="T14" fmla="*/ 157 w 337"/>
                <a:gd name="T15" fmla="*/ 34 h 461"/>
                <a:gd name="T16" fmla="*/ 135 w 337"/>
                <a:gd name="T17" fmla="*/ 101 h 461"/>
                <a:gd name="T18" fmla="*/ 112 w 337"/>
                <a:gd name="T19" fmla="*/ 135 h 461"/>
                <a:gd name="T20" fmla="*/ 56 w 337"/>
                <a:gd name="T21" fmla="*/ 213 h 461"/>
                <a:gd name="T22" fmla="*/ 12 w 337"/>
                <a:gd name="T23" fmla="*/ 258 h 461"/>
                <a:gd name="T24" fmla="*/ 34 w 337"/>
                <a:gd name="T25" fmla="*/ 325 h 461"/>
                <a:gd name="T26" fmla="*/ 68 w 337"/>
                <a:gd name="T27" fmla="*/ 415 h 461"/>
                <a:gd name="T28" fmla="*/ 135 w 337"/>
                <a:gd name="T29" fmla="*/ 415 h 461"/>
                <a:gd name="T30" fmla="*/ 247 w 337"/>
                <a:gd name="T31" fmla="*/ 437 h 461"/>
                <a:gd name="T32" fmla="*/ 314 w 337"/>
                <a:gd name="T33" fmla="*/ 426 h 461"/>
                <a:gd name="T34" fmla="*/ 336 w 337"/>
                <a:gd name="T35" fmla="*/ 415 h 461"/>
                <a:gd name="T36" fmla="*/ 314 w 337"/>
                <a:gd name="T37" fmla="*/ 33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7" h="461">
                  <a:moveTo>
                    <a:pt x="314" y="336"/>
                  </a:moveTo>
                  <a:lnTo>
                    <a:pt x="314" y="336"/>
                  </a:lnTo>
                  <a:cubicBezTo>
                    <a:pt x="336" y="325"/>
                    <a:pt x="336" y="325"/>
                    <a:pt x="325" y="291"/>
                  </a:cubicBezTo>
                  <a:cubicBezTo>
                    <a:pt x="314" y="247"/>
                    <a:pt x="336" y="224"/>
                    <a:pt x="292" y="224"/>
                  </a:cubicBezTo>
                  <a:cubicBezTo>
                    <a:pt x="258" y="213"/>
                    <a:pt x="236" y="191"/>
                    <a:pt x="236" y="157"/>
                  </a:cubicBezTo>
                  <a:cubicBezTo>
                    <a:pt x="236" y="124"/>
                    <a:pt x="225" y="112"/>
                    <a:pt x="202" y="112"/>
                  </a:cubicBezTo>
                  <a:cubicBezTo>
                    <a:pt x="180" y="112"/>
                    <a:pt x="202" y="67"/>
                    <a:pt x="202" y="45"/>
                  </a:cubicBezTo>
                  <a:cubicBezTo>
                    <a:pt x="191" y="34"/>
                    <a:pt x="146" y="0"/>
                    <a:pt x="157" y="34"/>
                  </a:cubicBezTo>
                  <a:cubicBezTo>
                    <a:pt x="157" y="67"/>
                    <a:pt x="146" y="101"/>
                    <a:pt x="135" y="101"/>
                  </a:cubicBezTo>
                  <a:cubicBezTo>
                    <a:pt x="112" y="112"/>
                    <a:pt x="101" y="101"/>
                    <a:pt x="112" y="135"/>
                  </a:cubicBezTo>
                  <a:cubicBezTo>
                    <a:pt x="112" y="179"/>
                    <a:pt x="79" y="213"/>
                    <a:pt x="56" y="213"/>
                  </a:cubicBezTo>
                  <a:cubicBezTo>
                    <a:pt x="34" y="224"/>
                    <a:pt x="12" y="235"/>
                    <a:pt x="12" y="258"/>
                  </a:cubicBezTo>
                  <a:cubicBezTo>
                    <a:pt x="0" y="280"/>
                    <a:pt x="0" y="291"/>
                    <a:pt x="34" y="325"/>
                  </a:cubicBezTo>
                  <a:cubicBezTo>
                    <a:pt x="68" y="348"/>
                    <a:pt x="68" y="415"/>
                    <a:pt x="68" y="415"/>
                  </a:cubicBezTo>
                  <a:cubicBezTo>
                    <a:pt x="68" y="415"/>
                    <a:pt x="79" y="415"/>
                    <a:pt x="135" y="415"/>
                  </a:cubicBezTo>
                  <a:cubicBezTo>
                    <a:pt x="180" y="415"/>
                    <a:pt x="225" y="460"/>
                    <a:pt x="247" y="437"/>
                  </a:cubicBezTo>
                  <a:cubicBezTo>
                    <a:pt x="281" y="415"/>
                    <a:pt x="303" y="437"/>
                    <a:pt x="314" y="426"/>
                  </a:cubicBezTo>
                  <a:cubicBezTo>
                    <a:pt x="325" y="415"/>
                    <a:pt x="336" y="415"/>
                    <a:pt x="336" y="415"/>
                  </a:cubicBezTo>
                  <a:cubicBezTo>
                    <a:pt x="336" y="415"/>
                    <a:pt x="303" y="359"/>
                    <a:pt x="314" y="336"/>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3" name="Freeform 27"/>
            <p:cNvSpPr>
              <a:spLocks noChangeArrowheads="1"/>
            </p:cNvSpPr>
            <p:nvPr/>
          </p:nvSpPr>
          <p:spPr bwMode="auto">
            <a:xfrm>
              <a:off x="4483100" y="4349750"/>
              <a:ext cx="887413" cy="649288"/>
            </a:xfrm>
            <a:custGeom>
              <a:avLst/>
              <a:gdLst>
                <a:gd name="T0" fmla="*/ 1053 w 2465"/>
                <a:gd name="T1" fmla="*/ 1614 h 1805"/>
                <a:gd name="T2" fmla="*/ 1244 w 2465"/>
                <a:gd name="T3" fmla="*/ 1546 h 1805"/>
                <a:gd name="T4" fmla="*/ 1255 w 2465"/>
                <a:gd name="T5" fmla="*/ 1345 h 1805"/>
                <a:gd name="T6" fmla="*/ 1378 w 2465"/>
                <a:gd name="T7" fmla="*/ 1277 h 1805"/>
                <a:gd name="T8" fmla="*/ 1602 w 2465"/>
                <a:gd name="T9" fmla="*/ 1334 h 1805"/>
                <a:gd name="T10" fmla="*/ 1870 w 2465"/>
                <a:gd name="T11" fmla="*/ 1379 h 1805"/>
                <a:gd name="T12" fmla="*/ 2038 w 2465"/>
                <a:gd name="T13" fmla="*/ 1423 h 1805"/>
                <a:gd name="T14" fmla="*/ 2016 w 2465"/>
                <a:gd name="T15" fmla="*/ 1322 h 1805"/>
                <a:gd name="T16" fmla="*/ 1971 w 2465"/>
                <a:gd name="T17" fmla="*/ 1166 h 1805"/>
                <a:gd name="T18" fmla="*/ 2038 w 2465"/>
                <a:gd name="T19" fmla="*/ 1110 h 1805"/>
                <a:gd name="T20" fmla="*/ 2262 w 2465"/>
                <a:gd name="T21" fmla="*/ 885 h 1805"/>
                <a:gd name="T22" fmla="*/ 2352 w 2465"/>
                <a:gd name="T23" fmla="*/ 684 h 1805"/>
                <a:gd name="T24" fmla="*/ 2319 w 2465"/>
                <a:gd name="T25" fmla="*/ 538 h 1805"/>
                <a:gd name="T26" fmla="*/ 2408 w 2465"/>
                <a:gd name="T27" fmla="*/ 437 h 1805"/>
                <a:gd name="T28" fmla="*/ 2442 w 2465"/>
                <a:gd name="T29" fmla="*/ 325 h 1805"/>
                <a:gd name="T30" fmla="*/ 2419 w 2465"/>
                <a:gd name="T31" fmla="*/ 213 h 1805"/>
                <a:gd name="T32" fmla="*/ 2262 w 2465"/>
                <a:gd name="T33" fmla="*/ 112 h 1805"/>
                <a:gd name="T34" fmla="*/ 2251 w 2465"/>
                <a:gd name="T35" fmla="*/ 246 h 1805"/>
                <a:gd name="T36" fmla="*/ 2151 w 2465"/>
                <a:gd name="T37" fmla="*/ 314 h 1805"/>
                <a:gd name="T38" fmla="*/ 1982 w 2465"/>
                <a:gd name="T39" fmla="*/ 336 h 1805"/>
                <a:gd name="T40" fmla="*/ 1848 w 2465"/>
                <a:gd name="T41" fmla="*/ 291 h 1805"/>
                <a:gd name="T42" fmla="*/ 1713 w 2465"/>
                <a:gd name="T43" fmla="*/ 246 h 1805"/>
                <a:gd name="T44" fmla="*/ 1569 w 2465"/>
                <a:gd name="T45" fmla="*/ 258 h 1805"/>
                <a:gd name="T46" fmla="*/ 1569 w 2465"/>
                <a:gd name="T47" fmla="*/ 135 h 1805"/>
                <a:gd name="T48" fmla="*/ 1378 w 2465"/>
                <a:gd name="T49" fmla="*/ 123 h 1805"/>
                <a:gd name="T50" fmla="*/ 1188 w 2465"/>
                <a:gd name="T51" fmla="*/ 56 h 1805"/>
                <a:gd name="T52" fmla="*/ 1053 w 2465"/>
                <a:gd name="T53" fmla="*/ 34 h 1805"/>
                <a:gd name="T54" fmla="*/ 896 w 2465"/>
                <a:gd name="T55" fmla="*/ 45 h 1805"/>
                <a:gd name="T56" fmla="*/ 784 w 2465"/>
                <a:gd name="T57" fmla="*/ 101 h 1805"/>
                <a:gd name="T58" fmla="*/ 638 w 2465"/>
                <a:gd name="T59" fmla="*/ 168 h 1805"/>
                <a:gd name="T60" fmla="*/ 482 w 2465"/>
                <a:gd name="T61" fmla="*/ 213 h 1805"/>
                <a:gd name="T62" fmla="*/ 515 w 2465"/>
                <a:gd name="T63" fmla="*/ 314 h 1805"/>
                <a:gd name="T64" fmla="*/ 650 w 2465"/>
                <a:gd name="T65" fmla="*/ 336 h 1805"/>
                <a:gd name="T66" fmla="*/ 650 w 2465"/>
                <a:gd name="T67" fmla="*/ 403 h 1805"/>
                <a:gd name="T68" fmla="*/ 627 w 2465"/>
                <a:gd name="T69" fmla="*/ 538 h 1805"/>
                <a:gd name="T70" fmla="*/ 717 w 2465"/>
                <a:gd name="T71" fmla="*/ 617 h 1805"/>
                <a:gd name="T72" fmla="*/ 796 w 2465"/>
                <a:gd name="T73" fmla="*/ 695 h 1805"/>
                <a:gd name="T74" fmla="*/ 683 w 2465"/>
                <a:gd name="T75" fmla="*/ 852 h 1805"/>
                <a:gd name="T76" fmla="*/ 571 w 2465"/>
                <a:gd name="T77" fmla="*/ 874 h 1805"/>
                <a:gd name="T78" fmla="*/ 470 w 2465"/>
                <a:gd name="T79" fmla="*/ 964 h 1805"/>
                <a:gd name="T80" fmla="*/ 392 w 2465"/>
                <a:gd name="T81" fmla="*/ 1053 h 1805"/>
                <a:gd name="T82" fmla="*/ 291 w 2465"/>
                <a:gd name="T83" fmla="*/ 986 h 1805"/>
                <a:gd name="T84" fmla="*/ 157 w 2465"/>
                <a:gd name="T85" fmla="*/ 1065 h 1805"/>
                <a:gd name="T86" fmla="*/ 0 w 2465"/>
                <a:gd name="T87" fmla="*/ 1210 h 1805"/>
                <a:gd name="T88" fmla="*/ 22 w 2465"/>
                <a:gd name="T89" fmla="*/ 1255 h 1805"/>
                <a:gd name="T90" fmla="*/ 325 w 2465"/>
                <a:gd name="T91" fmla="*/ 1535 h 1805"/>
                <a:gd name="T92" fmla="*/ 963 w 2465"/>
                <a:gd name="T93" fmla="*/ 1782 h 1805"/>
                <a:gd name="T94" fmla="*/ 1098 w 2465"/>
                <a:gd name="T95" fmla="*/ 1759 h 1805"/>
                <a:gd name="T96" fmla="*/ 1053 w 2465"/>
                <a:gd name="T97" fmla="*/ 1614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65" h="1805">
                  <a:moveTo>
                    <a:pt x="1053" y="1614"/>
                  </a:moveTo>
                  <a:lnTo>
                    <a:pt x="1053" y="1614"/>
                  </a:lnTo>
                  <a:cubicBezTo>
                    <a:pt x="1065" y="1580"/>
                    <a:pt x="1143" y="1603"/>
                    <a:pt x="1154" y="1580"/>
                  </a:cubicBezTo>
                  <a:cubicBezTo>
                    <a:pt x="1165" y="1569"/>
                    <a:pt x="1199" y="1535"/>
                    <a:pt x="1244" y="1546"/>
                  </a:cubicBezTo>
                  <a:cubicBezTo>
                    <a:pt x="1300" y="1558"/>
                    <a:pt x="1289" y="1502"/>
                    <a:pt x="1266" y="1479"/>
                  </a:cubicBezTo>
                  <a:cubicBezTo>
                    <a:pt x="1232" y="1457"/>
                    <a:pt x="1244" y="1401"/>
                    <a:pt x="1255" y="1345"/>
                  </a:cubicBezTo>
                  <a:cubicBezTo>
                    <a:pt x="1255" y="1289"/>
                    <a:pt x="1266" y="1277"/>
                    <a:pt x="1289" y="1289"/>
                  </a:cubicBezTo>
                  <a:cubicBezTo>
                    <a:pt x="1322" y="1289"/>
                    <a:pt x="1356" y="1277"/>
                    <a:pt x="1378" y="1277"/>
                  </a:cubicBezTo>
                  <a:cubicBezTo>
                    <a:pt x="1412" y="1266"/>
                    <a:pt x="1468" y="1322"/>
                    <a:pt x="1490" y="1356"/>
                  </a:cubicBezTo>
                  <a:cubicBezTo>
                    <a:pt x="1501" y="1379"/>
                    <a:pt x="1558" y="1356"/>
                    <a:pt x="1602" y="1334"/>
                  </a:cubicBezTo>
                  <a:cubicBezTo>
                    <a:pt x="1647" y="1300"/>
                    <a:pt x="1769" y="1311"/>
                    <a:pt x="1803" y="1311"/>
                  </a:cubicBezTo>
                  <a:cubicBezTo>
                    <a:pt x="1837" y="1311"/>
                    <a:pt x="1837" y="1367"/>
                    <a:pt x="1870" y="1379"/>
                  </a:cubicBezTo>
                  <a:cubicBezTo>
                    <a:pt x="1893" y="1390"/>
                    <a:pt x="1949" y="1356"/>
                    <a:pt x="1971" y="1356"/>
                  </a:cubicBezTo>
                  <a:cubicBezTo>
                    <a:pt x="1982" y="1356"/>
                    <a:pt x="2005" y="1390"/>
                    <a:pt x="2038" y="1423"/>
                  </a:cubicBezTo>
                  <a:cubicBezTo>
                    <a:pt x="2083" y="1457"/>
                    <a:pt x="2095" y="1423"/>
                    <a:pt x="2095" y="1379"/>
                  </a:cubicBezTo>
                  <a:cubicBezTo>
                    <a:pt x="2095" y="1345"/>
                    <a:pt x="2050" y="1334"/>
                    <a:pt x="2016" y="1322"/>
                  </a:cubicBezTo>
                  <a:cubicBezTo>
                    <a:pt x="1982" y="1300"/>
                    <a:pt x="2005" y="1255"/>
                    <a:pt x="1982" y="1233"/>
                  </a:cubicBezTo>
                  <a:cubicBezTo>
                    <a:pt x="1960" y="1210"/>
                    <a:pt x="1993" y="1177"/>
                    <a:pt x="1971" y="1166"/>
                  </a:cubicBezTo>
                  <a:cubicBezTo>
                    <a:pt x="1937" y="1154"/>
                    <a:pt x="1960" y="1110"/>
                    <a:pt x="1982" y="1110"/>
                  </a:cubicBezTo>
                  <a:cubicBezTo>
                    <a:pt x="2005" y="1110"/>
                    <a:pt x="2027" y="1132"/>
                    <a:pt x="2038" y="1110"/>
                  </a:cubicBezTo>
                  <a:cubicBezTo>
                    <a:pt x="2050" y="1098"/>
                    <a:pt x="2072" y="1110"/>
                    <a:pt x="2106" y="1076"/>
                  </a:cubicBezTo>
                  <a:cubicBezTo>
                    <a:pt x="2128" y="1042"/>
                    <a:pt x="2240" y="897"/>
                    <a:pt x="2262" y="885"/>
                  </a:cubicBezTo>
                  <a:cubicBezTo>
                    <a:pt x="2296" y="874"/>
                    <a:pt x="2307" y="829"/>
                    <a:pt x="2285" y="784"/>
                  </a:cubicBezTo>
                  <a:cubicBezTo>
                    <a:pt x="2274" y="740"/>
                    <a:pt x="2330" y="695"/>
                    <a:pt x="2352" y="684"/>
                  </a:cubicBezTo>
                  <a:cubicBezTo>
                    <a:pt x="2386" y="672"/>
                    <a:pt x="2408" y="639"/>
                    <a:pt x="2386" y="605"/>
                  </a:cubicBezTo>
                  <a:cubicBezTo>
                    <a:pt x="2375" y="583"/>
                    <a:pt x="2330" y="560"/>
                    <a:pt x="2319" y="538"/>
                  </a:cubicBezTo>
                  <a:cubicBezTo>
                    <a:pt x="2307" y="504"/>
                    <a:pt x="2352" y="482"/>
                    <a:pt x="2375" y="482"/>
                  </a:cubicBezTo>
                  <a:cubicBezTo>
                    <a:pt x="2397" y="482"/>
                    <a:pt x="2419" y="459"/>
                    <a:pt x="2408" y="437"/>
                  </a:cubicBezTo>
                  <a:cubicBezTo>
                    <a:pt x="2408" y="426"/>
                    <a:pt x="2431" y="392"/>
                    <a:pt x="2442" y="381"/>
                  </a:cubicBezTo>
                  <a:cubicBezTo>
                    <a:pt x="2464" y="370"/>
                    <a:pt x="2464" y="336"/>
                    <a:pt x="2442" y="325"/>
                  </a:cubicBezTo>
                  <a:cubicBezTo>
                    <a:pt x="2408" y="314"/>
                    <a:pt x="2408" y="258"/>
                    <a:pt x="2419" y="258"/>
                  </a:cubicBezTo>
                  <a:cubicBezTo>
                    <a:pt x="2442" y="246"/>
                    <a:pt x="2442" y="235"/>
                    <a:pt x="2419" y="213"/>
                  </a:cubicBezTo>
                  <a:cubicBezTo>
                    <a:pt x="2397" y="202"/>
                    <a:pt x="2386" y="190"/>
                    <a:pt x="2341" y="157"/>
                  </a:cubicBezTo>
                  <a:cubicBezTo>
                    <a:pt x="2307" y="123"/>
                    <a:pt x="2262" y="79"/>
                    <a:pt x="2262" y="112"/>
                  </a:cubicBezTo>
                  <a:cubicBezTo>
                    <a:pt x="2262" y="135"/>
                    <a:pt x="2251" y="157"/>
                    <a:pt x="2251" y="179"/>
                  </a:cubicBezTo>
                  <a:cubicBezTo>
                    <a:pt x="2240" y="190"/>
                    <a:pt x="2240" y="235"/>
                    <a:pt x="2251" y="246"/>
                  </a:cubicBezTo>
                  <a:cubicBezTo>
                    <a:pt x="2262" y="258"/>
                    <a:pt x="2229" y="280"/>
                    <a:pt x="2218" y="291"/>
                  </a:cubicBezTo>
                  <a:cubicBezTo>
                    <a:pt x="2195" y="314"/>
                    <a:pt x="2173" y="336"/>
                    <a:pt x="2151" y="314"/>
                  </a:cubicBezTo>
                  <a:cubicBezTo>
                    <a:pt x="2128" y="303"/>
                    <a:pt x="2061" y="314"/>
                    <a:pt x="2038" y="336"/>
                  </a:cubicBezTo>
                  <a:cubicBezTo>
                    <a:pt x="2016" y="359"/>
                    <a:pt x="1993" y="359"/>
                    <a:pt x="1982" y="336"/>
                  </a:cubicBezTo>
                  <a:cubicBezTo>
                    <a:pt x="1960" y="314"/>
                    <a:pt x="1937" y="336"/>
                    <a:pt x="1915" y="325"/>
                  </a:cubicBezTo>
                  <a:cubicBezTo>
                    <a:pt x="1893" y="314"/>
                    <a:pt x="1882" y="291"/>
                    <a:pt x="1848" y="291"/>
                  </a:cubicBezTo>
                  <a:cubicBezTo>
                    <a:pt x="1814" y="280"/>
                    <a:pt x="1837" y="235"/>
                    <a:pt x="1803" y="213"/>
                  </a:cubicBezTo>
                  <a:cubicBezTo>
                    <a:pt x="1769" y="190"/>
                    <a:pt x="1736" y="213"/>
                    <a:pt x="1713" y="246"/>
                  </a:cubicBezTo>
                  <a:cubicBezTo>
                    <a:pt x="1691" y="269"/>
                    <a:pt x="1658" y="303"/>
                    <a:pt x="1647" y="280"/>
                  </a:cubicBezTo>
                  <a:cubicBezTo>
                    <a:pt x="1625" y="269"/>
                    <a:pt x="1558" y="280"/>
                    <a:pt x="1569" y="258"/>
                  </a:cubicBezTo>
                  <a:cubicBezTo>
                    <a:pt x="1569" y="235"/>
                    <a:pt x="1558" y="213"/>
                    <a:pt x="1546" y="190"/>
                  </a:cubicBezTo>
                  <a:cubicBezTo>
                    <a:pt x="1524" y="179"/>
                    <a:pt x="1569" y="168"/>
                    <a:pt x="1569" y="135"/>
                  </a:cubicBezTo>
                  <a:cubicBezTo>
                    <a:pt x="1580" y="112"/>
                    <a:pt x="1558" y="56"/>
                    <a:pt x="1490" y="56"/>
                  </a:cubicBezTo>
                  <a:cubicBezTo>
                    <a:pt x="1434" y="56"/>
                    <a:pt x="1389" y="101"/>
                    <a:pt x="1378" y="123"/>
                  </a:cubicBezTo>
                  <a:cubicBezTo>
                    <a:pt x="1356" y="146"/>
                    <a:pt x="1289" y="135"/>
                    <a:pt x="1244" y="135"/>
                  </a:cubicBezTo>
                  <a:cubicBezTo>
                    <a:pt x="1199" y="146"/>
                    <a:pt x="1199" y="101"/>
                    <a:pt x="1188" y="56"/>
                  </a:cubicBezTo>
                  <a:cubicBezTo>
                    <a:pt x="1188" y="0"/>
                    <a:pt x="1109" y="11"/>
                    <a:pt x="1109" y="11"/>
                  </a:cubicBezTo>
                  <a:cubicBezTo>
                    <a:pt x="1109" y="22"/>
                    <a:pt x="1076" y="0"/>
                    <a:pt x="1053" y="34"/>
                  </a:cubicBezTo>
                  <a:cubicBezTo>
                    <a:pt x="1020" y="67"/>
                    <a:pt x="1020" y="34"/>
                    <a:pt x="986" y="34"/>
                  </a:cubicBezTo>
                  <a:cubicBezTo>
                    <a:pt x="952" y="34"/>
                    <a:pt x="919" y="45"/>
                    <a:pt x="896" y="45"/>
                  </a:cubicBezTo>
                  <a:cubicBezTo>
                    <a:pt x="863" y="56"/>
                    <a:pt x="840" y="34"/>
                    <a:pt x="829" y="34"/>
                  </a:cubicBezTo>
                  <a:cubicBezTo>
                    <a:pt x="818" y="34"/>
                    <a:pt x="796" y="67"/>
                    <a:pt x="784" y="101"/>
                  </a:cubicBezTo>
                  <a:cubicBezTo>
                    <a:pt x="784" y="123"/>
                    <a:pt x="751" y="90"/>
                    <a:pt x="728" y="123"/>
                  </a:cubicBezTo>
                  <a:cubicBezTo>
                    <a:pt x="706" y="157"/>
                    <a:pt x="672" y="190"/>
                    <a:pt x="638" y="168"/>
                  </a:cubicBezTo>
                  <a:cubicBezTo>
                    <a:pt x="605" y="135"/>
                    <a:pt x="571" y="123"/>
                    <a:pt x="538" y="135"/>
                  </a:cubicBezTo>
                  <a:cubicBezTo>
                    <a:pt x="515" y="146"/>
                    <a:pt x="493" y="157"/>
                    <a:pt x="482" y="213"/>
                  </a:cubicBezTo>
                  <a:cubicBezTo>
                    <a:pt x="470" y="258"/>
                    <a:pt x="425" y="291"/>
                    <a:pt x="459" y="314"/>
                  </a:cubicBezTo>
                  <a:cubicBezTo>
                    <a:pt x="482" y="336"/>
                    <a:pt x="482" y="336"/>
                    <a:pt x="515" y="314"/>
                  </a:cubicBezTo>
                  <a:cubicBezTo>
                    <a:pt x="538" y="291"/>
                    <a:pt x="560" y="291"/>
                    <a:pt x="583" y="314"/>
                  </a:cubicBezTo>
                  <a:cubicBezTo>
                    <a:pt x="605" y="336"/>
                    <a:pt x="627" y="336"/>
                    <a:pt x="650" y="336"/>
                  </a:cubicBezTo>
                  <a:cubicBezTo>
                    <a:pt x="683" y="325"/>
                    <a:pt x="694" y="359"/>
                    <a:pt x="694" y="381"/>
                  </a:cubicBezTo>
                  <a:cubicBezTo>
                    <a:pt x="694" y="403"/>
                    <a:pt x="672" y="403"/>
                    <a:pt x="650" y="403"/>
                  </a:cubicBezTo>
                  <a:cubicBezTo>
                    <a:pt x="627" y="403"/>
                    <a:pt x="627" y="415"/>
                    <a:pt x="616" y="459"/>
                  </a:cubicBezTo>
                  <a:cubicBezTo>
                    <a:pt x="616" y="504"/>
                    <a:pt x="605" y="538"/>
                    <a:pt x="627" y="538"/>
                  </a:cubicBezTo>
                  <a:cubicBezTo>
                    <a:pt x="650" y="538"/>
                    <a:pt x="661" y="572"/>
                    <a:pt x="672" y="605"/>
                  </a:cubicBezTo>
                  <a:cubicBezTo>
                    <a:pt x="683" y="639"/>
                    <a:pt x="694" y="639"/>
                    <a:pt x="717" y="617"/>
                  </a:cubicBezTo>
                  <a:cubicBezTo>
                    <a:pt x="728" y="594"/>
                    <a:pt x="762" y="594"/>
                    <a:pt x="784" y="605"/>
                  </a:cubicBezTo>
                  <a:cubicBezTo>
                    <a:pt x="807" y="617"/>
                    <a:pt x="807" y="650"/>
                    <a:pt x="796" y="695"/>
                  </a:cubicBezTo>
                  <a:cubicBezTo>
                    <a:pt x="784" y="740"/>
                    <a:pt x="751" y="784"/>
                    <a:pt x="739" y="818"/>
                  </a:cubicBezTo>
                  <a:cubicBezTo>
                    <a:pt x="728" y="852"/>
                    <a:pt x="694" y="874"/>
                    <a:pt x="683" y="852"/>
                  </a:cubicBezTo>
                  <a:cubicBezTo>
                    <a:pt x="661" y="829"/>
                    <a:pt x="650" y="818"/>
                    <a:pt x="627" y="841"/>
                  </a:cubicBezTo>
                  <a:cubicBezTo>
                    <a:pt x="616" y="863"/>
                    <a:pt x="605" y="874"/>
                    <a:pt x="571" y="874"/>
                  </a:cubicBezTo>
                  <a:cubicBezTo>
                    <a:pt x="549" y="863"/>
                    <a:pt x="515" y="874"/>
                    <a:pt x="515" y="897"/>
                  </a:cubicBezTo>
                  <a:cubicBezTo>
                    <a:pt x="515" y="919"/>
                    <a:pt x="504" y="953"/>
                    <a:pt x="470" y="964"/>
                  </a:cubicBezTo>
                  <a:cubicBezTo>
                    <a:pt x="448" y="964"/>
                    <a:pt x="437" y="975"/>
                    <a:pt x="437" y="1008"/>
                  </a:cubicBezTo>
                  <a:cubicBezTo>
                    <a:pt x="437" y="1031"/>
                    <a:pt x="392" y="1076"/>
                    <a:pt x="392" y="1053"/>
                  </a:cubicBezTo>
                  <a:cubicBezTo>
                    <a:pt x="392" y="1031"/>
                    <a:pt x="381" y="975"/>
                    <a:pt x="358" y="986"/>
                  </a:cubicBezTo>
                  <a:cubicBezTo>
                    <a:pt x="336" y="986"/>
                    <a:pt x="302" y="964"/>
                    <a:pt x="291" y="986"/>
                  </a:cubicBezTo>
                  <a:cubicBezTo>
                    <a:pt x="280" y="1008"/>
                    <a:pt x="235" y="1020"/>
                    <a:pt x="213" y="1020"/>
                  </a:cubicBezTo>
                  <a:cubicBezTo>
                    <a:pt x="201" y="1008"/>
                    <a:pt x="190" y="1065"/>
                    <a:pt x="157" y="1065"/>
                  </a:cubicBezTo>
                  <a:cubicBezTo>
                    <a:pt x="134" y="1076"/>
                    <a:pt x="45" y="1098"/>
                    <a:pt x="22" y="1143"/>
                  </a:cubicBezTo>
                  <a:cubicBezTo>
                    <a:pt x="0" y="1177"/>
                    <a:pt x="0" y="1210"/>
                    <a:pt x="0" y="1210"/>
                  </a:cubicBezTo>
                  <a:lnTo>
                    <a:pt x="0" y="1210"/>
                  </a:lnTo>
                  <a:cubicBezTo>
                    <a:pt x="0" y="1221"/>
                    <a:pt x="11" y="1233"/>
                    <a:pt x="22" y="1255"/>
                  </a:cubicBezTo>
                  <a:cubicBezTo>
                    <a:pt x="45" y="1289"/>
                    <a:pt x="101" y="1434"/>
                    <a:pt x="134" y="1457"/>
                  </a:cubicBezTo>
                  <a:cubicBezTo>
                    <a:pt x="157" y="1468"/>
                    <a:pt x="269" y="1524"/>
                    <a:pt x="325" y="1535"/>
                  </a:cubicBezTo>
                  <a:cubicBezTo>
                    <a:pt x="392" y="1558"/>
                    <a:pt x="650" y="1625"/>
                    <a:pt x="739" y="1670"/>
                  </a:cubicBezTo>
                  <a:cubicBezTo>
                    <a:pt x="840" y="1715"/>
                    <a:pt x="919" y="1759"/>
                    <a:pt x="963" y="1782"/>
                  </a:cubicBezTo>
                  <a:cubicBezTo>
                    <a:pt x="1020" y="1804"/>
                    <a:pt x="1053" y="1804"/>
                    <a:pt x="1076" y="1771"/>
                  </a:cubicBezTo>
                  <a:cubicBezTo>
                    <a:pt x="1087" y="1771"/>
                    <a:pt x="1087" y="1771"/>
                    <a:pt x="1098" y="1759"/>
                  </a:cubicBezTo>
                  <a:cubicBezTo>
                    <a:pt x="1087" y="1759"/>
                    <a:pt x="1076" y="1748"/>
                    <a:pt x="1065" y="1737"/>
                  </a:cubicBezTo>
                  <a:cubicBezTo>
                    <a:pt x="1042" y="1715"/>
                    <a:pt x="1042" y="1636"/>
                    <a:pt x="1053" y="1614"/>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4" name="Freeform 28"/>
            <p:cNvSpPr>
              <a:spLocks noChangeArrowheads="1"/>
            </p:cNvSpPr>
            <p:nvPr/>
          </p:nvSpPr>
          <p:spPr bwMode="auto">
            <a:xfrm>
              <a:off x="5414963" y="4083050"/>
              <a:ext cx="444500" cy="460375"/>
            </a:xfrm>
            <a:custGeom>
              <a:avLst/>
              <a:gdLst>
                <a:gd name="T0" fmla="*/ 78 w 1233"/>
                <a:gd name="T1" fmla="*/ 875 h 1279"/>
                <a:gd name="T2" fmla="*/ 212 w 1233"/>
                <a:gd name="T3" fmla="*/ 919 h 1279"/>
                <a:gd name="T4" fmla="*/ 257 w 1233"/>
                <a:gd name="T5" fmla="*/ 1054 h 1279"/>
                <a:gd name="T6" fmla="*/ 347 w 1233"/>
                <a:gd name="T7" fmla="*/ 1177 h 1279"/>
                <a:gd name="T8" fmla="*/ 470 w 1233"/>
                <a:gd name="T9" fmla="*/ 1088 h 1279"/>
                <a:gd name="T10" fmla="*/ 594 w 1233"/>
                <a:gd name="T11" fmla="*/ 1065 h 1279"/>
                <a:gd name="T12" fmla="*/ 672 w 1233"/>
                <a:gd name="T13" fmla="*/ 1099 h 1279"/>
                <a:gd name="T14" fmla="*/ 829 w 1233"/>
                <a:gd name="T15" fmla="*/ 1177 h 1279"/>
                <a:gd name="T16" fmla="*/ 851 w 1233"/>
                <a:gd name="T17" fmla="*/ 1267 h 1279"/>
                <a:gd name="T18" fmla="*/ 974 w 1233"/>
                <a:gd name="T19" fmla="*/ 1244 h 1279"/>
                <a:gd name="T20" fmla="*/ 1087 w 1233"/>
                <a:gd name="T21" fmla="*/ 1177 h 1279"/>
                <a:gd name="T22" fmla="*/ 1120 w 1233"/>
                <a:gd name="T23" fmla="*/ 986 h 1279"/>
                <a:gd name="T24" fmla="*/ 1098 w 1233"/>
                <a:gd name="T25" fmla="*/ 819 h 1279"/>
                <a:gd name="T26" fmla="*/ 1087 w 1233"/>
                <a:gd name="T27" fmla="*/ 774 h 1279"/>
                <a:gd name="T28" fmla="*/ 1199 w 1233"/>
                <a:gd name="T29" fmla="*/ 650 h 1279"/>
                <a:gd name="T30" fmla="*/ 1176 w 1233"/>
                <a:gd name="T31" fmla="*/ 550 h 1279"/>
                <a:gd name="T32" fmla="*/ 1008 w 1233"/>
                <a:gd name="T33" fmla="*/ 673 h 1279"/>
                <a:gd name="T34" fmla="*/ 863 w 1233"/>
                <a:gd name="T35" fmla="*/ 717 h 1279"/>
                <a:gd name="T36" fmla="*/ 918 w 1233"/>
                <a:gd name="T37" fmla="*/ 516 h 1279"/>
                <a:gd name="T38" fmla="*/ 930 w 1233"/>
                <a:gd name="T39" fmla="*/ 426 h 1279"/>
                <a:gd name="T40" fmla="*/ 1042 w 1233"/>
                <a:gd name="T41" fmla="*/ 449 h 1279"/>
                <a:gd name="T42" fmla="*/ 1120 w 1233"/>
                <a:gd name="T43" fmla="*/ 269 h 1279"/>
                <a:gd name="T44" fmla="*/ 986 w 1233"/>
                <a:gd name="T45" fmla="*/ 168 h 1279"/>
                <a:gd name="T46" fmla="*/ 907 w 1233"/>
                <a:gd name="T47" fmla="*/ 23 h 1279"/>
                <a:gd name="T48" fmla="*/ 762 w 1233"/>
                <a:gd name="T49" fmla="*/ 45 h 1279"/>
                <a:gd name="T50" fmla="*/ 762 w 1233"/>
                <a:gd name="T51" fmla="*/ 157 h 1279"/>
                <a:gd name="T52" fmla="*/ 594 w 1233"/>
                <a:gd name="T53" fmla="*/ 101 h 1279"/>
                <a:gd name="T54" fmla="*/ 515 w 1233"/>
                <a:gd name="T55" fmla="*/ 90 h 1279"/>
                <a:gd name="T56" fmla="*/ 448 w 1233"/>
                <a:gd name="T57" fmla="*/ 191 h 1279"/>
                <a:gd name="T58" fmla="*/ 313 w 1233"/>
                <a:gd name="T59" fmla="*/ 202 h 1279"/>
                <a:gd name="T60" fmla="*/ 302 w 1233"/>
                <a:gd name="T61" fmla="*/ 337 h 1279"/>
                <a:gd name="T62" fmla="*/ 224 w 1233"/>
                <a:gd name="T63" fmla="*/ 426 h 1279"/>
                <a:gd name="T64" fmla="*/ 123 w 1233"/>
                <a:gd name="T65" fmla="*/ 594 h 1279"/>
                <a:gd name="T66" fmla="*/ 11 w 1233"/>
                <a:gd name="T67" fmla="*/ 650 h 1279"/>
                <a:gd name="T68" fmla="*/ 78 w 1233"/>
                <a:gd name="T69" fmla="*/ 875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3" h="1279">
                  <a:moveTo>
                    <a:pt x="78" y="875"/>
                  </a:moveTo>
                  <a:lnTo>
                    <a:pt x="78" y="875"/>
                  </a:lnTo>
                  <a:cubicBezTo>
                    <a:pt x="100" y="875"/>
                    <a:pt x="89" y="908"/>
                    <a:pt x="134" y="886"/>
                  </a:cubicBezTo>
                  <a:cubicBezTo>
                    <a:pt x="179" y="875"/>
                    <a:pt x="201" y="886"/>
                    <a:pt x="212" y="919"/>
                  </a:cubicBezTo>
                  <a:cubicBezTo>
                    <a:pt x="224" y="953"/>
                    <a:pt x="235" y="1009"/>
                    <a:pt x="257" y="1009"/>
                  </a:cubicBezTo>
                  <a:cubicBezTo>
                    <a:pt x="280" y="1009"/>
                    <a:pt x="269" y="1031"/>
                    <a:pt x="257" y="1054"/>
                  </a:cubicBezTo>
                  <a:cubicBezTo>
                    <a:pt x="235" y="1065"/>
                    <a:pt x="280" y="1088"/>
                    <a:pt x="302" y="1121"/>
                  </a:cubicBezTo>
                  <a:cubicBezTo>
                    <a:pt x="313" y="1155"/>
                    <a:pt x="325" y="1199"/>
                    <a:pt x="347" y="1177"/>
                  </a:cubicBezTo>
                  <a:cubicBezTo>
                    <a:pt x="358" y="1155"/>
                    <a:pt x="403" y="1121"/>
                    <a:pt x="425" y="1132"/>
                  </a:cubicBezTo>
                  <a:cubicBezTo>
                    <a:pt x="459" y="1143"/>
                    <a:pt x="470" y="1121"/>
                    <a:pt x="470" y="1088"/>
                  </a:cubicBezTo>
                  <a:cubicBezTo>
                    <a:pt x="481" y="1054"/>
                    <a:pt x="493" y="1009"/>
                    <a:pt x="538" y="1009"/>
                  </a:cubicBezTo>
                  <a:cubicBezTo>
                    <a:pt x="582" y="1009"/>
                    <a:pt x="627" y="1043"/>
                    <a:pt x="594" y="1065"/>
                  </a:cubicBezTo>
                  <a:cubicBezTo>
                    <a:pt x="560" y="1088"/>
                    <a:pt x="549" y="1132"/>
                    <a:pt x="571" y="1143"/>
                  </a:cubicBezTo>
                  <a:cubicBezTo>
                    <a:pt x="594" y="1155"/>
                    <a:pt x="627" y="1099"/>
                    <a:pt x="672" y="1099"/>
                  </a:cubicBezTo>
                  <a:cubicBezTo>
                    <a:pt x="717" y="1088"/>
                    <a:pt x="784" y="1076"/>
                    <a:pt x="807" y="1099"/>
                  </a:cubicBezTo>
                  <a:cubicBezTo>
                    <a:pt x="829" y="1121"/>
                    <a:pt x="863" y="1177"/>
                    <a:pt x="829" y="1177"/>
                  </a:cubicBezTo>
                  <a:cubicBezTo>
                    <a:pt x="807" y="1188"/>
                    <a:pt x="762" y="1233"/>
                    <a:pt x="795" y="1222"/>
                  </a:cubicBezTo>
                  <a:cubicBezTo>
                    <a:pt x="829" y="1222"/>
                    <a:pt x="851" y="1255"/>
                    <a:pt x="851" y="1267"/>
                  </a:cubicBezTo>
                  <a:cubicBezTo>
                    <a:pt x="874" y="1267"/>
                    <a:pt x="896" y="1278"/>
                    <a:pt x="907" y="1267"/>
                  </a:cubicBezTo>
                  <a:cubicBezTo>
                    <a:pt x="930" y="1255"/>
                    <a:pt x="952" y="1233"/>
                    <a:pt x="974" y="1244"/>
                  </a:cubicBezTo>
                  <a:cubicBezTo>
                    <a:pt x="997" y="1255"/>
                    <a:pt x="1019" y="1233"/>
                    <a:pt x="1031" y="1211"/>
                  </a:cubicBezTo>
                  <a:cubicBezTo>
                    <a:pt x="1042" y="1188"/>
                    <a:pt x="1064" y="1177"/>
                    <a:pt x="1087" y="1177"/>
                  </a:cubicBezTo>
                  <a:cubicBezTo>
                    <a:pt x="1076" y="1155"/>
                    <a:pt x="1064" y="1110"/>
                    <a:pt x="1053" y="1099"/>
                  </a:cubicBezTo>
                  <a:cubicBezTo>
                    <a:pt x="1031" y="1065"/>
                    <a:pt x="1076" y="1020"/>
                    <a:pt x="1120" y="986"/>
                  </a:cubicBezTo>
                  <a:cubicBezTo>
                    <a:pt x="1154" y="942"/>
                    <a:pt x="1165" y="875"/>
                    <a:pt x="1154" y="863"/>
                  </a:cubicBezTo>
                  <a:cubicBezTo>
                    <a:pt x="1154" y="852"/>
                    <a:pt x="1120" y="807"/>
                    <a:pt x="1098" y="819"/>
                  </a:cubicBezTo>
                  <a:cubicBezTo>
                    <a:pt x="1076" y="830"/>
                    <a:pt x="1031" y="841"/>
                    <a:pt x="1019" y="819"/>
                  </a:cubicBezTo>
                  <a:cubicBezTo>
                    <a:pt x="1008" y="785"/>
                    <a:pt x="1053" y="762"/>
                    <a:pt x="1087" y="774"/>
                  </a:cubicBezTo>
                  <a:cubicBezTo>
                    <a:pt x="1120" y="774"/>
                    <a:pt x="1131" y="762"/>
                    <a:pt x="1143" y="729"/>
                  </a:cubicBezTo>
                  <a:cubicBezTo>
                    <a:pt x="1165" y="684"/>
                    <a:pt x="1176" y="662"/>
                    <a:pt x="1199" y="650"/>
                  </a:cubicBezTo>
                  <a:cubicBezTo>
                    <a:pt x="1221" y="650"/>
                    <a:pt x="1232" y="617"/>
                    <a:pt x="1232" y="594"/>
                  </a:cubicBezTo>
                  <a:cubicBezTo>
                    <a:pt x="1221" y="583"/>
                    <a:pt x="1199" y="561"/>
                    <a:pt x="1176" y="550"/>
                  </a:cubicBezTo>
                  <a:cubicBezTo>
                    <a:pt x="1154" y="538"/>
                    <a:pt x="1143" y="572"/>
                    <a:pt x="1109" y="606"/>
                  </a:cubicBezTo>
                  <a:cubicBezTo>
                    <a:pt x="1087" y="639"/>
                    <a:pt x="1042" y="673"/>
                    <a:pt x="1008" y="673"/>
                  </a:cubicBezTo>
                  <a:cubicBezTo>
                    <a:pt x="974" y="684"/>
                    <a:pt x="963" y="706"/>
                    <a:pt x="941" y="740"/>
                  </a:cubicBezTo>
                  <a:cubicBezTo>
                    <a:pt x="918" y="762"/>
                    <a:pt x="874" y="762"/>
                    <a:pt x="863" y="717"/>
                  </a:cubicBezTo>
                  <a:cubicBezTo>
                    <a:pt x="851" y="684"/>
                    <a:pt x="818" y="606"/>
                    <a:pt x="863" y="594"/>
                  </a:cubicBezTo>
                  <a:cubicBezTo>
                    <a:pt x="907" y="583"/>
                    <a:pt x="941" y="527"/>
                    <a:pt x="918" y="516"/>
                  </a:cubicBezTo>
                  <a:cubicBezTo>
                    <a:pt x="896" y="505"/>
                    <a:pt x="829" y="482"/>
                    <a:pt x="874" y="460"/>
                  </a:cubicBezTo>
                  <a:cubicBezTo>
                    <a:pt x="907" y="437"/>
                    <a:pt x="918" y="482"/>
                    <a:pt x="930" y="426"/>
                  </a:cubicBezTo>
                  <a:cubicBezTo>
                    <a:pt x="941" y="370"/>
                    <a:pt x="1008" y="370"/>
                    <a:pt x="1008" y="404"/>
                  </a:cubicBezTo>
                  <a:cubicBezTo>
                    <a:pt x="1008" y="449"/>
                    <a:pt x="1019" y="482"/>
                    <a:pt x="1042" y="449"/>
                  </a:cubicBezTo>
                  <a:cubicBezTo>
                    <a:pt x="1064" y="426"/>
                    <a:pt x="1064" y="393"/>
                    <a:pt x="1076" y="359"/>
                  </a:cubicBezTo>
                  <a:cubicBezTo>
                    <a:pt x="1076" y="326"/>
                    <a:pt x="1109" y="314"/>
                    <a:pt x="1120" y="269"/>
                  </a:cubicBezTo>
                  <a:cubicBezTo>
                    <a:pt x="1131" y="236"/>
                    <a:pt x="1109" y="191"/>
                    <a:pt x="1087" y="168"/>
                  </a:cubicBezTo>
                  <a:cubicBezTo>
                    <a:pt x="1064" y="146"/>
                    <a:pt x="1042" y="168"/>
                    <a:pt x="986" y="168"/>
                  </a:cubicBezTo>
                  <a:cubicBezTo>
                    <a:pt x="941" y="168"/>
                    <a:pt x="907" y="146"/>
                    <a:pt x="907" y="112"/>
                  </a:cubicBezTo>
                  <a:cubicBezTo>
                    <a:pt x="907" y="79"/>
                    <a:pt x="907" y="23"/>
                    <a:pt x="907" y="23"/>
                  </a:cubicBezTo>
                  <a:cubicBezTo>
                    <a:pt x="885" y="0"/>
                    <a:pt x="885" y="0"/>
                    <a:pt x="885" y="0"/>
                  </a:cubicBezTo>
                  <a:cubicBezTo>
                    <a:pt x="885" y="0"/>
                    <a:pt x="795" y="34"/>
                    <a:pt x="762" y="45"/>
                  </a:cubicBezTo>
                  <a:cubicBezTo>
                    <a:pt x="739" y="45"/>
                    <a:pt x="773" y="90"/>
                    <a:pt x="795" y="101"/>
                  </a:cubicBezTo>
                  <a:cubicBezTo>
                    <a:pt x="829" y="101"/>
                    <a:pt x="807" y="135"/>
                    <a:pt x="762" y="157"/>
                  </a:cubicBezTo>
                  <a:cubicBezTo>
                    <a:pt x="728" y="180"/>
                    <a:pt x="705" y="157"/>
                    <a:pt x="661" y="157"/>
                  </a:cubicBezTo>
                  <a:cubicBezTo>
                    <a:pt x="616" y="157"/>
                    <a:pt x="616" y="135"/>
                    <a:pt x="594" y="101"/>
                  </a:cubicBezTo>
                  <a:cubicBezTo>
                    <a:pt x="582" y="56"/>
                    <a:pt x="538" y="56"/>
                    <a:pt x="526" y="90"/>
                  </a:cubicBezTo>
                  <a:cubicBezTo>
                    <a:pt x="515" y="90"/>
                    <a:pt x="515" y="90"/>
                    <a:pt x="515" y="90"/>
                  </a:cubicBezTo>
                  <a:cubicBezTo>
                    <a:pt x="515" y="112"/>
                    <a:pt x="526" y="157"/>
                    <a:pt x="515" y="168"/>
                  </a:cubicBezTo>
                  <a:cubicBezTo>
                    <a:pt x="504" y="191"/>
                    <a:pt x="481" y="191"/>
                    <a:pt x="448" y="191"/>
                  </a:cubicBezTo>
                  <a:cubicBezTo>
                    <a:pt x="425" y="191"/>
                    <a:pt x="425" y="224"/>
                    <a:pt x="403" y="224"/>
                  </a:cubicBezTo>
                  <a:cubicBezTo>
                    <a:pt x="381" y="236"/>
                    <a:pt x="336" y="202"/>
                    <a:pt x="313" y="202"/>
                  </a:cubicBezTo>
                  <a:cubicBezTo>
                    <a:pt x="280" y="213"/>
                    <a:pt x="269" y="258"/>
                    <a:pt x="291" y="269"/>
                  </a:cubicBezTo>
                  <a:cubicBezTo>
                    <a:pt x="313" y="281"/>
                    <a:pt x="325" y="326"/>
                    <a:pt x="302" y="337"/>
                  </a:cubicBezTo>
                  <a:cubicBezTo>
                    <a:pt x="280" y="348"/>
                    <a:pt x="302" y="393"/>
                    <a:pt x="269" y="381"/>
                  </a:cubicBezTo>
                  <a:cubicBezTo>
                    <a:pt x="235" y="381"/>
                    <a:pt x="201" y="381"/>
                    <a:pt x="224" y="426"/>
                  </a:cubicBezTo>
                  <a:cubicBezTo>
                    <a:pt x="235" y="482"/>
                    <a:pt x="235" y="527"/>
                    <a:pt x="212" y="538"/>
                  </a:cubicBezTo>
                  <a:cubicBezTo>
                    <a:pt x="201" y="550"/>
                    <a:pt x="168" y="583"/>
                    <a:pt x="123" y="594"/>
                  </a:cubicBezTo>
                  <a:cubicBezTo>
                    <a:pt x="78" y="617"/>
                    <a:pt x="67" y="639"/>
                    <a:pt x="33" y="639"/>
                  </a:cubicBezTo>
                  <a:cubicBezTo>
                    <a:pt x="11" y="628"/>
                    <a:pt x="11" y="650"/>
                    <a:pt x="11" y="650"/>
                  </a:cubicBezTo>
                  <a:cubicBezTo>
                    <a:pt x="0" y="807"/>
                    <a:pt x="0" y="807"/>
                    <a:pt x="0" y="807"/>
                  </a:cubicBezTo>
                  <a:cubicBezTo>
                    <a:pt x="33" y="830"/>
                    <a:pt x="56" y="875"/>
                    <a:pt x="78" y="875"/>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5" name="Freeform 29"/>
            <p:cNvSpPr>
              <a:spLocks noChangeArrowheads="1"/>
            </p:cNvSpPr>
            <p:nvPr/>
          </p:nvSpPr>
          <p:spPr bwMode="auto">
            <a:xfrm>
              <a:off x="5229225" y="4368800"/>
              <a:ext cx="496888" cy="504825"/>
            </a:xfrm>
            <a:custGeom>
              <a:avLst/>
              <a:gdLst>
                <a:gd name="T0" fmla="*/ 1356 w 1380"/>
                <a:gd name="T1" fmla="*/ 471 h 1402"/>
                <a:gd name="T2" fmla="*/ 1311 w 1380"/>
                <a:gd name="T3" fmla="*/ 426 h 1402"/>
                <a:gd name="T4" fmla="*/ 1323 w 1380"/>
                <a:gd name="T5" fmla="*/ 303 h 1402"/>
                <a:gd name="T6" fmla="*/ 1087 w 1380"/>
                <a:gd name="T7" fmla="*/ 347 h 1402"/>
                <a:gd name="T8" fmla="*/ 1054 w 1380"/>
                <a:gd name="T9" fmla="*/ 213 h 1402"/>
                <a:gd name="T10" fmla="*/ 941 w 1380"/>
                <a:gd name="T11" fmla="*/ 336 h 1402"/>
                <a:gd name="T12" fmla="*/ 818 w 1380"/>
                <a:gd name="T13" fmla="*/ 325 h 1402"/>
                <a:gd name="T14" fmla="*/ 773 w 1380"/>
                <a:gd name="T15" fmla="*/ 213 h 1402"/>
                <a:gd name="T16" fmla="*/ 650 w 1380"/>
                <a:gd name="T17" fmla="*/ 90 h 1402"/>
                <a:gd name="T18" fmla="*/ 504 w 1380"/>
                <a:gd name="T19" fmla="*/ 11 h 1402"/>
                <a:gd name="T20" fmla="*/ 437 w 1380"/>
                <a:gd name="T21" fmla="*/ 146 h 1402"/>
                <a:gd name="T22" fmla="*/ 347 w 1380"/>
                <a:gd name="T23" fmla="*/ 202 h 1402"/>
                <a:gd name="T24" fmla="*/ 370 w 1380"/>
                <a:gd name="T25" fmla="*/ 325 h 1402"/>
                <a:gd name="T26" fmla="*/ 303 w 1380"/>
                <a:gd name="T27" fmla="*/ 426 h 1402"/>
                <a:gd name="T28" fmla="*/ 314 w 1380"/>
                <a:gd name="T29" fmla="*/ 549 h 1402"/>
                <a:gd name="T30" fmla="*/ 213 w 1380"/>
                <a:gd name="T31" fmla="*/ 728 h 1402"/>
                <a:gd name="T32" fmla="*/ 34 w 1380"/>
                <a:gd name="T33" fmla="*/ 1020 h 1402"/>
                <a:gd name="T34" fmla="*/ 56 w 1380"/>
                <a:gd name="T35" fmla="*/ 1065 h 1402"/>
                <a:gd name="T36" fmla="*/ 123 w 1380"/>
                <a:gd name="T37" fmla="*/ 1132 h 1402"/>
                <a:gd name="T38" fmla="*/ 168 w 1380"/>
                <a:gd name="T39" fmla="*/ 1255 h 1402"/>
                <a:gd name="T40" fmla="*/ 213 w 1380"/>
                <a:gd name="T41" fmla="*/ 1367 h 1402"/>
                <a:gd name="T42" fmla="*/ 303 w 1380"/>
                <a:gd name="T43" fmla="*/ 1345 h 1402"/>
                <a:gd name="T44" fmla="*/ 359 w 1380"/>
                <a:gd name="T45" fmla="*/ 1278 h 1402"/>
                <a:gd name="T46" fmla="*/ 415 w 1380"/>
                <a:gd name="T47" fmla="*/ 1221 h 1402"/>
                <a:gd name="T48" fmla="*/ 538 w 1380"/>
                <a:gd name="T49" fmla="*/ 1199 h 1402"/>
                <a:gd name="T50" fmla="*/ 616 w 1380"/>
                <a:gd name="T51" fmla="*/ 1132 h 1402"/>
                <a:gd name="T52" fmla="*/ 695 w 1380"/>
                <a:gd name="T53" fmla="*/ 1065 h 1402"/>
                <a:gd name="T54" fmla="*/ 785 w 1380"/>
                <a:gd name="T55" fmla="*/ 1143 h 1402"/>
                <a:gd name="T56" fmla="*/ 863 w 1380"/>
                <a:gd name="T57" fmla="*/ 986 h 1402"/>
                <a:gd name="T58" fmla="*/ 897 w 1380"/>
                <a:gd name="T59" fmla="*/ 852 h 1402"/>
                <a:gd name="T60" fmla="*/ 841 w 1380"/>
                <a:gd name="T61" fmla="*/ 695 h 1402"/>
                <a:gd name="T62" fmla="*/ 941 w 1380"/>
                <a:gd name="T63" fmla="*/ 572 h 1402"/>
                <a:gd name="T64" fmla="*/ 986 w 1380"/>
                <a:gd name="T65" fmla="*/ 471 h 1402"/>
                <a:gd name="T66" fmla="*/ 1031 w 1380"/>
                <a:gd name="T67" fmla="*/ 549 h 1402"/>
                <a:gd name="T68" fmla="*/ 1121 w 1380"/>
                <a:gd name="T69" fmla="*/ 661 h 1402"/>
                <a:gd name="T70" fmla="*/ 1143 w 1380"/>
                <a:gd name="T71" fmla="*/ 773 h 1402"/>
                <a:gd name="T72" fmla="*/ 1188 w 1380"/>
                <a:gd name="T73" fmla="*/ 874 h 1402"/>
                <a:gd name="T74" fmla="*/ 1345 w 1380"/>
                <a:gd name="T75" fmla="*/ 908 h 1402"/>
                <a:gd name="T76" fmla="*/ 1345 w 1380"/>
                <a:gd name="T77" fmla="*/ 762 h 1402"/>
                <a:gd name="T78" fmla="*/ 1323 w 1380"/>
                <a:gd name="T79" fmla="*/ 594 h 1402"/>
                <a:gd name="T80" fmla="*/ 1334 w 1380"/>
                <a:gd name="T81" fmla="*/ 572 h 1402"/>
                <a:gd name="T82" fmla="*/ 1356 w 1380"/>
                <a:gd name="T83" fmla="*/ 47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402">
                  <a:moveTo>
                    <a:pt x="1356" y="471"/>
                  </a:moveTo>
                  <a:lnTo>
                    <a:pt x="1356" y="471"/>
                  </a:lnTo>
                  <a:lnTo>
                    <a:pt x="1367" y="471"/>
                  </a:lnTo>
                  <a:cubicBezTo>
                    <a:pt x="1367" y="459"/>
                    <a:pt x="1345" y="426"/>
                    <a:pt x="1311" y="426"/>
                  </a:cubicBezTo>
                  <a:cubicBezTo>
                    <a:pt x="1278" y="437"/>
                    <a:pt x="1323" y="392"/>
                    <a:pt x="1345" y="381"/>
                  </a:cubicBezTo>
                  <a:cubicBezTo>
                    <a:pt x="1379" y="381"/>
                    <a:pt x="1345" y="325"/>
                    <a:pt x="1323" y="303"/>
                  </a:cubicBezTo>
                  <a:cubicBezTo>
                    <a:pt x="1300" y="280"/>
                    <a:pt x="1233" y="292"/>
                    <a:pt x="1188" y="303"/>
                  </a:cubicBezTo>
                  <a:cubicBezTo>
                    <a:pt x="1143" y="303"/>
                    <a:pt x="1110" y="359"/>
                    <a:pt x="1087" y="347"/>
                  </a:cubicBezTo>
                  <a:cubicBezTo>
                    <a:pt x="1065" y="336"/>
                    <a:pt x="1076" y="292"/>
                    <a:pt x="1110" y="269"/>
                  </a:cubicBezTo>
                  <a:cubicBezTo>
                    <a:pt x="1143" y="247"/>
                    <a:pt x="1098" y="213"/>
                    <a:pt x="1054" y="213"/>
                  </a:cubicBezTo>
                  <a:cubicBezTo>
                    <a:pt x="1009" y="213"/>
                    <a:pt x="997" y="258"/>
                    <a:pt x="986" y="292"/>
                  </a:cubicBezTo>
                  <a:cubicBezTo>
                    <a:pt x="986" y="325"/>
                    <a:pt x="975" y="347"/>
                    <a:pt x="941" y="336"/>
                  </a:cubicBezTo>
                  <a:cubicBezTo>
                    <a:pt x="919" y="325"/>
                    <a:pt x="874" y="359"/>
                    <a:pt x="863" y="381"/>
                  </a:cubicBezTo>
                  <a:cubicBezTo>
                    <a:pt x="841" y="403"/>
                    <a:pt x="829" y="359"/>
                    <a:pt x="818" y="325"/>
                  </a:cubicBezTo>
                  <a:cubicBezTo>
                    <a:pt x="796" y="292"/>
                    <a:pt x="751" y="269"/>
                    <a:pt x="773" y="258"/>
                  </a:cubicBezTo>
                  <a:cubicBezTo>
                    <a:pt x="785" y="235"/>
                    <a:pt x="796" y="213"/>
                    <a:pt x="773" y="213"/>
                  </a:cubicBezTo>
                  <a:cubicBezTo>
                    <a:pt x="751" y="213"/>
                    <a:pt x="740" y="157"/>
                    <a:pt x="728" y="123"/>
                  </a:cubicBezTo>
                  <a:cubicBezTo>
                    <a:pt x="717" y="90"/>
                    <a:pt x="695" y="79"/>
                    <a:pt x="650" y="90"/>
                  </a:cubicBezTo>
                  <a:cubicBezTo>
                    <a:pt x="605" y="112"/>
                    <a:pt x="616" y="79"/>
                    <a:pt x="594" y="79"/>
                  </a:cubicBezTo>
                  <a:cubicBezTo>
                    <a:pt x="572" y="79"/>
                    <a:pt x="549" y="23"/>
                    <a:pt x="504" y="11"/>
                  </a:cubicBezTo>
                  <a:cubicBezTo>
                    <a:pt x="459" y="0"/>
                    <a:pt x="437" y="56"/>
                    <a:pt x="437" y="79"/>
                  </a:cubicBezTo>
                  <a:cubicBezTo>
                    <a:pt x="448" y="101"/>
                    <a:pt x="448" y="123"/>
                    <a:pt x="437" y="146"/>
                  </a:cubicBezTo>
                  <a:cubicBezTo>
                    <a:pt x="426" y="179"/>
                    <a:pt x="359" y="179"/>
                    <a:pt x="359" y="179"/>
                  </a:cubicBezTo>
                  <a:cubicBezTo>
                    <a:pt x="370" y="190"/>
                    <a:pt x="359" y="190"/>
                    <a:pt x="347" y="202"/>
                  </a:cubicBezTo>
                  <a:cubicBezTo>
                    <a:pt x="336" y="202"/>
                    <a:pt x="336" y="258"/>
                    <a:pt x="370" y="269"/>
                  </a:cubicBezTo>
                  <a:cubicBezTo>
                    <a:pt x="392" y="280"/>
                    <a:pt x="392" y="314"/>
                    <a:pt x="370" y="325"/>
                  </a:cubicBezTo>
                  <a:cubicBezTo>
                    <a:pt x="359" y="336"/>
                    <a:pt x="336" y="370"/>
                    <a:pt x="336" y="381"/>
                  </a:cubicBezTo>
                  <a:cubicBezTo>
                    <a:pt x="347" y="403"/>
                    <a:pt x="325" y="426"/>
                    <a:pt x="303" y="426"/>
                  </a:cubicBezTo>
                  <a:cubicBezTo>
                    <a:pt x="280" y="426"/>
                    <a:pt x="235" y="448"/>
                    <a:pt x="247" y="482"/>
                  </a:cubicBezTo>
                  <a:cubicBezTo>
                    <a:pt x="258" y="504"/>
                    <a:pt x="303" y="527"/>
                    <a:pt x="314" y="549"/>
                  </a:cubicBezTo>
                  <a:cubicBezTo>
                    <a:pt x="336" y="583"/>
                    <a:pt x="314" y="616"/>
                    <a:pt x="280" y="628"/>
                  </a:cubicBezTo>
                  <a:cubicBezTo>
                    <a:pt x="258" y="639"/>
                    <a:pt x="202" y="684"/>
                    <a:pt x="213" y="728"/>
                  </a:cubicBezTo>
                  <a:cubicBezTo>
                    <a:pt x="235" y="773"/>
                    <a:pt x="224" y="818"/>
                    <a:pt x="190" y="829"/>
                  </a:cubicBezTo>
                  <a:cubicBezTo>
                    <a:pt x="168" y="841"/>
                    <a:pt x="56" y="986"/>
                    <a:pt x="34" y="1020"/>
                  </a:cubicBezTo>
                  <a:cubicBezTo>
                    <a:pt x="23" y="1031"/>
                    <a:pt x="11" y="1031"/>
                    <a:pt x="0" y="1042"/>
                  </a:cubicBezTo>
                  <a:cubicBezTo>
                    <a:pt x="23" y="1054"/>
                    <a:pt x="34" y="1076"/>
                    <a:pt x="56" y="1065"/>
                  </a:cubicBezTo>
                  <a:cubicBezTo>
                    <a:pt x="79" y="1065"/>
                    <a:pt x="79" y="1098"/>
                    <a:pt x="101" y="1098"/>
                  </a:cubicBezTo>
                  <a:cubicBezTo>
                    <a:pt x="123" y="1098"/>
                    <a:pt x="134" y="1121"/>
                    <a:pt x="123" y="1132"/>
                  </a:cubicBezTo>
                  <a:cubicBezTo>
                    <a:pt x="101" y="1143"/>
                    <a:pt x="90" y="1210"/>
                    <a:pt x="123" y="1210"/>
                  </a:cubicBezTo>
                  <a:cubicBezTo>
                    <a:pt x="157" y="1210"/>
                    <a:pt x="190" y="1233"/>
                    <a:pt x="168" y="1255"/>
                  </a:cubicBezTo>
                  <a:cubicBezTo>
                    <a:pt x="146" y="1266"/>
                    <a:pt x="146" y="1289"/>
                    <a:pt x="168" y="1300"/>
                  </a:cubicBezTo>
                  <a:cubicBezTo>
                    <a:pt x="190" y="1311"/>
                    <a:pt x="202" y="1345"/>
                    <a:pt x="213" y="1367"/>
                  </a:cubicBezTo>
                  <a:cubicBezTo>
                    <a:pt x="224" y="1401"/>
                    <a:pt x="247" y="1401"/>
                    <a:pt x="258" y="1378"/>
                  </a:cubicBezTo>
                  <a:cubicBezTo>
                    <a:pt x="269" y="1356"/>
                    <a:pt x="280" y="1345"/>
                    <a:pt x="303" y="1345"/>
                  </a:cubicBezTo>
                  <a:cubicBezTo>
                    <a:pt x="325" y="1345"/>
                    <a:pt x="336" y="1334"/>
                    <a:pt x="336" y="1323"/>
                  </a:cubicBezTo>
                  <a:cubicBezTo>
                    <a:pt x="325" y="1300"/>
                    <a:pt x="336" y="1266"/>
                    <a:pt x="359" y="1278"/>
                  </a:cubicBezTo>
                  <a:cubicBezTo>
                    <a:pt x="370" y="1278"/>
                    <a:pt x="392" y="1255"/>
                    <a:pt x="392" y="1233"/>
                  </a:cubicBezTo>
                  <a:cubicBezTo>
                    <a:pt x="392" y="1210"/>
                    <a:pt x="403" y="1199"/>
                    <a:pt x="415" y="1221"/>
                  </a:cubicBezTo>
                  <a:cubicBezTo>
                    <a:pt x="437" y="1244"/>
                    <a:pt x="448" y="1244"/>
                    <a:pt x="459" y="1221"/>
                  </a:cubicBezTo>
                  <a:cubicBezTo>
                    <a:pt x="471" y="1199"/>
                    <a:pt x="516" y="1199"/>
                    <a:pt x="538" y="1199"/>
                  </a:cubicBezTo>
                  <a:cubicBezTo>
                    <a:pt x="549" y="1199"/>
                    <a:pt x="594" y="1199"/>
                    <a:pt x="594" y="1177"/>
                  </a:cubicBezTo>
                  <a:cubicBezTo>
                    <a:pt x="605" y="1154"/>
                    <a:pt x="594" y="1132"/>
                    <a:pt x="616" y="1132"/>
                  </a:cubicBezTo>
                  <a:cubicBezTo>
                    <a:pt x="650" y="1132"/>
                    <a:pt x="661" y="1121"/>
                    <a:pt x="661" y="1087"/>
                  </a:cubicBezTo>
                  <a:cubicBezTo>
                    <a:pt x="650" y="1065"/>
                    <a:pt x="684" y="1054"/>
                    <a:pt x="695" y="1065"/>
                  </a:cubicBezTo>
                  <a:cubicBezTo>
                    <a:pt x="706" y="1087"/>
                    <a:pt x="740" y="1121"/>
                    <a:pt x="751" y="1121"/>
                  </a:cubicBezTo>
                  <a:cubicBezTo>
                    <a:pt x="762" y="1121"/>
                    <a:pt x="773" y="1132"/>
                    <a:pt x="785" y="1143"/>
                  </a:cubicBezTo>
                  <a:cubicBezTo>
                    <a:pt x="785" y="1110"/>
                    <a:pt x="785" y="1065"/>
                    <a:pt x="785" y="1042"/>
                  </a:cubicBezTo>
                  <a:cubicBezTo>
                    <a:pt x="785" y="1020"/>
                    <a:pt x="841" y="975"/>
                    <a:pt x="863" y="986"/>
                  </a:cubicBezTo>
                  <a:cubicBezTo>
                    <a:pt x="885" y="997"/>
                    <a:pt x="897" y="986"/>
                    <a:pt x="897" y="964"/>
                  </a:cubicBezTo>
                  <a:cubicBezTo>
                    <a:pt x="897" y="952"/>
                    <a:pt x="897" y="852"/>
                    <a:pt x="897" y="852"/>
                  </a:cubicBezTo>
                  <a:cubicBezTo>
                    <a:pt x="897" y="852"/>
                    <a:pt x="897" y="785"/>
                    <a:pt x="863" y="762"/>
                  </a:cubicBezTo>
                  <a:cubicBezTo>
                    <a:pt x="829" y="728"/>
                    <a:pt x="829" y="717"/>
                    <a:pt x="841" y="695"/>
                  </a:cubicBezTo>
                  <a:cubicBezTo>
                    <a:pt x="841" y="672"/>
                    <a:pt x="863" y="661"/>
                    <a:pt x="885" y="650"/>
                  </a:cubicBezTo>
                  <a:cubicBezTo>
                    <a:pt x="908" y="650"/>
                    <a:pt x="941" y="616"/>
                    <a:pt x="941" y="572"/>
                  </a:cubicBezTo>
                  <a:cubicBezTo>
                    <a:pt x="930" y="538"/>
                    <a:pt x="941" y="549"/>
                    <a:pt x="964" y="538"/>
                  </a:cubicBezTo>
                  <a:cubicBezTo>
                    <a:pt x="975" y="538"/>
                    <a:pt x="986" y="504"/>
                    <a:pt x="986" y="471"/>
                  </a:cubicBezTo>
                  <a:cubicBezTo>
                    <a:pt x="975" y="437"/>
                    <a:pt x="1020" y="471"/>
                    <a:pt x="1031" y="482"/>
                  </a:cubicBezTo>
                  <a:cubicBezTo>
                    <a:pt x="1031" y="504"/>
                    <a:pt x="1009" y="549"/>
                    <a:pt x="1031" y="549"/>
                  </a:cubicBezTo>
                  <a:cubicBezTo>
                    <a:pt x="1054" y="549"/>
                    <a:pt x="1065" y="561"/>
                    <a:pt x="1065" y="594"/>
                  </a:cubicBezTo>
                  <a:cubicBezTo>
                    <a:pt x="1065" y="628"/>
                    <a:pt x="1087" y="650"/>
                    <a:pt x="1121" y="661"/>
                  </a:cubicBezTo>
                  <a:cubicBezTo>
                    <a:pt x="1165" y="661"/>
                    <a:pt x="1143" y="684"/>
                    <a:pt x="1154" y="728"/>
                  </a:cubicBezTo>
                  <a:cubicBezTo>
                    <a:pt x="1165" y="762"/>
                    <a:pt x="1165" y="762"/>
                    <a:pt x="1143" y="773"/>
                  </a:cubicBezTo>
                  <a:cubicBezTo>
                    <a:pt x="1132" y="796"/>
                    <a:pt x="1165" y="852"/>
                    <a:pt x="1165" y="852"/>
                  </a:cubicBezTo>
                  <a:cubicBezTo>
                    <a:pt x="1177" y="852"/>
                    <a:pt x="1177" y="863"/>
                    <a:pt x="1188" y="874"/>
                  </a:cubicBezTo>
                  <a:cubicBezTo>
                    <a:pt x="1199" y="897"/>
                    <a:pt x="1221" y="919"/>
                    <a:pt x="1255" y="941"/>
                  </a:cubicBezTo>
                  <a:cubicBezTo>
                    <a:pt x="1289" y="952"/>
                    <a:pt x="1323" y="919"/>
                    <a:pt x="1345" y="908"/>
                  </a:cubicBezTo>
                  <a:cubicBezTo>
                    <a:pt x="1356" y="874"/>
                    <a:pt x="1356" y="841"/>
                    <a:pt x="1334" y="841"/>
                  </a:cubicBezTo>
                  <a:cubicBezTo>
                    <a:pt x="1311" y="841"/>
                    <a:pt x="1334" y="785"/>
                    <a:pt x="1345" y="762"/>
                  </a:cubicBezTo>
                  <a:cubicBezTo>
                    <a:pt x="1356" y="728"/>
                    <a:pt x="1345" y="695"/>
                    <a:pt x="1323" y="684"/>
                  </a:cubicBezTo>
                  <a:cubicBezTo>
                    <a:pt x="1300" y="684"/>
                    <a:pt x="1323" y="628"/>
                    <a:pt x="1323" y="594"/>
                  </a:cubicBezTo>
                  <a:cubicBezTo>
                    <a:pt x="1323" y="583"/>
                    <a:pt x="1323" y="572"/>
                    <a:pt x="1334" y="572"/>
                  </a:cubicBezTo>
                  <a:lnTo>
                    <a:pt x="1334" y="572"/>
                  </a:lnTo>
                  <a:cubicBezTo>
                    <a:pt x="1334" y="572"/>
                    <a:pt x="1311" y="538"/>
                    <a:pt x="1300" y="527"/>
                  </a:cubicBezTo>
                  <a:cubicBezTo>
                    <a:pt x="1289" y="504"/>
                    <a:pt x="1323" y="482"/>
                    <a:pt x="1356" y="47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6" name="Freeform 25"/>
            <p:cNvSpPr>
              <a:spLocks noChangeArrowheads="1"/>
            </p:cNvSpPr>
            <p:nvPr/>
          </p:nvSpPr>
          <p:spPr bwMode="auto">
            <a:xfrm>
              <a:off x="7956550" y="3860800"/>
              <a:ext cx="552450" cy="973138"/>
            </a:xfrm>
            <a:custGeom>
              <a:avLst/>
              <a:gdLst>
                <a:gd name="T0" fmla="*/ 1502 w 1536"/>
                <a:gd name="T1" fmla="*/ 224 h 2702"/>
                <a:gd name="T2" fmla="*/ 1311 w 1536"/>
                <a:gd name="T3" fmla="*/ 11 h 2702"/>
                <a:gd name="T4" fmla="*/ 1042 w 1536"/>
                <a:gd name="T5" fmla="*/ 112 h 2702"/>
                <a:gd name="T6" fmla="*/ 986 w 1536"/>
                <a:gd name="T7" fmla="*/ 291 h 2702"/>
                <a:gd name="T8" fmla="*/ 1165 w 1536"/>
                <a:gd name="T9" fmla="*/ 404 h 2702"/>
                <a:gd name="T10" fmla="*/ 1053 w 1536"/>
                <a:gd name="T11" fmla="*/ 471 h 2702"/>
                <a:gd name="T12" fmla="*/ 1031 w 1536"/>
                <a:gd name="T13" fmla="*/ 639 h 2702"/>
                <a:gd name="T14" fmla="*/ 941 w 1536"/>
                <a:gd name="T15" fmla="*/ 784 h 2702"/>
                <a:gd name="T16" fmla="*/ 975 w 1536"/>
                <a:gd name="T17" fmla="*/ 908 h 2702"/>
                <a:gd name="T18" fmla="*/ 863 w 1536"/>
                <a:gd name="T19" fmla="*/ 852 h 2702"/>
                <a:gd name="T20" fmla="*/ 773 w 1536"/>
                <a:gd name="T21" fmla="*/ 986 h 2702"/>
                <a:gd name="T22" fmla="*/ 583 w 1536"/>
                <a:gd name="T23" fmla="*/ 1042 h 2702"/>
                <a:gd name="T24" fmla="*/ 448 w 1536"/>
                <a:gd name="T25" fmla="*/ 1121 h 2702"/>
                <a:gd name="T26" fmla="*/ 392 w 1536"/>
                <a:gd name="T27" fmla="*/ 1199 h 2702"/>
                <a:gd name="T28" fmla="*/ 89 w 1536"/>
                <a:gd name="T29" fmla="*/ 1715 h 2702"/>
                <a:gd name="T30" fmla="*/ 347 w 1536"/>
                <a:gd name="T31" fmla="*/ 2667 h 2702"/>
                <a:gd name="T32" fmla="*/ 493 w 1536"/>
                <a:gd name="T33" fmla="*/ 2488 h 2702"/>
                <a:gd name="T34" fmla="*/ 583 w 1536"/>
                <a:gd name="T35" fmla="*/ 2297 h 2702"/>
                <a:gd name="T36" fmla="*/ 706 w 1536"/>
                <a:gd name="T37" fmla="*/ 2297 h 2702"/>
                <a:gd name="T38" fmla="*/ 784 w 1536"/>
                <a:gd name="T39" fmla="*/ 2197 h 2702"/>
                <a:gd name="T40" fmla="*/ 683 w 1536"/>
                <a:gd name="T41" fmla="*/ 2208 h 2702"/>
                <a:gd name="T42" fmla="*/ 706 w 1536"/>
                <a:gd name="T43" fmla="*/ 2107 h 2702"/>
                <a:gd name="T44" fmla="*/ 762 w 1536"/>
                <a:gd name="T45" fmla="*/ 1961 h 2702"/>
                <a:gd name="T46" fmla="*/ 796 w 1536"/>
                <a:gd name="T47" fmla="*/ 2107 h 2702"/>
                <a:gd name="T48" fmla="*/ 829 w 1536"/>
                <a:gd name="T49" fmla="*/ 2006 h 2702"/>
                <a:gd name="T50" fmla="*/ 852 w 1536"/>
                <a:gd name="T51" fmla="*/ 2219 h 2702"/>
                <a:gd name="T52" fmla="*/ 1009 w 1536"/>
                <a:gd name="T53" fmla="*/ 2443 h 2702"/>
                <a:gd name="T54" fmla="*/ 1053 w 1536"/>
                <a:gd name="T55" fmla="*/ 2219 h 2702"/>
                <a:gd name="T56" fmla="*/ 1121 w 1536"/>
                <a:gd name="T57" fmla="*/ 1928 h 2702"/>
                <a:gd name="T58" fmla="*/ 1143 w 1536"/>
                <a:gd name="T59" fmla="*/ 1670 h 2702"/>
                <a:gd name="T60" fmla="*/ 1065 w 1536"/>
                <a:gd name="T61" fmla="*/ 1670 h 2702"/>
                <a:gd name="T62" fmla="*/ 1098 w 1536"/>
                <a:gd name="T63" fmla="*/ 1591 h 2702"/>
                <a:gd name="T64" fmla="*/ 1221 w 1536"/>
                <a:gd name="T65" fmla="*/ 1446 h 2702"/>
                <a:gd name="T66" fmla="*/ 1109 w 1536"/>
                <a:gd name="T67" fmla="*/ 1502 h 2702"/>
                <a:gd name="T68" fmla="*/ 1065 w 1536"/>
                <a:gd name="T69" fmla="*/ 1468 h 2702"/>
                <a:gd name="T70" fmla="*/ 1053 w 1536"/>
                <a:gd name="T71" fmla="*/ 1356 h 2702"/>
                <a:gd name="T72" fmla="*/ 1154 w 1536"/>
                <a:gd name="T73" fmla="*/ 1255 h 2702"/>
                <a:gd name="T74" fmla="*/ 1165 w 1536"/>
                <a:gd name="T75" fmla="*/ 964 h 2702"/>
                <a:gd name="T76" fmla="*/ 1412 w 1536"/>
                <a:gd name="T77" fmla="*/ 639 h 2702"/>
                <a:gd name="T78" fmla="*/ 1502 w 1536"/>
                <a:gd name="T79" fmla="*/ 392 h 2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2702">
                  <a:moveTo>
                    <a:pt x="1502" y="224"/>
                  </a:moveTo>
                  <a:lnTo>
                    <a:pt x="1502" y="224"/>
                  </a:lnTo>
                  <a:cubicBezTo>
                    <a:pt x="1479" y="191"/>
                    <a:pt x="1434" y="123"/>
                    <a:pt x="1401" y="78"/>
                  </a:cubicBezTo>
                  <a:cubicBezTo>
                    <a:pt x="1367" y="34"/>
                    <a:pt x="1322" y="0"/>
                    <a:pt x="1311" y="11"/>
                  </a:cubicBezTo>
                  <a:cubicBezTo>
                    <a:pt x="1300" y="11"/>
                    <a:pt x="1266" y="78"/>
                    <a:pt x="1199" y="90"/>
                  </a:cubicBezTo>
                  <a:cubicBezTo>
                    <a:pt x="1165" y="101"/>
                    <a:pt x="1098" y="112"/>
                    <a:pt x="1042" y="112"/>
                  </a:cubicBezTo>
                  <a:cubicBezTo>
                    <a:pt x="1031" y="280"/>
                    <a:pt x="1031" y="280"/>
                    <a:pt x="1031" y="280"/>
                  </a:cubicBezTo>
                  <a:cubicBezTo>
                    <a:pt x="986" y="291"/>
                    <a:pt x="986" y="291"/>
                    <a:pt x="986" y="291"/>
                  </a:cubicBezTo>
                  <a:cubicBezTo>
                    <a:pt x="986" y="404"/>
                    <a:pt x="986" y="404"/>
                    <a:pt x="986" y="404"/>
                  </a:cubicBezTo>
                  <a:cubicBezTo>
                    <a:pt x="1165" y="404"/>
                    <a:pt x="1165" y="404"/>
                    <a:pt x="1165" y="404"/>
                  </a:cubicBezTo>
                  <a:cubicBezTo>
                    <a:pt x="1165" y="460"/>
                    <a:pt x="1165" y="460"/>
                    <a:pt x="1165" y="460"/>
                  </a:cubicBezTo>
                  <a:cubicBezTo>
                    <a:pt x="1053" y="471"/>
                    <a:pt x="1053" y="471"/>
                    <a:pt x="1053" y="471"/>
                  </a:cubicBezTo>
                  <a:cubicBezTo>
                    <a:pt x="986" y="639"/>
                    <a:pt x="986" y="639"/>
                    <a:pt x="986" y="639"/>
                  </a:cubicBezTo>
                  <a:cubicBezTo>
                    <a:pt x="1031" y="639"/>
                    <a:pt x="1031" y="639"/>
                    <a:pt x="1031" y="639"/>
                  </a:cubicBezTo>
                  <a:cubicBezTo>
                    <a:pt x="1031" y="773"/>
                    <a:pt x="1031" y="773"/>
                    <a:pt x="1031" y="773"/>
                  </a:cubicBezTo>
                  <a:cubicBezTo>
                    <a:pt x="941" y="784"/>
                    <a:pt x="941" y="784"/>
                    <a:pt x="941" y="784"/>
                  </a:cubicBezTo>
                  <a:cubicBezTo>
                    <a:pt x="941" y="852"/>
                    <a:pt x="941" y="852"/>
                    <a:pt x="941" y="852"/>
                  </a:cubicBezTo>
                  <a:cubicBezTo>
                    <a:pt x="975" y="908"/>
                    <a:pt x="975" y="908"/>
                    <a:pt x="975" y="908"/>
                  </a:cubicBezTo>
                  <a:cubicBezTo>
                    <a:pt x="863" y="908"/>
                    <a:pt x="863" y="908"/>
                    <a:pt x="863" y="908"/>
                  </a:cubicBezTo>
                  <a:cubicBezTo>
                    <a:pt x="863" y="852"/>
                    <a:pt x="863" y="852"/>
                    <a:pt x="863" y="852"/>
                  </a:cubicBezTo>
                  <a:cubicBezTo>
                    <a:pt x="762" y="942"/>
                    <a:pt x="762" y="942"/>
                    <a:pt x="762" y="942"/>
                  </a:cubicBezTo>
                  <a:cubicBezTo>
                    <a:pt x="773" y="986"/>
                    <a:pt x="773" y="986"/>
                    <a:pt x="773" y="986"/>
                  </a:cubicBezTo>
                  <a:cubicBezTo>
                    <a:pt x="583" y="986"/>
                    <a:pt x="583" y="986"/>
                    <a:pt x="583" y="986"/>
                  </a:cubicBezTo>
                  <a:cubicBezTo>
                    <a:pt x="583" y="1042"/>
                    <a:pt x="583" y="1042"/>
                    <a:pt x="583" y="1042"/>
                  </a:cubicBezTo>
                  <a:cubicBezTo>
                    <a:pt x="448" y="1042"/>
                    <a:pt x="448" y="1042"/>
                    <a:pt x="448" y="1042"/>
                  </a:cubicBezTo>
                  <a:cubicBezTo>
                    <a:pt x="448" y="1121"/>
                    <a:pt x="448" y="1121"/>
                    <a:pt x="448" y="1121"/>
                  </a:cubicBezTo>
                  <a:cubicBezTo>
                    <a:pt x="392" y="1132"/>
                    <a:pt x="392" y="1132"/>
                    <a:pt x="392" y="1132"/>
                  </a:cubicBezTo>
                  <a:cubicBezTo>
                    <a:pt x="392" y="1199"/>
                    <a:pt x="392" y="1199"/>
                    <a:pt x="392" y="1199"/>
                  </a:cubicBezTo>
                  <a:cubicBezTo>
                    <a:pt x="0" y="1614"/>
                    <a:pt x="0" y="1614"/>
                    <a:pt x="0" y="1614"/>
                  </a:cubicBezTo>
                  <a:cubicBezTo>
                    <a:pt x="89" y="1715"/>
                    <a:pt x="89" y="1715"/>
                    <a:pt x="89" y="1715"/>
                  </a:cubicBezTo>
                  <a:cubicBezTo>
                    <a:pt x="179" y="2701"/>
                    <a:pt x="179" y="2701"/>
                    <a:pt x="179" y="2701"/>
                  </a:cubicBezTo>
                  <a:cubicBezTo>
                    <a:pt x="179" y="2701"/>
                    <a:pt x="314" y="2656"/>
                    <a:pt x="347" y="2667"/>
                  </a:cubicBezTo>
                  <a:cubicBezTo>
                    <a:pt x="392" y="2678"/>
                    <a:pt x="403" y="2633"/>
                    <a:pt x="426" y="2622"/>
                  </a:cubicBezTo>
                  <a:cubicBezTo>
                    <a:pt x="459" y="2611"/>
                    <a:pt x="493" y="2555"/>
                    <a:pt x="493" y="2488"/>
                  </a:cubicBezTo>
                  <a:cubicBezTo>
                    <a:pt x="482" y="2421"/>
                    <a:pt x="482" y="2387"/>
                    <a:pt x="516" y="2376"/>
                  </a:cubicBezTo>
                  <a:cubicBezTo>
                    <a:pt x="538" y="2376"/>
                    <a:pt x="571" y="2320"/>
                    <a:pt x="583" y="2297"/>
                  </a:cubicBezTo>
                  <a:cubicBezTo>
                    <a:pt x="594" y="2275"/>
                    <a:pt x="650" y="2275"/>
                    <a:pt x="672" y="2275"/>
                  </a:cubicBezTo>
                  <a:cubicBezTo>
                    <a:pt x="683" y="2275"/>
                    <a:pt x="695" y="2286"/>
                    <a:pt x="706" y="2297"/>
                  </a:cubicBezTo>
                  <a:cubicBezTo>
                    <a:pt x="706" y="2286"/>
                    <a:pt x="706" y="2286"/>
                    <a:pt x="706" y="2286"/>
                  </a:cubicBezTo>
                  <a:cubicBezTo>
                    <a:pt x="740" y="2253"/>
                    <a:pt x="762" y="2219"/>
                    <a:pt x="784" y="2197"/>
                  </a:cubicBezTo>
                  <a:cubicBezTo>
                    <a:pt x="807" y="2163"/>
                    <a:pt x="784" y="2140"/>
                    <a:pt x="762" y="2152"/>
                  </a:cubicBezTo>
                  <a:cubicBezTo>
                    <a:pt x="728" y="2163"/>
                    <a:pt x="695" y="2197"/>
                    <a:pt x="683" y="2208"/>
                  </a:cubicBezTo>
                  <a:cubicBezTo>
                    <a:pt x="661" y="2219"/>
                    <a:pt x="627" y="2219"/>
                    <a:pt x="661" y="2185"/>
                  </a:cubicBezTo>
                  <a:cubicBezTo>
                    <a:pt x="683" y="2152"/>
                    <a:pt x="706" y="2118"/>
                    <a:pt x="706" y="2107"/>
                  </a:cubicBezTo>
                  <a:cubicBezTo>
                    <a:pt x="706" y="2084"/>
                    <a:pt x="728" y="2084"/>
                    <a:pt x="740" y="2040"/>
                  </a:cubicBezTo>
                  <a:cubicBezTo>
                    <a:pt x="751" y="2006"/>
                    <a:pt x="751" y="1973"/>
                    <a:pt x="762" y="1961"/>
                  </a:cubicBezTo>
                  <a:cubicBezTo>
                    <a:pt x="773" y="1950"/>
                    <a:pt x="784" y="1950"/>
                    <a:pt x="784" y="1995"/>
                  </a:cubicBezTo>
                  <a:cubicBezTo>
                    <a:pt x="784" y="2051"/>
                    <a:pt x="773" y="2118"/>
                    <a:pt x="796" y="2107"/>
                  </a:cubicBezTo>
                  <a:cubicBezTo>
                    <a:pt x="807" y="2107"/>
                    <a:pt x="829" y="2084"/>
                    <a:pt x="818" y="2051"/>
                  </a:cubicBezTo>
                  <a:cubicBezTo>
                    <a:pt x="807" y="2028"/>
                    <a:pt x="796" y="1995"/>
                    <a:pt x="829" y="2006"/>
                  </a:cubicBezTo>
                  <a:cubicBezTo>
                    <a:pt x="863" y="2017"/>
                    <a:pt x="919" y="2051"/>
                    <a:pt x="907" y="2096"/>
                  </a:cubicBezTo>
                  <a:cubicBezTo>
                    <a:pt x="907" y="2152"/>
                    <a:pt x="852" y="2163"/>
                    <a:pt x="852" y="2219"/>
                  </a:cubicBezTo>
                  <a:cubicBezTo>
                    <a:pt x="852" y="2275"/>
                    <a:pt x="885" y="2309"/>
                    <a:pt x="941" y="2320"/>
                  </a:cubicBezTo>
                  <a:cubicBezTo>
                    <a:pt x="986" y="2342"/>
                    <a:pt x="1009" y="2421"/>
                    <a:pt x="1009" y="2443"/>
                  </a:cubicBezTo>
                  <a:cubicBezTo>
                    <a:pt x="997" y="2466"/>
                    <a:pt x="1042" y="2466"/>
                    <a:pt x="1042" y="2432"/>
                  </a:cubicBezTo>
                  <a:cubicBezTo>
                    <a:pt x="1042" y="2398"/>
                    <a:pt x="1053" y="2286"/>
                    <a:pt x="1053" y="2219"/>
                  </a:cubicBezTo>
                  <a:cubicBezTo>
                    <a:pt x="1053" y="2163"/>
                    <a:pt x="1065" y="2040"/>
                    <a:pt x="1076" y="2028"/>
                  </a:cubicBezTo>
                  <a:cubicBezTo>
                    <a:pt x="1076" y="2006"/>
                    <a:pt x="1098" y="2006"/>
                    <a:pt x="1121" y="1928"/>
                  </a:cubicBezTo>
                  <a:cubicBezTo>
                    <a:pt x="1154" y="1838"/>
                    <a:pt x="1165" y="1771"/>
                    <a:pt x="1165" y="1715"/>
                  </a:cubicBezTo>
                  <a:cubicBezTo>
                    <a:pt x="1154" y="1659"/>
                    <a:pt x="1154" y="1647"/>
                    <a:pt x="1143" y="1670"/>
                  </a:cubicBezTo>
                  <a:cubicBezTo>
                    <a:pt x="1121" y="1692"/>
                    <a:pt x="1098" y="1726"/>
                    <a:pt x="1087" y="1704"/>
                  </a:cubicBezTo>
                  <a:cubicBezTo>
                    <a:pt x="1076" y="1681"/>
                    <a:pt x="1087" y="1670"/>
                    <a:pt x="1065" y="1670"/>
                  </a:cubicBezTo>
                  <a:cubicBezTo>
                    <a:pt x="1042" y="1670"/>
                    <a:pt x="1031" y="1659"/>
                    <a:pt x="1065" y="1647"/>
                  </a:cubicBezTo>
                  <a:cubicBezTo>
                    <a:pt x="1087" y="1636"/>
                    <a:pt x="1098" y="1602"/>
                    <a:pt x="1098" y="1591"/>
                  </a:cubicBezTo>
                  <a:cubicBezTo>
                    <a:pt x="1098" y="1569"/>
                    <a:pt x="1176" y="1558"/>
                    <a:pt x="1199" y="1535"/>
                  </a:cubicBezTo>
                  <a:cubicBezTo>
                    <a:pt x="1233" y="1513"/>
                    <a:pt x="1233" y="1479"/>
                    <a:pt x="1221" y="1446"/>
                  </a:cubicBezTo>
                  <a:cubicBezTo>
                    <a:pt x="1221" y="1412"/>
                    <a:pt x="1199" y="1423"/>
                    <a:pt x="1165" y="1446"/>
                  </a:cubicBezTo>
                  <a:cubicBezTo>
                    <a:pt x="1121" y="1468"/>
                    <a:pt x="1109" y="1479"/>
                    <a:pt x="1109" y="1502"/>
                  </a:cubicBezTo>
                  <a:cubicBezTo>
                    <a:pt x="1121" y="1524"/>
                    <a:pt x="1076" y="1524"/>
                    <a:pt x="1065" y="1513"/>
                  </a:cubicBezTo>
                  <a:cubicBezTo>
                    <a:pt x="1053" y="1502"/>
                    <a:pt x="1053" y="1491"/>
                    <a:pt x="1065" y="1468"/>
                  </a:cubicBezTo>
                  <a:cubicBezTo>
                    <a:pt x="1076" y="1457"/>
                    <a:pt x="1053" y="1457"/>
                    <a:pt x="1031" y="1446"/>
                  </a:cubicBezTo>
                  <a:cubicBezTo>
                    <a:pt x="1020" y="1446"/>
                    <a:pt x="1031" y="1390"/>
                    <a:pt x="1053" y="1356"/>
                  </a:cubicBezTo>
                  <a:cubicBezTo>
                    <a:pt x="1076" y="1322"/>
                    <a:pt x="1098" y="1333"/>
                    <a:pt x="1121" y="1322"/>
                  </a:cubicBezTo>
                  <a:cubicBezTo>
                    <a:pt x="1132" y="1311"/>
                    <a:pt x="1121" y="1289"/>
                    <a:pt x="1154" y="1255"/>
                  </a:cubicBezTo>
                  <a:cubicBezTo>
                    <a:pt x="1176" y="1233"/>
                    <a:pt x="1188" y="1199"/>
                    <a:pt x="1165" y="1166"/>
                  </a:cubicBezTo>
                  <a:cubicBezTo>
                    <a:pt x="1143" y="1132"/>
                    <a:pt x="1132" y="1020"/>
                    <a:pt x="1165" y="964"/>
                  </a:cubicBezTo>
                  <a:cubicBezTo>
                    <a:pt x="1199" y="908"/>
                    <a:pt x="1278" y="829"/>
                    <a:pt x="1322" y="762"/>
                  </a:cubicBezTo>
                  <a:cubicBezTo>
                    <a:pt x="1378" y="684"/>
                    <a:pt x="1356" y="684"/>
                    <a:pt x="1412" y="639"/>
                  </a:cubicBezTo>
                  <a:cubicBezTo>
                    <a:pt x="1457" y="583"/>
                    <a:pt x="1468" y="583"/>
                    <a:pt x="1468" y="571"/>
                  </a:cubicBezTo>
                  <a:cubicBezTo>
                    <a:pt x="1468" y="549"/>
                    <a:pt x="1479" y="471"/>
                    <a:pt x="1502" y="392"/>
                  </a:cubicBezTo>
                  <a:cubicBezTo>
                    <a:pt x="1535" y="314"/>
                    <a:pt x="1535" y="269"/>
                    <a:pt x="1502" y="224"/>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7" name="Freeform 26"/>
            <p:cNvSpPr>
              <a:spLocks noChangeArrowheads="1"/>
            </p:cNvSpPr>
            <p:nvPr/>
          </p:nvSpPr>
          <p:spPr bwMode="auto">
            <a:xfrm>
              <a:off x="7653338" y="3889375"/>
              <a:ext cx="722312" cy="554038"/>
            </a:xfrm>
            <a:custGeom>
              <a:avLst/>
              <a:gdLst>
                <a:gd name="T0" fmla="*/ 1233 w 2007"/>
                <a:gd name="T1" fmla="*/ 1054 h 1537"/>
                <a:gd name="T2" fmla="*/ 1233 w 2007"/>
                <a:gd name="T3" fmla="*/ 1054 h 1537"/>
                <a:gd name="T4" fmla="*/ 1289 w 2007"/>
                <a:gd name="T5" fmla="*/ 1043 h 1537"/>
                <a:gd name="T6" fmla="*/ 1289 w 2007"/>
                <a:gd name="T7" fmla="*/ 964 h 1537"/>
                <a:gd name="T8" fmla="*/ 1424 w 2007"/>
                <a:gd name="T9" fmla="*/ 964 h 1537"/>
                <a:gd name="T10" fmla="*/ 1424 w 2007"/>
                <a:gd name="T11" fmla="*/ 908 h 1537"/>
                <a:gd name="T12" fmla="*/ 1614 w 2007"/>
                <a:gd name="T13" fmla="*/ 908 h 1537"/>
                <a:gd name="T14" fmla="*/ 1603 w 2007"/>
                <a:gd name="T15" fmla="*/ 864 h 1537"/>
                <a:gd name="T16" fmla="*/ 1704 w 2007"/>
                <a:gd name="T17" fmla="*/ 774 h 1537"/>
                <a:gd name="T18" fmla="*/ 1704 w 2007"/>
                <a:gd name="T19" fmla="*/ 830 h 1537"/>
                <a:gd name="T20" fmla="*/ 1816 w 2007"/>
                <a:gd name="T21" fmla="*/ 830 h 1537"/>
                <a:gd name="T22" fmla="*/ 1782 w 2007"/>
                <a:gd name="T23" fmla="*/ 774 h 1537"/>
                <a:gd name="T24" fmla="*/ 1782 w 2007"/>
                <a:gd name="T25" fmla="*/ 706 h 1537"/>
                <a:gd name="T26" fmla="*/ 1872 w 2007"/>
                <a:gd name="T27" fmla="*/ 695 h 1537"/>
                <a:gd name="T28" fmla="*/ 1872 w 2007"/>
                <a:gd name="T29" fmla="*/ 561 h 1537"/>
                <a:gd name="T30" fmla="*/ 1827 w 2007"/>
                <a:gd name="T31" fmla="*/ 561 h 1537"/>
                <a:gd name="T32" fmla="*/ 1894 w 2007"/>
                <a:gd name="T33" fmla="*/ 393 h 1537"/>
                <a:gd name="T34" fmla="*/ 2006 w 2007"/>
                <a:gd name="T35" fmla="*/ 382 h 1537"/>
                <a:gd name="T36" fmla="*/ 2006 w 2007"/>
                <a:gd name="T37" fmla="*/ 326 h 1537"/>
                <a:gd name="T38" fmla="*/ 1827 w 2007"/>
                <a:gd name="T39" fmla="*/ 326 h 1537"/>
                <a:gd name="T40" fmla="*/ 1827 w 2007"/>
                <a:gd name="T41" fmla="*/ 213 h 1537"/>
                <a:gd name="T42" fmla="*/ 1872 w 2007"/>
                <a:gd name="T43" fmla="*/ 202 h 1537"/>
                <a:gd name="T44" fmla="*/ 1883 w 2007"/>
                <a:gd name="T45" fmla="*/ 34 h 1537"/>
                <a:gd name="T46" fmla="*/ 1782 w 2007"/>
                <a:gd name="T47" fmla="*/ 34 h 1537"/>
                <a:gd name="T48" fmla="*/ 1491 w 2007"/>
                <a:gd name="T49" fmla="*/ 23 h 1537"/>
                <a:gd name="T50" fmla="*/ 1177 w 2007"/>
                <a:gd name="T51" fmla="*/ 45 h 1537"/>
                <a:gd name="T52" fmla="*/ 875 w 2007"/>
                <a:gd name="T53" fmla="*/ 202 h 1537"/>
                <a:gd name="T54" fmla="*/ 516 w 2007"/>
                <a:gd name="T55" fmla="*/ 303 h 1537"/>
                <a:gd name="T56" fmla="*/ 213 w 2007"/>
                <a:gd name="T57" fmla="*/ 404 h 1537"/>
                <a:gd name="T58" fmla="*/ 23 w 2007"/>
                <a:gd name="T59" fmla="*/ 561 h 1537"/>
                <a:gd name="T60" fmla="*/ 0 w 2007"/>
                <a:gd name="T61" fmla="*/ 606 h 1537"/>
                <a:gd name="T62" fmla="*/ 45 w 2007"/>
                <a:gd name="T63" fmla="*/ 684 h 1537"/>
                <a:gd name="T64" fmla="*/ 45 w 2007"/>
                <a:gd name="T65" fmla="*/ 841 h 1537"/>
                <a:gd name="T66" fmla="*/ 180 w 2007"/>
                <a:gd name="T67" fmla="*/ 841 h 1537"/>
                <a:gd name="T68" fmla="*/ 180 w 2007"/>
                <a:gd name="T69" fmla="*/ 931 h 1537"/>
                <a:gd name="T70" fmla="*/ 404 w 2007"/>
                <a:gd name="T71" fmla="*/ 931 h 1537"/>
                <a:gd name="T72" fmla="*/ 426 w 2007"/>
                <a:gd name="T73" fmla="*/ 1043 h 1537"/>
                <a:gd name="T74" fmla="*/ 505 w 2007"/>
                <a:gd name="T75" fmla="*/ 1110 h 1537"/>
                <a:gd name="T76" fmla="*/ 561 w 2007"/>
                <a:gd name="T77" fmla="*/ 1065 h 1537"/>
                <a:gd name="T78" fmla="*/ 606 w 2007"/>
                <a:gd name="T79" fmla="*/ 1076 h 1537"/>
                <a:gd name="T80" fmla="*/ 617 w 2007"/>
                <a:gd name="T81" fmla="*/ 1278 h 1537"/>
                <a:gd name="T82" fmla="*/ 841 w 2007"/>
                <a:gd name="T83" fmla="*/ 1536 h 1537"/>
                <a:gd name="T84" fmla="*/ 841 w 2007"/>
                <a:gd name="T85" fmla="*/ 1536 h 1537"/>
                <a:gd name="T86" fmla="*/ 1233 w 2007"/>
                <a:gd name="T87" fmla="*/ 1121 h 1537"/>
                <a:gd name="T88" fmla="*/ 1233 w 2007"/>
                <a:gd name="T89" fmla="*/ 1054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7" h="1537">
                  <a:moveTo>
                    <a:pt x="1233" y="1054"/>
                  </a:moveTo>
                  <a:lnTo>
                    <a:pt x="1233" y="1054"/>
                  </a:lnTo>
                  <a:cubicBezTo>
                    <a:pt x="1289" y="1043"/>
                    <a:pt x="1289" y="1043"/>
                    <a:pt x="1289" y="1043"/>
                  </a:cubicBezTo>
                  <a:cubicBezTo>
                    <a:pt x="1289" y="964"/>
                    <a:pt x="1289" y="964"/>
                    <a:pt x="1289" y="964"/>
                  </a:cubicBezTo>
                  <a:cubicBezTo>
                    <a:pt x="1424" y="964"/>
                    <a:pt x="1424" y="964"/>
                    <a:pt x="1424" y="964"/>
                  </a:cubicBezTo>
                  <a:cubicBezTo>
                    <a:pt x="1424" y="908"/>
                    <a:pt x="1424" y="908"/>
                    <a:pt x="1424" y="908"/>
                  </a:cubicBezTo>
                  <a:cubicBezTo>
                    <a:pt x="1614" y="908"/>
                    <a:pt x="1614" y="908"/>
                    <a:pt x="1614" y="908"/>
                  </a:cubicBezTo>
                  <a:cubicBezTo>
                    <a:pt x="1603" y="864"/>
                    <a:pt x="1603" y="864"/>
                    <a:pt x="1603" y="864"/>
                  </a:cubicBezTo>
                  <a:cubicBezTo>
                    <a:pt x="1704" y="774"/>
                    <a:pt x="1704" y="774"/>
                    <a:pt x="1704" y="774"/>
                  </a:cubicBezTo>
                  <a:cubicBezTo>
                    <a:pt x="1704" y="830"/>
                    <a:pt x="1704" y="830"/>
                    <a:pt x="1704" y="830"/>
                  </a:cubicBezTo>
                  <a:cubicBezTo>
                    <a:pt x="1816" y="830"/>
                    <a:pt x="1816" y="830"/>
                    <a:pt x="1816" y="830"/>
                  </a:cubicBezTo>
                  <a:cubicBezTo>
                    <a:pt x="1782" y="774"/>
                    <a:pt x="1782" y="774"/>
                    <a:pt x="1782" y="774"/>
                  </a:cubicBezTo>
                  <a:cubicBezTo>
                    <a:pt x="1782" y="706"/>
                    <a:pt x="1782" y="706"/>
                    <a:pt x="1782" y="706"/>
                  </a:cubicBezTo>
                  <a:cubicBezTo>
                    <a:pt x="1872" y="695"/>
                    <a:pt x="1872" y="695"/>
                    <a:pt x="1872" y="695"/>
                  </a:cubicBezTo>
                  <a:cubicBezTo>
                    <a:pt x="1872" y="561"/>
                    <a:pt x="1872" y="561"/>
                    <a:pt x="1872" y="561"/>
                  </a:cubicBezTo>
                  <a:cubicBezTo>
                    <a:pt x="1827" y="561"/>
                    <a:pt x="1827" y="561"/>
                    <a:pt x="1827" y="561"/>
                  </a:cubicBezTo>
                  <a:cubicBezTo>
                    <a:pt x="1894" y="393"/>
                    <a:pt x="1894" y="393"/>
                    <a:pt x="1894" y="393"/>
                  </a:cubicBezTo>
                  <a:cubicBezTo>
                    <a:pt x="2006" y="382"/>
                    <a:pt x="2006" y="382"/>
                    <a:pt x="2006" y="382"/>
                  </a:cubicBezTo>
                  <a:cubicBezTo>
                    <a:pt x="2006" y="326"/>
                    <a:pt x="2006" y="326"/>
                    <a:pt x="2006" y="326"/>
                  </a:cubicBezTo>
                  <a:cubicBezTo>
                    <a:pt x="1827" y="326"/>
                    <a:pt x="1827" y="326"/>
                    <a:pt x="1827" y="326"/>
                  </a:cubicBezTo>
                  <a:cubicBezTo>
                    <a:pt x="1827" y="213"/>
                    <a:pt x="1827" y="213"/>
                    <a:pt x="1827" y="213"/>
                  </a:cubicBezTo>
                  <a:cubicBezTo>
                    <a:pt x="1872" y="202"/>
                    <a:pt x="1872" y="202"/>
                    <a:pt x="1872" y="202"/>
                  </a:cubicBezTo>
                  <a:cubicBezTo>
                    <a:pt x="1883" y="34"/>
                    <a:pt x="1883" y="34"/>
                    <a:pt x="1883" y="34"/>
                  </a:cubicBezTo>
                  <a:cubicBezTo>
                    <a:pt x="1838" y="34"/>
                    <a:pt x="1805" y="34"/>
                    <a:pt x="1782" y="34"/>
                  </a:cubicBezTo>
                  <a:cubicBezTo>
                    <a:pt x="1715" y="34"/>
                    <a:pt x="1547" y="23"/>
                    <a:pt x="1491" y="23"/>
                  </a:cubicBezTo>
                  <a:cubicBezTo>
                    <a:pt x="1424" y="12"/>
                    <a:pt x="1244" y="0"/>
                    <a:pt x="1177" y="45"/>
                  </a:cubicBezTo>
                  <a:cubicBezTo>
                    <a:pt x="1099" y="79"/>
                    <a:pt x="1042" y="146"/>
                    <a:pt x="875" y="202"/>
                  </a:cubicBezTo>
                  <a:cubicBezTo>
                    <a:pt x="706" y="258"/>
                    <a:pt x="550" y="292"/>
                    <a:pt x="516" y="303"/>
                  </a:cubicBezTo>
                  <a:cubicBezTo>
                    <a:pt x="482" y="314"/>
                    <a:pt x="337" y="314"/>
                    <a:pt x="213" y="404"/>
                  </a:cubicBezTo>
                  <a:cubicBezTo>
                    <a:pt x="90" y="493"/>
                    <a:pt x="45" y="527"/>
                    <a:pt x="23" y="561"/>
                  </a:cubicBezTo>
                  <a:cubicBezTo>
                    <a:pt x="12" y="572"/>
                    <a:pt x="12" y="583"/>
                    <a:pt x="0" y="606"/>
                  </a:cubicBezTo>
                  <a:cubicBezTo>
                    <a:pt x="0" y="606"/>
                    <a:pt x="34" y="594"/>
                    <a:pt x="45" y="684"/>
                  </a:cubicBezTo>
                  <a:cubicBezTo>
                    <a:pt x="45" y="774"/>
                    <a:pt x="45" y="841"/>
                    <a:pt x="45" y="841"/>
                  </a:cubicBezTo>
                  <a:cubicBezTo>
                    <a:pt x="180" y="841"/>
                    <a:pt x="180" y="841"/>
                    <a:pt x="180" y="841"/>
                  </a:cubicBezTo>
                  <a:cubicBezTo>
                    <a:pt x="180" y="931"/>
                    <a:pt x="180" y="931"/>
                    <a:pt x="180" y="931"/>
                  </a:cubicBezTo>
                  <a:cubicBezTo>
                    <a:pt x="404" y="931"/>
                    <a:pt x="404" y="931"/>
                    <a:pt x="404" y="931"/>
                  </a:cubicBezTo>
                  <a:cubicBezTo>
                    <a:pt x="426" y="1043"/>
                    <a:pt x="426" y="1043"/>
                    <a:pt x="426" y="1043"/>
                  </a:cubicBezTo>
                  <a:cubicBezTo>
                    <a:pt x="505" y="1110"/>
                    <a:pt x="505" y="1110"/>
                    <a:pt x="505" y="1110"/>
                  </a:cubicBezTo>
                  <a:cubicBezTo>
                    <a:pt x="505" y="1110"/>
                    <a:pt x="538" y="1076"/>
                    <a:pt x="561" y="1065"/>
                  </a:cubicBezTo>
                  <a:cubicBezTo>
                    <a:pt x="594" y="1065"/>
                    <a:pt x="606" y="1076"/>
                    <a:pt x="606" y="1076"/>
                  </a:cubicBezTo>
                  <a:cubicBezTo>
                    <a:pt x="617" y="1278"/>
                    <a:pt x="617" y="1278"/>
                    <a:pt x="617" y="1278"/>
                  </a:cubicBezTo>
                  <a:cubicBezTo>
                    <a:pt x="841" y="1536"/>
                    <a:pt x="841" y="1536"/>
                    <a:pt x="841" y="1536"/>
                  </a:cubicBezTo>
                  <a:lnTo>
                    <a:pt x="841" y="1536"/>
                  </a:lnTo>
                  <a:cubicBezTo>
                    <a:pt x="1233" y="1121"/>
                    <a:pt x="1233" y="1121"/>
                    <a:pt x="1233" y="1121"/>
                  </a:cubicBezTo>
                  <a:lnTo>
                    <a:pt x="1233" y="1054"/>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8" name="Freeform 27"/>
            <p:cNvSpPr>
              <a:spLocks noChangeArrowheads="1"/>
            </p:cNvSpPr>
            <p:nvPr/>
          </p:nvSpPr>
          <p:spPr bwMode="auto">
            <a:xfrm>
              <a:off x="7185025" y="4103688"/>
              <a:ext cx="831850" cy="790575"/>
            </a:xfrm>
            <a:custGeom>
              <a:avLst/>
              <a:gdLst>
                <a:gd name="T0" fmla="*/ 79 w 2310"/>
                <a:gd name="T1" fmla="*/ 1771 h 2198"/>
                <a:gd name="T2" fmla="*/ 258 w 2310"/>
                <a:gd name="T3" fmla="*/ 1838 h 2198"/>
                <a:gd name="T4" fmla="*/ 337 w 2310"/>
                <a:gd name="T5" fmla="*/ 2085 h 2198"/>
                <a:gd name="T6" fmla="*/ 471 w 2310"/>
                <a:gd name="T7" fmla="*/ 2130 h 2198"/>
                <a:gd name="T8" fmla="*/ 606 w 2310"/>
                <a:gd name="T9" fmla="*/ 2174 h 2198"/>
                <a:gd name="T10" fmla="*/ 662 w 2310"/>
                <a:gd name="T11" fmla="*/ 2029 h 2198"/>
                <a:gd name="T12" fmla="*/ 830 w 2310"/>
                <a:gd name="T13" fmla="*/ 2074 h 2198"/>
                <a:gd name="T14" fmla="*/ 1076 w 2310"/>
                <a:gd name="T15" fmla="*/ 2118 h 2198"/>
                <a:gd name="T16" fmla="*/ 2309 w 2310"/>
                <a:gd name="T17" fmla="*/ 2118 h 2198"/>
                <a:gd name="T18" fmla="*/ 2230 w 2310"/>
                <a:gd name="T19" fmla="*/ 1043 h 2198"/>
                <a:gd name="T20" fmla="*/ 1917 w 2310"/>
                <a:gd name="T21" fmla="*/ 684 h 2198"/>
                <a:gd name="T22" fmla="*/ 1861 w 2310"/>
                <a:gd name="T23" fmla="*/ 471 h 2198"/>
                <a:gd name="T24" fmla="*/ 1726 w 2310"/>
                <a:gd name="T25" fmla="*/ 449 h 2198"/>
                <a:gd name="T26" fmla="*/ 1480 w 2310"/>
                <a:gd name="T27" fmla="*/ 337 h 2198"/>
                <a:gd name="T28" fmla="*/ 1345 w 2310"/>
                <a:gd name="T29" fmla="*/ 247 h 2198"/>
                <a:gd name="T30" fmla="*/ 1300 w 2310"/>
                <a:gd name="T31" fmla="*/ 12 h 2198"/>
                <a:gd name="T32" fmla="*/ 1255 w 2310"/>
                <a:gd name="T33" fmla="*/ 471 h 2198"/>
                <a:gd name="T34" fmla="*/ 1188 w 2310"/>
                <a:gd name="T35" fmla="*/ 930 h 2198"/>
                <a:gd name="T36" fmla="*/ 897 w 2310"/>
                <a:gd name="T37" fmla="*/ 1390 h 2198"/>
                <a:gd name="T38" fmla="*/ 774 w 2310"/>
                <a:gd name="T39" fmla="*/ 1536 h 2198"/>
                <a:gd name="T40" fmla="*/ 908 w 2310"/>
                <a:gd name="T41" fmla="*/ 1569 h 2198"/>
                <a:gd name="T42" fmla="*/ 841 w 2310"/>
                <a:gd name="T43" fmla="*/ 1648 h 2198"/>
                <a:gd name="T44" fmla="*/ 863 w 2310"/>
                <a:gd name="T45" fmla="*/ 1670 h 2198"/>
                <a:gd name="T46" fmla="*/ 751 w 2310"/>
                <a:gd name="T47" fmla="*/ 1737 h 2198"/>
                <a:gd name="T48" fmla="*/ 639 w 2310"/>
                <a:gd name="T49" fmla="*/ 1827 h 2198"/>
                <a:gd name="T50" fmla="*/ 550 w 2310"/>
                <a:gd name="T51" fmla="*/ 1872 h 2198"/>
                <a:gd name="T52" fmla="*/ 437 w 2310"/>
                <a:gd name="T53" fmla="*/ 1838 h 2198"/>
                <a:gd name="T54" fmla="*/ 460 w 2310"/>
                <a:gd name="T55" fmla="*/ 1782 h 2198"/>
                <a:gd name="T56" fmla="*/ 381 w 2310"/>
                <a:gd name="T57" fmla="*/ 1771 h 2198"/>
                <a:gd name="T58" fmla="*/ 281 w 2310"/>
                <a:gd name="T59" fmla="*/ 1760 h 2198"/>
                <a:gd name="T60" fmla="*/ 213 w 2310"/>
                <a:gd name="T61" fmla="*/ 1760 h 2198"/>
                <a:gd name="T62" fmla="*/ 269 w 2310"/>
                <a:gd name="T63" fmla="*/ 1692 h 2198"/>
                <a:gd name="T64" fmla="*/ 370 w 2310"/>
                <a:gd name="T65" fmla="*/ 1670 h 2198"/>
                <a:gd name="T66" fmla="*/ 202 w 2310"/>
                <a:gd name="T67" fmla="*/ 1681 h 2198"/>
                <a:gd name="T68" fmla="*/ 0 w 2310"/>
                <a:gd name="T69" fmla="*/ 1715 h 2198"/>
                <a:gd name="T70" fmla="*/ 79 w 2310"/>
                <a:gd name="T71" fmla="*/ 1771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0" h="2198">
                  <a:moveTo>
                    <a:pt x="79" y="1771"/>
                  </a:moveTo>
                  <a:lnTo>
                    <a:pt x="79" y="1771"/>
                  </a:lnTo>
                  <a:cubicBezTo>
                    <a:pt x="90" y="1805"/>
                    <a:pt x="112" y="1838"/>
                    <a:pt x="146" y="1838"/>
                  </a:cubicBezTo>
                  <a:cubicBezTo>
                    <a:pt x="191" y="1838"/>
                    <a:pt x="258" y="1838"/>
                    <a:pt x="258" y="1838"/>
                  </a:cubicBezTo>
                  <a:cubicBezTo>
                    <a:pt x="258" y="1838"/>
                    <a:pt x="281" y="1984"/>
                    <a:pt x="292" y="2006"/>
                  </a:cubicBezTo>
                  <a:cubicBezTo>
                    <a:pt x="303" y="2018"/>
                    <a:pt x="314" y="2085"/>
                    <a:pt x="337" y="2085"/>
                  </a:cubicBezTo>
                  <a:cubicBezTo>
                    <a:pt x="359" y="2085"/>
                    <a:pt x="381" y="2063"/>
                    <a:pt x="404" y="2096"/>
                  </a:cubicBezTo>
                  <a:cubicBezTo>
                    <a:pt x="415" y="2141"/>
                    <a:pt x="471" y="2096"/>
                    <a:pt x="471" y="2130"/>
                  </a:cubicBezTo>
                  <a:cubicBezTo>
                    <a:pt x="482" y="2152"/>
                    <a:pt x="482" y="2152"/>
                    <a:pt x="527" y="2152"/>
                  </a:cubicBezTo>
                  <a:cubicBezTo>
                    <a:pt x="561" y="2152"/>
                    <a:pt x="583" y="2163"/>
                    <a:pt x="606" y="2174"/>
                  </a:cubicBezTo>
                  <a:cubicBezTo>
                    <a:pt x="628" y="2197"/>
                    <a:pt x="662" y="2174"/>
                    <a:pt x="662" y="2174"/>
                  </a:cubicBezTo>
                  <a:cubicBezTo>
                    <a:pt x="662" y="2029"/>
                    <a:pt x="662" y="2029"/>
                    <a:pt x="662" y="2029"/>
                  </a:cubicBezTo>
                  <a:cubicBezTo>
                    <a:pt x="662" y="2029"/>
                    <a:pt x="684" y="2040"/>
                    <a:pt x="729" y="2029"/>
                  </a:cubicBezTo>
                  <a:cubicBezTo>
                    <a:pt x="774" y="2029"/>
                    <a:pt x="807" y="2085"/>
                    <a:pt x="830" y="2074"/>
                  </a:cubicBezTo>
                  <a:cubicBezTo>
                    <a:pt x="863" y="2074"/>
                    <a:pt x="897" y="2063"/>
                    <a:pt x="908" y="2096"/>
                  </a:cubicBezTo>
                  <a:cubicBezTo>
                    <a:pt x="930" y="2130"/>
                    <a:pt x="1076" y="2118"/>
                    <a:pt x="1076" y="2118"/>
                  </a:cubicBezTo>
                  <a:cubicBezTo>
                    <a:pt x="1087" y="2197"/>
                    <a:pt x="1087" y="2197"/>
                    <a:pt x="1087" y="2197"/>
                  </a:cubicBezTo>
                  <a:cubicBezTo>
                    <a:pt x="2309" y="2118"/>
                    <a:pt x="2309" y="2118"/>
                    <a:pt x="2309" y="2118"/>
                  </a:cubicBezTo>
                  <a:cubicBezTo>
                    <a:pt x="2309" y="2006"/>
                    <a:pt x="2309" y="2006"/>
                    <a:pt x="2309" y="2006"/>
                  </a:cubicBezTo>
                  <a:cubicBezTo>
                    <a:pt x="2230" y="1043"/>
                    <a:pt x="2230" y="1043"/>
                    <a:pt x="2230" y="1043"/>
                  </a:cubicBezTo>
                  <a:cubicBezTo>
                    <a:pt x="2141" y="942"/>
                    <a:pt x="2141" y="942"/>
                    <a:pt x="2141" y="942"/>
                  </a:cubicBezTo>
                  <a:cubicBezTo>
                    <a:pt x="1917" y="684"/>
                    <a:pt x="1917" y="684"/>
                    <a:pt x="1917" y="684"/>
                  </a:cubicBezTo>
                  <a:cubicBezTo>
                    <a:pt x="1906" y="482"/>
                    <a:pt x="1906" y="482"/>
                    <a:pt x="1906" y="482"/>
                  </a:cubicBezTo>
                  <a:cubicBezTo>
                    <a:pt x="1906" y="482"/>
                    <a:pt x="1894" y="471"/>
                    <a:pt x="1861" y="471"/>
                  </a:cubicBezTo>
                  <a:cubicBezTo>
                    <a:pt x="1838" y="482"/>
                    <a:pt x="1805" y="516"/>
                    <a:pt x="1805" y="516"/>
                  </a:cubicBezTo>
                  <a:cubicBezTo>
                    <a:pt x="1726" y="449"/>
                    <a:pt x="1726" y="449"/>
                    <a:pt x="1726" y="449"/>
                  </a:cubicBezTo>
                  <a:cubicBezTo>
                    <a:pt x="1704" y="337"/>
                    <a:pt x="1704" y="337"/>
                    <a:pt x="1704" y="337"/>
                  </a:cubicBezTo>
                  <a:cubicBezTo>
                    <a:pt x="1480" y="337"/>
                    <a:pt x="1480" y="337"/>
                    <a:pt x="1480" y="337"/>
                  </a:cubicBezTo>
                  <a:cubicBezTo>
                    <a:pt x="1480" y="247"/>
                    <a:pt x="1480" y="247"/>
                    <a:pt x="1480" y="247"/>
                  </a:cubicBezTo>
                  <a:cubicBezTo>
                    <a:pt x="1345" y="247"/>
                    <a:pt x="1345" y="247"/>
                    <a:pt x="1345" y="247"/>
                  </a:cubicBezTo>
                  <a:cubicBezTo>
                    <a:pt x="1345" y="247"/>
                    <a:pt x="1345" y="180"/>
                    <a:pt x="1345" y="90"/>
                  </a:cubicBezTo>
                  <a:cubicBezTo>
                    <a:pt x="1334" y="0"/>
                    <a:pt x="1300" y="12"/>
                    <a:pt x="1300" y="12"/>
                  </a:cubicBezTo>
                  <a:cubicBezTo>
                    <a:pt x="1278" y="56"/>
                    <a:pt x="1255" y="135"/>
                    <a:pt x="1244" y="247"/>
                  </a:cubicBezTo>
                  <a:cubicBezTo>
                    <a:pt x="1222" y="404"/>
                    <a:pt x="1233" y="426"/>
                    <a:pt x="1255" y="471"/>
                  </a:cubicBezTo>
                  <a:cubicBezTo>
                    <a:pt x="1289" y="516"/>
                    <a:pt x="1323" y="583"/>
                    <a:pt x="1300" y="661"/>
                  </a:cubicBezTo>
                  <a:cubicBezTo>
                    <a:pt x="1278" y="729"/>
                    <a:pt x="1211" y="807"/>
                    <a:pt x="1188" y="930"/>
                  </a:cubicBezTo>
                  <a:cubicBezTo>
                    <a:pt x="1166" y="1065"/>
                    <a:pt x="1166" y="1132"/>
                    <a:pt x="1121" y="1177"/>
                  </a:cubicBezTo>
                  <a:cubicBezTo>
                    <a:pt x="1087" y="1222"/>
                    <a:pt x="953" y="1345"/>
                    <a:pt x="897" y="1390"/>
                  </a:cubicBezTo>
                  <a:cubicBezTo>
                    <a:pt x="841" y="1446"/>
                    <a:pt x="774" y="1491"/>
                    <a:pt x="762" y="1502"/>
                  </a:cubicBezTo>
                  <a:cubicBezTo>
                    <a:pt x="740" y="1513"/>
                    <a:pt x="740" y="1536"/>
                    <a:pt x="774" y="1536"/>
                  </a:cubicBezTo>
                  <a:cubicBezTo>
                    <a:pt x="818" y="1536"/>
                    <a:pt x="818" y="1558"/>
                    <a:pt x="830" y="1569"/>
                  </a:cubicBezTo>
                  <a:cubicBezTo>
                    <a:pt x="830" y="1592"/>
                    <a:pt x="875" y="1569"/>
                    <a:pt x="908" y="1569"/>
                  </a:cubicBezTo>
                  <a:cubicBezTo>
                    <a:pt x="953" y="1569"/>
                    <a:pt x="919" y="1581"/>
                    <a:pt x="875" y="1592"/>
                  </a:cubicBezTo>
                  <a:cubicBezTo>
                    <a:pt x="841" y="1603"/>
                    <a:pt x="841" y="1625"/>
                    <a:pt x="841" y="1648"/>
                  </a:cubicBezTo>
                  <a:cubicBezTo>
                    <a:pt x="841" y="1670"/>
                    <a:pt x="875" y="1659"/>
                    <a:pt x="897" y="1659"/>
                  </a:cubicBezTo>
                  <a:cubicBezTo>
                    <a:pt x="919" y="1659"/>
                    <a:pt x="897" y="1670"/>
                    <a:pt x="863" y="1670"/>
                  </a:cubicBezTo>
                  <a:cubicBezTo>
                    <a:pt x="830" y="1681"/>
                    <a:pt x="830" y="1692"/>
                    <a:pt x="807" y="1715"/>
                  </a:cubicBezTo>
                  <a:cubicBezTo>
                    <a:pt x="785" y="1737"/>
                    <a:pt x="774" y="1749"/>
                    <a:pt x="751" y="1737"/>
                  </a:cubicBezTo>
                  <a:cubicBezTo>
                    <a:pt x="717" y="1737"/>
                    <a:pt x="706" y="1737"/>
                    <a:pt x="695" y="1782"/>
                  </a:cubicBezTo>
                  <a:cubicBezTo>
                    <a:pt x="684" y="1816"/>
                    <a:pt x="662" y="1838"/>
                    <a:pt x="639" y="1827"/>
                  </a:cubicBezTo>
                  <a:cubicBezTo>
                    <a:pt x="617" y="1816"/>
                    <a:pt x="594" y="1805"/>
                    <a:pt x="572" y="1805"/>
                  </a:cubicBezTo>
                  <a:cubicBezTo>
                    <a:pt x="561" y="1816"/>
                    <a:pt x="550" y="1850"/>
                    <a:pt x="550" y="1872"/>
                  </a:cubicBezTo>
                  <a:cubicBezTo>
                    <a:pt x="550" y="1894"/>
                    <a:pt x="505" y="1883"/>
                    <a:pt x="471" y="1883"/>
                  </a:cubicBezTo>
                  <a:cubicBezTo>
                    <a:pt x="448" y="1883"/>
                    <a:pt x="415" y="1861"/>
                    <a:pt x="437" y="1838"/>
                  </a:cubicBezTo>
                  <a:cubicBezTo>
                    <a:pt x="471" y="1827"/>
                    <a:pt x="493" y="1827"/>
                    <a:pt x="471" y="1816"/>
                  </a:cubicBezTo>
                  <a:cubicBezTo>
                    <a:pt x="460" y="1805"/>
                    <a:pt x="471" y="1794"/>
                    <a:pt x="460" y="1782"/>
                  </a:cubicBezTo>
                  <a:cubicBezTo>
                    <a:pt x="448" y="1771"/>
                    <a:pt x="448" y="1794"/>
                    <a:pt x="426" y="1782"/>
                  </a:cubicBezTo>
                  <a:cubicBezTo>
                    <a:pt x="404" y="1760"/>
                    <a:pt x="393" y="1760"/>
                    <a:pt x="381" y="1771"/>
                  </a:cubicBezTo>
                  <a:cubicBezTo>
                    <a:pt x="359" y="1794"/>
                    <a:pt x="337" y="1782"/>
                    <a:pt x="325" y="1760"/>
                  </a:cubicBezTo>
                  <a:cubicBezTo>
                    <a:pt x="303" y="1749"/>
                    <a:pt x="292" y="1749"/>
                    <a:pt x="281" y="1760"/>
                  </a:cubicBezTo>
                  <a:cubicBezTo>
                    <a:pt x="269" y="1771"/>
                    <a:pt x="235" y="1782"/>
                    <a:pt x="213" y="1782"/>
                  </a:cubicBezTo>
                  <a:cubicBezTo>
                    <a:pt x="191" y="1771"/>
                    <a:pt x="168" y="1760"/>
                    <a:pt x="213" y="1760"/>
                  </a:cubicBezTo>
                  <a:cubicBezTo>
                    <a:pt x="247" y="1760"/>
                    <a:pt x="247" y="1749"/>
                    <a:pt x="235" y="1726"/>
                  </a:cubicBezTo>
                  <a:cubicBezTo>
                    <a:pt x="235" y="1704"/>
                    <a:pt x="235" y="1692"/>
                    <a:pt x="269" y="1692"/>
                  </a:cubicBezTo>
                  <a:cubicBezTo>
                    <a:pt x="292" y="1692"/>
                    <a:pt x="325" y="1715"/>
                    <a:pt x="370" y="1704"/>
                  </a:cubicBezTo>
                  <a:cubicBezTo>
                    <a:pt x="404" y="1692"/>
                    <a:pt x="404" y="1681"/>
                    <a:pt x="370" y="1670"/>
                  </a:cubicBezTo>
                  <a:cubicBezTo>
                    <a:pt x="337" y="1670"/>
                    <a:pt x="314" y="1637"/>
                    <a:pt x="281" y="1648"/>
                  </a:cubicBezTo>
                  <a:cubicBezTo>
                    <a:pt x="247" y="1648"/>
                    <a:pt x="235" y="1681"/>
                    <a:pt x="202" y="1681"/>
                  </a:cubicBezTo>
                  <a:cubicBezTo>
                    <a:pt x="180" y="1692"/>
                    <a:pt x="112" y="1681"/>
                    <a:pt x="79" y="1692"/>
                  </a:cubicBezTo>
                  <a:cubicBezTo>
                    <a:pt x="68" y="1692"/>
                    <a:pt x="34" y="1704"/>
                    <a:pt x="0" y="1715"/>
                  </a:cubicBezTo>
                  <a:cubicBezTo>
                    <a:pt x="12" y="1715"/>
                    <a:pt x="23" y="1726"/>
                    <a:pt x="34" y="1726"/>
                  </a:cubicBezTo>
                  <a:cubicBezTo>
                    <a:pt x="68" y="1737"/>
                    <a:pt x="79" y="1737"/>
                    <a:pt x="79" y="177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49" name="Freeform 28"/>
            <p:cNvSpPr>
              <a:spLocks noChangeArrowheads="1"/>
            </p:cNvSpPr>
            <p:nvPr/>
          </p:nvSpPr>
          <p:spPr bwMode="auto">
            <a:xfrm>
              <a:off x="6818313" y="4719638"/>
              <a:ext cx="758825" cy="368300"/>
            </a:xfrm>
            <a:custGeom>
              <a:avLst/>
              <a:gdLst>
                <a:gd name="T0" fmla="*/ 22 w 2107"/>
                <a:gd name="T1" fmla="*/ 527 h 1021"/>
                <a:gd name="T2" fmla="*/ 78 w 2107"/>
                <a:gd name="T3" fmla="*/ 617 h 1021"/>
                <a:gd name="T4" fmla="*/ 235 w 2107"/>
                <a:gd name="T5" fmla="*/ 728 h 1021"/>
                <a:gd name="T6" fmla="*/ 336 w 2107"/>
                <a:gd name="T7" fmla="*/ 841 h 1021"/>
                <a:gd name="T8" fmla="*/ 347 w 2107"/>
                <a:gd name="T9" fmla="*/ 1020 h 1021"/>
                <a:gd name="T10" fmla="*/ 436 w 2107"/>
                <a:gd name="T11" fmla="*/ 863 h 1021"/>
                <a:gd name="T12" fmla="*/ 526 w 2107"/>
                <a:gd name="T13" fmla="*/ 717 h 1021"/>
                <a:gd name="T14" fmla="*/ 526 w 2107"/>
                <a:gd name="T15" fmla="*/ 515 h 1021"/>
                <a:gd name="T16" fmla="*/ 683 w 2107"/>
                <a:gd name="T17" fmla="*/ 560 h 1021"/>
                <a:gd name="T18" fmla="*/ 739 w 2107"/>
                <a:gd name="T19" fmla="*/ 639 h 1021"/>
                <a:gd name="T20" fmla="*/ 773 w 2107"/>
                <a:gd name="T21" fmla="*/ 807 h 1021"/>
                <a:gd name="T22" fmla="*/ 885 w 2107"/>
                <a:gd name="T23" fmla="*/ 874 h 1021"/>
                <a:gd name="T24" fmla="*/ 986 w 2107"/>
                <a:gd name="T25" fmla="*/ 930 h 1021"/>
                <a:gd name="T26" fmla="*/ 1042 w 2107"/>
                <a:gd name="T27" fmla="*/ 784 h 1021"/>
                <a:gd name="T28" fmla="*/ 1187 w 2107"/>
                <a:gd name="T29" fmla="*/ 728 h 1021"/>
                <a:gd name="T30" fmla="*/ 1322 w 2107"/>
                <a:gd name="T31" fmla="*/ 594 h 1021"/>
                <a:gd name="T32" fmla="*/ 1434 w 2107"/>
                <a:gd name="T33" fmla="*/ 482 h 1021"/>
                <a:gd name="T34" fmla="*/ 1535 w 2107"/>
                <a:gd name="T35" fmla="*/ 504 h 1021"/>
                <a:gd name="T36" fmla="*/ 1636 w 2107"/>
                <a:gd name="T37" fmla="*/ 639 h 1021"/>
                <a:gd name="T38" fmla="*/ 1681 w 2107"/>
                <a:gd name="T39" fmla="*/ 773 h 1021"/>
                <a:gd name="T40" fmla="*/ 1793 w 2107"/>
                <a:gd name="T41" fmla="*/ 829 h 1021"/>
                <a:gd name="T42" fmla="*/ 1849 w 2107"/>
                <a:gd name="T43" fmla="*/ 930 h 1021"/>
                <a:gd name="T44" fmla="*/ 2106 w 2107"/>
                <a:gd name="T45" fmla="*/ 482 h 1021"/>
                <a:gd name="T46" fmla="*/ 1927 w 2107"/>
                <a:gd name="T47" fmla="*/ 381 h 1021"/>
                <a:gd name="T48" fmla="*/ 1748 w 2107"/>
                <a:gd name="T49" fmla="*/ 314 h 1021"/>
                <a:gd name="T50" fmla="*/ 1681 w 2107"/>
                <a:gd name="T51" fmla="*/ 459 h 1021"/>
                <a:gd name="T52" fmla="*/ 1546 w 2107"/>
                <a:gd name="T53" fmla="*/ 437 h 1021"/>
                <a:gd name="T54" fmla="*/ 1423 w 2107"/>
                <a:gd name="T55" fmla="*/ 381 h 1021"/>
                <a:gd name="T56" fmla="*/ 1311 w 2107"/>
                <a:gd name="T57" fmla="*/ 291 h 1021"/>
                <a:gd name="T58" fmla="*/ 1165 w 2107"/>
                <a:gd name="T59" fmla="*/ 123 h 1021"/>
                <a:gd name="T60" fmla="*/ 1053 w 2107"/>
                <a:gd name="T61" fmla="*/ 11 h 1021"/>
                <a:gd name="T62" fmla="*/ 974 w 2107"/>
                <a:gd name="T63" fmla="*/ 22 h 1021"/>
                <a:gd name="T64" fmla="*/ 683 w 2107"/>
                <a:gd name="T65" fmla="*/ 179 h 1021"/>
                <a:gd name="T66" fmla="*/ 594 w 2107"/>
                <a:gd name="T67" fmla="*/ 235 h 1021"/>
                <a:gd name="T68" fmla="*/ 347 w 2107"/>
                <a:gd name="T69" fmla="*/ 224 h 1021"/>
                <a:gd name="T70" fmla="*/ 0 w 2107"/>
                <a:gd name="T71" fmla="*/ 39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7" h="1021">
                  <a:moveTo>
                    <a:pt x="22" y="527"/>
                  </a:moveTo>
                  <a:lnTo>
                    <a:pt x="22" y="527"/>
                  </a:lnTo>
                  <a:cubicBezTo>
                    <a:pt x="33" y="549"/>
                    <a:pt x="33" y="560"/>
                    <a:pt x="22" y="583"/>
                  </a:cubicBezTo>
                  <a:cubicBezTo>
                    <a:pt x="11" y="594"/>
                    <a:pt x="33" y="628"/>
                    <a:pt x="78" y="617"/>
                  </a:cubicBezTo>
                  <a:cubicBezTo>
                    <a:pt x="112" y="605"/>
                    <a:pt x="123" y="661"/>
                    <a:pt x="145" y="684"/>
                  </a:cubicBezTo>
                  <a:cubicBezTo>
                    <a:pt x="179" y="717"/>
                    <a:pt x="201" y="728"/>
                    <a:pt x="235" y="728"/>
                  </a:cubicBezTo>
                  <a:cubicBezTo>
                    <a:pt x="269" y="740"/>
                    <a:pt x="291" y="773"/>
                    <a:pt x="291" y="796"/>
                  </a:cubicBezTo>
                  <a:cubicBezTo>
                    <a:pt x="291" y="818"/>
                    <a:pt x="325" y="818"/>
                    <a:pt x="336" y="841"/>
                  </a:cubicBezTo>
                  <a:cubicBezTo>
                    <a:pt x="347" y="874"/>
                    <a:pt x="325" y="930"/>
                    <a:pt x="313" y="953"/>
                  </a:cubicBezTo>
                  <a:cubicBezTo>
                    <a:pt x="302" y="964"/>
                    <a:pt x="325" y="1020"/>
                    <a:pt x="347" y="1020"/>
                  </a:cubicBezTo>
                  <a:cubicBezTo>
                    <a:pt x="369" y="1008"/>
                    <a:pt x="381" y="986"/>
                    <a:pt x="381" y="964"/>
                  </a:cubicBezTo>
                  <a:cubicBezTo>
                    <a:pt x="392" y="930"/>
                    <a:pt x="425" y="908"/>
                    <a:pt x="436" y="863"/>
                  </a:cubicBezTo>
                  <a:cubicBezTo>
                    <a:pt x="448" y="807"/>
                    <a:pt x="470" y="818"/>
                    <a:pt x="470" y="784"/>
                  </a:cubicBezTo>
                  <a:cubicBezTo>
                    <a:pt x="481" y="762"/>
                    <a:pt x="504" y="740"/>
                    <a:pt x="526" y="717"/>
                  </a:cubicBezTo>
                  <a:cubicBezTo>
                    <a:pt x="549" y="684"/>
                    <a:pt x="504" y="684"/>
                    <a:pt x="492" y="661"/>
                  </a:cubicBezTo>
                  <a:cubicBezTo>
                    <a:pt x="481" y="628"/>
                    <a:pt x="504" y="538"/>
                    <a:pt x="526" y="515"/>
                  </a:cubicBezTo>
                  <a:cubicBezTo>
                    <a:pt x="560" y="493"/>
                    <a:pt x="616" y="493"/>
                    <a:pt x="638" y="504"/>
                  </a:cubicBezTo>
                  <a:cubicBezTo>
                    <a:pt x="649" y="527"/>
                    <a:pt x="661" y="560"/>
                    <a:pt x="683" y="560"/>
                  </a:cubicBezTo>
                  <a:cubicBezTo>
                    <a:pt x="705" y="560"/>
                    <a:pt x="717" y="572"/>
                    <a:pt x="717" y="594"/>
                  </a:cubicBezTo>
                  <a:cubicBezTo>
                    <a:pt x="705" y="617"/>
                    <a:pt x="739" y="639"/>
                    <a:pt x="739" y="639"/>
                  </a:cubicBezTo>
                  <a:cubicBezTo>
                    <a:pt x="739" y="639"/>
                    <a:pt x="739" y="773"/>
                    <a:pt x="750" y="773"/>
                  </a:cubicBezTo>
                  <a:cubicBezTo>
                    <a:pt x="761" y="773"/>
                    <a:pt x="773" y="784"/>
                    <a:pt x="773" y="807"/>
                  </a:cubicBezTo>
                  <a:cubicBezTo>
                    <a:pt x="784" y="829"/>
                    <a:pt x="818" y="829"/>
                    <a:pt x="863" y="818"/>
                  </a:cubicBezTo>
                  <a:cubicBezTo>
                    <a:pt x="896" y="818"/>
                    <a:pt x="896" y="841"/>
                    <a:pt x="885" y="874"/>
                  </a:cubicBezTo>
                  <a:cubicBezTo>
                    <a:pt x="874" y="897"/>
                    <a:pt x="941" y="897"/>
                    <a:pt x="941" y="930"/>
                  </a:cubicBezTo>
                  <a:cubicBezTo>
                    <a:pt x="941" y="953"/>
                    <a:pt x="986" y="941"/>
                    <a:pt x="986" y="930"/>
                  </a:cubicBezTo>
                  <a:cubicBezTo>
                    <a:pt x="986" y="908"/>
                    <a:pt x="997" y="852"/>
                    <a:pt x="1008" y="841"/>
                  </a:cubicBezTo>
                  <a:cubicBezTo>
                    <a:pt x="1031" y="841"/>
                    <a:pt x="1019" y="784"/>
                    <a:pt x="1042" y="784"/>
                  </a:cubicBezTo>
                  <a:cubicBezTo>
                    <a:pt x="1064" y="796"/>
                    <a:pt x="1087" y="784"/>
                    <a:pt x="1098" y="762"/>
                  </a:cubicBezTo>
                  <a:cubicBezTo>
                    <a:pt x="1098" y="728"/>
                    <a:pt x="1154" y="728"/>
                    <a:pt x="1187" y="728"/>
                  </a:cubicBezTo>
                  <a:cubicBezTo>
                    <a:pt x="1210" y="728"/>
                    <a:pt x="1210" y="672"/>
                    <a:pt x="1221" y="661"/>
                  </a:cubicBezTo>
                  <a:cubicBezTo>
                    <a:pt x="1243" y="639"/>
                    <a:pt x="1300" y="617"/>
                    <a:pt x="1322" y="594"/>
                  </a:cubicBezTo>
                  <a:cubicBezTo>
                    <a:pt x="1356" y="560"/>
                    <a:pt x="1367" y="538"/>
                    <a:pt x="1378" y="538"/>
                  </a:cubicBezTo>
                  <a:cubicBezTo>
                    <a:pt x="1400" y="538"/>
                    <a:pt x="1412" y="493"/>
                    <a:pt x="1434" y="482"/>
                  </a:cubicBezTo>
                  <a:cubicBezTo>
                    <a:pt x="1456" y="471"/>
                    <a:pt x="1467" y="538"/>
                    <a:pt x="1479" y="515"/>
                  </a:cubicBezTo>
                  <a:cubicBezTo>
                    <a:pt x="1479" y="482"/>
                    <a:pt x="1501" y="504"/>
                    <a:pt x="1535" y="504"/>
                  </a:cubicBezTo>
                  <a:cubicBezTo>
                    <a:pt x="1557" y="515"/>
                    <a:pt x="1591" y="572"/>
                    <a:pt x="1580" y="605"/>
                  </a:cubicBezTo>
                  <a:cubicBezTo>
                    <a:pt x="1569" y="628"/>
                    <a:pt x="1602" y="639"/>
                    <a:pt x="1636" y="639"/>
                  </a:cubicBezTo>
                  <a:cubicBezTo>
                    <a:pt x="1658" y="628"/>
                    <a:pt x="1703" y="684"/>
                    <a:pt x="1681" y="695"/>
                  </a:cubicBezTo>
                  <a:cubicBezTo>
                    <a:pt x="1658" y="706"/>
                    <a:pt x="1703" y="740"/>
                    <a:pt x="1681" y="773"/>
                  </a:cubicBezTo>
                  <a:cubicBezTo>
                    <a:pt x="1669" y="796"/>
                    <a:pt x="1692" y="829"/>
                    <a:pt x="1714" y="807"/>
                  </a:cubicBezTo>
                  <a:cubicBezTo>
                    <a:pt x="1748" y="796"/>
                    <a:pt x="1770" y="841"/>
                    <a:pt x="1793" y="829"/>
                  </a:cubicBezTo>
                  <a:cubicBezTo>
                    <a:pt x="1815" y="818"/>
                    <a:pt x="1815" y="863"/>
                    <a:pt x="1849" y="863"/>
                  </a:cubicBezTo>
                  <a:cubicBezTo>
                    <a:pt x="1882" y="852"/>
                    <a:pt x="1849" y="930"/>
                    <a:pt x="1849" y="930"/>
                  </a:cubicBezTo>
                  <a:cubicBezTo>
                    <a:pt x="2106" y="919"/>
                    <a:pt x="2106" y="919"/>
                    <a:pt x="2106" y="919"/>
                  </a:cubicBezTo>
                  <a:cubicBezTo>
                    <a:pt x="2106" y="482"/>
                    <a:pt x="2106" y="482"/>
                    <a:pt x="2106" y="482"/>
                  </a:cubicBezTo>
                  <a:cubicBezTo>
                    <a:pt x="2095" y="403"/>
                    <a:pt x="2095" y="403"/>
                    <a:pt x="2095" y="403"/>
                  </a:cubicBezTo>
                  <a:cubicBezTo>
                    <a:pt x="2095" y="403"/>
                    <a:pt x="1949" y="415"/>
                    <a:pt x="1927" y="381"/>
                  </a:cubicBezTo>
                  <a:cubicBezTo>
                    <a:pt x="1916" y="348"/>
                    <a:pt x="1882" y="359"/>
                    <a:pt x="1849" y="359"/>
                  </a:cubicBezTo>
                  <a:cubicBezTo>
                    <a:pt x="1826" y="370"/>
                    <a:pt x="1793" y="314"/>
                    <a:pt x="1748" y="314"/>
                  </a:cubicBezTo>
                  <a:cubicBezTo>
                    <a:pt x="1703" y="325"/>
                    <a:pt x="1681" y="314"/>
                    <a:pt x="1681" y="314"/>
                  </a:cubicBezTo>
                  <a:cubicBezTo>
                    <a:pt x="1681" y="459"/>
                    <a:pt x="1681" y="459"/>
                    <a:pt x="1681" y="459"/>
                  </a:cubicBezTo>
                  <a:cubicBezTo>
                    <a:pt x="1681" y="459"/>
                    <a:pt x="1647" y="482"/>
                    <a:pt x="1625" y="459"/>
                  </a:cubicBezTo>
                  <a:cubicBezTo>
                    <a:pt x="1602" y="448"/>
                    <a:pt x="1580" y="437"/>
                    <a:pt x="1546" y="437"/>
                  </a:cubicBezTo>
                  <a:cubicBezTo>
                    <a:pt x="1501" y="437"/>
                    <a:pt x="1501" y="437"/>
                    <a:pt x="1490" y="415"/>
                  </a:cubicBezTo>
                  <a:cubicBezTo>
                    <a:pt x="1490" y="381"/>
                    <a:pt x="1434" y="426"/>
                    <a:pt x="1423" y="381"/>
                  </a:cubicBezTo>
                  <a:cubicBezTo>
                    <a:pt x="1400" y="348"/>
                    <a:pt x="1378" y="370"/>
                    <a:pt x="1356" y="370"/>
                  </a:cubicBezTo>
                  <a:cubicBezTo>
                    <a:pt x="1333" y="370"/>
                    <a:pt x="1322" y="303"/>
                    <a:pt x="1311" y="291"/>
                  </a:cubicBezTo>
                  <a:cubicBezTo>
                    <a:pt x="1300" y="269"/>
                    <a:pt x="1277" y="123"/>
                    <a:pt x="1277" y="123"/>
                  </a:cubicBezTo>
                  <a:cubicBezTo>
                    <a:pt x="1277" y="123"/>
                    <a:pt x="1210" y="123"/>
                    <a:pt x="1165" y="123"/>
                  </a:cubicBezTo>
                  <a:cubicBezTo>
                    <a:pt x="1131" y="123"/>
                    <a:pt x="1109" y="90"/>
                    <a:pt x="1098" y="56"/>
                  </a:cubicBezTo>
                  <a:cubicBezTo>
                    <a:pt x="1098" y="22"/>
                    <a:pt x="1087" y="22"/>
                    <a:pt x="1053" y="11"/>
                  </a:cubicBezTo>
                  <a:cubicBezTo>
                    <a:pt x="1042" y="11"/>
                    <a:pt x="1031" y="0"/>
                    <a:pt x="1019" y="0"/>
                  </a:cubicBezTo>
                  <a:cubicBezTo>
                    <a:pt x="1008" y="0"/>
                    <a:pt x="986" y="11"/>
                    <a:pt x="974" y="22"/>
                  </a:cubicBezTo>
                  <a:cubicBezTo>
                    <a:pt x="930" y="34"/>
                    <a:pt x="840" y="90"/>
                    <a:pt x="807" y="135"/>
                  </a:cubicBezTo>
                  <a:cubicBezTo>
                    <a:pt x="773" y="168"/>
                    <a:pt x="705" y="179"/>
                    <a:pt x="683" y="179"/>
                  </a:cubicBezTo>
                  <a:cubicBezTo>
                    <a:pt x="649" y="190"/>
                    <a:pt x="672" y="258"/>
                    <a:pt x="627" y="280"/>
                  </a:cubicBezTo>
                  <a:cubicBezTo>
                    <a:pt x="594" y="291"/>
                    <a:pt x="571" y="246"/>
                    <a:pt x="594" y="235"/>
                  </a:cubicBezTo>
                  <a:cubicBezTo>
                    <a:pt x="616" y="213"/>
                    <a:pt x="582" y="202"/>
                    <a:pt x="526" y="202"/>
                  </a:cubicBezTo>
                  <a:cubicBezTo>
                    <a:pt x="470" y="202"/>
                    <a:pt x="392" y="190"/>
                    <a:pt x="347" y="224"/>
                  </a:cubicBezTo>
                  <a:cubicBezTo>
                    <a:pt x="302" y="258"/>
                    <a:pt x="235" y="269"/>
                    <a:pt x="167" y="291"/>
                  </a:cubicBezTo>
                  <a:cubicBezTo>
                    <a:pt x="100" y="314"/>
                    <a:pt x="33" y="359"/>
                    <a:pt x="0" y="392"/>
                  </a:cubicBezTo>
                  <a:cubicBezTo>
                    <a:pt x="33" y="426"/>
                    <a:pt x="11" y="504"/>
                    <a:pt x="22" y="527"/>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50" name="Freeform 29"/>
            <p:cNvSpPr>
              <a:spLocks noChangeArrowheads="1"/>
            </p:cNvSpPr>
            <p:nvPr/>
          </p:nvSpPr>
          <p:spPr bwMode="auto">
            <a:xfrm>
              <a:off x="5700713" y="3800475"/>
              <a:ext cx="1243012" cy="1331913"/>
            </a:xfrm>
            <a:custGeom>
              <a:avLst/>
              <a:gdLst>
                <a:gd name="T0" fmla="*/ 191 w 3453"/>
                <a:gd name="T1" fmla="*/ 952 h 3699"/>
                <a:gd name="T2" fmla="*/ 281 w 3453"/>
                <a:gd name="T3" fmla="*/ 1143 h 3699"/>
                <a:gd name="T4" fmla="*/ 135 w 3453"/>
                <a:gd name="T5" fmla="*/ 1210 h 3699"/>
                <a:gd name="T6" fmla="*/ 68 w 3453"/>
                <a:gd name="T7" fmla="*/ 1378 h 3699"/>
                <a:gd name="T8" fmla="*/ 213 w 3453"/>
                <a:gd name="T9" fmla="*/ 1457 h 3699"/>
                <a:gd name="T10" fmla="*/ 460 w 3453"/>
                <a:gd name="T11" fmla="*/ 1378 h 3699"/>
                <a:gd name="T12" fmla="*/ 617 w 3453"/>
                <a:gd name="T13" fmla="*/ 1188 h 3699"/>
                <a:gd name="T14" fmla="*/ 729 w 3453"/>
                <a:gd name="T15" fmla="*/ 1434 h 3699"/>
                <a:gd name="T16" fmla="*/ 639 w 3453"/>
                <a:gd name="T17" fmla="*/ 1603 h 3699"/>
                <a:gd name="T18" fmla="*/ 830 w 3453"/>
                <a:gd name="T19" fmla="*/ 1591 h 3699"/>
                <a:gd name="T20" fmla="*/ 986 w 3453"/>
                <a:gd name="T21" fmla="*/ 1703 h 3699"/>
                <a:gd name="T22" fmla="*/ 897 w 3453"/>
                <a:gd name="T23" fmla="*/ 1983 h 3699"/>
                <a:gd name="T24" fmla="*/ 930 w 3453"/>
                <a:gd name="T25" fmla="*/ 2174 h 3699"/>
                <a:gd name="T26" fmla="*/ 1132 w 3453"/>
                <a:gd name="T27" fmla="*/ 2230 h 3699"/>
                <a:gd name="T28" fmla="*/ 1054 w 3453"/>
                <a:gd name="T29" fmla="*/ 2331 h 3699"/>
                <a:gd name="T30" fmla="*/ 953 w 3453"/>
                <a:gd name="T31" fmla="*/ 2488 h 3699"/>
                <a:gd name="T32" fmla="*/ 941 w 3453"/>
                <a:gd name="T33" fmla="*/ 2667 h 3699"/>
                <a:gd name="T34" fmla="*/ 1132 w 3453"/>
                <a:gd name="T35" fmla="*/ 2790 h 3699"/>
                <a:gd name="T36" fmla="*/ 1368 w 3453"/>
                <a:gd name="T37" fmla="*/ 2846 h 3699"/>
                <a:gd name="T38" fmla="*/ 1491 w 3453"/>
                <a:gd name="T39" fmla="*/ 2734 h 3699"/>
                <a:gd name="T40" fmla="*/ 1692 w 3453"/>
                <a:gd name="T41" fmla="*/ 3037 h 3699"/>
                <a:gd name="T42" fmla="*/ 1984 w 3453"/>
                <a:gd name="T43" fmla="*/ 3138 h 3699"/>
                <a:gd name="T44" fmla="*/ 1939 w 3453"/>
                <a:gd name="T45" fmla="*/ 3362 h 3699"/>
                <a:gd name="T46" fmla="*/ 2174 w 3453"/>
                <a:gd name="T47" fmla="*/ 3452 h 3699"/>
                <a:gd name="T48" fmla="*/ 2331 w 3453"/>
                <a:gd name="T49" fmla="*/ 3295 h 3699"/>
                <a:gd name="T50" fmla="*/ 2387 w 3453"/>
                <a:gd name="T51" fmla="*/ 3429 h 3699"/>
                <a:gd name="T52" fmla="*/ 2499 w 3453"/>
                <a:gd name="T53" fmla="*/ 3575 h 3699"/>
                <a:gd name="T54" fmla="*/ 3306 w 3453"/>
                <a:gd name="T55" fmla="*/ 3687 h 3699"/>
                <a:gd name="T56" fmla="*/ 3430 w 3453"/>
                <a:gd name="T57" fmla="*/ 3563 h 3699"/>
                <a:gd name="T58" fmla="*/ 3396 w 3453"/>
                <a:gd name="T59" fmla="*/ 3351 h 3699"/>
                <a:gd name="T60" fmla="*/ 3183 w 3453"/>
                <a:gd name="T61" fmla="*/ 3172 h 3699"/>
                <a:gd name="T62" fmla="*/ 3105 w 3453"/>
                <a:gd name="T63" fmla="*/ 2947 h 3699"/>
                <a:gd name="T64" fmla="*/ 2757 w 3453"/>
                <a:gd name="T65" fmla="*/ 2958 h 3699"/>
                <a:gd name="T66" fmla="*/ 2544 w 3453"/>
                <a:gd name="T67" fmla="*/ 2723 h 3699"/>
                <a:gd name="T68" fmla="*/ 1984 w 3453"/>
                <a:gd name="T69" fmla="*/ 2622 h 3699"/>
                <a:gd name="T70" fmla="*/ 1793 w 3453"/>
                <a:gd name="T71" fmla="*/ 2409 h 3699"/>
                <a:gd name="T72" fmla="*/ 1502 w 3453"/>
                <a:gd name="T73" fmla="*/ 2039 h 3699"/>
                <a:gd name="T74" fmla="*/ 1043 w 3453"/>
                <a:gd name="T75" fmla="*/ 1401 h 3699"/>
                <a:gd name="T76" fmla="*/ 717 w 3453"/>
                <a:gd name="T77" fmla="*/ 796 h 3699"/>
                <a:gd name="T78" fmla="*/ 572 w 3453"/>
                <a:gd name="T79" fmla="*/ 459 h 3699"/>
                <a:gd name="T80" fmla="*/ 460 w 3453"/>
                <a:gd name="T81" fmla="*/ 190 h 3699"/>
                <a:gd name="T82" fmla="*/ 325 w 3453"/>
                <a:gd name="T83" fmla="*/ 112 h 3699"/>
                <a:gd name="T84" fmla="*/ 68 w 3453"/>
                <a:gd name="T85" fmla="*/ 79 h 3699"/>
                <a:gd name="T86" fmla="*/ 157 w 3453"/>
                <a:gd name="T87" fmla="*/ 190 h 3699"/>
                <a:gd name="T88" fmla="*/ 101 w 3453"/>
                <a:gd name="T89" fmla="*/ 538 h 3699"/>
                <a:gd name="T90" fmla="*/ 90 w 3453"/>
                <a:gd name="T91" fmla="*/ 784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3" h="3699">
                  <a:moveTo>
                    <a:pt x="112" y="896"/>
                  </a:moveTo>
                  <a:lnTo>
                    <a:pt x="112" y="896"/>
                  </a:lnTo>
                  <a:cubicBezTo>
                    <a:pt x="112" y="930"/>
                    <a:pt x="146" y="952"/>
                    <a:pt x="191" y="952"/>
                  </a:cubicBezTo>
                  <a:cubicBezTo>
                    <a:pt x="247" y="952"/>
                    <a:pt x="269" y="930"/>
                    <a:pt x="292" y="952"/>
                  </a:cubicBezTo>
                  <a:cubicBezTo>
                    <a:pt x="314" y="975"/>
                    <a:pt x="336" y="1020"/>
                    <a:pt x="325" y="1053"/>
                  </a:cubicBezTo>
                  <a:cubicBezTo>
                    <a:pt x="314" y="1098"/>
                    <a:pt x="281" y="1110"/>
                    <a:pt x="281" y="1143"/>
                  </a:cubicBezTo>
                  <a:cubicBezTo>
                    <a:pt x="269" y="1177"/>
                    <a:pt x="269" y="1210"/>
                    <a:pt x="247" y="1233"/>
                  </a:cubicBezTo>
                  <a:cubicBezTo>
                    <a:pt x="224" y="1266"/>
                    <a:pt x="213" y="1233"/>
                    <a:pt x="213" y="1188"/>
                  </a:cubicBezTo>
                  <a:cubicBezTo>
                    <a:pt x="213" y="1154"/>
                    <a:pt x="146" y="1154"/>
                    <a:pt x="135" y="1210"/>
                  </a:cubicBezTo>
                  <a:cubicBezTo>
                    <a:pt x="123" y="1266"/>
                    <a:pt x="112" y="1221"/>
                    <a:pt x="79" y="1244"/>
                  </a:cubicBezTo>
                  <a:cubicBezTo>
                    <a:pt x="34" y="1266"/>
                    <a:pt x="101" y="1289"/>
                    <a:pt x="123" y="1300"/>
                  </a:cubicBezTo>
                  <a:cubicBezTo>
                    <a:pt x="146" y="1311"/>
                    <a:pt x="112" y="1367"/>
                    <a:pt x="68" y="1378"/>
                  </a:cubicBezTo>
                  <a:cubicBezTo>
                    <a:pt x="23" y="1390"/>
                    <a:pt x="56" y="1468"/>
                    <a:pt x="68" y="1501"/>
                  </a:cubicBezTo>
                  <a:cubicBezTo>
                    <a:pt x="79" y="1546"/>
                    <a:pt x="123" y="1546"/>
                    <a:pt x="146" y="1524"/>
                  </a:cubicBezTo>
                  <a:cubicBezTo>
                    <a:pt x="168" y="1490"/>
                    <a:pt x="179" y="1468"/>
                    <a:pt x="213" y="1457"/>
                  </a:cubicBezTo>
                  <a:cubicBezTo>
                    <a:pt x="247" y="1457"/>
                    <a:pt x="292" y="1423"/>
                    <a:pt x="314" y="1390"/>
                  </a:cubicBezTo>
                  <a:cubicBezTo>
                    <a:pt x="348" y="1356"/>
                    <a:pt x="359" y="1322"/>
                    <a:pt x="381" y="1334"/>
                  </a:cubicBezTo>
                  <a:cubicBezTo>
                    <a:pt x="415" y="1345"/>
                    <a:pt x="437" y="1390"/>
                    <a:pt x="460" y="1378"/>
                  </a:cubicBezTo>
                  <a:cubicBezTo>
                    <a:pt x="482" y="1378"/>
                    <a:pt x="505" y="1322"/>
                    <a:pt x="493" y="1289"/>
                  </a:cubicBezTo>
                  <a:cubicBezTo>
                    <a:pt x="482" y="1266"/>
                    <a:pt x="516" y="1188"/>
                    <a:pt x="538" y="1165"/>
                  </a:cubicBezTo>
                  <a:cubicBezTo>
                    <a:pt x="549" y="1154"/>
                    <a:pt x="605" y="1154"/>
                    <a:pt x="617" y="1188"/>
                  </a:cubicBezTo>
                  <a:cubicBezTo>
                    <a:pt x="639" y="1233"/>
                    <a:pt x="617" y="1300"/>
                    <a:pt x="605" y="1334"/>
                  </a:cubicBezTo>
                  <a:cubicBezTo>
                    <a:pt x="594" y="1367"/>
                    <a:pt x="695" y="1378"/>
                    <a:pt x="729" y="1378"/>
                  </a:cubicBezTo>
                  <a:cubicBezTo>
                    <a:pt x="762" y="1367"/>
                    <a:pt x="751" y="1401"/>
                    <a:pt x="729" y="1434"/>
                  </a:cubicBezTo>
                  <a:cubicBezTo>
                    <a:pt x="706" y="1468"/>
                    <a:pt x="706" y="1479"/>
                    <a:pt x="695" y="1479"/>
                  </a:cubicBezTo>
                  <a:cubicBezTo>
                    <a:pt x="673" y="1479"/>
                    <a:pt x="650" y="1446"/>
                    <a:pt x="617" y="1446"/>
                  </a:cubicBezTo>
                  <a:cubicBezTo>
                    <a:pt x="583" y="1446"/>
                    <a:pt x="628" y="1569"/>
                    <a:pt x="639" y="1603"/>
                  </a:cubicBezTo>
                  <a:cubicBezTo>
                    <a:pt x="650" y="1636"/>
                    <a:pt x="695" y="1647"/>
                    <a:pt x="729" y="1670"/>
                  </a:cubicBezTo>
                  <a:cubicBezTo>
                    <a:pt x="751" y="1692"/>
                    <a:pt x="774" y="1681"/>
                    <a:pt x="785" y="1647"/>
                  </a:cubicBezTo>
                  <a:cubicBezTo>
                    <a:pt x="796" y="1625"/>
                    <a:pt x="807" y="1603"/>
                    <a:pt x="830" y="1591"/>
                  </a:cubicBezTo>
                  <a:cubicBezTo>
                    <a:pt x="841" y="1580"/>
                    <a:pt x="863" y="1603"/>
                    <a:pt x="886" y="1625"/>
                  </a:cubicBezTo>
                  <a:cubicBezTo>
                    <a:pt x="908" y="1636"/>
                    <a:pt x="953" y="1625"/>
                    <a:pt x="986" y="1647"/>
                  </a:cubicBezTo>
                  <a:cubicBezTo>
                    <a:pt x="1020" y="1670"/>
                    <a:pt x="1020" y="1692"/>
                    <a:pt x="986" y="1703"/>
                  </a:cubicBezTo>
                  <a:cubicBezTo>
                    <a:pt x="964" y="1714"/>
                    <a:pt x="964" y="1726"/>
                    <a:pt x="964" y="1759"/>
                  </a:cubicBezTo>
                  <a:cubicBezTo>
                    <a:pt x="953" y="1782"/>
                    <a:pt x="930" y="1815"/>
                    <a:pt x="908" y="1849"/>
                  </a:cubicBezTo>
                  <a:cubicBezTo>
                    <a:pt x="897" y="1894"/>
                    <a:pt x="908" y="1950"/>
                    <a:pt x="897" y="1983"/>
                  </a:cubicBezTo>
                  <a:cubicBezTo>
                    <a:pt x="897" y="2017"/>
                    <a:pt x="852" y="1995"/>
                    <a:pt x="852" y="2017"/>
                  </a:cubicBezTo>
                  <a:cubicBezTo>
                    <a:pt x="841" y="2051"/>
                    <a:pt x="841" y="2096"/>
                    <a:pt x="874" y="2118"/>
                  </a:cubicBezTo>
                  <a:cubicBezTo>
                    <a:pt x="908" y="2141"/>
                    <a:pt x="897" y="2174"/>
                    <a:pt x="930" y="2174"/>
                  </a:cubicBezTo>
                  <a:cubicBezTo>
                    <a:pt x="975" y="2174"/>
                    <a:pt x="975" y="2174"/>
                    <a:pt x="986" y="2208"/>
                  </a:cubicBezTo>
                  <a:cubicBezTo>
                    <a:pt x="998" y="2241"/>
                    <a:pt x="1065" y="2241"/>
                    <a:pt x="1087" y="2219"/>
                  </a:cubicBezTo>
                  <a:cubicBezTo>
                    <a:pt x="1121" y="2196"/>
                    <a:pt x="1121" y="2208"/>
                    <a:pt x="1132" y="2230"/>
                  </a:cubicBezTo>
                  <a:cubicBezTo>
                    <a:pt x="1132" y="2264"/>
                    <a:pt x="1143" y="2275"/>
                    <a:pt x="1121" y="2297"/>
                  </a:cubicBezTo>
                  <a:cubicBezTo>
                    <a:pt x="1087" y="2320"/>
                    <a:pt x="1121" y="2331"/>
                    <a:pt x="1110" y="2353"/>
                  </a:cubicBezTo>
                  <a:cubicBezTo>
                    <a:pt x="1099" y="2365"/>
                    <a:pt x="1076" y="2365"/>
                    <a:pt x="1054" y="2331"/>
                  </a:cubicBezTo>
                  <a:cubicBezTo>
                    <a:pt x="1031" y="2308"/>
                    <a:pt x="1009" y="2342"/>
                    <a:pt x="1009" y="2365"/>
                  </a:cubicBezTo>
                  <a:cubicBezTo>
                    <a:pt x="998" y="2398"/>
                    <a:pt x="998" y="2409"/>
                    <a:pt x="964" y="2421"/>
                  </a:cubicBezTo>
                  <a:cubicBezTo>
                    <a:pt x="941" y="2432"/>
                    <a:pt x="941" y="2465"/>
                    <a:pt x="953" y="2488"/>
                  </a:cubicBezTo>
                  <a:cubicBezTo>
                    <a:pt x="975" y="2510"/>
                    <a:pt x="975" y="2521"/>
                    <a:pt x="953" y="2532"/>
                  </a:cubicBezTo>
                  <a:cubicBezTo>
                    <a:pt x="930" y="2532"/>
                    <a:pt x="953" y="2577"/>
                    <a:pt x="941" y="2589"/>
                  </a:cubicBezTo>
                  <a:cubicBezTo>
                    <a:pt x="919" y="2600"/>
                    <a:pt x="919" y="2634"/>
                    <a:pt x="941" y="2667"/>
                  </a:cubicBezTo>
                  <a:cubicBezTo>
                    <a:pt x="953" y="2701"/>
                    <a:pt x="975" y="2723"/>
                    <a:pt x="1020" y="2712"/>
                  </a:cubicBezTo>
                  <a:cubicBezTo>
                    <a:pt x="1054" y="2701"/>
                    <a:pt x="1065" y="2768"/>
                    <a:pt x="1076" y="2801"/>
                  </a:cubicBezTo>
                  <a:cubicBezTo>
                    <a:pt x="1087" y="2835"/>
                    <a:pt x="1110" y="2824"/>
                    <a:pt x="1132" y="2790"/>
                  </a:cubicBezTo>
                  <a:cubicBezTo>
                    <a:pt x="1166" y="2757"/>
                    <a:pt x="1199" y="2768"/>
                    <a:pt x="1233" y="2790"/>
                  </a:cubicBezTo>
                  <a:cubicBezTo>
                    <a:pt x="1267" y="2813"/>
                    <a:pt x="1312" y="2835"/>
                    <a:pt x="1312" y="2869"/>
                  </a:cubicBezTo>
                  <a:cubicBezTo>
                    <a:pt x="1312" y="2891"/>
                    <a:pt x="1345" y="2880"/>
                    <a:pt x="1368" y="2846"/>
                  </a:cubicBezTo>
                  <a:cubicBezTo>
                    <a:pt x="1390" y="2813"/>
                    <a:pt x="1379" y="2734"/>
                    <a:pt x="1356" y="2712"/>
                  </a:cubicBezTo>
                  <a:cubicBezTo>
                    <a:pt x="1334" y="2678"/>
                    <a:pt x="1345" y="2656"/>
                    <a:pt x="1368" y="2656"/>
                  </a:cubicBezTo>
                  <a:cubicBezTo>
                    <a:pt x="1401" y="2645"/>
                    <a:pt x="1401" y="2667"/>
                    <a:pt x="1491" y="2734"/>
                  </a:cubicBezTo>
                  <a:cubicBezTo>
                    <a:pt x="1581" y="2813"/>
                    <a:pt x="1569" y="2835"/>
                    <a:pt x="1581" y="2869"/>
                  </a:cubicBezTo>
                  <a:cubicBezTo>
                    <a:pt x="1592" y="2903"/>
                    <a:pt x="1614" y="2914"/>
                    <a:pt x="1648" y="2936"/>
                  </a:cubicBezTo>
                  <a:cubicBezTo>
                    <a:pt x="1681" y="2970"/>
                    <a:pt x="1681" y="3014"/>
                    <a:pt x="1692" y="3037"/>
                  </a:cubicBezTo>
                  <a:cubicBezTo>
                    <a:pt x="1715" y="3048"/>
                    <a:pt x="1760" y="3026"/>
                    <a:pt x="1805" y="3037"/>
                  </a:cubicBezTo>
                  <a:cubicBezTo>
                    <a:pt x="1838" y="3048"/>
                    <a:pt x="1894" y="3026"/>
                    <a:pt x="1917" y="3014"/>
                  </a:cubicBezTo>
                  <a:cubicBezTo>
                    <a:pt x="1939" y="3003"/>
                    <a:pt x="1961" y="3093"/>
                    <a:pt x="1984" y="3138"/>
                  </a:cubicBezTo>
                  <a:cubicBezTo>
                    <a:pt x="1995" y="3183"/>
                    <a:pt x="1973" y="3227"/>
                    <a:pt x="1950" y="3227"/>
                  </a:cubicBezTo>
                  <a:cubicBezTo>
                    <a:pt x="1928" y="3227"/>
                    <a:pt x="1950" y="3295"/>
                    <a:pt x="1917" y="3306"/>
                  </a:cubicBezTo>
                  <a:cubicBezTo>
                    <a:pt x="1894" y="3317"/>
                    <a:pt x="1905" y="3351"/>
                    <a:pt x="1939" y="3362"/>
                  </a:cubicBezTo>
                  <a:cubicBezTo>
                    <a:pt x="1973" y="3373"/>
                    <a:pt x="2017" y="3418"/>
                    <a:pt x="2029" y="3440"/>
                  </a:cubicBezTo>
                  <a:cubicBezTo>
                    <a:pt x="2051" y="3474"/>
                    <a:pt x="2085" y="3463"/>
                    <a:pt x="2118" y="3463"/>
                  </a:cubicBezTo>
                  <a:cubicBezTo>
                    <a:pt x="2152" y="3463"/>
                    <a:pt x="2152" y="3474"/>
                    <a:pt x="2174" y="3452"/>
                  </a:cubicBezTo>
                  <a:cubicBezTo>
                    <a:pt x="2197" y="3440"/>
                    <a:pt x="2197" y="3407"/>
                    <a:pt x="2219" y="3407"/>
                  </a:cubicBezTo>
                  <a:cubicBezTo>
                    <a:pt x="2241" y="3396"/>
                    <a:pt x="2275" y="3373"/>
                    <a:pt x="2286" y="3351"/>
                  </a:cubicBezTo>
                  <a:cubicBezTo>
                    <a:pt x="2286" y="3317"/>
                    <a:pt x="2298" y="3283"/>
                    <a:pt x="2331" y="3295"/>
                  </a:cubicBezTo>
                  <a:cubicBezTo>
                    <a:pt x="2354" y="3295"/>
                    <a:pt x="2365" y="3272"/>
                    <a:pt x="2387" y="3272"/>
                  </a:cubicBezTo>
                  <a:cubicBezTo>
                    <a:pt x="2410" y="3272"/>
                    <a:pt x="2410" y="3373"/>
                    <a:pt x="2387" y="3384"/>
                  </a:cubicBezTo>
                  <a:cubicBezTo>
                    <a:pt x="2376" y="3396"/>
                    <a:pt x="2365" y="3429"/>
                    <a:pt x="2387" y="3429"/>
                  </a:cubicBezTo>
                  <a:cubicBezTo>
                    <a:pt x="2421" y="3429"/>
                    <a:pt x="2432" y="3429"/>
                    <a:pt x="2421" y="3463"/>
                  </a:cubicBezTo>
                  <a:cubicBezTo>
                    <a:pt x="2421" y="3496"/>
                    <a:pt x="2432" y="3552"/>
                    <a:pt x="2443" y="3541"/>
                  </a:cubicBezTo>
                  <a:cubicBezTo>
                    <a:pt x="2466" y="3541"/>
                    <a:pt x="2488" y="3552"/>
                    <a:pt x="2499" y="3575"/>
                  </a:cubicBezTo>
                  <a:cubicBezTo>
                    <a:pt x="2510" y="3586"/>
                    <a:pt x="2612" y="3586"/>
                    <a:pt x="2612" y="3586"/>
                  </a:cubicBezTo>
                  <a:cubicBezTo>
                    <a:pt x="2612" y="3698"/>
                    <a:pt x="2612" y="3698"/>
                    <a:pt x="2612" y="3698"/>
                  </a:cubicBezTo>
                  <a:cubicBezTo>
                    <a:pt x="3306" y="3687"/>
                    <a:pt x="3306" y="3687"/>
                    <a:pt x="3306" y="3687"/>
                  </a:cubicBezTo>
                  <a:cubicBezTo>
                    <a:pt x="3306" y="3687"/>
                    <a:pt x="3340" y="3676"/>
                    <a:pt x="3351" y="3642"/>
                  </a:cubicBezTo>
                  <a:cubicBezTo>
                    <a:pt x="3351" y="3608"/>
                    <a:pt x="3385" y="3608"/>
                    <a:pt x="3418" y="3597"/>
                  </a:cubicBezTo>
                  <a:cubicBezTo>
                    <a:pt x="3430" y="3597"/>
                    <a:pt x="3430" y="3586"/>
                    <a:pt x="3430" y="3563"/>
                  </a:cubicBezTo>
                  <a:cubicBezTo>
                    <a:pt x="3418" y="3552"/>
                    <a:pt x="3407" y="3519"/>
                    <a:pt x="3418" y="3508"/>
                  </a:cubicBezTo>
                  <a:cubicBezTo>
                    <a:pt x="3430" y="3485"/>
                    <a:pt x="3452" y="3429"/>
                    <a:pt x="3441" y="3396"/>
                  </a:cubicBezTo>
                  <a:cubicBezTo>
                    <a:pt x="3430" y="3373"/>
                    <a:pt x="3396" y="3373"/>
                    <a:pt x="3396" y="3351"/>
                  </a:cubicBezTo>
                  <a:cubicBezTo>
                    <a:pt x="3396" y="3328"/>
                    <a:pt x="3374" y="3295"/>
                    <a:pt x="3340" y="3283"/>
                  </a:cubicBezTo>
                  <a:cubicBezTo>
                    <a:pt x="3306" y="3283"/>
                    <a:pt x="3284" y="3272"/>
                    <a:pt x="3250" y="3239"/>
                  </a:cubicBezTo>
                  <a:cubicBezTo>
                    <a:pt x="3228" y="3216"/>
                    <a:pt x="3217" y="3160"/>
                    <a:pt x="3183" y="3172"/>
                  </a:cubicBezTo>
                  <a:cubicBezTo>
                    <a:pt x="3138" y="3183"/>
                    <a:pt x="3116" y="3149"/>
                    <a:pt x="3127" y="3138"/>
                  </a:cubicBezTo>
                  <a:cubicBezTo>
                    <a:pt x="3138" y="3115"/>
                    <a:pt x="3138" y="3104"/>
                    <a:pt x="3127" y="3082"/>
                  </a:cubicBezTo>
                  <a:cubicBezTo>
                    <a:pt x="3116" y="3059"/>
                    <a:pt x="3138" y="2981"/>
                    <a:pt x="3105" y="2947"/>
                  </a:cubicBezTo>
                  <a:cubicBezTo>
                    <a:pt x="3071" y="2970"/>
                    <a:pt x="2992" y="2992"/>
                    <a:pt x="2959" y="2992"/>
                  </a:cubicBezTo>
                  <a:cubicBezTo>
                    <a:pt x="2925" y="2992"/>
                    <a:pt x="2892" y="2981"/>
                    <a:pt x="2869" y="3003"/>
                  </a:cubicBezTo>
                  <a:cubicBezTo>
                    <a:pt x="2847" y="3014"/>
                    <a:pt x="2779" y="3014"/>
                    <a:pt x="2757" y="2958"/>
                  </a:cubicBezTo>
                  <a:cubicBezTo>
                    <a:pt x="2735" y="2903"/>
                    <a:pt x="2712" y="2858"/>
                    <a:pt x="2690" y="2846"/>
                  </a:cubicBezTo>
                  <a:cubicBezTo>
                    <a:pt x="2668" y="2835"/>
                    <a:pt x="2634" y="2790"/>
                    <a:pt x="2612" y="2757"/>
                  </a:cubicBezTo>
                  <a:cubicBezTo>
                    <a:pt x="2600" y="2734"/>
                    <a:pt x="2578" y="2712"/>
                    <a:pt x="2544" y="2723"/>
                  </a:cubicBezTo>
                  <a:cubicBezTo>
                    <a:pt x="2499" y="2723"/>
                    <a:pt x="2477" y="2712"/>
                    <a:pt x="2443" y="2678"/>
                  </a:cubicBezTo>
                  <a:cubicBezTo>
                    <a:pt x="2410" y="2634"/>
                    <a:pt x="2410" y="2611"/>
                    <a:pt x="2309" y="2611"/>
                  </a:cubicBezTo>
                  <a:cubicBezTo>
                    <a:pt x="2208" y="2622"/>
                    <a:pt x="2017" y="2622"/>
                    <a:pt x="1984" y="2622"/>
                  </a:cubicBezTo>
                  <a:cubicBezTo>
                    <a:pt x="1950" y="2611"/>
                    <a:pt x="1928" y="2589"/>
                    <a:pt x="1894" y="2566"/>
                  </a:cubicBezTo>
                  <a:cubicBezTo>
                    <a:pt x="1849" y="2555"/>
                    <a:pt x="1805" y="2544"/>
                    <a:pt x="1816" y="2510"/>
                  </a:cubicBezTo>
                  <a:cubicBezTo>
                    <a:pt x="1816" y="2465"/>
                    <a:pt x="1805" y="2432"/>
                    <a:pt x="1793" y="2409"/>
                  </a:cubicBezTo>
                  <a:cubicBezTo>
                    <a:pt x="1771" y="2387"/>
                    <a:pt x="1681" y="2297"/>
                    <a:pt x="1648" y="2275"/>
                  </a:cubicBezTo>
                  <a:cubicBezTo>
                    <a:pt x="1625" y="2264"/>
                    <a:pt x="1592" y="2286"/>
                    <a:pt x="1569" y="2219"/>
                  </a:cubicBezTo>
                  <a:cubicBezTo>
                    <a:pt x="1536" y="2141"/>
                    <a:pt x="1513" y="2062"/>
                    <a:pt x="1502" y="2039"/>
                  </a:cubicBezTo>
                  <a:cubicBezTo>
                    <a:pt x="1491" y="2017"/>
                    <a:pt x="1457" y="1894"/>
                    <a:pt x="1423" y="1827"/>
                  </a:cubicBezTo>
                  <a:cubicBezTo>
                    <a:pt x="1390" y="1770"/>
                    <a:pt x="1289" y="1647"/>
                    <a:pt x="1233" y="1591"/>
                  </a:cubicBezTo>
                  <a:cubicBezTo>
                    <a:pt x="1177" y="1546"/>
                    <a:pt x="1065" y="1423"/>
                    <a:pt x="1043" y="1401"/>
                  </a:cubicBezTo>
                  <a:cubicBezTo>
                    <a:pt x="1009" y="1378"/>
                    <a:pt x="919" y="1221"/>
                    <a:pt x="886" y="1154"/>
                  </a:cubicBezTo>
                  <a:cubicBezTo>
                    <a:pt x="841" y="1087"/>
                    <a:pt x="796" y="997"/>
                    <a:pt x="796" y="975"/>
                  </a:cubicBezTo>
                  <a:cubicBezTo>
                    <a:pt x="785" y="952"/>
                    <a:pt x="717" y="840"/>
                    <a:pt x="717" y="796"/>
                  </a:cubicBezTo>
                  <a:cubicBezTo>
                    <a:pt x="706" y="762"/>
                    <a:pt x="695" y="728"/>
                    <a:pt x="673" y="717"/>
                  </a:cubicBezTo>
                  <a:cubicBezTo>
                    <a:pt x="650" y="706"/>
                    <a:pt x="628" y="661"/>
                    <a:pt x="605" y="605"/>
                  </a:cubicBezTo>
                  <a:cubicBezTo>
                    <a:pt x="594" y="549"/>
                    <a:pt x="538" y="470"/>
                    <a:pt x="572" y="459"/>
                  </a:cubicBezTo>
                  <a:cubicBezTo>
                    <a:pt x="594" y="448"/>
                    <a:pt x="605" y="448"/>
                    <a:pt x="583" y="426"/>
                  </a:cubicBezTo>
                  <a:cubicBezTo>
                    <a:pt x="572" y="392"/>
                    <a:pt x="527" y="303"/>
                    <a:pt x="516" y="258"/>
                  </a:cubicBezTo>
                  <a:cubicBezTo>
                    <a:pt x="505" y="213"/>
                    <a:pt x="482" y="190"/>
                    <a:pt x="460" y="190"/>
                  </a:cubicBezTo>
                  <a:cubicBezTo>
                    <a:pt x="448" y="179"/>
                    <a:pt x="437" y="179"/>
                    <a:pt x="448" y="168"/>
                  </a:cubicBezTo>
                  <a:lnTo>
                    <a:pt x="448" y="168"/>
                  </a:lnTo>
                  <a:cubicBezTo>
                    <a:pt x="448" y="168"/>
                    <a:pt x="359" y="168"/>
                    <a:pt x="325" y="112"/>
                  </a:cubicBezTo>
                  <a:cubicBezTo>
                    <a:pt x="292" y="45"/>
                    <a:pt x="269" y="0"/>
                    <a:pt x="224" y="22"/>
                  </a:cubicBezTo>
                  <a:cubicBezTo>
                    <a:pt x="191" y="45"/>
                    <a:pt x="179" y="90"/>
                    <a:pt x="135" y="90"/>
                  </a:cubicBezTo>
                  <a:cubicBezTo>
                    <a:pt x="101" y="90"/>
                    <a:pt x="79" y="45"/>
                    <a:pt x="68" y="79"/>
                  </a:cubicBezTo>
                  <a:cubicBezTo>
                    <a:pt x="56" y="90"/>
                    <a:pt x="45" y="101"/>
                    <a:pt x="34" y="112"/>
                  </a:cubicBezTo>
                  <a:cubicBezTo>
                    <a:pt x="45" y="134"/>
                    <a:pt x="68" y="157"/>
                    <a:pt x="90" y="157"/>
                  </a:cubicBezTo>
                  <a:cubicBezTo>
                    <a:pt x="123" y="168"/>
                    <a:pt x="146" y="168"/>
                    <a:pt x="157" y="190"/>
                  </a:cubicBezTo>
                  <a:cubicBezTo>
                    <a:pt x="168" y="224"/>
                    <a:pt x="146" y="303"/>
                    <a:pt x="101" y="336"/>
                  </a:cubicBezTo>
                  <a:cubicBezTo>
                    <a:pt x="56" y="359"/>
                    <a:pt x="56" y="470"/>
                    <a:pt x="90" y="470"/>
                  </a:cubicBezTo>
                  <a:cubicBezTo>
                    <a:pt x="112" y="470"/>
                    <a:pt x="101" y="504"/>
                    <a:pt x="101" y="538"/>
                  </a:cubicBezTo>
                  <a:cubicBezTo>
                    <a:pt x="101" y="572"/>
                    <a:pt x="34" y="583"/>
                    <a:pt x="12" y="594"/>
                  </a:cubicBezTo>
                  <a:cubicBezTo>
                    <a:pt x="0" y="594"/>
                    <a:pt x="34" y="695"/>
                    <a:pt x="56" y="706"/>
                  </a:cubicBezTo>
                  <a:cubicBezTo>
                    <a:pt x="79" y="717"/>
                    <a:pt x="90" y="784"/>
                    <a:pt x="90" y="784"/>
                  </a:cubicBezTo>
                  <a:cubicBezTo>
                    <a:pt x="112" y="807"/>
                    <a:pt x="112" y="807"/>
                    <a:pt x="112" y="807"/>
                  </a:cubicBezTo>
                  <a:cubicBezTo>
                    <a:pt x="112" y="807"/>
                    <a:pt x="112" y="863"/>
                    <a:pt x="112" y="896"/>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51" name="Freeform 30"/>
            <p:cNvSpPr>
              <a:spLocks noChangeArrowheads="1"/>
            </p:cNvSpPr>
            <p:nvPr/>
          </p:nvSpPr>
          <p:spPr bwMode="auto">
            <a:xfrm>
              <a:off x="4857750" y="4745038"/>
              <a:ext cx="1020763" cy="622300"/>
            </a:xfrm>
            <a:custGeom>
              <a:avLst/>
              <a:gdLst>
                <a:gd name="T0" fmla="*/ 2543 w 2835"/>
                <a:gd name="T1" fmla="*/ 1715 h 1727"/>
                <a:gd name="T2" fmla="*/ 2599 w 2835"/>
                <a:gd name="T3" fmla="*/ 1603 h 1727"/>
                <a:gd name="T4" fmla="*/ 2711 w 2835"/>
                <a:gd name="T5" fmla="*/ 1558 h 1727"/>
                <a:gd name="T6" fmla="*/ 2778 w 2835"/>
                <a:gd name="T7" fmla="*/ 1435 h 1727"/>
                <a:gd name="T8" fmla="*/ 2823 w 2835"/>
                <a:gd name="T9" fmla="*/ 1222 h 1727"/>
                <a:gd name="T10" fmla="*/ 2711 w 2835"/>
                <a:gd name="T11" fmla="*/ 1154 h 1727"/>
                <a:gd name="T12" fmla="*/ 2655 w 2835"/>
                <a:gd name="T13" fmla="*/ 930 h 1727"/>
                <a:gd name="T14" fmla="*/ 2577 w 2835"/>
                <a:gd name="T15" fmla="*/ 863 h 1727"/>
                <a:gd name="T16" fmla="*/ 2520 w 2835"/>
                <a:gd name="T17" fmla="*/ 762 h 1727"/>
                <a:gd name="T18" fmla="*/ 2543 w 2835"/>
                <a:gd name="T19" fmla="*/ 650 h 1727"/>
                <a:gd name="T20" fmla="*/ 2453 w 2835"/>
                <a:gd name="T21" fmla="*/ 583 h 1727"/>
                <a:gd name="T22" fmla="*/ 2330 w 2835"/>
                <a:gd name="T23" fmla="*/ 594 h 1727"/>
                <a:gd name="T24" fmla="*/ 2240 w 2835"/>
                <a:gd name="T25" fmla="*/ 527 h 1727"/>
                <a:gd name="T26" fmla="*/ 2151 w 2835"/>
                <a:gd name="T27" fmla="*/ 415 h 1727"/>
                <a:gd name="T28" fmla="*/ 2095 w 2835"/>
                <a:gd name="T29" fmla="*/ 303 h 1727"/>
                <a:gd name="T30" fmla="*/ 1927 w 2835"/>
                <a:gd name="T31" fmla="*/ 247 h 1727"/>
                <a:gd name="T32" fmla="*/ 1837 w 2835"/>
                <a:gd name="T33" fmla="*/ 135 h 1727"/>
                <a:gd name="T34" fmla="*/ 1725 w 2835"/>
                <a:gd name="T35" fmla="*/ 23 h 1727"/>
                <a:gd name="T36" fmla="*/ 1646 w 2835"/>
                <a:gd name="T37" fmla="*/ 90 h 1727"/>
                <a:gd name="T38" fmla="*/ 1568 w 2835"/>
                <a:gd name="T39" fmla="*/ 157 h 1727"/>
                <a:gd name="T40" fmla="*/ 1445 w 2835"/>
                <a:gd name="T41" fmla="*/ 179 h 1727"/>
                <a:gd name="T42" fmla="*/ 1389 w 2835"/>
                <a:gd name="T43" fmla="*/ 236 h 1727"/>
                <a:gd name="T44" fmla="*/ 1333 w 2835"/>
                <a:gd name="T45" fmla="*/ 303 h 1727"/>
                <a:gd name="T46" fmla="*/ 1243 w 2835"/>
                <a:gd name="T47" fmla="*/ 325 h 1727"/>
                <a:gd name="T48" fmla="*/ 1198 w 2835"/>
                <a:gd name="T49" fmla="*/ 213 h 1727"/>
                <a:gd name="T50" fmla="*/ 1153 w 2835"/>
                <a:gd name="T51" fmla="*/ 90 h 1727"/>
                <a:gd name="T52" fmla="*/ 1086 w 2835"/>
                <a:gd name="T53" fmla="*/ 23 h 1727"/>
                <a:gd name="T54" fmla="*/ 996 w 2835"/>
                <a:gd name="T55" fmla="*/ 12 h 1727"/>
                <a:gd name="T56" fmla="*/ 929 w 2835"/>
                <a:gd name="T57" fmla="*/ 68 h 1727"/>
                <a:gd name="T58" fmla="*/ 974 w 2835"/>
                <a:gd name="T59" fmla="*/ 224 h 1727"/>
                <a:gd name="T60" fmla="*/ 996 w 2835"/>
                <a:gd name="T61" fmla="*/ 325 h 1727"/>
                <a:gd name="T62" fmla="*/ 828 w 2835"/>
                <a:gd name="T63" fmla="*/ 281 h 1727"/>
                <a:gd name="T64" fmla="*/ 560 w 2835"/>
                <a:gd name="T65" fmla="*/ 236 h 1727"/>
                <a:gd name="T66" fmla="*/ 336 w 2835"/>
                <a:gd name="T67" fmla="*/ 179 h 1727"/>
                <a:gd name="T68" fmla="*/ 213 w 2835"/>
                <a:gd name="T69" fmla="*/ 247 h 1727"/>
                <a:gd name="T70" fmla="*/ 202 w 2835"/>
                <a:gd name="T71" fmla="*/ 448 h 1727"/>
                <a:gd name="T72" fmla="*/ 11 w 2835"/>
                <a:gd name="T73" fmla="*/ 516 h 1727"/>
                <a:gd name="T74" fmla="*/ 56 w 2835"/>
                <a:gd name="T75" fmla="*/ 661 h 1727"/>
                <a:gd name="T76" fmla="*/ 359 w 2835"/>
                <a:gd name="T77" fmla="*/ 841 h 1727"/>
                <a:gd name="T78" fmla="*/ 716 w 2835"/>
                <a:gd name="T79" fmla="*/ 1099 h 1727"/>
                <a:gd name="T80" fmla="*/ 1142 w 2835"/>
                <a:gd name="T81" fmla="*/ 1255 h 1727"/>
                <a:gd name="T82" fmla="*/ 1702 w 2835"/>
                <a:gd name="T83" fmla="*/ 1536 h 1727"/>
                <a:gd name="T84" fmla="*/ 2095 w 2835"/>
                <a:gd name="T85" fmla="*/ 1569 h 1727"/>
                <a:gd name="T86" fmla="*/ 2296 w 2835"/>
                <a:gd name="T87" fmla="*/ 1625 h 1727"/>
                <a:gd name="T88" fmla="*/ 2543 w 2835"/>
                <a:gd name="T89" fmla="*/ 1715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5" h="1727">
                  <a:moveTo>
                    <a:pt x="2543" y="1715"/>
                  </a:moveTo>
                  <a:lnTo>
                    <a:pt x="2543" y="1715"/>
                  </a:lnTo>
                  <a:cubicBezTo>
                    <a:pt x="2599" y="1715"/>
                    <a:pt x="2565" y="1681"/>
                    <a:pt x="2577" y="1670"/>
                  </a:cubicBezTo>
                  <a:cubicBezTo>
                    <a:pt x="2599" y="1670"/>
                    <a:pt x="2610" y="1614"/>
                    <a:pt x="2599" y="1603"/>
                  </a:cubicBezTo>
                  <a:cubicBezTo>
                    <a:pt x="2577" y="1581"/>
                    <a:pt x="2610" y="1547"/>
                    <a:pt x="2644" y="1569"/>
                  </a:cubicBezTo>
                  <a:cubicBezTo>
                    <a:pt x="2677" y="1581"/>
                    <a:pt x="2700" y="1581"/>
                    <a:pt x="2711" y="1558"/>
                  </a:cubicBezTo>
                  <a:cubicBezTo>
                    <a:pt x="2711" y="1536"/>
                    <a:pt x="2722" y="1502"/>
                    <a:pt x="2745" y="1479"/>
                  </a:cubicBezTo>
                  <a:cubicBezTo>
                    <a:pt x="2767" y="1468"/>
                    <a:pt x="2789" y="1457"/>
                    <a:pt x="2778" y="1435"/>
                  </a:cubicBezTo>
                  <a:cubicBezTo>
                    <a:pt x="2778" y="1412"/>
                    <a:pt x="2778" y="1278"/>
                    <a:pt x="2789" y="1267"/>
                  </a:cubicBezTo>
                  <a:cubicBezTo>
                    <a:pt x="2801" y="1244"/>
                    <a:pt x="2834" y="1233"/>
                    <a:pt x="2823" y="1222"/>
                  </a:cubicBezTo>
                  <a:cubicBezTo>
                    <a:pt x="2812" y="1210"/>
                    <a:pt x="2778" y="1210"/>
                    <a:pt x="2756" y="1199"/>
                  </a:cubicBezTo>
                  <a:cubicBezTo>
                    <a:pt x="2733" y="1188"/>
                    <a:pt x="2733" y="1154"/>
                    <a:pt x="2711" y="1154"/>
                  </a:cubicBezTo>
                  <a:cubicBezTo>
                    <a:pt x="2689" y="1154"/>
                    <a:pt x="2655" y="1143"/>
                    <a:pt x="2655" y="1132"/>
                  </a:cubicBezTo>
                  <a:cubicBezTo>
                    <a:pt x="2644" y="1121"/>
                    <a:pt x="2633" y="953"/>
                    <a:pt x="2655" y="930"/>
                  </a:cubicBezTo>
                  <a:cubicBezTo>
                    <a:pt x="2677" y="908"/>
                    <a:pt x="2655" y="886"/>
                    <a:pt x="2622" y="886"/>
                  </a:cubicBezTo>
                  <a:cubicBezTo>
                    <a:pt x="2588" y="886"/>
                    <a:pt x="2577" y="886"/>
                    <a:pt x="2577" y="863"/>
                  </a:cubicBezTo>
                  <a:cubicBezTo>
                    <a:pt x="2577" y="830"/>
                    <a:pt x="2554" y="830"/>
                    <a:pt x="2532" y="818"/>
                  </a:cubicBezTo>
                  <a:cubicBezTo>
                    <a:pt x="2520" y="807"/>
                    <a:pt x="2532" y="774"/>
                    <a:pt x="2520" y="762"/>
                  </a:cubicBezTo>
                  <a:cubicBezTo>
                    <a:pt x="2498" y="740"/>
                    <a:pt x="2509" y="717"/>
                    <a:pt x="2543" y="706"/>
                  </a:cubicBezTo>
                  <a:cubicBezTo>
                    <a:pt x="2565" y="695"/>
                    <a:pt x="2565" y="661"/>
                    <a:pt x="2543" y="650"/>
                  </a:cubicBezTo>
                  <a:cubicBezTo>
                    <a:pt x="2532" y="639"/>
                    <a:pt x="2520" y="583"/>
                    <a:pt x="2509" y="572"/>
                  </a:cubicBezTo>
                  <a:cubicBezTo>
                    <a:pt x="2498" y="561"/>
                    <a:pt x="2476" y="583"/>
                    <a:pt x="2453" y="583"/>
                  </a:cubicBezTo>
                  <a:cubicBezTo>
                    <a:pt x="2431" y="583"/>
                    <a:pt x="2420" y="594"/>
                    <a:pt x="2397" y="617"/>
                  </a:cubicBezTo>
                  <a:cubicBezTo>
                    <a:pt x="2364" y="628"/>
                    <a:pt x="2353" y="594"/>
                    <a:pt x="2330" y="594"/>
                  </a:cubicBezTo>
                  <a:cubicBezTo>
                    <a:pt x="2308" y="594"/>
                    <a:pt x="2296" y="561"/>
                    <a:pt x="2296" y="538"/>
                  </a:cubicBezTo>
                  <a:cubicBezTo>
                    <a:pt x="2285" y="516"/>
                    <a:pt x="2240" y="538"/>
                    <a:pt x="2240" y="527"/>
                  </a:cubicBezTo>
                  <a:cubicBezTo>
                    <a:pt x="2229" y="516"/>
                    <a:pt x="2229" y="482"/>
                    <a:pt x="2229" y="460"/>
                  </a:cubicBezTo>
                  <a:cubicBezTo>
                    <a:pt x="2218" y="437"/>
                    <a:pt x="2173" y="426"/>
                    <a:pt x="2151" y="415"/>
                  </a:cubicBezTo>
                  <a:cubicBezTo>
                    <a:pt x="2117" y="392"/>
                    <a:pt x="2117" y="392"/>
                    <a:pt x="2117" y="370"/>
                  </a:cubicBezTo>
                  <a:cubicBezTo>
                    <a:pt x="2117" y="336"/>
                    <a:pt x="2117" y="325"/>
                    <a:pt x="2095" y="303"/>
                  </a:cubicBezTo>
                  <a:cubicBezTo>
                    <a:pt x="2072" y="269"/>
                    <a:pt x="2016" y="269"/>
                    <a:pt x="1982" y="269"/>
                  </a:cubicBezTo>
                  <a:cubicBezTo>
                    <a:pt x="1949" y="269"/>
                    <a:pt x="1960" y="247"/>
                    <a:pt x="1927" y="247"/>
                  </a:cubicBezTo>
                  <a:cubicBezTo>
                    <a:pt x="1893" y="258"/>
                    <a:pt x="1882" y="213"/>
                    <a:pt x="1882" y="179"/>
                  </a:cubicBezTo>
                  <a:cubicBezTo>
                    <a:pt x="1882" y="146"/>
                    <a:pt x="1848" y="157"/>
                    <a:pt x="1837" y="135"/>
                  </a:cubicBezTo>
                  <a:cubicBezTo>
                    <a:pt x="1826" y="112"/>
                    <a:pt x="1803" y="79"/>
                    <a:pt x="1781" y="79"/>
                  </a:cubicBezTo>
                  <a:cubicBezTo>
                    <a:pt x="1770" y="79"/>
                    <a:pt x="1736" y="45"/>
                    <a:pt x="1725" y="23"/>
                  </a:cubicBezTo>
                  <a:cubicBezTo>
                    <a:pt x="1714" y="12"/>
                    <a:pt x="1680" y="23"/>
                    <a:pt x="1691" y="45"/>
                  </a:cubicBezTo>
                  <a:cubicBezTo>
                    <a:pt x="1691" y="79"/>
                    <a:pt x="1680" y="90"/>
                    <a:pt x="1646" y="90"/>
                  </a:cubicBezTo>
                  <a:cubicBezTo>
                    <a:pt x="1624" y="90"/>
                    <a:pt x="1635" y="112"/>
                    <a:pt x="1624" y="135"/>
                  </a:cubicBezTo>
                  <a:cubicBezTo>
                    <a:pt x="1624" y="157"/>
                    <a:pt x="1579" y="157"/>
                    <a:pt x="1568" y="157"/>
                  </a:cubicBezTo>
                  <a:cubicBezTo>
                    <a:pt x="1546" y="157"/>
                    <a:pt x="1501" y="157"/>
                    <a:pt x="1489" y="179"/>
                  </a:cubicBezTo>
                  <a:cubicBezTo>
                    <a:pt x="1478" y="202"/>
                    <a:pt x="1467" y="202"/>
                    <a:pt x="1445" y="179"/>
                  </a:cubicBezTo>
                  <a:cubicBezTo>
                    <a:pt x="1433" y="157"/>
                    <a:pt x="1422" y="168"/>
                    <a:pt x="1422" y="191"/>
                  </a:cubicBezTo>
                  <a:cubicBezTo>
                    <a:pt x="1422" y="213"/>
                    <a:pt x="1400" y="236"/>
                    <a:pt x="1389" y="236"/>
                  </a:cubicBezTo>
                  <a:cubicBezTo>
                    <a:pt x="1366" y="224"/>
                    <a:pt x="1355" y="258"/>
                    <a:pt x="1366" y="281"/>
                  </a:cubicBezTo>
                  <a:cubicBezTo>
                    <a:pt x="1366" y="292"/>
                    <a:pt x="1355" y="303"/>
                    <a:pt x="1333" y="303"/>
                  </a:cubicBezTo>
                  <a:cubicBezTo>
                    <a:pt x="1310" y="303"/>
                    <a:pt x="1299" y="314"/>
                    <a:pt x="1288" y="336"/>
                  </a:cubicBezTo>
                  <a:cubicBezTo>
                    <a:pt x="1277" y="359"/>
                    <a:pt x="1254" y="359"/>
                    <a:pt x="1243" y="325"/>
                  </a:cubicBezTo>
                  <a:cubicBezTo>
                    <a:pt x="1232" y="303"/>
                    <a:pt x="1220" y="269"/>
                    <a:pt x="1198" y="258"/>
                  </a:cubicBezTo>
                  <a:cubicBezTo>
                    <a:pt x="1176" y="247"/>
                    <a:pt x="1176" y="224"/>
                    <a:pt x="1198" y="213"/>
                  </a:cubicBezTo>
                  <a:cubicBezTo>
                    <a:pt x="1220" y="191"/>
                    <a:pt x="1187" y="168"/>
                    <a:pt x="1153" y="168"/>
                  </a:cubicBezTo>
                  <a:cubicBezTo>
                    <a:pt x="1120" y="168"/>
                    <a:pt x="1131" y="101"/>
                    <a:pt x="1153" y="90"/>
                  </a:cubicBezTo>
                  <a:cubicBezTo>
                    <a:pt x="1164" y="79"/>
                    <a:pt x="1153" y="56"/>
                    <a:pt x="1131" y="56"/>
                  </a:cubicBezTo>
                  <a:cubicBezTo>
                    <a:pt x="1109" y="56"/>
                    <a:pt x="1109" y="23"/>
                    <a:pt x="1086" y="23"/>
                  </a:cubicBezTo>
                  <a:cubicBezTo>
                    <a:pt x="1064" y="34"/>
                    <a:pt x="1053" y="12"/>
                    <a:pt x="1030" y="0"/>
                  </a:cubicBezTo>
                  <a:cubicBezTo>
                    <a:pt x="1019" y="0"/>
                    <a:pt x="1008" y="12"/>
                    <a:pt x="996" y="12"/>
                  </a:cubicBezTo>
                  <a:cubicBezTo>
                    <a:pt x="985" y="34"/>
                    <a:pt x="963" y="12"/>
                    <a:pt x="940" y="12"/>
                  </a:cubicBezTo>
                  <a:cubicBezTo>
                    <a:pt x="918" y="12"/>
                    <a:pt x="895" y="56"/>
                    <a:pt x="929" y="68"/>
                  </a:cubicBezTo>
                  <a:cubicBezTo>
                    <a:pt x="951" y="79"/>
                    <a:pt x="918" y="112"/>
                    <a:pt x="940" y="135"/>
                  </a:cubicBezTo>
                  <a:cubicBezTo>
                    <a:pt x="963" y="157"/>
                    <a:pt x="940" y="202"/>
                    <a:pt x="974" y="224"/>
                  </a:cubicBezTo>
                  <a:cubicBezTo>
                    <a:pt x="1008" y="236"/>
                    <a:pt x="1053" y="247"/>
                    <a:pt x="1053" y="281"/>
                  </a:cubicBezTo>
                  <a:cubicBezTo>
                    <a:pt x="1053" y="325"/>
                    <a:pt x="1041" y="359"/>
                    <a:pt x="996" y="325"/>
                  </a:cubicBezTo>
                  <a:cubicBezTo>
                    <a:pt x="963" y="292"/>
                    <a:pt x="940" y="258"/>
                    <a:pt x="929" y="258"/>
                  </a:cubicBezTo>
                  <a:cubicBezTo>
                    <a:pt x="907" y="258"/>
                    <a:pt x="851" y="292"/>
                    <a:pt x="828" y="281"/>
                  </a:cubicBezTo>
                  <a:cubicBezTo>
                    <a:pt x="795" y="269"/>
                    <a:pt x="795" y="213"/>
                    <a:pt x="761" y="213"/>
                  </a:cubicBezTo>
                  <a:cubicBezTo>
                    <a:pt x="727" y="213"/>
                    <a:pt x="605" y="202"/>
                    <a:pt x="560" y="236"/>
                  </a:cubicBezTo>
                  <a:cubicBezTo>
                    <a:pt x="516" y="258"/>
                    <a:pt x="459" y="281"/>
                    <a:pt x="448" y="258"/>
                  </a:cubicBezTo>
                  <a:cubicBezTo>
                    <a:pt x="426" y="224"/>
                    <a:pt x="370" y="168"/>
                    <a:pt x="336" y="179"/>
                  </a:cubicBezTo>
                  <a:cubicBezTo>
                    <a:pt x="314" y="179"/>
                    <a:pt x="280" y="191"/>
                    <a:pt x="247" y="191"/>
                  </a:cubicBezTo>
                  <a:cubicBezTo>
                    <a:pt x="224" y="179"/>
                    <a:pt x="213" y="191"/>
                    <a:pt x="213" y="247"/>
                  </a:cubicBezTo>
                  <a:cubicBezTo>
                    <a:pt x="202" y="303"/>
                    <a:pt x="190" y="359"/>
                    <a:pt x="224" y="381"/>
                  </a:cubicBezTo>
                  <a:cubicBezTo>
                    <a:pt x="247" y="404"/>
                    <a:pt x="258" y="460"/>
                    <a:pt x="202" y="448"/>
                  </a:cubicBezTo>
                  <a:cubicBezTo>
                    <a:pt x="157" y="437"/>
                    <a:pt x="123" y="471"/>
                    <a:pt x="112" y="482"/>
                  </a:cubicBezTo>
                  <a:cubicBezTo>
                    <a:pt x="101" y="505"/>
                    <a:pt x="23" y="482"/>
                    <a:pt x="11" y="516"/>
                  </a:cubicBezTo>
                  <a:cubicBezTo>
                    <a:pt x="0" y="538"/>
                    <a:pt x="0" y="617"/>
                    <a:pt x="23" y="639"/>
                  </a:cubicBezTo>
                  <a:cubicBezTo>
                    <a:pt x="34" y="650"/>
                    <a:pt x="45" y="661"/>
                    <a:pt x="56" y="661"/>
                  </a:cubicBezTo>
                  <a:cubicBezTo>
                    <a:pt x="90" y="639"/>
                    <a:pt x="157" y="617"/>
                    <a:pt x="202" y="650"/>
                  </a:cubicBezTo>
                  <a:cubicBezTo>
                    <a:pt x="258" y="684"/>
                    <a:pt x="359" y="841"/>
                    <a:pt x="359" y="841"/>
                  </a:cubicBezTo>
                  <a:cubicBezTo>
                    <a:pt x="359" y="852"/>
                    <a:pt x="415" y="919"/>
                    <a:pt x="504" y="964"/>
                  </a:cubicBezTo>
                  <a:cubicBezTo>
                    <a:pt x="605" y="1009"/>
                    <a:pt x="682" y="1065"/>
                    <a:pt x="716" y="1099"/>
                  </a:cubicBezTo>
                  <a:cubicBezTo>
                    <a:pt x="750" y="1143"/>
                    <a:pt x="817" y="1210"/>
                    <a:pt x="873" y="1210"/>
                  </a:cubicBezTo>
                  <a:cubicBezTo>
                    <a:pt x="940" y="1210"/>
                    <a:pt x="1041" y="1210"/>
                    <a:pt x="1142" y="1255"/>
                  </a:cubicBezTo>
                  <a:cubicBezTo>
                    <a:pt x="1243" y="1300"/>
                    <a:pt x="1523" y="1401"/>
                    <a:pt x="1590" y="1457"/>
                  </a:cubicBezTo>
                  <a:cubicBezTo>
                    <a:pt x="1669" y="1513"/>
                    <a:pt x="1680" y="1524"/>
                    <a:pt x="1702" y="1536"/>
                  </a:cubicBezTo>
                  <a:cubicBezTo>
                    <a:pt x="1736" y="1536"/>
                    <a:pt x="1938" y="1547"/>
                    <a:pt x="1982" y="1558"/>
                  </a:cubicBezTo>
                  <a:cubicBezTo>
                    <a:pt x="2016" y="1558"/>
                    <a:pt x="2095" y="1558"/>
                    <a:pt x="2095" y="1569"/>
                  </a:cubicBezTo>
                  <a:cubicBezTo>
                    <a:pt x="2095" y="1592"/>
                    <a:pt x="2095" y="1603"/>
                    <a:pt x="2117" y="1603"/>
                  </a:cubicBezTo>
                  <a:cubicBezTo>
                    <a:pt x="2151" y="1592"/>
                    <a:pt x="2251" y="1603"/>
                    <a:pt x="2296" y="1625"/>
                  </a:cubicBezTo>
                  <a:cubicBezTo>
                    <a:pt x="2319" y="1648"/>
                    <a:pt x="2375" y="1692"/>
                    <a:pt x="2420" y="1726"/>
                  </a:cubicBezTo>
                  <a:cubicBezTo>
                    <a:pt x="2442" y="1704"/>
                    <a:pt x="2498" y="1704"/>
                    <a:pt x="2543" y="1715"/>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52" name="Freeform 31"/>
            <p:cNvSpPr>
              <a:spLocks noChangeArrowheads="1"/>
            </p:cNvSpPr>
            <p:nvPr/>
          </p:nvSpPr>
          <p:spPr bwMode="auto">
            <a:xfrm>
              <a:off x="6834188" y="4889500"/>
              <a:ext cx="915987" cy="871538"/>
            </a:xfrm>
            <a:custGeom>
              <a:avLst/>
              <a:gdLst>
                <a:gd name="T0" fmla="*/ 90 w 2545"/>
                <a:gd name="T1" fmla="*/ 1154 h 2421"/>
                <a:gd name="T2" fmla="*/ 56 w 2545"/>
                <a:gd name="T3" fmla="*/ 1344 h 2421"/>
                <a:gd name="T4" fmla="*/ 79 w 2545"/>
                <a:gd name="T5" fmla="*/ 1434 h 2421"/>
                <a:gd name="T6" fmla="*/ 516 w 2545"/>
                <a:gd name="T7" fmla="*/ 1670 h 2421"/>
                <a:gd name="T8" fmla="*/ 1065 w 2545"/>
                <a:gd name="T9" fmla="*/ 2118 h 2421"/>
                <a:gd name="T10" fmla="*/ 1368 w 2545"/>
                <a:gd name="T11" fmla="*/ 2420 h 2421"/>
                <a:gd name="T12" fmla="*/ 1446 w 2545"/>
                <a:gd name="T13" fmla="*/ 2039 h 2421"/>
                <a:gd name="T14" fmla="*/ 1659 w 2545"/>
                <a:gd name="T15" fmla="*/ 1277 h 2421"/>
                <a:gd name="T16" fmla="*/ 2522 w 2545"/>
                <a:gd name="T17" fmla="*/ 1098 h 2421"/>
                <a:gd name="T18" fmla="*/ 2455 w 2545"/>
                <a:gd name="T19" fmla="*/ 1008 h 2421"/>
                <a:gd name="T20" fmla="*/ 2343 w 2545"/>
                <a:gd name="T21" fmla="*/ 941 h 2421"/>
                <a:gd name="T22" fmla="*/ 2219 w 2545"/>
                <a:gd name="T23" fmla="*/ 784 h 2421"/>
                <a:gd name="T24" fmla="*/ 2062 w 2545"/>
                <a:gd name="T25" fmla="*/ 706 h 2421"/>
                <a:gd name="T26" fmla="*/ 1973 w 2545"/>
                <a:gd name="T27" fmla="*/ 627 h 2421"/>
                <a:gd name="T28" fmla="*/ 1861 w 2545"/>
                <a:gd name="T29" fmla="*/ 549 h 2421"/>
                <a:gd name="T30" fmla="*/ 1805 w 2545"/>
                <a:gd name="T31" fmla="*/ 459 h 2421"/>
                <a:gd name="T32" fmla="*/ 1805 w 2545"/>
                <a:gd name="T33" fmla="*/ 392 h 2421"/>
                <a:gd name="T34" fmla="*/ 1670 w 2545"/>
                <a:gd name="T35" fmla="*/ 336 h 2421"/>
                <a:gd name="T36" fmla="*/ 1637 w 2545"/>
                <a:gd name="T37" fmla="*/ 224 h 2421"/>
                <a:gd name="T38" fmla="*/ 1536 w 2545"/>
                <a:gd name="T39" fmla="*/ 134 h 2421"/>
                <a:gd name="T40" fmla="*/ 1435 w 2545"/>
                <a:gd name="T41" fmla="*/ 44 h 2421"/>
                <a:gd name="T42" fmla="*/ 1334 w 2545"/>
                <a:gd name="T43" fmla="*/ 67 h 2421"/>
                <a:gd name="T44" fmla="*/ 1177 w 2545"/>
                <a:gd name="T45" fmla="*/ 190 h 2421"/>
                <a:gd name="T46" fmla="*/ 1054 w 2545"/>
                <a:gd name="T47" fmla="*/ 291 h 2421"/>
                <a:gd name="T48" fmla="*/ 964 w 2545"/>
                <a:gd name="T49" fmla="*/ 370 h 2421"/>
                <a:gd name="T50" fmla="*/ 897 w 2545"/>
                <a:gd name="T51" fmla="*/ 459 h 2421"/>
                <a:gd name="T52" fmla="*/ 819 w 2545"/>
                <a:gd name="T53" fmla="*/ 347 h 2421"/>
                <a:gd name="T54" fmla="*/ 706 w 2545"/>
                <a:gd name="T55" fmla="*/ 302 h 2421"/>
                <a:gd name="T56" fmla="*/ 673 w 2545"/>
                <a:gd name="T57" fmla="*/ 123 h 2421"/>
                <a:gd name="T58" fmla="*/ 594 w 2545"/>
                <a:gd name="T59" fmla="*/ 33 h 2421"/>
                <a:gd name="T60" fmla="*/ 448 w 2545"/>
                <a:gd name="T61" fmla="*/ 190 h 2421"/>
                <a:gd name="T62" fmla="*/ 426 w 2545"/>
                <a:gd name="T63" fmla="*/ 313 h 2421"/>
                <a:gd name="T64" fmla="*/ 337 w 2545"/>
                <a:gd name="T65" fmla="*/ 493 h 2421"/>
                <a:gd name="T66" fmla="*/ 281 w 2545"/>
                <a:gd name="T67" fmla="*/ 537 h 2421"/>
                <a:gd name="T68" fmla="*/ 202 w 2545"/>
                <a:gd name="T69" fmla="*/ 616 h 2421"/>
                <a:gd name="T70" fmla="*/ 0 w 2545"/>
                <a:gd name="T71" fmla="*/ 1120 h 2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45" h="2421">
                  <a:moveTo>
                    <a:pt x="90" y="1154"/>
                  </a:moveTo>
                  <a:lnTo>
                    <a:pt x="90" y="1154"/>
                  </a:lnTo>
                  <a:cubicBezTo>
                    <a:pt x="101" y="1188"/>
                    <a:pt x="101" y="1277"/>
                    <a:pt x="79" y="1288"/>
                  </a:cubicBezTo>
                  <a:cubicBezTo>
                    <a:pt x="56" y="1288"/>
                    <a:pt x="56" y="1311"/>
                    <a:pt x="56" y="1344"/>
                  </a:cubicBezTo>
                  <a:cubicBezTo>
                    <a:pt x="45" y="1367"/>
                    <a:pt x="45" y="1401"/>
                    <a:pt x="34" y="1423"/>
                  </a:cubicBezTo>
                  <a:cubicBezTo>
                    <a:pt x="56" y="1423"/>
                    <a:pt x="68" y="1434"/>
                    <a:pt x="79" y="1434"/>
                  </a:cubicBezTo>
                  <a:cubicBezTo>
                    <a:pt x="123" y="1434"/>
                    <a:pt x="180" y="1501"/>
                    <a:pt x="269" y="1546"/>
                  </a:cubicBezTo>
                  <a:cubicBezTo>
                    <a:pt x="370" y="1591"/>
                    <a:pt x="482" y="1647"/>
                    <a:pt x="516" y="1670"/>
                  </a:cubicBezTo>
                  <a:cubicBezTo>
                    <a:pt x="538" y="1703"/>
                    <a:pt x="729" y="1849"/>
                    <a:pt x="830" y="1927"/>
                  </a:cubicBezTo>
                  <a:cubicBezTo>
                    <a:pt x="942" y="2006"/>
                    <a:pt x="1043" y="2084"/>
                    <a:pt x="1065" y="2118"/>
                  </a:cubicBezTo>
                  <a:cubicBezTo>
                    <a:pt x="1087" y="2140"/>
                    <a:pt x="1278" y="2353"/>
                    <a:pt x="1334" y="2398"/>
                  </a:cubicBezTo>
                  <a:cubicBezTo>
                    <a:pt x="1345" y="2398"/>
                    <a:pt x="1356" y="2409"/>
                    <a:pt x="1368" y="2420"/>
                  </a:cubicBezTo>
                  <a:cubicBezTo>
                    <a:pt x="1368" y="2420"/>
                    <a:pt x="1401" y="2252"/>
                    <a:pt x="1401" y="2196"/>
                  </a:cubicBezTo>
                  <a:cubicBezTo>
                    <a:pt x="1412" y="2151"/>
                    <a:pt x="1457" y="2073"/>
                    <a:pt x="1446" y="2039"/>
                  </a:cubicBezTo>
                  <a:cubicBezTo>
                    <a:pt x="1435" y="2017"/>
                    <a:pt x="1334" y="1950"/>
                    <a:pt x="1334" y="1950"/>
                  </a:cubicBezTo>
                  <a:cubicBezTo>
                    <a:pt x="1659" y="1277"/>
                    <a:pt x="1659" y="1277"/>
                    <a:pt x="1659" y="1277"/>
                  </a:cubicBezTo>
                  <a:cubicBezTo>
                    <a:pt x="2522" y="1244"/>
                    <a:pt x="2522" y="1244"/>
                    <a:pt x="2522" y="1244"/>
                  </a:cubicBezTo>
                  <a:cubicBezTo>
                    <a:pt x="2522" y="1244"/>
                    <a:pt x="2488" y="1132"/>
                    <a:pt x="2522" y="1098"/>
                  </a:cubicBezTo>
                  <a:cubicBezTo>
                    <a:pt x="2544" y="1064"/>
                    <a:pt x="2544" y="1053"/>
                    <a:pt x="2522" y="1042"/>
                  </a:cubicBezTo>
                  <a:cubicBezTo>
                    <a:pt x="2488" y="1031"/>
                    <a:pt x="2488" y="997"/>
                    <a:pt x="2455" y="1008"/>
                  </a:cubicBezTo>
                  <a:cubicBezTo>
                    <a:pt x="2410" y="1019"/>
                    <a:pt x="2399" y="1008"/>
                    <a:pt x="2387" y="986"/>
                  </a:cubicBezTo>
                  <a:cubicBezTo>
                    <a:pt x="2376" y="963"/>
                    <a:pt x="2354" y="941"/>
                    <a:pt x="2343" y="941"/>
                  </a:cubicBezTo>
                  <a:cubicBezTo>
                    <a:pt x="2332" y="930"/>
                    <a:pt x="2320" y="885"/>
                    <a:pt x="2320" y="863"/>
                  </a:cubicBezTo>
                  <a:cubicBezTo>
                    <a:pt x="2309" y="829"/>
                    <a:pt x="2253" y="784"/>
                    <a:pt x="2219" y="784"/>
                  </a:cubicBezTo>
                  <a:cubicBezTo>
                    <a:pt x="2186" y="784"/>
                    <a:pt x="2141" y="784"/>
                    <a:pt x="2130" y="762"/>
                  </a:cubicBezTo>
                  <a:cubicBezTo>
                    <a:pt x="2119" y="739"/>
                    <a:pt x="2074" y="762"/>
                    <a:pt x="2062" y="706"/>
                  </a:cubicBezTo>
                  <a:cubicBezTo>
                    <a:pt x="2051" y="661"/>
                    <a:pt x="2040" y="661"/>
                    <a:pt x="2018" y="672"/>
                  </a:cubicBezTo>
                  <a:cubicBezTo>
                    <a:pt x="1984" y="672"/>
                    <a:pt x="1995" y="650"/>
                    <a:pt x="1973" y="627"/>
                  </a:cubicBezTo>
                  <a:cubicBezTo>
                    <a:pt x="1950" y="605"/>
                    <a:pt x="1928" y="594"/>
                    <a:pt x="1917" y="571"/>
                  </a:cubicBezTo>
                  <a:cubicBezTo>
                    <a:pt x="1894" y="549"/>
                    <a:pt x="1894" y="560"/>
                    <a:pt x="1861" y="549"/>
                  </a:cubicBezTo>
                  <a:cubicBezTo>
                    <a:pt x="1827" y="526"/>
                    <a:pt x="1793" y="470"/>
                    <a:pt x="1793" y="470"/>
                  </a:cubicBezTo>
                  <a:cubicBezTo>
                    <a:pt x="1793" y="470"/>
                    <a:pt x="1793" y="459"/>
                    <a:pt x="1805" y="459"/>
                  </a:cubicBezTo>
                  <a:lnTo>
                    <a:pt x="1805" y="459"/>
                  </a:lnTo>
                  <a:cubicBezTo>
                    <a:pt x="1805" y="459"/>
                    <a:pt x="1838" y="381"/>
                    <a:pt x="1805" y="392"/>
                  </a:cubicBezTo>
                  <a:cubicBezTo>
                    <a:pt x="1771" y="392"/>
                    <a:pt x="1771" y="347"/>
                    <a:pt x="1749" y="358"/>
                  </a:cubicBezTo>
                  <a:cubicBezTo>
                    <a:pt x="1726" y="370"/>
                    <a:pt x="1704" y="325"/>
                    <a:pt x="1670" y="336"/>
                  </a:cubicBezTo>
                  <a:cubicBezTo>
                    <a:pt x="1648" y="358"/>
                    <a:pt x="1625" y="325"/>
                    <a:pt x="1637" y="302"/>
                  </a:cubicBezTo>
                  <a:cubicBezTo>
                    <a:pt x="1659" y="269"/>
                    <a:pt x="1614" y="235"/>
                    <a:pt x="1637" y="224"/>
                  </a:cubicBezTo>
                  <a:cubicBezTo>
                    <a:pt x="1659" y="213"/>
                    <a:pt x="1614" y="157"/>
                    <a:pt x="1592" y="168"/>
                  </a:cubicBezTo>
                  <a:cubicBezTo>
                    <a:pt x="1558" y="168"/>
                    <a:pt x="1525" y="157"/>
                    <a:pt x="1536" y="134"/>
                  </a:cubicBezTo>
                  <a:cubicBezTo>
                    <a:pt x="1547" y="101"/>
                    <a:pt x="1513" y="44"/>
                    <a:pt x="1491" y="33"/>
                  </a:cubicBezTo>
                  <a:cubicBezTo>
                    <a:pt x="1457" y="33"/>
                    <a:pt x="1435" y="11"/>
                    <a:pt x="1435" y="44"/>
                  </a:cubicBezTo>
                  <a:cubicBezTo>
                    <a:pt x="1423" y="67"/>
                    <a:pt x="1412" y="0"/>
                    <a:pt x="1390" y="11"/>
                  </a:cubicBezTo>
                  <a:cubicBezTo>
                    <a:pt x="1368" y="22"/>
                    <a:pt x="1356" y="67"/>
                    <a:pt x="1334" y="67"/>
                  </a:cubicBezTo>
                  <a:cubicBezTo>
                    <a:pt x="1323" y="67"/>
                    <a:pt x="1312" y="89"/>
                    <a:pt x="1278" y="123"/>
                  </a:cubicBezTo>
                  <a:cubicBezTo>
                    <a:pt x="1256" y="146"/>
                    <a:pt x="1199" y="168"/>
                    <a:pt x="1177" y="190"/>
                  </a:cubicBezTo>
                  <a:cubicBezTo>
                    <a:pt x="1166" y="201"/>
                    <a:pt x="1166" y="257"/>
                    <a:pt x="1143" y="257"/>
                  </a:cubicBezTo>
                  <a:cubicBezTo>
                    <a:pt x="1110" y="257"/>
                    <a:pt x="1054" y="257"/>
                    <a:pt x="1054" y="291"/>
                  </a:cubicBezTo>
                  <a:cubicBezTo>
                    <a:pt x="1043" y="313"/>
                    <a:pt x="1020" y="325"/>
                    <a:pt x="998" y="313"/>
                  </a:cubicBezTo>
                  <a:cubicBezTo>
                    <a:pt x="975" y="313"/>
                    <a:pt x="987" y="370"/>
                    <a:pt x="964" y="370"/>
                  </a:cubicBezTo>
                  <a:cubicBezTo>
                    <a:pt x="953" y="381"/>
                    <a:pt x="942" y="437"/>
                    <a:pt x="942" y="459"/>
                  </a:cubicBezTo>
                  <a:cubicBezTo>
                    <a:pt x="942" y="470"/>
                    <a:pt x="897" y="482"/>
                    <a:pt x="897" y="459"/>
                  </a:cubicBezTo>
                  <a:cubicBezTo>
                    <a:pt x="897" y="426"/>
                    <a:pt x="830" y="426"/>
                    <a:pt x="841" y="403"/>
                  </a:cubicBezTo>
                  <a:cubicBezTo>
                    <a:pt x="852" y="370"/>
                    <a:pt x="852" y="347"/>
                    <a:pt x="819" y="347"/>
                  </a:cubicBezTo>
                  <a:cubicBezTo>
                    <a:pt x="774" y="358"/>
                    <a:pt x="740" y="358"/>
                    <a:pt x="729" y="336"/>
                  </a:cubicBezTo>
                  <a:cubicBezTo>
                    <a:pt x="729" y="313"/>
                    <a:pt x="717" y="302"/>
                    <a:pt x="706" y="302"/>
                  </a:cubicBezTo>
                  <a:cubicBezTo>
                    <a:pt x="695" y="302"/>
                    <a:pt x="695" y="168"/>
                    <a:pt x="695" y="168"/>
                  </a:cubicBezTo>
                  <a:cubicBezTo>
                    <a:pt x="695" y="168"/>
                    <a:pt x="661" y="146"/>
                    <a:pt x="673" y="123"/>
                  </a:cubicBezTo>
                  <a:cubicBezTo>
                    <a:pt x="673" y="101"/>
                    <a:pt x="661" y="89"/>
                    <a:pt x="639" y="89"/>
                  </a:cubicBezTo>
                  <a:cubicBezTo>
                    <a:pt x="617" y="89"/>
                    <a:pt x="605" y="56"/>
                    <a:pt x="594" y="33"/>
                  </a:cubicBezTo>
                  <a:cubicBezTo>
                    <a:pt x="572" y="22"/>
                    <a:pt x="516" y="22"/>
                    <a:pt x="482" y="44"/>
                  </a:cubicBezTo>
                  <a:cubicBezTo>
                    <a:pt x="460" y="67"/>
                    <a:pt x="437" y="157"/>
                    <a:pt x="448" y="190"/>
                  </a:cubicBezTo>
                  <a:cubicBezTo>
                    <a:pt x="460" y="213"/>
                    <a:pt x="505" y="213"/>
                    <a:pt x="482" y="246"/>
                  </a:cubicBezTo>
                  <a:cubicBezTo>
                    <a:pt x="460" y="269"/>
                    <a:pt x="437" y="291"/>
                    <a:pt x="426" y="313"/>
                  </a:cubicBezTo>
                  <a:cubicBezTo>
                    <a:pt x="426" y="347"/>
                    <a:pt x="404" y="336"/>
                    <a:pt x="392" y="392"/>
                  </a:cubicBezTo>
                  <a:cubicBezTo>
                    <a:pt x="381" y="437"/>
                    <a:pt x="348" y="459"/>
                    <a:pt x="337" y="493"/>
                  </a:cubicBezTo>
                  <a:cubicBezTo>
                    <a:pt x="337" y="515"/>
                    <a:pt x="325" y="537"/>
                    <a:pt x="303" y="549"/>
                  </a:cubicBezTo>
                  <a:cubicBezTo>
                    <a:pt x="292" y="549"/>
                    <a:pt x="292" y="537"/>
                    <a:pt x="281" y="537"/>
                  </a:cubicBezTo>
                  <a:cubicBezTo>
                    <a:pt x="281" y="560"/>
                    <a:pt x="281" y="571"/>
                    <a:pt x="269" y="571"/>
                  </a:cubicBezTo>
                  <a:cubicBezTo>
                    <a:pt x="236" y="582"/>
                    <a:pt x="202" y="582"/>
                    <a:pt x="202" y="616"/>
                  </a:cubicBezTo>
                  <a:cubicBezTo>
                    <a:pt x="191" y="650"/>
                    <a:pt x="157" y="661"/>
                    <a:pt x="157" y="661"/>
                  </a:cubicBezTo>
                  <a:cubicBezTo>
                    <a:pt x="0" y="1120"/>
                    <a:pt x="0" y="1120"/>
                    <a:pt x="0" y="1120"/>
                  </a:cubicBezTo>
                  <a:cubicBezTo>
                    <a:pt x="0" y="1120"/>
                    <a:pt x="79" y="1109"/>
                    <a:pt x="90" y="1154"/>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53" name="Freeform 32"/>
            <p:cNvSpPr>
              <a:spLocks noChangeArrowheads="1"/>
            </p:cNvSpPr>
            <p:nvPr/>
          </p:nvSpPr>
          <p:spPr bwMode="auto">
            <a:xfrm>
              <a:off x="5729288" y="4752975"/>
              <a:ext cx="1162050" cy="779463"/>
            </a:xfrm>
            <a:custGeom>
              <a:avLst/>
              <a:gdLst>
                <a:gd name="T0" fmla="*/ 123 w 3228"/>
                <a:gd name="T1" fmla="*/ 683 h 2163"/>
                <a:gd name="T2" fmla="*/ 112 w 3228"/>
                <a:gd name="T3" fmla="*/ 795 h 2163"/>
                <a:gd name="T4" fmla="*/ 202 w 3228"/>
                <a:gd name="T5" fmla="*/ 863 h 2163"/>
                <a:gd name="T6" fmla="*/ 235 w 3228"/>
                <a:gd name="T7" fmla="*/ 1109 h 2163"/>
                <a:gd name="T8" fmla="*/ 336 w 3228"/>
                <a:gd name="T9" fmla="*/ 1176 h 2163"/>
                <a:gd name="T10" fmla="*/ 369 w 3228"/>
                <a:gd name="T11" fmla="*/ 1244 h 2163"/>
                <a:gd name="T12" fmla="*/ 325 w 3228"/>
                <a:gd name="T13" fmla="*/ 1456 h 2163"/>
                <a:gd name="T14" fmla="*/ 224 w 3228"/>
                <a:gd name="T15" fmla="*/ 1546 h 2163"/>
                <a:gd name="T16" fmla="*/ 157 w 3228"/>
                <a:gd name="T17" fmla="*/ 1647 h 2163"/>
                <a:gd name="T18" fmla="*/ 0 w 3228"/>
                <a:gd name="T19" fmla="*/ 1703 h 2163"/>
                <a:gd name="T20" fmla="*/ 224 w 3228"/>
                <a:gd name="T21" fmla="*/ 1838 h 2163"/>
                <a:gd name="T22" fmla="*/ 638 w 3228"/>
                <a:gd name="T23" fmla="*/ 2028 h 2163"/>
                <a:gd name="T24" fmla="*/ 975 w 3228"/>
                <a:gd name="T25" fmla="*/ 2017 h 2163"/>
                <a:gd name="T26" fmla="*/ 1535 w 3228"/>
                <a:gd name="T27" fmla="*/ 2140 h 2163"/>
                <a:gd name="T28" fmla="*/ 1882 w 3228"/>
                <a:gd name="T29" fmla="*/ 2006 h 2163"/>
                <a:gd name="T30" fmla="*/ 2275 w 3228"/>
                <a:gd name="T31" fmla="*/ 1838 h 2163"/>
                <a:gd name="T32" fmla="*/ 2375 w 3228"/>
                <a:gd name="T33" fmla="*/ 1725 h 2163"/>
                <a:gd name="T34" fmla="*/ 2544 w 3228"/>
                <a:gd name="T35" fmla="*/ 1714 h 2163"/>
                <a:gd name="T36" fmla="*/ 2443 w 3228"/>
                <a:gd name="T37" fmla="*/ 1647 h 2163"/>
                <a:gd name="T38" fmla="*/ 2510 w 3228"/>
                <a:gd name="T39" fmla="*/ 1625 h 2163"/>
                <a:gd name="T40" fmla="*/ 2600 w 3228"/>
                <a:gd name="T41" fmla="*/ 1613 h 2163"/>
                <a:gd name="T42" fmla="*/ 2622 w 3228"/>
                <a:gd name="T43" fmla="*/ 1692 h 2163"/>
                <a:gd name="T44" fmla="*/ 2700 w 3228"/>
                <a:gd name="T45" fmla="*/ 1613 h 2163"/>
                <a:gd name="T46" fmla="*/ 2723 w 3228"/>
                <a:gd name="T47" fmla="*/ 1681 h 2163"/>
                <a:gd name="T48" fmla="*/ 2667 w 3228"/>
                <a:gd name="T49" fmla="*/ 1737 h 2163"/>
                <a:gd name="T50" fmla="*/ 2880 w 3228"/>
                <a:gd name="T51" fmla="*/ 1725 h 2163"/>
                <a:gd name="T52" fmla="*/ 3104 w 3228"/>
                <a:gd name="T53" fmla="*/ 1804 h 2163"/>
                <a:gd name="T54" fmla="*/ 3149 w 3228"/>
                <a:gd name="T55" fmla="*/ 1669 h 2163"/>
                <a:gd name="T56" fmla="*/ 3070 w 3228"/>
                <a:gd name="T57" fmla="*/ 1501 h 2163"/>
                <a:gd name="T58" fmla="*/ 2533 w 3228"/>
                <a:gd name="T59" fmla="*/ 1053 h 2163"/>
                <a:gd name="T60" fmla="*/ 2420 w 3228"/>
                <a:gd name="T61" fmla="*/ 930 h 2163"/>
                <a:gd name="T62" fmla="*/ 2342 w 3228"/>
                <a:gd name="T63" fmla="*/ 818 h 2163"/>
                <a:gd name="T64" fmla="*/ 2308 w 3228"/>
                <a:gd name="T65" fmla="*/ 739 h 2163"/>
                <a:gd name="T66" fmla="*/ 2252 w 3228"/>
                <a:gd name="T67" fmla="*/ 650 h 2163"/>
                <a:gd name="T68" fmla="*/ 2140 w 3228"/>
                <a:gd name="T69" fmla="*/ 762 h 2163"/>
                <a:gd name="T70" fmla="*/ 2039 w 3228"/>
                <a:gd name="T71" fmla="*/ 818 h 2163"/>
                <a:gd name="T72" fmla="*/ 1860 w 3228"/>
                <a:gd name="T73" fmla="*/ 717 h 2163"/>
                <a:gd name="T74" fmla="*/ 1871 w 3228"/>
                <a:gd name="T75" fmla="*/ 582 h 2163"/>
                <a:gd name="T76" fmla="*/ 1838 w 3228"/>
                <a:gd name="T77" fmla="*/ 369 h 2163"/>
                <a:gd name="T78" fmla="*/ 1613 w 3228"/>
                <a:gd name="T79" fmla="*/ 392 h 2163"/>
                <a:gd name="T80" fmla="*/ 1502 w 3228"/>
                <a:gd name="T81" fmla="*/ 224 h 2163"/>
                <a:gd name="T82" fmla="*/ 1289 w 3228"/>
                <a:gd name="T83" fmla="*/ 11 h 2163"/>
                <a:gd name="T84" fmla="*/ 1289 w 3228"/>
                <a:gd name="T85" fmla="*/ 201 h 2163"/>
                <a:gd name="T86" fmla="*/ 1233 w 3228"/>
                <a:gd name="T87" fmla="*/ 246 h 2163"/>
                <a:gd name="T88" fmla="*/ 1154 w 3228"/>
                <a:gd name="T89" fmla="*/ 347 h 2163"/>
                <a:gd name="T90" fmla="*/ 986 w 3228"/>
                <a:gd name="T91" fmla="*/ 414 h 2163"/>
                <a:gd name="T92" fmla="*/ 818 w 3228"/>
                <a:gd name="T93" fmla="*/ 459 h 2163"/>
                <a:gd name="T94" fmla="*/ 728 w 3228"/>
                <a:gd name="T95" fmla="*/ 493 h 2163"/>
                <a:gd name="T96" fmla="*/ 627 w 3228"/>
                <a:gd name="T97" fmla="*/ 358 h 2163"/>
                <a:gd name="T98" fmla="*/ 482 w 3228"/>
                <a:gd name="T99" fmla="*/ 425 h 2163"/>
                <a:gd name="T100" fmla="*/ 571 w 3228"/>
                <a:gd name="T101" fmla="*/ 515 h 2163"/>
                <a:gd name="T102" fmla="*/ 459 w 3228"/>
                <a:gd name="T103" fmla="*/ 582 h 2163"/>
                <a:gd name="T104" fmla="*/ 224 w 3228"/>
                <a:gd name="T105" fmla="*/ 627 h 2163"/>
                <a:gd name="T106" fmla="*/ 123 w 3228"/>
                <a:gd name="T107" fmla="*/ 627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28" h="2163">
                  <a:moveTo>
                    <a:pt x="123" y="683"/>
                  </a:moveTo>
                  <a:lnTo>
                    <a:pt x="123" y="683"/>
                  </a:lnTo>
                  <a:cubicBezTo>
                    <a:pt x="89" y="694"/>
                    <a:pt x="78" y="717"/>
                    <a:pt x="100" y="739"/>
                  </a:cubicBezTo>
                  <a:cubicBezTo>
                    <a:pt x="112" y="751"/>
                    <a:pt x="100" y="784"/>
                    <a:pt x="112" y="795"/>
                  </a:cubicBezTo>
                  <a:cubicBezTo>
                    <a:pt x="134" y="807"/>
                    <a:pt x="157" y="807"/>
                    <a:pt x="157" y="840"/>
                  </a:cubicBezTo>
                  <a:cubicBezTo>
                    <a:pt x="157" y="863"/>
                    <a:pt x="168" y="863"/>
                    <a:pt x="202" y="863"/>
                  </a:cubicBezTo>
                  <a:cubicBezTo>
                    <a:pt x="235" y="863"/>
                    <a:pt x="257" y="885"/>
                    <a:pt x="235" y="907"/>
                  </a:cubicBezTo>
                  <a:cubicBezTo>
                    <a:pt x="213" y="930"/>
                    <a:pt x="224" y="1098"/>
                    <a:pt x="235" y="1109"/>
                  </a:cubicBezTo>
                  <a:cubicBezTo>
                    <a:pt x="235" y="1120"/>
                    <a:pt x="269" y="1131"/>
                    <a:pt x="291" y="1131"/>
                  </a:cubicBezTo>
                  <a:cubicBezTo>
                    <a:pt x="313" y="1131"/>
                    <a:pt x="313" y="1165"/>
                    <a:pt x="336" y="1176"/>
                  </a:cubicBezTo>
                  <a:cubicBezTo>
                    <a:pt x="358" y="1187"/>
                    <a:pt x="392" y="1187"/>
                    <a:pt x="403" y="1199"/>
                  </a:cubicBezTo>
                  <a:cubicBezTo>
                    <a:pt x="414" y="1210"/>
                    <a:pt x="381" y="1221"/>
                    <a:pt x="369" y="1244"/>
                  </a:cubicBezTo>
                  <a:cubicBezTo>
                    <a:pt x="358" y="1255"/>
                    <a:pt x="358" y="1389"/>
                    <a:pt x="358" y="1412"/>
                  </a:cubicBezTo>
                  <a:cubicBezTo>
                    <a:pt x="369" y="1434"/>
                    <a:pt x="347" y="1445"/>
                    <a:pt x="325" y="1456"/>
                  </a:cubicBezTo>
                  <a:cubicBezTo>
                    <a:pt x="302" y="1479"/>
                    <a:pt x="291" y="1513"/>
                    <a:pt x="291" y="1535"/>
                  </a:cubicBezTo>
                  <a:cubicBezTo>
                    <a:pt x="280" y="1558"/>
                    <a:pt x="257" y="1558"/>
                    <a:pt x="224" y="1546"/>
                  </a:cubicBezTo>
                  <a:cubicBezTo>
                    <a:pt x="190" y="1524"/>
                    <a:pt x="157" y="1558"/>
                    <a:pt x="179" y="1580"/>
                  </a:cubicBezTo>
                  <a:cubicBezTo>
                    <a:pt x="190" y="1591"/>
                    <a:pt x="179" y="1647"/>
                    <a:pt x="157" y="1647"/>
                  </a:cubicBezTo>
                  <a:cubicBezTo>
                    <a:pt x="145" y="1658"/>
                    <a:pt x="179" y="1692"/>
                    <a:pt x="123" y="1692"/>
                  </a:cubicBezTo>
                  <a:cubicBezTo>
                    <a:pt x="78" y="1681"/>
                    <a:pt x="22" y="1681"/>
                    <a:pt x="0" y="1703"/>
                  </a:cubicBezTo>
                  <a:cubicBezTo>
                    <a:pt x="0" y="1714"/>
                    <a:pt x="11" y="1714"/>
                    <a:pt x="22" y="1725"/>
                  </a:cubicBezTo>
                  <a:cubicBezTo>
                    <a:pt x="44" y="1759"/>
                    <a:pt x="145" y="1826"/>
                    <a:pt x="224" y="1838"/>
                  </a:cubicBezTo>
                  <a:cubicBezTo>
                    <a:pt x="302" y="1849"/>
                    <a:pt x="448" y="1894"/>
                    <a:pt x="504" y="1916"/>
                  </a:cubicBezTo>
                  <a:cubicBezTo>
                    <a:pt x="549" y="1949"/>
                    <a:pt x="605" y="2017"/>
                    <a:pt x="638" y="2028"/>
                  </a:cubicBezTo>
                  <a:cubicBezTo>
                    <a:pt x="661" y="2051"/>
                    <a:pt x="672" y="2039"/>
                    <a:pt x="683" y="2028"/>
                  </a:cubicBezTo>
                  <a:cubicBezTo>
                    <a:pt x="706" y="2017"/>
                    <a:pt x="862" y="2006"/>
                    <a:pt x="975" y="2017"/>
                  </a:cubicBezTo>
                  <a:cubicBezTo>
                    <a:pt x="1075" y="2039"/>
                    <a:pt x="1221" y="2118"/>
                    <a:pt x="1300" y="2140"/>
                  </a:cubicBezTo>
                  <a:cubicBezTo>
                    <a:pt x="1367" y="2162"/>
                    <a:pt x="1468" y="2162"/>
                    <a:pt x="1535" y="2140"/>
                  </a:cubicBezTo>
                  <a:cubicBezTo>
                    <a:pt x="1602" y="2118"/>
                    <a:pt x="1737" y="2107"/>
                    <a:pt x="1782" y="2073"/>
                  </a:cubicBezTo>
                  <a:cubicBezTo>
                    <a:pt x="1838" y="2039"/>
                    <a:pt x="1849" y="2017"/>
                    <a:pt x="1882" y="2006"/>
                  </a:cubicBezTo>
                  <a:cubicBezTo>
                    <a:pt x="1916" y="1994"/>
                    <a:pt x="1983" y="1983"/>
                    <a:pt x="2051" y="1961"/>
                  </a:cubicBezTo>
                  <a:cubicBezTo>
                    <a:pt x="2107" y="1927"/>
                    <a:pt x="2230" y="1882"/>
                    <a:pt x="2275" y="1838"/>
                  </a:cubicBezTo>
                  <a:cubicBezTo>
                    <a:pt x="2331" y="1793"/>
                    <a:pt x="2331" y="1793"/>
                    <a:pt x="2331" y="1770"/>
                  </a:cubicBezTo>
                  <a:cubicBezTo>
                    <a:pt x="2331" y="1737"/>
                    <a:pt x="2331" y="1737"/>
                    <a:pt x="2375" y="1725"/>
                  </a:cubicBezTo>
                  <a:cubicBezTo>
                    <a:pt x="2420" y="1714"/>
                    <a:pt x="2488" y="1725"/>
                    <a:pt x="2521" y="1737"/>
                  </a:cubicBezTo>
                  <a:cubicBezTo>
                    <a:pt x="2555" y="1737"/>
                    <a:pt x="2566" y="1714"/>
                    <a:pt x="2544" y="1714"/>
                  </a:cubicBezTo>
                  <a:cubicBezTo>
                    <a:pt x="2521" y="1714"/>
                    <a:pt x="2476" y="1681"/>
                    <a:pt x="2443" y="1681"/>
                  </a:cubicBezTo>
                  <a:cubicBezTo>
                    <a:pt x="2420" y="1669"/>
                    <a:pt x="2398" y="1647"/>
                    <a:pt x="2443" y="1647"/>
                  </a:cubicBezTo>
                  <a:cubicBezTo>
                    <a:pt x="2476" y="1647"/>
                    <a:pt x="2510" y="1658"/>
                    <a:pt x="2521" y="1647"/>
                  </a:cubicBezTo>
                  <a:cubicBezTo>
                    <a:pt x="2533" y="1647"/>
                    <a:pt x="2533" y="1636"/>
                    <a:pt x="2510" y="1625"/>
                  </a:cubicBezTo>
                  <a:cubicBezTo>
                    <a:pt x="2499" y="1602"/>
                    <a:pt x="2521" y="1580"/>
                    <a:pt x="2544" y="1580"/>
                  </a:cubicBezTo>
                  <a:cubicBezTo>
                    <a:pt x="2566" y="1591"/>
                    <a:pt x="2600" y="1602"/>
                    <a:pt x="2600" y="1613"/>
                  </a:cubicBezTo>
                  <a:cubicBezTo>
                    <a:pt x="2611" y="1636"/>
                    <a:pt x="2577" y="1647"/>
                    <a:pt x="2589" y="1669"/>
                  </a:cubicBezTo>
                  <a:cubicBezTo>
                    <a:pt x="2589" y="1692"/>
                    <a:pt x="2600" y="1703"/>
                    <a:pt x="2622" y="1692"/>
                  </a:cubicBezTo>
                  <a:cubicBezTo>
                    <a:pt x="2633" y="1681"/>
                    <a:pt x="2633" y="1647"/>
                    <a:pt x="2644" y="1636"/>
                  </a:cubicBezTo>
                  <a:cubicBezTo>
                    <a:pt x="2656" y="1625"/>
                    <a:pt x="2678" y="1625"/>
                    <a:pt x="2700" y="1613"/>
                  </a:cubicBezTo>
                  <a:cubicBezTo>
                    <a:pt x="2712" y="1602"/>
                    <a:pt x="2734" y="1602"/>
                    <a:pt x="2745" y="1625"/>
                  </a:cubicBezTo>
                  <a:cubicBezTo>
                    <a:pt x="2757" y="1636"/>
                    <a:pt x="2757" y="1658"/>
                    <a:pt x="2723" y="1681"/>
                  </a:cubicBezTo>
                  <a:cubicBezTo>
                    <a:pt x="2689" y="1714"/>
                    <a:pt x="2656" y="1714"/>
                    <a:pt x="2644" y="1725"/>
                  </a:cubicBezTo>
                  <a:cubicBezTo>
                    <a:pt x="2622" y="1737"/>
                    <a:pt x="2622" y="1748"/>
                    <a:pt x="2667" y="1737"/>
                  </a:cubicBezTo>
                  <a:cubicBezTo>
                    <a:pt x="2723" y="1737"/>
                    <a:pt x="2779" y="1725"/>
                    <a:pt x="2824" y="1725"/>
                  </a:cubicBezTo>
                  <a:cubicBezTo>
                    <a:pt x="2846" y="1725"/>
                    <a:pt x="2857" y="1725"/>
                    <a:pt x="2880" y="1725"/>
                  </a:cubicBezTo>
                  <a:cubicBezTo>
                    <a:pt x="2902" y="1737"/>
                    <a:pt x="2925" y="1737"/>
                    <a:pt x="2936" y="1748"/>
                  </a:cubicBezTo>
                  <a:cubicBezTo>
                    <a:pt x="2969" y="1759"/>
                    <a:pt x="3048" y="1793"/>
                    <a:pt x="3104" y="1804"/>
                  </a:cubicBezTo>
                  <a:cubicBezTo>
                    <a:pt x="3115" y="1782"/>
                    <a:pt x="3115" y="1748"/>
                    <a:pt x="3126" y="1725"/>
                  </a:cubicBezTo>
                  <a:cubicBezTo>
                    <a:pt x="3126" y="1692"/>
                    <a:pt x="3126" y="1669"/>
                    <a:pt x="3149" y="1669"/>
                  </a:cubicBezTo>
                  <a:cubicBezTo>
                    <a:pt x="3171" y="1658"/>
                    <a:pt x="3171" y="1569"/>
                    <a:pt x="3160" y="1535"/>
                  </a:cubicBezTo>
                  <a:cubicBezTo>
                    <a:pt x="3149" y="1490"/>
                    <a:pt x="3070" y="1501"/>
                    <a:pt x="3070" y="1501"/>
                  </a:cubicBezTo>
                  <a:cubicBezTo>
                    <a:pt x="3227" y="1042"/>
                    <a:pt x="3227" y="1042"/>
                    <a:pt x="3227" y="1042"/>
                  </a:cubicBezTo>
                  <a:cubicBezTo>
                    <a:pt x="2533" y="1053"/>
                    <a:pt x="2533" y="1053"/>
                    <a:pt x="2533" y="1053"/>
                  </a:cubicBezTo>
                  <a:cubicBezTo>
                    <a:pt x="2533" y="941"/>
                    <a:pt x="2533" y="941"/>
                    <a:pt x="2533" y="941"/>
                  </a:cubicBezTo>
                  <a:cubicBezTo>
                    <a:pt x="2533" y="941"/>
                    <a:pt x="2431" y="941"/>
                    <a:pt x="2420" y="930"/>
                  </a:cubicBezTo>
                  <a:cubicBezTo>
                    <a:pt x="2409" y="907"/>
                    <a:pt x="2387" y="896"/>
                    <a:pt x="2364" y="896"/>
                  </a:cubicBezTo>
                  <a:cubicBezTo>
                    <a:pt x="2353" y="907"/>
                    <a:pt x="2342" y="851"/>
                    <a:pt x="2342" y="818"/>
                  </a:cubicBezTo>
                  <a:cubicBezTo>
                    <a:pt x="2353" y="784"/>
                    <a:pt x="2342" y="784"/>
                    <a:pt x="2308" y="784"/>
                  </a:cubicBezTo>
                  <a:cubicBezTo>
                    <a:pt x="2286" y="784"/>
                    <a:pt x="2297" y="751"/>
                    <a:pt x="2308" y="739"/>
                  </a:cubicBezTo>
                  <a:cubicBezTo>
                    <a:pt x="2331" y="728"/>
                    <a:pt x="2331" y="627"/>
                    <a:pt x="2308" y="627"/>
                  </a:cubicBezTo>
                  <a:cubicBezTo>
                    <a:pt x="2286" y="627"/>
                    <a:pt x="2275" y="650"/>
                    <a:pt x="2252" y="650"/>
                  </a:cubicBezTo>
                  <a:cubicBezTo>
                    <a:pt x="2219" y="638"/>
                    <a:pt x="2207" y="672"/>
                    <a:pt x="2207" y="706"/>
                  </a:cubicBezTo>
                  <a:cubicBezTo>
                    <a:pt x="2196" y="728"/>
                    <a:pt x="2162" y="751"/>
                    <a:pt x="2140" y="762"/>
                  </a:cubicBezTo>
                  <a:cubicBezTo>
                    <a:pt x="2118" y="762"/>
                    <a:pt x="2118" y="795"/>
                    <a:pt x="2095" y="807"/>
                  </a:cubicBezTo>
                  <a:cubicBezTo>
                    <a:pt x="2073" y="829"/>
                    <a:pt x="2073" y="818"/>
                    <a:pt x="2039" y="818"/>
                  </a:cubicBezTo>
                  <a:cubicBezTo>
                    <a:pt x="2006" y="818"/>
                    <a:pt x="1972" y="829"/>
                    <a:pt x="1950" y="795"/>
                  </a:cubicBezTo>
                  <a:cubicBezTo>
                    <a:pt x="1938" y="773"/>
                    <a:pt x="1894" y="728"/>
                    <a:pt x="1860" y="717"/>
                  </a:cubicBezTo>
                  <a:cubicBezTo>
                    <a:pt x="1826" y="706"/>
                    <a:pt x="1815" y="672"/>
                    <a:pt x="1838" y="661"/>
                  </a:cubicBezTo>
                  <a:cubicBezTo>
                    <a:pt x="1871" y="650"/>
                    <a:pt x="1849" y="582"/>
                    <a:pt x="1871" y="582"/>
                  </a:cubicBezTo>
                  <a:cubicBezTo>
                    <a:pt x="1894" y="582"/>
                    <a:pt x="1916" y="538"/>
                    <a:pt x="1905" y="493"/>
                  </a:cubicBezTo>
                  <a:cubicBezTo>
                    <a:pt x="1882" y="448"/>
                    <a:pt x="1860" y="358"/>
                    <a:pt x="1838" y="369"/>
                  </a:cubicBezTo>
                  <a:cubicBezTo>
                    <a:pt x="1815" y="381"/>
                    <a:pt x="1759" y="403"/>
                    <a:pt x="1726" y="392"/>
                  </a:cubicBezTo>
                  <a:cubicBezTo>
                    <a:pt x="1681" y="381"/>
                    <a:pt x="1636" y="403"/>
                    <a:pt x="1613" y="392"/>
                  </a:cubicBezTo>
                  <a:cubicBezTo>
                    <a:pt x="1602" y="369"/>
                    <a:pt x="1602" y="325"/>
                    <a:pt x="1569" y="291"/>
                  </a:cubicBezTo>
                  <a:cubicBezTo>
                    <a:pt x="1535" y="269"/>
                    <a:pt x="1513" y="258"/>
                    <a:pt x="1502" y="224"/>
                  </a:cubicBezTo>
                  <a:cubicBezTo>
                    <a:pt x="1490" y="190"/>
                    <a:pt x="1502" y="168"/>
                    <a:pt x="1412" y="89"/>
                  </a:cubicBezTo>
                  <a:cubicBezTo>
                    <a:pt x="1322" y="22"/>
                    <a:pt x="1322" y="0"/>
                    <a:pt x="1289" y="11"/>
                  </a:cubicBezTo>
                  <a:cubicBezTo>
                    <a:pt x="1266" y="11"/>
                    <a:pt x="1255" y="33"/>
                    <a:pt x="1277" y="67"/>
                  </a:cubicBezTo>
                  <a:cubicBezTo>
                    <a:pt x="1300" y="89"/>
                    <a:pt x="1311" y="168"/>
                    <a:pt x="1289" y="201"/>
                  </a:cubicBezTo>
                  <a:cubicBezTo>
                    <a:pt x="1277" y="224"/>
                    <a:pt x="1255" y="235"/>
                    <a:pt x="1244" y="235"/>
                  </a:cubicBezTo>
                  <a:cubicBezTo>
                    <a:pt x="1244" y="246"/>
                    <a:pt x="1233" y="246"/>
                    <a:pt x="1233" y="246"/>
                  </a:cubicBezTo>
                  <a:cubicBezTo>
                    <a:pt x="1210" y="269"/>
                    <a:pt x="1210" y="291"/>
                    <a:pt x="1210" y="325"/>
                  </a:cubicBezTo>
                  <a:cubicBezTo>
                    <a:pt x="1199" y="358"/>
                    <a:pt x="1199" y="358"/>
                    <a:pt x="1154" y="347"/>
                  </a:cubicBezTo>
                  <a:cubicBezTo>
                    <a:pt x="1120" y="347"/>
                    <a:pt x="1098" y="358"/>
                    <a:pt x="1087" y="392"/>
                  </a:cubicBezTo>
                  <a:cubicBezTo>
                    <a:pt x="1064" y="414"/>
                    <a:pt x="1020" y="425"/>
                    <a:pt x="986" y="414"/>
                  </a:cubicBezTo>
                  <a:cubicBezTo>
                    <a:pt x="941" y="392"/>
                    <a:pt x="952" y="403"/>
                    <a:pt x="907" y="414"/>
                  </a:cubicBezTo>
                  <a:cubicBezTo>
                    <a:pt x="862" y="425"/>
                    <a:pt x="829" y="437"/>
                    <a:pt x="818" y="459"/>
                  </a:cubicBezTo>
                  <a:cubicBezTo>
                    <a:pt x="807" y="493"/>
                    <a:pt x="784" y="482"/>
                    <a:pt x="784" y="504"/>
                  </a:cubicBezTo>
                  <a:cubicBezTo>
                    <a:pt x="773" y="527"/>
                    <a:pt x="751" y="527"/>
                    <a:pt x="728" y="493"/>
                  </a:cubicBezTo>
                  <a:cubicBezTo>
                    <a:pt x="717" y="459"/>
                    <a:pt x="695" y="425"/>
                    <a:pt x="672" y="414"/>
                  </a:cubicBezTo>
                  <a:cubicBezTo>
                    <a:pt x="650" y="403"/>
                    <a:pt x="627" y="381"/>
                    <a:pt x="627" y="358"/>
                  </a:cubicBezTo>
                  <a:cubicBezTo>
                    <a:pt x="638" y="336"/>
                    <a:pt x="616" y="313"/>
                    <a:pt x="571" y="325"/>
                  </a:cubicBezTo>
                  <a:cubicBezTo>
                    <a:pt x="526" y="336"/>
                    <a:pt x="493" y="403"/>
                    <a:pt x="482" y="425"/>
                  </a:cubicBezTo>
                  <a:cubicBezTo>
                    <a:pt x="482" y="448"/>
                    <a:pt x="493" y="470"/>
                    <a:pt x="515" y="470"/>
                  </a:cubicBezTo>
                  <a:cubicBezTo>
                    <a:pt x="538" y="470"/>
                    <a:pt x="538" y="527"/>
                    <a:pt x="571" y="515"/>
                  </a:cubicBezTo>
                  <a:cubicBezTo>
                    <a:pt x="605" y="515"/>
                    <a:pt x="549" y="549"/>
                    <a:pt x="526" y="571"/>
                  </a:cubicBezTo>
                  <a:cubicBezTo>
                    <a:pt x="515" y="594"/>
                    <a:pt x="493" y="594"/>
                    <a:pt x="459" y="582"/>
                  </a:cubicBezTo>
                  <a:cubicBezTo>
                    <a:pt x="414" y="560"/>
                    <a:pt x="313" y="560"/>
                    <a:pt x="302" y="582"/>
                  </a:cubicBezTo>
                  <a:cubicBezTo>
                    <a:pt x="280" y="616"/>
                    <a:pt x="257" y="638"/>
                    <a:pt x="224" y="627"/>
                  </a:cubicBezTo>
                  <a:cubicBezTo>
                    <a:pt x="202" y="616"/>
                    <a:pt x="145" y="605"/>
                    <a:pt x="123" y="627"/>
                  </a:cubicBezTo>
                  <a:lnTo>
                    <a:pt x="123" y="627"/>
                  </a:lnTo>
                  <a:cubicBezTo>
                    <a:pt x="145" y="638"/>
                    <a:pt x="145" y="672"/>
                    <a:pt x="123" y="683"/>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54" name="Freeform 33"/>
            <p:cNvSpPr>
              <a:spLocks noChangeArrowheads="1"/>
            </p:cNvSpPr>
            <p:nvPr/>
          </p:nvSpPr>
          <p:spPr bwMode="auto">
            <a:xfrm>
              <a:off x="5616575" y="4216400"/>
              <a:ext cx="561975" cy="766763"/>
            </a:xfrm>
            <a:custGeom>
              <a:avLst/>
              <a:gdLst>
                <a:gd name="T0" fmla="*/ 11 w 1559"/>
                <a:gd name="T1" fmla="*/ 1838 h 2130"/>
                <a:gd name="T2" fmla="*/ 123 w 1559"/>
                <a:gd name="T3" fmla="*/ 1928 h 2130"/>
                <a:gd name="T4" fmla="*/ 190 w 1559"/>
                <a:gd name="T5" fmla="*/ 2006 h 2130"/>
                <a:gd name="T6" fmla="*/ 291 w 1559"/>
                <a:gd name="T7" fmla="*/ 2085 h 2130"/>
                <a:gd name="T8" fmla="*/ 403 w 1559"/>
                <a:gd name="T9" fmla="*/ 2040 h 2130"/>
                <a:gd name="T10" fmla="*/ 538 w 1559"/>
                <a:gd name="T11" fmla="*/ 2118 h 2130"/>
                <a:gd name="T12" fmla="*/ 773 w 1559"/>
                <a:gd name="T13" fmla="*/ 2073 h 2130"/>
                <a:gd name="T14" fmla="*/ 885 w 1559"/>
                <a:gd name="T15" fmla="*/ 2006 h 2130"/>
                <a:gd name="T16" fmla="*/ 796 w 1559"/>
                <a:gd name="T17" fmla="*/ 1916 h 2130"/>
                <a:gd name="T18" fmla="*/ 941 w 1559"/>
                <a:gd name="T19" fmla="*/ 1849 h 2130"/>
                <a:gd name="T20" fmla="*/ 1042 w 1559"/>
                <a:gd name="T21" fmla="*/ 1984 h 2130"/>
                <a:gd name="T22" fmla="*/ 1132 w 1559"/>
                <a:gd name="T23" fmla="*/ 1950 h 2130"/>
                <a:gd name="T24" fmla="*/ 1300 w 1559"/>
                <a:gd name="T25" fmla="*/ 1905 h 2130"/>
                <a:gd name="T26" fmla="*/ 1468 w 1559"/>
                <a:gd name="T27" fmla="*/ 1838 h 2130"/>
                <a:gd name="T28" fmla="*/ 1547 w 1559"/>
                <a:gd name="T29" fmla="*/ 1737 h 2130"/>
                <a:gd name="T30" fmla="*/ 1547 w 1559"/>
                <a:gd name="T31" fmla="*/ 1715 h 2130"/>
                <a:gd name="T32" fmla="*/ 1367 w 1559"/>
                <a:gd name="T33" fmla="*/ 1636 h 2130"/>
                <a:gd name="T34" fmla="*/ 1255 w 1559"/>
                <a:gd name="T35" fmla="*/ 1558 h 2130"/>
                <a:gd name="T36" fmla="*/ 1176 w 1559"/>
                <a:gd name="T37" fmla="*/ 1435 h 2130"/>
                <a:gd name="T38" fmla="*/ 1188 w 1559"/>
                <a:gd name="T39" fmla="*/ 1334 h 2130"/>
                <a:gd name="T40" fmla="*/ 1244 w 1559"/>
                <a:gd name="T41" fmla="*/ 1211 h 2130"/>
                <a:gd name="T42" fmla="*/ 1345 w 1559"/>
                <a:gd name="T43" fmla="*/ 1199 h 2130"/>
                <a:gd name="T44" fmla="*/ 1367 w 1559"/>
                <a:gd name="T45" fmla="*/ 1076 h 2130"/>
                <a:gd name="T46" fmla="*/ 1221 w 1559"/>
                <a:gd name="T47" fmla="*/ 1054 h 2130"/>
                <a:gd name="T48" fmla="*/ 1109 w 1559"/>
                <a:gd name="T49" fmla="*/ 964 h 2130"/>
                <a:gd name="T50" fmla="*/ 1132 w 1559"/>
                <a:gd name="T51" fmla="*/ 829 h 2130"/>
                <a:gd name="T52" fmla="*/ 1199 w 1559"/>
                <a:gd name="T53" fmla="*/ 605 h 2130"/>
                <a:gd name="T54" fmla="*/ 1221 w 1559"/>
                <a:gd name="T55" fmla="*/ 493 h 2130"/>
                <a:gd name="T56" fmla="*/ 1065 w 1559"/>
                <a:gd name="T57" fmla="*/ 437 h 2130"/>
                <a:gd name="T58" fmla="*/ 964 w 1559"/>
                <a:gd name="T59" fmla="*/ 516 h 2130"/>
                <a:gd name="T60" fmla="*/ 852 w 1559"/>
                <a:gd name="T61" fmla="*/ 292 h 2130"/>
                <a:gd name="T62" fmla="*/ 964 w 1559"/>
                <a:gd name="T63" fmla="*/ 280 h 2130"/>
                <a:gd name="T64" fmla="*/ 840 w 1559"/>
                <a:gd name="T65" fmla="*/ 180 h 2130"/>
                <a:gd name="T66" fmla="*/ 773 w 1559"/>
                <a:gd name="T67" fmla="*/ 11 h 2130"/>
                <a:gd name="T68" fmla="*/ 695 w 1559"/>
                <a:gd name="T69" fmla="*/ 224 h 2130"/>
                <a:gd name="T70" fmla="*/ 639 w 1559"/>
                <a:gd name="T71" fmla="*/ 280 h 2130"/>
                <a:gd name="T72" fmla="*/ 527 w 1559"/>
                <a:gd name="T73" fmla="*/ 404 h 2130"/>
                <a:gd name="T74" fmla="*/ 538 w 1559"/>
                <a:gd name="T75" fmla="*/ 449 h 2130"/>
                <a:gd name="T76" fmla="*/ 560 w 1559"/>
                <a:gd name="T77" fmla="*/ 616 h 2130"/>
                <a:gd name="T78" fmla="*/ 549 w 1559"/>
                <a:gd name="T79" fmla="*/ 829 h 2130"/>
                <a:gd name="T80" fmla="*/ 706 w 1559"/>
                <a:gd name="T81" fmla="*/ 852 h 2130"/>
                <a:gd name="T82" fmla="*/ 796 w 1559"/>
                <a:gd name="T83" fmla="*/ 964 h 2130"/>
                <a:gd name="T84" fmla="*/ 930 w 1559"/>
                <a:gd name="T85" fmla="*/ 1054 h 2130"/>
                <a:gd name="T86" fmla="*/ 807 w 1559"/>
                <a:gd name="T87" fmla="*/ 1121 h 2130"/>
                <a:gd name="T88" fmla="*/ 706 w 1559"/>
                <a:gd name="T89" fmla="*/ 1166 h 2130"/>
                <a:gd name="T90" fmla="*/ 549 w 1559"/>
                <a:gd name="T91" fmla="*/ 1255 h 2130"/>
                <a:gd name="T92" fmla="*/ 403 w 1559"/>
                <a:gd name="T93" fmla="*/ 1132 h 2130"/>
                <a:gd name="T94" fmla="*/ 247 w 1559"/>
                <a:gd name="T95" fmla="*/ 1020 h 2130"/>
                <a:gd name="T96" fmla="*/ 269 w 1559"/>
                <a:gd name="T97" fmla="*/ 1188 h 2130"/>
                <a:gd name="T98" fmla="*/ 258 w 1559"/>
                <a:gd name="T99" fmla="*/ 1390 h 2130"/>
                <a:gd name="T100" fmla="*/ 213 w 1559"/>
                <a:gd name="T101" fmla="*/ 1569 h 2130"/>
                <a:gd name="T102" fmla="*/ 247 w 1559"/>
                <a:gd name="T103" fmla="*/ 1726 h 2130"/>
                <a:gd name="T104" fmla="*/ 112 w 1559"/>
                <a:gd name="T105" fmla="*/ 1726 h 2130"/>
                <a:gd name="T106" fmla="*/ 0 w 1559"/>
                <a:gd name="T107" fmla="*/ 1804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9" h="2130">
                  <a:moveTo>
                    <a:pt x="11" y="1838"/>
                  </a:moveTo>
                  <a:lnTo>
                    <a:pt x="11" y="1838"/>
                  </a:lnTo>
                  <a:cubicBezTo>
                    <a:pt x="11" y="1860"/>
                    <a:pt x="11" y="1860"/>
                    <a:pt x="45" y="1883"/>
                  </a:cubicBezTo>
                  <a:cubicBezTo>
                    <a:pt x="67" y="1894"/>
                    <a:pt x="112" y="1905"/>
                    <a:pt x="123" y="1928"/>
                  </a:cubicBezTo>
                  <a:cubicBezTo>
                    <a:pt x="123" y="1950"/>
                    <a:pt x="123" y="1984"/>
                    <a:pt x="134" y="1995"/>
                  </a:cubicBezTo>
                  <a:cubicBezTo>
                    <a:pt x="134" y="2006"/>
                    <a:pt x="179" y="1984"/>
                    <a:pt x="190" y="2006"/>
                  </a:cubicBezTo>
                  <a:cubicBezTo>
                    <a:pt x="190" y="2029"/>
                    <a:pt x="202" y="2062"/>
                    <a:pt x="224" y="2062"/>
                  </a:cubicBezTo>
                  <a:cubicBezTo>
                    <a:pt x="247" y="2062"/>
                    <a:pt x="258" y="2096"/>
                    <a:pt x="291" y="2085"/>
                  </a:cubicBezTo>
                  <a:cubicBezTo>
                    <a:pt x="314" y="2062"/>
                    <a:pt x="325" y="2051"/>
                    <a:pt x="347" y="2051"/>
                  </a:cubicBezTo>
                  <a:cubicBezTo>
                    <a:pt x="370" y="2051"/>
                    <a:pt x="392" y="2029"/>
                    <a:pt x="403" y="2040"/>
                  </a:cubicBezTo>
                  <a:cubicBezTo>
                    <a:pt x="414" y="2051"/>
                    <a:pt x="426" y="2096"/>
                    <a:pt x="437" y="2118"/>
                  </a:cubicBezTo>
                  <a:cubicBezTo>
                    <a:pt x="459" y="2096"/>
                    <a:pt x="516" y="2107"/>
                    <a:pt x="538" y="2118"/>
                  </a:cubicBezTo>
                  <a:cubicBezTo>
                    <a:pt x="571" y="2129"/>
                    <a:pt x="594" y="2107"/>
                    <a:pt x="616" y="2073"/>
                  </a:cubicBezTo>
                  <a:cubicBezTo>
                    <a:pt x="627" y="2051"/>
                    <a:pt x="728" y="2051"/>
                    <a:pt x="773" y="2073"/>
                  </a:cubicBezTo>
                  <a:cubicBezTo>
                    <a:pt x="807" y="2085"/>
                    <a:pt x="829" y="2085"/>
                    <a:pt x="840" y="2062"/>
                  </a:cubicBezTo>
                  <a:cubicBezTo>
                    <a:pt x="863" y="2040"/>
                    <a:pt x="919" y="2006"/>
                    <a:pt x="885" y="2006"/>
                  </a:cubicBezTo>
                  <a:cubicBezTo>
                    <a:pt x="852" y="2018"/>
                    <a:pt x="852" y="1961"/>
                    <a:pt x="829" y="1961"/>
                  </a:cubicBezTo>
                  <a:cubicBezTo>
                    <a:pt x="807" y="1961"/>
                    <a:pt x="796" y="1939"/>
                    <a:pt x="796" y="1916"/>
                  </a:cubicBezTo>
                  <a:cubicBezTo>
                    <a:pt x="807" y="1894"/>
                    <a:pt x="840" y="1827"/>
                    <a:pt x="885" y="1816"/>
                  </a:cubicBezTo>
                  <a:cubicBezTo>
                    <a:pt x="930" y="1804"/>
                    <a:pt x="952" y="1827"/>
                    <a:pt x="941" y="1849"/>
                  </a:cubicBezTo>
                  <a:cubicBezTo>
                    <a:pt x="941" y="1872"/>
                    <a:pt x="964" y="1894"/>
                    <a:pt x="986" y="1905"/>
                  </a:cubicBezTo>
                  <a:cubicBezTo>
                    <a:pt x="1009" y="1916"/>
                    <a:pt x="1031" y="1950"/>
                    <a:pt x="1042" y="1984"/>
                  </a:cubicBezTo>
                  <a:cubicBezTo>
                    <a:pt x="1065" y="2018"/>
                    <a:pt x="1087" y="2018"/>
                    <a:pt x="1098" y="1995"/>
                  </a:cubicBezTo>
                  <a:cubicBezTo>
                    <a:pt x="1098" y="1973"/>
                    <a:pt x="1121" y="1984"/>
                    <a:pt x="1132" y="1950"/>
                  </a:cubicBezTo>
                  <a:cubicBezTo>
                    <a:pt x="1143" y="1928"/>
                    <a:pt x="1176" y="1916"/>
                    <a:pt x="1221" y="1905"/>
                  </a:cubicBezTo>
                  <a:cubicBezTo>
                    <a:pt x="1266" y="1894"/>
                    <a:pt x="1255" y="1883"/>
                    <a:pt x="1300" y="1905"/>
                  </a:cubicBezTo>
                  <a:cubicBezTo>
                    <a:pt x="1334" y="1916"/>
                    <a:pt x="1378" y="1905"/>
                    <a:pt x="1401" y="1883"/>
                  </a:cubicBezTo>
                  <a:cubicBezTo>
                    <a:pt x="1412" y="1849"/>
                    <a:pt x="1434" y="1838"/>
                    <a:pt x="1468" y="1838"/>
                  </a:cubicBezTo>
                  <a:cubicBezTo>
                    <a:pt x="1513" y="1849"/>
                    <a:pt x="1513" y="1849"/>
                    <a:pt x="1524" y="1816"/>
                  </a:cubicBezTo>
                  <a:cubicBezTo>
                    <a:pt x="1524" y="1782"/>
                    <a:pt x="1524" y="1760"/>
                    <a:pt x="1547" y="1737"/>
                  </a:cubicBezTo>
                  <a:cubicBezTo>
                    <a:pt x="1547" y="1737"/>
                    <a:pt x="1558" y="1737"/>
                    <a:pt x="1558" y="1726"/>
                  </a:cubicBezTo>
                  <a:cubicBezTo>
                    <a:pt x="1547" y="1726"/>
                    <a:pt x="1547" y="1726"/>
                    <a:pt x="1547" y="1715"/>
                  </a:cubicBezTo>
                  <a:cubicBezTo>
                    <a:pt x="1547" y="1681"/>
                    <a:pt x="1502" y="1659"/>
                    <a:pt x="1468" y="1636"/>
                  </a:cubicBezTo>
                  <a:cubicBezTo>
                    <a:pt x="1434" y="1614"/>
                    <a:pt x="1401" y="1603"/>
                    <a:pt x="1367" y="1636"/>
                  </a:cubicBezTo>
                  <a:cubicBezTo>
                    <a:pt x="1345" y="1670"/>
                    <a:pt x="1322" y="1681"/>
                    <a:pt x="1311" y="1647"/>
                  </a:cubicBezTo>
                  <a:cubicBezTo>
                    <a:pt x="1300" y="1614"/>
                    <a:pt x="1289" y="1547"/>
                    <a:pt x="1255" y="1558"/>
                  </a:cubicBezTo>
                  <a:cubicBezTo>
                    <a:pt x="1210" y="1569"/>
                    <a:pt x="1188" y="1547"/>
                    <a:pt x="1176" y="1513"/>
                  </a:cubicBezTo>
                  <a:cubicBezTo>
                    <a:pt x="1154" y="1480"/>
                    <a:pt x="1154" y="1446"/>
                    <a:pt x="1176" y="1435"/>
                  </a:cubicBezTo>
                  <a:cubicBezTo>
                    <a:pt x="1188" y="1423"/>
                    <a:pt x="1165" y="1378"/>
                    <a:pt x="1188" y="1378"/>
                  </a:cubicBezTo>
                  <a:cubicBezTo>
                    <a:pt x="1210" y="1367"/>
                    <a:pt x="1210" y="1356"/>
                    <a:pt x="1188" y="1334"/>
                  </a:cubicBezTo>
                  <a:cubicBezTo>
                    <a:pt x="1176" y="1311"/>
                    <a:pt x="1176" y="1278"/>
                    <a:pt x="1199" y="1267"/>
                  </a:cubicBezTo>
                  <a:cubicBezTo>
                    <a:pt x="1233" y="1255"/>
                    <a:pt x="1233" y="1244"/>
                    <a:pt x="1244" y="1211"/>
                  </a:cubicBezTo>
                  <a:cubicBezTo>
                    <a:pt x="1244" y="1188"/>
                    <a:pt x="1266" y="1154"/>
                    <a:pt x="1289" y="1177"/>
                  </a:cubicBezTo>
                  <a:cubicBezTo>
                    <a:pt x="1311" y="1211"/>
                    <a:pt x="1334" y="1211"/>
                    <a:pt x="1345" y="1199"/>
                  </a:cubicBezTo>
                  <a:cubicBezTo>
                    <a:pt x="1356" y="1177"/>
                    <a:pt x="1322" y="1166"/>
                    <a:pt x="1356" y="1143"/>
                  </a:cubicBezTo>
                  <a:cubicBezTo>
                    <a:pt x="1378" y="1121"/>
                    <a:pt x="1367" y="1110"/>
                    <a:pt x="1367" y="1076"/>
                  </a:cubicBezTo>
                  <a:cubicBezTo>
                    <a:pt x="1356" y="1054"/>
                    <a:pt x="1356" y="1042"/>
                    <a:pt x="1322" y="1065"/>
                  </a:cubicBezTo>
                  <a:cubicBezTo>
                    <a:pt x="1300" y="1087"/>
                    <a:pt x="1233" y="1087"/>
                    <a:pt x="1221" y="1054"/>
                  </a:cubicBezTo>
                  <a:cubicBezTo>
                    <a:pt x="1210" y="1020"/>
                    <a:pt x="1210" y="1020"/>
                    <a:pt x="1165" y="1020"/>
                  </a:cubicBezTo>
                  <a:cubicBezTo>
                    <a:pt x="1132" y="1020"/>
                    <a:pt x="1143" y="987"/>
                    <a:pt x="1109" y="964"/>
                  </a:cubicBezTo>
                  <a:cubicBezTo>
                    <a:pt x="1076" y="942"/>
                    <a:pt x="1076" y="897"/>
                    <a:pt x="1087" y="863"/>
                  </a:cubicBezTo>
                  <a:cubicBezTo>
                    <a:pt x="1087" y="841"/>
                    <a:pt x="1132" y="863"/>
                    <a:pt x="1132" y="829"/>
                  </a:cubicBezTo>
                  <a:cubicBezTo>
                    <a:pt x="1143" y="796"/>
                    <a:pt x="1132" y="740"/>
                    <a:pt x="1143" y="695"/>
                  </a:cubicBezTo>
                  <a:cubicBezTo>
                    <a:pt x="1165" y="661"/>
                    <a:pt x="1188" y="628"/>
                    <a:pt x="1199" y="605"/>
                  </a:cubicBezTo>
                  <a:cubicBezTo>
                    <a:pt x="1199" y="572"/>
                    <a:pt x="1199" y="560"/>
                    <a:pt x="1221" y="549"/>
                  </a:cubicBezTo>
                  <a:cubicBezTo>
                    <a:pt x="1255" y="538"/>
                    <a:pt x="1255" y="516"/>
                    <a:pt x="1221" y="493"/>
                  </a:cubicBezTo>
                  <a:cubicBezTo>
                    <a:pt x="1188" y="471"/>
                    <a:pt x="1143" y="482"/>
                    <a:pt x="1121" y="471"/>
                  </a:cubicBezTo>
                  <a:cubicBezTo>
                    <a:pt x="1098" y="449"/>
                    <a:pt x="1076" y="426"/>
                    <a:pt x="1065" y="437"/>
                  </a:cubicBezTo>
                  <a:cubicBezTo>
                    <a:pt x="1042" y="449"/>
                    <a:pt x="1031" y="471"/>
                    <a:pt x="1020" y="493"/>
                  </a:cubicBezTo>
                  <a:cubicBezTo>
                    <a:pt x="1009" y="527"/>
                    <a:pt x="986" y="538"/>
                    <a:pt x="964" y="516"/>
                  </a:cubicBezTo>
                  <a:cubicBezTo>
                    <a:pt x="930" y="493"/>
                    <a:pt x="885" y="482"/>
                    <a:pt x="874" y="449"/>
                  </a:cubicBezTo>
                  <a:cubicBezTo>
                    <a:pt x="863" y="415"/>
                    <a:pt x="818" y="292"/>
                    <a:pt x="852" y="292"/>
                  </a:cubicBezTo>
                  <a:cubicBezTo>
                    <a:pt x="885" y="292"/>
                    <a:pt x="908" y="325"/>
                    <a:pt x="930" y="325"/>
                  </a:cubicBezTo>
                  <a:cubicBezTo>
                    <a:pt x="941" y="325"/>
                    <a:pt x="941" y="314"/>
                    <a:pt x="964" y="280"/>
                  </a:cubicBezTo>
                  <a:cubicBezTo>
                    <a:pt x="986" y="247"/>
                    <a:pt x="997" y="213"/>
                    <a:pt x="964" y="224"/>
                  </a:cubicBezTo>
                  <a:cubicBezTo>
                    <a:pt x="930" y="224"/>
                    <a:pt x="829" y="213"/>
                    <a:pt x="840" y="180"/>
                  </a:cubicBezTo>
                  <a:cubicBezTo>
                    <a:pt x="852" y="146"/>
                    <a:pt x="874" y="79"/>
                    <a:pt x="852" y="34"/>
                  </a:cubicBezTo>
                  <a:cubicBezTo>
                    <a:pt x="840" y="0"/>
                    <a:pt x="784" y="0"/>
                    <a:pt x="773" y="11"/>
                  </a:cubicBezTo>
                  <a:cubicBezTo>
                    <a:pt x="751" y="34"/>
                    <a:pt x="717" y="112"/>
                    <a:pt x="728" y="135"/>
                  </a:cubicBezTo>
                  <a:cubicBezTo>
                    <a:pt x="740" y="168"/>
                    <a:pt x="717" y="224"/>
                    <a:pt x="695" y="224"/>
                  </a:cubicBezTo>
                  <a:cubicBezTo>
                    <a:pt x="683" y="224"/>
                    <a:pt x="683" y="224"/>
                    <a:pt x="672" y="224"/>
                  </a:cubicBezTo>
                  <a:cubicBezTo>
                    <a:pt x="672" y="247"/>
                    <a:pt x="661" y="280"/>
                    <a:pt x="639" y="280"/>
                  </a:cubicBezTo>
                  <a:cubicBezTo>
                    <a:pt x="616" y="292"/>
                    <a:pt x="605" y="314"/>
                    <a:pt x="583" y="359"/>
                  </a:cubicBezTo>
                  <a:cubicBezTo>
                    <a:pt x="571" y="392"/>
                    <a:pt x="560" y="404"/>
                    <a:pt x="527" y="404"/>
                  </a:cubicBezTo>
                  <a:cubicBezTo>
                    <a:pt x="493" y="392"/>
                    <a:pt x="448" y="415"/>
                    <a:pt x="459" y="449"/>
                  </a:cubicBezTo>
                  <a:cubicBezTo>
                    <a:pt x="471" y="471"/>
                    <a:pt x="516" y="460"/>
                    <a:pt x="538" y="449"/>
                  </a:cubicBezTo>
                  <a:cubicBezTo>
                    <a:pt x="560" y="437"/>
                    <a:pt x="594" y="482"/>
                    <a:pt x="594" y="493"/>
                  </a:cubicBezTo>
                  <a:cubicBezTo>
                    <a:pt x="605" y="505"/>
                    <a:pt x="594" y="572"/>
                    <a:pt x="560" y="616"/>
                  </a:cubicBezTo>
                  <a:cubicBezTo>
                    <a:pt x="516" y="650"/>
                    <a:pt x="471" y="695"/>
                    <a:pt x="493" y="729"/>
                  </a:cubicBezTo>
                  <a:cubicBezTo>
                    <a:pt x="516" y="751"/>
                    <a:pt x="538" y="818"/>
                    <a:pt x="549" y="829"/>
                  </a:cubicBezTo>
                  <a:cubicBezTo>
                    <a:pt x="549" y="852"/>
                    <a:pt x="605" y="852"/>
                    <a:pt x="616" y="829"/>
                  </a:cubicBezTo>
                  <a:cubicBezTo>
                    <a:pt x="616" y="818"/>
                    <a:pt x="683" y="841"/>
                    <a:pt x="706" y="852"/>
                  </a:cubicBezTo>
                  <a:cubicBezTo>
                    <a:pt x="728" y="863"/>
                    <a:pt x="706" y="908"/>
                    <a:pt x="740" y="908"/>
                  </a:cubicBezTo>
                  <a:cubicBezTo>
                    <a:pt x="762" y="908"/>
                    <a:pt x="762" y="975"/>
                    <a:pt x="796" y="964"/>
                  </a:cubicBezTo>
                  <a:cubicBezTo>
                    <a:pt x="829" y="964"/>
                    <a:pt x="852" y="987"/>
                    <a:pt x="852" y="1009"/>
                  </a:cubicBezTo>
                  <a:cubicBezTo>
                    <a:pt x="852" y="1031"/>
                    <a:pt x="896" y="1042"/>
                    <a:pt x="930" y="1054"/>
                  </a:cubicBezTo>
                  <a:cubicBezTo>
                    <a:pt x="964" y="1065"/>
                    <a:pt x="997" y="1110"/>
                    <a:pt x="930" y="1110"/>
                  </a:cubicBezTo>
                  <a:cubicBezTo>
                    <a:pt x="852" y="1098"/>
                    <a:pt x="796" y="1087"/>
                    <a:pt x="807" y="1121"/>
                  </a:cubicBezTo>
                  <a:cubicBezTo>
                    <a:pt x="807" y="1154"/>
                    <a:pt x="773" y="1188"/>
                    <a:pt x="751" y="1188"/>
                  </a:cubicBezTo>
                  <a:cubicBezTo>
                    <a:pt x="728" y="1199"/>
                    <a:pt x="706" y="1188"/>
                    <a:pt x="706" y="1166"/>
                  </a:cubicBezTo>
                  <a:cubicBezTo>
                    <a:pt x="695" y="1154"/>
                    <a:pt x="650" y="1199"/>
                    <a:pt x="616" y="1233"/>
                  </a:cubicBezTo>
                  <a:cubicBezTo>
                    <a:pt x="583" y="1267"/>
                    <a:pt x="560" y="1278"/>
                    <a:pt x="549" y="1255"/>
                  </a:cubicBezTo>
                  <a:cubicBezTo>
                    <a:pt x="527" y="1233"/>
                    <a:pt x="504" y="1233"/>
                    <a:pt x="482" y="1211"/>
                  </a:cubicBezTo>
                  <a:cubicBezTo>
                    <a:pt x="459" y="1177"/>
                    <a:pt x="426" y="1177"/>
                    <a:pt x="403" y="1132"/>
                  </a:cubicBezTo>
                  <a:cubicBezTo>
                    <a:pt x="381" y="1098"/>
                    <a:pt x="370" y="1042"/>
                    <a:pt x="336" y="1020"/>
                  </a:cubicBezTo>
                  <a:cubicBezTo>
                    <a:pt x="291" y="998"/>
                    <a:pt x="247" y="975"/>
                    <a:pt x="247" y="1020"/>
                  </a:cubicBezTo>
                  <a:cubicBezTo>
                    <a:pt x="247" y="1054"/>
                    <a:pt x="224" y="1110"/>
                    <a:pt x="247" y="1110"/>
                  </a:cubicBezTo>
                  <a:cubicBezTo>
                    <a:pt x="269" y="1121"/>
                    <a:pt x="280" y="1154"/>
                    <a:pt x="269" y="1188"/>
                  </a:cubicBezTo>
                  <a:cubicBezTo>
                    <a:pt x="258" y="1211"/>
                    <a:pt x="235" y="1267"/>
                    <a:pt x="258" y="1267"/>
                  </a:cubicBezTo>
                  <a:cubicBezTo>
                    <a:pt x="291" y="1267"/>
                    <a:pt x="269" y="1367"/>
                    <a:pt x="258" y="1390"/>
                  </a:cubicBezTo>
                  <a:cubicBezTo>
                    <a:pt x="258" y="1412"/>
                    <a:pt x="247" y="1423"/>
                    <a:pt x="224" y="1446"/>
                  </a:cubicBezTo>
                  <a:cubicBezTo>
                    <a:pt x="202" y="1457"/>
                    <a:pt x="190" y="1547"/>
                    <a:pt x="213" y="1569"/>
                  </a:cubicBezTo>
                  <a:cubicBezTo>
                    <a:pt x="235" y="1591"/>
                    <a:pt x="213" y="1625"/>
                    <a:pt x="235" y="1636"/>
                  </a:cubicBezTo>
                  <a:cubicBezTo>
                    <a:pt x="258" y="1647"/>
                    <a:pt x="258" y="1715"/>
                    <a:pt x="247" y="1726"/>
                  </a:cubicBezTo>
                  <a:cubicBezTo>
                    <a:pt x="235" y="1737"/>
                    <a:pt x="179" y="1692"/>
                    <a:pt x="157" y="1681"/>
                  </a:cubicBezTo>
                  <a:cubicBezTo>
                    <a:pt x="123" y="1681"/>
                    <a:pt x="123" y="1704"/>
                    <a:pt x="112" y="1726"/>
                  </a:cubicBezTo>
                  <a:cubicBezTo>
                    <a:pt x="101" y="1749"/>
                    <a:pt x="34" y="1749"/>
                    <a:pt x="22" y="1771"/>
                  </a:cubicBezTo>
                  <a:cubicBezTo>
                    <a:pt x="22" y="1793"/>
                    <a:pt x="11" y="1804"/>
                    <a:pt x="0" y="1804"/>
                  </a:cubicBezTo>
                  <a:cubicBezTo>
                    <a:pt x="11" y="1816"/>
                    <a:pt x="11" y="1827"/>
                    <a:pt x="11" y="1838"/>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56" name="Freeform 34"/>
            <p:cNvSpPr>
              <a:spLocks noChangeArrowheads="1"/>
            </p:cNvSpPr>
            <p:nvPr/>
          </p:nvSpPr>
          <p:spPr bwMode="auto">
            <a:xfrm>
              <a:off x="5692775" y="4506913"/>
              <a:ext cx="282575" cy="169862"/>
            </a:xfrm>
            <a:custGeom>
              <a:avLst/>
              <a:gdLst>
                <a:gd name="T0" fmla="*/ 123 w 785"/>
                <a:gd name="T1" fmla="*/ 213 h 472"/>
                <a:gd name="T2" fmla="*/ 123 w 785"/>
                <a:gd name="T3" fmla="*/ 213 h 472"/>
                <a:gd name="T4" fmla="*/ 190 w 785"/>
                <a:gd name="T5" fmla="*/ 325 h 472"/>
                <a:gd name="T6" fmla="*/ 269 w 785"/>
                <a:gd name="T7" fmla="*/ 404 h 472"/>
                <a:gd name="T8" fmla="*/ 336 w 785"/>
                <a:gd name="T9" fmla="*/ 448 h 472"/>
                <a:gd name="T10" fmla="*/ 403 w 785"/>
                <a:gd name="T11" fmla="*/ 426 h 472"/>
                <a:gd name="T12" fmla="*/ 493 w 785"/>
                <a:gd name="T13" fmla="*/ 359 h 472"/>
                <a:gd name="T14" fmla="*/ 538 w 785"/>
                <a:gd name="T15" fmla="*/ 381 h 472"/>
                <a:gd name="T16" fmla="*/ 594 w 785"/>
                <a:gd name="T17" fmla="*/ 314 h 472"/>
                <a:gd name="T18" fmla="*/ 717 w 785"/>
                <a:gd name="T19" fmla="*/ 303 h 472"/>
                <a:gd name="T20" fmla="*/ 717 w 785"/>
                <a:gd name="T21" fmla="*/ 247 h 472"/>
                <a:gd name="T22" fmla="*/ 639 w 785"/>
                <a:gd name="T23" fmla="*/ 202 h 472"/>
                <a:gd name="T24" fmla="*/ 583 w 785"/>
                <a:gd name="T25" fmla="*/ 157 h 472"/>
                <a:gd name="T26" fmla="*/ 527 w 785"/>
                <a:gd name="T27" fmla="*/ 101 h 472"/>
                <a:gd name="T28" fmla="*/ 493 w 785"/>
                <a:gd name="T29" fmla="*/ 45 h 472"/>
                <a:gd name="T30" fmla="*/ 403 w 785"/>
                <a:gd name="T31" fmla="*/ 22 h 472"/>
                <a:gd name="T32" fmla="*/ 336 w 785"/>
                <a:gd name="T33" fmla="*/ 22 h 472"/>
                <a:gd name="T34" fmla="*/ 314 w 785"/>
                <a:gd name="T35" fmla="*/ 0 h 472"/>
                <a:gd name="T36" fmla="*/ 258 w 785"/>
                <a:gd name="T37" fmla="*/ 34 h 472"/>
                <a:gd name="T38" fmla="*/ 201 w 785"/>
                <a:gd name="T39" fmla="*/ 67 h 472"/>
                <a:gd name="T40" fmla="*/ 134 w 785"/>
                <a:gd name="T41" fmla="*/ 90 h 472"/>
                <a:gd name="T42" fmla="*/ 67 w 785"/>
                <a:gd name="T43" fmla="*/ 90 h 472"/>
                <a:gd name="T44" fmla="*/ 11 w 785"/>
                <a:gd name="T45" fmla="*/ 146 h 472"/>
                <a:gd name="T46" fmla="*/ 45 w 785"/>
                <a:gd name="T47" fmla="*/ 191 h 472"/>
                <a:gd name="T48" fmla="*/ 45 w 785"/>
                <a:gd name="T49" fmla="*/ 191 h 472"/>
                <a:gd name="T50" fmla="*/ 123 w 785"/>
                <a:gd name="T51" fmla="*/ 21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5" h="472">
                  <a:moveTo>
                    <a:pt x="123" y="213"/>
                  </a:moveTo>
                  <a:lnTo>
                    <a:pt x="123" y="213"/>
                  </a:lnTo>
                  <a:cubicBezTo>
                    <a:pt x="157" y="235"/>
                    <a:pt x="168" y="291"/>
                    <a:pt x="190" y="325"/>
                  </a:cubicBezTo>
                  <a:cubicBezTo>
                    <a:pt x="213" y="370"/>
                    <a:pt x="246" y="370"/>
                    <a:pt x="269" y="404"/>
                  </a:cubicBezTo>
                  <a:cubicBezTo>
                    <a:pt x="291" y="426"/>
                    <a:pt x="314" y="426"/>
                    <a:pt x="336" y="448"/>
                  </a:cubicBezTo>
                  <a:cubicBezTo>
                    <a:pt x="347" y="471"/>
                    <a:pt x="370" y="460"/>
                    <a:pt x="403" y="426"/>
                  </a:cubicBezTo>
                  <a:cubicBezTo>
                    <a:pt x="437" y="392"/>
                    <a:pt x="482" y="347"/>
                    <a:pt x="493" y="359"/>
                  </a:cubicBezTo>
                  <a:cubicBezTo>
                    <a:pt x="493" y="381"/>
                    <a:pt x="515" y="392"/>
                    <a:pt x="538" y="381"/>
                  </a:cubicBezTo>
                  <a:cubicBezTo>
                    <a:pt x="560" y="381"/>
                    <a:pt x="594" y="347"/>
                    <a:pt x="594" y="314"/>
                  </a:cubicBezTo>
                  <a:cubicBezTo>
                    <a:pt x="583" y="280"/>
                    <a:pt x="639" y="291"/>
                    <a:pt x="717" y="303"/>
                  </a:cubicBezTo>
                  <a:cubicBezTo>
                    <a:pt x="784" y="303"/>
                    <a:pt x="751" y="258"/>
                    <a:pt x="717" y="247"/>
                  </a:cubicBezTo>
                  <a:cubicBezTo>
                    <a:pt x="683" y="235"/>
                    <a:pt x="639" y="224"/>
                    <a:pt x="639" y="202"/>
                  </a:cubicBezTo>
                  <a:cubicBezTo>
                    <a:pt x="639" y="180"/>
                    <a:pt x="616" y="157"/>
                    <a:pt x="583" y="157"/>
                  </a:cubicBezTo>
                  <a:cubicBezTo>
                    <a:pt x="549" y="168"/>
                    <a:pt x="549" y="101"/>
                    <a:pt x="527" y="101"/>
                  </a:cubicBezTo>
                  <a:cubicBezTo>
                    <a:pt x="493" y="101"/>
                    <a:pt x="515" y="56"/>
                    <a:pt x="493" y="45"/>
                  </a:cubicBezTo>
                  <a:cubicBezTo>
                    <a:pt x="470" y="34"/>
                    <a:pt x="403" y="11"/>
                    <a:pt x="403" y="22"/>
                  </a:cubicBezTo>
                  <a:cubicBezTo>
                    <a:pt x="392" y="45"/>
                    <a:pt x="336" y="45"/>
                    <a:pt x="336" y="22"/>
                  </a:cubicBezTo>
                  <a:cubicBezTo>
                    <a:pt x="325" y="22"/>
                    <a:pt x="325" y="11"/>
                    <a:pt x="314" y="0"/>
                  </a:cubicBezTo>
                  <a:cubicBezTo>
                    <a:pt x="291" y="0"/>
                    <a:pt x="269" y="11"/>
                    <a:pt x="258" y="34"/>
                  </a:cubicBezTo>
                  <a:cubicBezTo>
                    <a:pt x="246" y="56"/>
                    <a:pt x="224" y="78"/>
                    <a:pt x="201" y="67"/>
                  </a:cubicBezTo>
                  <a:cubicBezTo>
                    <a:pt x="179" y="56"/>
                    <a:pt x="157" y="78"/>
                    <a:pt x="134" y="90"/>
                  </a:cubicBezTo>
                  <a:cubicBezTo>
                    <a:pt x="123" y="112"/>
                    <a:pt x="101" y="78"/>
                    <a:pt x="67" y="90"/>
                  </a:cubicBezTo>
                  <a:cubicBezTo>
                    <a:pt x="34" y="101"/>
                    <a:pt x="0" y="123"/>
                    <a:pt x="11" y="146"/>
                  </a:cubicBezTo>
                  <a:cubicBezTo>
                    <a:pt x="22" y="157"/>
                    <a:pt x="45" y="191"/>
                    <a:pt x="45" y="191"/>
                  </a:cubicBezTo>
                  <a:lnTo>
                    <a:pt x="45" y="191"/>
                  </a:lnTo>
                  <a:cubicBezTo>
                    <a:pt x="56" y="180"/>
                    <a:pt x="90" y="191"/>
                    <a:pt x="123" y="213"/>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57" name="Freeform 35"/>
            <p:cNvSpPr>
              <a:spLocks noChangeArrowheads="1"/>
            </p:cNvSpPr>
            <p:nvPr/>
          </p:nvSpPr>
          <p:spPr bwMode="auto">
            <a:xfrm>
              <a:off x="4349750" y="3146425"/>
              <a:ext cx="839788" cy="1057275"/>
            </a:xfrm>
            <a:custGeom>
              <a:avLst/>
              <a:gdLst>
                <a:gd name="T0" fmla="*/ 471 w 2331"/>
                <a:gd name="T1" fmla="*/ 2835 h 2937"/>
                <a:gd name="T2" fmla="*/ 426 w 2331"/>
                <a:gd name="T3" fmla="*/ 2599 h 2937"/>
                <a:gd name="T4" fmla="*/ 527 w 2331"/>
                <a:gd name="T5" fmla="*/ 2409 h 2937"/>
                <a:gd name="T6" fmla="*/ 773 w 2331"/>
                <a:gd name="T7" fmla="*/ 2140 h 2937"/>
                <a:gd name="T8" fmla="*/ 639 w 2331"/>
                <a:gd name="T9" fmla="*/ 2084 h 2937"/>
                <a:gd name="T10" fmla="*/ 504 w 2331"/>
                <a:gd name="T11" fmla="*/ 1894 h 2937"/>
                <a:gd name="T12" fmla="*/ 280 w 2331"/>
                <a:gd name="T13" fmla="*/ 1781 h 2937"/>
                <a:gd name="T14" fmla="*/ 258 w 2331"/>
                <a:gd name="T15" fmla="*/ 1804 h 2937"/>
                <a:gd name="T16" fmla="*/ 22 w 2331"/>
                <a:gd name="T17" fmla="*/ 1927 h 2937"/>
                <a:gd name="T18" fmla="*/ 135 w 2331"/>
                <a:gd name="T19" fmla="*/ 1602 h 2937"/>
                <a:gd name="T20" fmla="*/ 146 w 2331"/>
                <a:gd name="T21" fmla="*/ 1288 h 2937"/>
                <a:gd name="T22" fmla="*/ 336 w 2331"/>
                <a:gd name="T23" fmla="*/ 952 h 2937"/>
                <a:gd name="T24" fmla="*/ 493 w 2331"/>
                <a:gd name="T25" fmla="*/ 694 h 2937"/>
                <a:gd name="T26" fmla="*/ 807 w 2331"/>
                <a:gd name="T27" fmla="*/ 505 h 2937"/>
                <a:gd name="T28" fmla="*/ 1121 w 2331"/>
                <a:gd name="T29" fmla="*/ 538 h 2937"/>
                <a:gd name="T30" fmla="*/ 1121 w 2331"/>
                <a:gd name="T31" fmla="*/ 146 h 2937"/>
                <a:gd name="T32" fmla="*/ 1244 w 2331"/>
                <a:gd name="T33" fmla="*/ 23 h 2937"/>
                <a:gd name="T34" fmla="*/ 1793 w 2331"/>
                <a:gd name="T35" fmla="*/ 146 h 2937"/>
                <a:gd name="T36" fmla="*/ 2051 w 2331"/>
                <a:gd name="T37" fmla="*/ 224 h 2937"/>
                <a:gd name="T38" fmla="*/ 2252 w 2331"/>
                <a:gd name="T39" fmla="*/ 370 h 2937"/>
                <a:gd name="T40" fmla="*/ 2094 w 2331"/>
                <a:gd name="T41" fmla="*/ 728 h 2937"/>
                <a:gd name="T42" fmla="*/ 1670 w 2331"/>
                <a:gd name="T43" fmla="*/ 1165 h 2937"/>
                <a:gd name="T44" fmla="*/ 1446 w 2331"/>
                <a:gd name="T45" fmla="*/ 1288 h 2937"/>
                <a:gd name="T46" fmla="*/ 1490 w 2331"/>
                <a:gd name="T47" fmla="*/ 1669 h 2937"/>
                <a:gd name="T48" fmla="*/ 1815 w 2331"/>
                <a:gd name="T49" fmla="*/ 1748 h 2937"/>
                <a:gd name="T50" fmla="*/ 1972 w 2331"/>
                <a:gd name="T51" fmla="*/ 1994 h 2937"/>
                <a:gd name="T52" fmla="*/ 1602 w 2331"/>
                <a:gd name="T53" fmla="*/ 2207 h 2937"/>
                <a:gd name="T54" fmla="*/ 1446 w 2331"/>
                <a:gd name="T55" fmla="*/ 1994 h 2937"/>
                <a:gd name="T56" fmla="*/ 1087 w 2331"/>
                <a:gd name="T57" fmla="*/ 2129 h 2937"/>
                <a:gd name="T58" fmla="*/ 1121 w 2331"/>
                <a:gd name="T59" fmla="*/ 2532 h 2937"/>
                <a:gd name="T60" fmla="*/ 930 w 2331"/>
                <a:gd name="T61" fmla="*/ 2779 h 2937"/>
                <a:gd name="T62" fmla="*/ 672 w 2331"/>
                <a:gd name="T63" fmla="*/ 2925 h 2937"/>
                <a:gd name="T64" fmla="*/ 784 w 2331"/>
                <a:gd name="T65" fmla="*/ 2857 h 2937"/>
                <a:gd name="T66" fmla="*/ 919 w 2331"/>
                <a:gd name="T67" fmla="*/ 2734 h 2937"/>
                <a:gd name="T68" fmla="*/ 1076 w 2331"/>
                <a:gd name="T69" fmla="*/ 2554 h 2937"/>
                <a:gd name="T70" fmla="*/ 1087 w 2331"/>
                <a:gd name="T71" fmla="*/ 1994 h 2937"/>
                <a:gd name="T72" fmla="*/ 1524 w 2331"/>
                <a:gd name="T73" fmla="*/ 1994 h 2937"/>
                <a:gd name="T74" fmla="*/ 1849 w 2331"/>
                <a:gd name="T75" fmla="*/ 2297 h 2937"/>
                <a:gd name="T76" fmla="*/ 1961 w 2331"/>
                <a:gd name="T77" fmla="*/ 1837 h 2937"/>
                <a:gd name="T78" fmla="*/ 1804 w 2331"/>
                <a:gd name="T79" fmla="*/ 1860 h 2937"/>
                <a:gd name="T80" fmla="*/ 1356 w 2331"/>
                <a:gd name="T81" fmla="*/ 1625 h 2937"/>
                <a:gd name="T82" fmla="*/ 1524 w 2331"/>
                <a:gd name="T83" fmla="*/ 1221 h 2937"/>
                <a:gd name="T84" fmla="*/ 1849 w 2331"/>
                <a:gd name="T85" fmla="*/ 986 h 2937"/>
                <a:gd name="T86" fmla="*/ 2240 w 2331"/>
                <a:gd name="T87" fmla="*/ 516 h 2937"/>
                <a:gd name="T88" fmla="*/ 2072 w 2331"/>
                <a:gd name="T89" fmla="*/ 337 h 2937"/>
                <a:gd name="T90" fmla="*/ 1871 w 2331"/>
                <a:gd name="T91" fmla="*/ 269 h 2937"/>
                <a:gd name="T92" fmla="*/ 1692 w 2331"/>
                <a:gd name="T93" fmla="*/ 202 h 2937"/>
                <a:gd name="T94" fmla="*/ 1255 w 2331"/>
                <a:gd name="T95" fmla="*/ 113 h 2937"/>
                <a:gd name="T96" fmla="*/ 1199 w 2331"/>
                <a:gd name="T97" fmla="*/ 314 h 2937"/>
                <a:gd name="T98" fmla="*/ 1064 w 2331"/>
                <a:gd name="T99" fmla="*/ 572 h 2937"/>
                <a:gd name="T100" fmla="*/ 728 w 2331"/>
                <a:gd name="T101" fmla="*/ 527 h 2937"/>
                <a:gd name="T102" fmla="*/ 471 w 2331"/>
                <a:gd name="T103" fmla="*/ 728 h 2937"/>
                <a:gd name="T104" fmla="*/ 347 w 2331"/>
                <a:gd name="T105" fmla="*/ 1087 h 2937"/>
                <a:gd name="T106" fmla="*/ 146 w 2331"/>
                <a:gd name="T107" fmla="*/ 1389 h 2937"/>
                <a:gd name="T108" fmla="*/ 101 w 2331"/>
                <a:gd name="T109" fmla="*/ 1669 h 2937"/>
                <a:gd name="T110" fmla="*/ 202 w 2331"/>
                <a:gd name="T111" fmla="*/ 1894 h 2937"/>
                <a:gd name="T112" fmla="*/ 392 w 2331"/>
                <a:gd name="T113" fmla="*/ 1781 h 2937"/>
                <a:gd name="T114" fmla="*/ 459 w 2331"/>
                <a:gd name="T115" fmla="*/ 2095 h 2937"/>
                <a:gd name="T116" fmla="*/ 695 w 2331"/>
                <a:gd name="T117" fmla="*/ 1894 h 2937"/>
                <a:gd name="T118" fmla="*/ 740 w 2331"/>
                <a:gd name="T119" fmla="*/ 2241 h 2937"/>
                <a:gd name="T120" fmla="*/ 459 w 2331"/>
                <a:gd name="T121" fmla="*/ 2566 h 2937"/>
                <a:gd name="T122" fmla="*/ 471 w 2331"/>
                <a:gd name="T123" fmla="*/ 2745 h 2937"/>
                <a:gd name="T124" fmla="*/ 359 w 2331"/>
                <a:gd name="T125" fmla="*/ 1804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1" h="2937">
                  <a:moveTo>
                    <a:pt x="650" y="2936"/>
                  </a:moveTo>
                  <a:lnTo>
                    <a:pt x="650" y="2936"/>
                  </a:lnTo>
                  <a:cubicBezTo>
                    <a:pt x="616" y="2936"/>
                    <a:pt x="605" y="2891"/>
                    <a:pt x="583" y="2846"/>
                  </a:cubicBezTo>
                  <a:lnTo>
                    <a:pt x="583" y="2846"/>
                  </a:lnTo>
                  <a:cubicBezTo>
                    <a:pt x="571" y="2823"/>
                    <a:pt x="560" y="2823"/>
                    <a:pt x="560" y="2823"/>
                  </a:cubicBezTo>
                  <a:cubicBezTo>
                    <a:pt x="549" y="2823"/>
                    <a:pt x="538" y="2823"/>
                    <a:pt x="527" y="2823"/>
                  </a:cubicBezTo>
                  <a:cubicBezTo>
                    <a:pt x="515" y="2835"/>
                    <a:pt x="504" y="2846"/>
                    <a:pt x="493" y="2846"/>
                  </a:cubicBezTo>
                  <a:cubicBezTo>
                    <a:pt x="482" y="2846"/>
                    <a:pt x="482" y="2835"/>
                    <a:pt x="471" y="2835"/>
                  </a:cubicBezTo>
                  <a:cubicBezTo>
                    <a:pt x="459" y="2823"/>
                    <a:pt x="459" y="2812"/>
                    <a:pt x="459" y="2790"/>
                  </a:cubicBezTo>
                  <a:lnTo>
                    <a:pt x="459" y="2790"/>
                  </a:lnTo>
                  <a:cubicBezTo>
                    <a:pt x="448" y="2779"/>
                    <a:pt x="437" y="2779"/>
                    <a:pt x="426" y="2767"/>
                  </a:cubicBezTo>
                  <a:cubicBezTo>
                    <a:pt x="426" y="2767"/>
                    <a:pt x="426" y="2756"/>
                    <a:pt x="426" y="2745"/>
                  </a:cubicBezTo>
                  <a:cubicBezTo>
                    <a:pt x="426" y="2734"/>
                    <a:pt x="426" y="2723"/>
                    <a:pt x="403" y="2678"/>
                  </a:cubicBezTo>
                  <a:cubicBezTo>
                    <a:pt x="381" y="2655"/>
                    <a:pt x="370" y="2633"/>
                    <a:pt x="381" y="2622"/>
                  </a:cubicBezTo>
                  <a:cubicBezTo>
                    <a:pt x="392" y="2611"/>
                    <a:pt x="392" y="2599"/>
                    <a:pt x="415" y="2599"/>
                  </a:cubicBezTo>
                  <a:cubicBezTo>
                    <a:pt x="415" y="2599"/>
                    <a:pt x="415" y="2599"/>
                    <a:pt x="426" y="2599"/>
                  </a:cubicBezTo>
                  <a:cubicBezTo>
                    <a:pt x="426" y="2611"/>
                    <a:pt x="437" y="2611"/>
                    <a:pt x="448" y="2611"/>
                  </a:cubicBezTo>
                  <a:cubicBezTo>
                    <a:pt x="459" y="2611"/>
                    <a:pt x="471" y="2611"/>
                    <a:pt x="471" y="2599"/>
                  </a:cubicBezTo>
                  <a:lnTo>
                    <a:pt x="471" y="2599"/>
                  </a:lnTo>
                  <a:cubicBezTo>
                    <a:pt x="448" y="2611"/>
                    <a:pt x="426" y="2599"/>
                    <a:pt x="415" y="2577"/>
                  </a:cubicBezTo>
                  <a:cubicBezTo>
                    <a:pt x="403" y="2554"/>
                    <a:pt x="415" y="2510"/>
                    <a:pt x="448" y="2487"/>
                  </a:cubicBezTo>
                  <a:cubicBezTo>
                    <a:pt x="471" y="2465"/>
                    <a:pt x="482" y="2465"/>
                    <a:pt x="493" y="2465"/>
                  </a:cubicBezTo>
                  <a:cubicBezTo>
                    <a:pt x="504" y="2465"/>
                    <a:pt x="504" y="2465"/>
                    <a:pt x="515" y="2454"/>
                  </a:cubicBezTo>
                  <a:cubicBezTo>
                    <a:pt x="515" y="2443"/>
                    <a:pt x="527" y="2420"/>
                    <a:pt x="527" y="2409"/>
                  </a:cubicBezTo>
                  <a:cubicBezTo>
                    <a:pt x="515" y="2398"/>
                    <a:pt x="515" y="2398"/>
                    <a:pt x="515" y="2398"/>
                  </a:cubicBezTo>
                  <a:cubicBezTo>
                    <a:pt x="493" y="2375"/>
                    <a:pt x="493" y="2364"/>
                    <a:pt x="493" y="2353"/>
                  </a:cubicBezTo>
                  <a:cubicBezTo>
                    <a:pt x="493" y="2330"/>
                    <a:pt x="515" y="2319"/>
                    <a:pt x="549" y="2308"/>
                  </a:cubicBezTo>
                  <a:cubicBezTo>
                    <a:pt x="583" y="2285"/>
                    <a:pt x="605" y="2263"/>
                    <a:pt x="650" y="2230"/>
                  </a:cubicBezTo>
                  <a:cubicBezTo>
                    <a:pt x="672" y="2207"/>
                    <a:pt x="706" y="2196"/>
                    <a:pt x="728" y="2196"/>
                  </a:cubicBezTo>
                  <a:cubicBezTo>
                    <a:pt x="751" y="2185"/>
                    <a:pt x="762" y="2185"/>
                    <a:pt x="773" y="2185"/>
                  </a:cubicBezTo>
                  <a:cubicBezTo>
                    <a:pt x="784" y="2174"/>
                    <a:pt x="795" y="2174"/>
                    <a:pt x="795" y="2174"/>
                  </a:cubicBezTo>
                  <a:cubicBezTo>
                    <a:pt x="795" y="2162"/>
                    <a:pt x="784" y="2151"/>
                    <a:pt x="773" y="2140"/>
                  </a:cubicBezTo>
                  <a:cubicBezTo>
                    <a:pt x="740" y="2106"/>
                    <a:pt x="762" y="2061"/>
                    <a:pt x="773" y="2039"/>
                  </a:cubicBezTo>
                  <a:lnTo>
                    <a:pt x="773" y="2039"/>
                  </a:lnTo>
                  <a:cubicBezTo>
                    <a:pt x="784" y="2017"/>
                    <a:pt x="773" y="1983"/>
                    <a:pt x="751" y="1961"/>
                  </a:cubicBezTo>
                  <a:cubicBezTo>
                    <a:pt x="740" y="1938"/>
                    <a:pt x="728" y="1927"/>
                    <a:pt x="717" y="1927"/>
                  </a:cubicBezTo>
                  <a:lnTo>
                    <a:pt x="706" y="1927"/>
                  </a:lnTo>
                  <a:cubicBezTo>
                    <a:pt x="695" y="1938"/>
                    <a:pt x="672" y="1983"/>
                    <a:pt x="672" y="1994"/>
                  </a:cubicBezTo>
                  <a:cubicBezTo>
                    <a:pt x="684" y="2017"/>
                    <a:pt x="684" y="2039"/>
                    <a:pt x="684" y="2050"/>
                  </a:cubicBezTo>
                  <a:cubicBezTo>
                    <a:pt x="672" y="2061"/>
                    <a:pt x="661" y="2073"/>
                    <a:pt x="639" y="2084"/>
                  </a:cubicBezTo>
                  <a:cubicBezTo>
                    <a:pt x="628" y="2084"/>
                    <a:pt x="628" y="2084"/>
                    <a:pt x="616" y="2095"/>
                  </a:cubicBezTo>
                  <a:cubicBezTo>
                    <a:pt x="605" y="2118"/>
                    <a:pt x="594" y="2140"/>
                    <a:pt x="560" y="2140"/>
                  </a:cubicBezTo>
                  <a:cubicBezTo>
                    <a:pt x="549" y="2140"/>
                    <a:pt x="527" y="2140"/>
                    <a:pt x="504" y="2140"/>
                  </a:cubicBezTo>
                  <a:cubicBezTo>
                    <a:pt x="448" y="2140"/>
                    <a:pt x="426" y="2140"/>
                    <a:pt x="415" y="2118"/>
                  </a:cubicBezTo>
                  <a:cubicBezTo>
                    <a:pt x="415" y="2106"/>
                    <a:pt x="415" y="2095"/>
                    <a:pt x="415" y="2084"/>
                  </a:cubicBezTo>
                  <a:cubicBezTo>
                    <a:pt x="426" y="2073"/>
                    <a:pt x="437" y="2039"/>
                    <a:pt x="448" y="2017"/>
                  </a:cubicBezTo>
                  <a:cubicBezTo>
                    <a:pt x="459" y="1983"/>
                    <a:pt x="471" y="1949"/>
                    <a:pt x="482" y="1927"/>
                  </a:cubicBezTo>
                  <a:cubicBezTo>
                    <a:pt x="504" y="1905"/>
                    <a:pt x="504" y="1894"/>
                    <a:pt x="504" y="1894"/>
                  </a:cubicBezTo>
                  <a:cubicBezTo>
                    <a:pt x="482" y="1882"/>
                    <a:pt x="482" y="1860"/>
                    <a:pt x="471" y="1849"/>
                  </a:cubicBezTo>
                  <a:lnTo>
                    <a:pt x="471" y="1837"/>
                  </a:lnTo>
                  <a:cubicBezTo>
                    <a:pt x="459" y="1826"/>
                    <a:pt x="437" y="1826"/>
                    <a:pt x="415" y="1826"/>
                  </a:cubicBezTo>
                  <a:cubicBezTo>
                    <a:pt x="403" y="1826"/>
                    <a:pt x="392" y="1826"/>
                    <a:pt x="392" y="1826"/>
                  </a:cubicBezTo>
                  <a:cubicBezTo>
                    <a:pt x="381" y="1860"/>
                    <a:pt x="359" y="1927"/>
                    <a:pt x="359" y="1972"/>
                  </a:cubicBezTo>
                  <a:cubicBezTo>
                    <a:pt x="347" y="2005"/>
                    <a:pt x="336" y="2039"/>
                    <a:pt x="314" y="2039"/>
                  </a:cubicBezTo>
                  <a:cubicBezTo>
                    <a:pt x="291" y="2039"/>
                    <a:pt x="280" y="2005"/>
                    <a:pt x="269" y="1949"/>
                  </a:cubicBezTo>
                  <a:cubicBezTo>
                    <a:pt x="258" y="1871"/>
                    <a:pt x="258" y="1815"/>
                    <a:pt x="280" y="1781"/>
                  </a:cubicBezTo>
                  <a:cubicBezTo>
                    <a:pt x="291" y="1770"/>
                    <a:pt x="302" y="1770"/>
                    <a:pt x="302" y="1770"/>
                  </a:cubicBezTo>
                  <a:cubicBezTo>
                    <a:pt x="325" y="1770"/>
                    <a:pt x="347" y="1759"/>
                    <a:pt x="359" y="1759"/>
                  </a:cubicBezTo>
                  <a:cubicBezTo>
                    <a:pt x="359" y="1748"/>
                    <a:pt x="359" y="1714"/>
                    <a:pt x="359" y="1703"/>
                  </a:cubicBezTo>
                  <a:cubicBezTo>
                    <a:pt x="347" y="1703"/>
                    <a:pt x="314" y="1692"/>
                    <a:pt x="258" y="1692"/>
                  </a:cubicBezTo>
                  <a:cubicBezTo>
                    <a:pt x="246" y="1692"/>
                    <a:pt x="246" y="1703"/>
                    <a:pt x="235" y="1703"/>
                  </a:cubicBezTo>
                  <a:lnTo>
                    <a:pt x="224" y="1703"/>
                  </a:lnTo>
                  <a:cubicBezTo>
                    <a:pt x="224" y="1703"/>
                    <a:pt x="235" y="1714"/>
                    <a:pt x="246" y="1748"/>
                  </a:cubicBezTo>
                  <a:cubicBezTo>
                    <a:pt x="258" y="1770"/>
                    <a:pt x="258" y="1781"/>
                    <a:pt x="258" y="1804"/>
                  </a:cubicBezTo>
                  <a:cubicBezTo>
                    <a:pt x="258" y="1804"/>
                    <a:pt x="258" y="1815"/>
                    <a:pt x="258" y="1826"/>
                  </a:cubicBezTo>
                  <a:cubicBezTo>
                    <a:pt x="269" y="1860"/>
                    <a:pt x="246" y="1894"/>
                    <a:pt x="235" y="1916"/>
                  </a:cubicBezTo>
                  <a:cubicBezTo>
                    <a:pt x="224" y="1938"/>
                    <a:pt x="202" y="1961"/>
                    <a:pt x="179" y="1961"/>
                  </a:cubicBezTo>
                  <a:cubicBezTo>
                    <a:pt x="168" y="1961"/>
                    <a:pt x="146" y="1949"/>
                    <a:pt x="146" y="1938"/>
                  </a:cubicBezTo>
                  <a:cubicBezTo>
                    <a:pt x="146" y="1916"/>
                    <a:pt x="123" y="1871"/>
                    <a:pt x="112" y="1849"/>
                  </a:cubicBezTo>
                  <a:cubicBezTo>
                    <a:pt x="112" y="1860"/>
                    <a:pt x="101" y="1871"/>
                    <a:pt x="101" y="1894"/>
                  </a:cubicBezTo>
                  <a:cubicBezTo>
                    <a:pt x="101" y="1905"/>
                    <a:pt x="90" y="1927"/>
                    <a:pt x="33" y="1927"/>
                  </a:cubicBezTo>
                  <a:lnTo>
                    <a:pt x="22" y="1927"/>
                  </a:lnTo>
                  <a:lnTo>
                    <a:pt x="22" y="1927"/>
                  </a:lnTo>
                  <a:cubicBezTo>
                    <a:pt x="0" y="1927"/>
                    <a:pt x="0" y="1927"/>
                    <a:pt x="0" y="1927"/>
                  </a:cubicBezTo>
                  <a:cubicBezTo>
                    <a:pt x="0" y="1905"/>
                    <a:pt x="0" y="1905"/>
                    <a:pt x="0" y="1905"/>
                  </a:cubicBezTo>
                  <a:cubicBezTo>
                    <a:pt x="0" y="1781"/>
                    <a:pt x="11" y="1759"/>
                    <a:pt x="22" y="1759"/>
                  </a:cubicBezTo>
                  <a:cubicBezTo>
                    <a:pt x="33" y="1748"/>
                    <a:pt x="33" y="1736"/>
                    <a:pt x="33" y="1714"/>
                  </a:cubicBezTo>
                  <a:cubicBezTo>
                    <a:pt x="22" y="1692"/>
                    <a:pt x="22" y="1669"/>
                    <a:pt x="45" y="1658"/>
                  </a:cubicBezTo>
                  <a:cubicBezTo>
                    <a:pt x="56" y="1636"/>
                    <a:pt x="78" y="1636"/>
                    <a:pt x="101" y="1625"/>
                  </a:cubicBezTo>
                  <a:cubicBezTo>
                    <a:pt x="135" y="1625"/>
                    <a:pt x="135" y="1625"/>
                    <a:pt x="135" y="1602"/>
                  </a:cubicBezTo>
                  <a:cubicBezTo>
                    <a:pt x="135" y="1591"/>
                    <a:pt x="123" y="1568"/>
                    <a:pt x="112" y="1568"/>
                  </a:cubicBezTo>
                  <a:cubicBezTo>
                    <a:pt x="101" y="1557"/>
                    <a:pt x="90" y="1535"/>
                    <a:pt x="90" y="1512"/>
                  </a:cubicBezTo>
                  <a:cubicBezTo>
                    <a:pt x="90" y="1490"/>
                    <a:pt x="90" y="1467"/>
                    <a:pt x="78" y="1445"/>
                  </a:cubicBezTo>
                  <a:cubicBezTo>
                    <a:pt x="78" y="1423"/>
                    <a:pt x="78" y="1389"/>
                    <a:pt x="90" y="1378"/>
                  </a:cubicBezTo>
                  <a:cubicBezTo>
                    <a:pt x="101" y="1356"/>
                    <a:pt x="123" y="1356"/>
                    <a:pt x="135" y="1356"/>
                  </a:cubicBezTo>
                  <a:cubicBezTo>
                    <a:pt x="135" y="1333"/>
                    <a:pt x="135" y="1322"/>
                    <a:pt x="146" y="1311"/>
                  </a:cubicBezTo>
                  <a:lnTo>
                    <a:pt x="146" y="1299"/>
                  </a:lnTo>
                  <a:cubicBezTo>
                    <a:pt x="146" y="1299"/>
                    <a:pt x="146" y="1299"/>
                    <a:pt x="146" y="1288"/>
                  </a:cubicBezTo>
                  <a:cubicBezTo>
                    <a:pt x="146" y="1277"/>
                    <a:pt x="146" y="1266"/>
                    <a:pt x="157" y="1232"/>
                  </a:cubicBezTo>
                  <a:cubicBezTo>
                    <a:pt x="168" y="1154"/>
                    <a:pt x="213" y="1131"/>
                    <a:pt x="269" y="1120"/>
                  </a:cubicBezTo>
                  <a:cubicBezTo>
                    <a:pt x="280" y="1120"/>
                    <a:pt x="280" y="1120"/>
                    <a:pt x="291" y="1098"/>
                  </a:cubicBezTo>
                  <a:cubicBezTo>
                    <a:pt x="291" y="1075"/>
                    <a:pt x="302" y="1064"/>
                    <a:pt x="325" y="1042"/>
                  </a:cubicBezTo>
                  <a:cubicBezTo>
                    <a:pt x="336" y="1042"/>
                    <a:pt x="347" y="1042"/>
                    <a:pt x="347" y="1042"/>
                  </a:cubicBezTo>
                  <a:lnTo>
                    <a:pt x="347" y="1042"/>
                  </a:lnTo>
                  <a:cubicBezTo>
                    <a:pt x="347" y="1030"/>
                    <a:pt x="347" y="1030"/>
                    <a:pt x="347" y="1030"/>
                  </a:cubicBezTo>
                  <a:cubicBezTo>
                    <a:pt x="336" y="1019"/>
                    <a:pt x="336" y="986"/>
                    <a:pt x="336" y="952"/>
                  </a:cubicBezTo>
                  <a:cubicBezTo>
                    <a:pt x="336" y="941"/>
                    <a:pt x="336" y="918"/>
                    <a:pt x="325" y="896"/>
                  </a:cubicBezTo>
                  <a:cubicBezTo>
                    <a:pt x="325" y="896"/>
                    <a:pt x="302" y="806"/>
                    <a:pt x="325" y="773"/>
                  </a:cubicBezTo>
                  <a:cubicBezTo>
                    <a:pt x="336" y="761"/>
                    <a:pt x="336" y="761"/>
                    <a:pt x="347" y="761"/>
                  </a:cubicBezTo>
                  <a:lnTo>
                    <a:pt x="347" y="761"/>
                  </a:lnTo>
                  <a:cubicBezTo>
                    <a:pt x="370" y="761"/>
                    <a:pt x="370" y="750"/>
                    <a:pt x="370" y="750"/>
                  </a:cubicBezTo>
                  <a:cubicBezTo>
                    <a:pt x="370" y="717"/>
                    <a:pt x="403" y="683"/>
                    <a:pt x="448" y="683"/>
                  </a:cubicBezTo>
                  <a:cubicBezTo>
                    <a:pt x="459" y="683"/>
                    <a:pt x="471" y="683"/>
                    <a:pt x="482" y="694"/>
                  </a:cubicBezTo>
                  <a:cubicBezTo>
                    <a:pt x="493" y="694"/>
                    <a:pt x="493" y="694"/>
                    <a:pt x="493" y="694"/>
                  </a:cubicBezTo>
                  <a:cubicBezTo>
                    <a:pt x="493" y="683"/>
                    <a:pt x="504" y="672"/>
                    <a:pt x="504" y="661"/>
                  </a:cubicBezTo>
                  <a:cubicBezTo>
                    <a:pt x="504" y="661"/>
                    <a:pt x="504" y="650"/>
                    <a:pt x="504" y="639"/>
                  </a:cubicBezTo>
                  <a:cubicBezTo>
                    <a:pt x="515" y="583"/>
                    <a:pt x="549" y="561"/>
                    <a:pt x="583" y="561"/>
                  </a:cubicBezTo>
                  <a:cubicBezTo>
                    <a:pt x="594" y="561"/>
                    <a:pt x="616" y="538"/>
                    <a:pt x="616" y="493"/>
                  </a:cubicBezTo>
                  <a:cubicBezTo>
                    <a:pt x="616" y="460"/>
                    <a:pt x="639" y="449"/>
                    <a:pt x="661" y="449"/>
                  </a:cubicBezTo>
                  <a:cubicBezTo>
                    <a:pt x="684" y="449"/>
                    <a:pt x="706" y="460"/>
                    <a:pt x="740" y="482"/>
                  </a:cubicBezTo>
                  <a:lnTo>
                    <a:pt x="751" y="482"/>
                  </a:lnTo>
                  <a:cubicBezTo>
                    <a:pt x="773" y="505"/>
                    <a:pt x="795" y="505"/>
                    <a:pt x="807" y="505"/>
                  </a:cubicBezTo>
                  <a:cubicBezTo>
                    <a:pt x="807" y="505"/>
                    <a:pt x="807" y="505"/>
                    <a:pt x="818" y="505"/>
                  </a:cubicBezTo>
                  <a:cubicBezTo>
                    <a:pt x="818" y="460"/>
                    <a:pt x="863" y="437"/>
                    <a:pt x="908" y="449"/>
                  </a:cubicBezTo>
                  <a:cubicBezTo>
                    <a:pt x="953" y="460"/>
                    <a:pt x="997" y="482"/>
                    <a:pt x="1031" y="516"/>
                  </a:cubicBezTo>
                  <a:cubicBezTo>
                    <a:pt x="1031" y="527"/>
                    <a:pt x="1031" y="527"/>
                    <a:pt x="1031" y="527"/>
                  </a:cubicBezTo>
                  <a:cubicBezTo>
                    <a:pt x="1042" y="527"/>
                    <a:pt x="1042" y="527"/>
                    <a:pt x="1042" y="527"/>
                  </a:cubicBezTo>
                  <a:cubicBezTo>
                    <a:pt x="1053" y="527"/>
                    <a:pt x="1053" y="527"/>
                    <a:pt x="1064" y="527"/>
                  </a:cubicBezTo>
                  <a:cubicBezTo>
                    <a:pt x="1076" y="527"/>
                    <a:pt x="1087" y="527"/>
                    <a:pt x="1098" y="527"/>
                  </a:cubicBezTo>
                  <a:cubicBezTo>
                    <a:pt x="1109" y="538"/>
                    <a:pt x="1109" y="538"/>
                    <a:pt x="1121" y="538"/>
                  </a:cubicBezTo>
                  <a:cubicBezTo>
                    <a:pt x="1121" y="538"/>
                    <a:pt x="1121" y="538"/>
                    <a:pt x="1121" y="527"/>
                  </a:cubicBezTo>
                  <a:cubicBezTo>
                    <a:pt x="1121" y="482"/>
                    <a:pt x="1166" y="482"/>
                    <a:pt x="1188" y="482"/>
                  </a:cubicBezTo>
                  <a:cubicBezTo>
                    <a:pt x="1199" y="482"/>
                    <a:pt x="1222" y="482"/>
                    <a:pt x="1222" y="482"/>
                  </a:cubicBezTo>
                  <a:cubicBezTo>
                    <a:pt x="1233" y="460"/>
                    <a:pt x="1199" y="370"/>
                    <a:pt x="1177" y="359"/>
                  </a:cubicBezTo>
                  <a:cubicBezTo>
                    <a:pt x="1154" y="337"/>
                    <a:pt x="1154" y="314"/>
                    <a:pt x="1166" y="247"/>
                  </a:cubicBezTo>
                  <a:cubicBezTo>
                    <a:pt x="1166" y="236"/>
                    <a:pt x="1166" y="224"/>
                    <a:pt x="1166" y="202"/>
                  </a:cubicBezTo>
                  <a:cubicBezTo>
                    <a:pt x="1166" y="157"/>
                    <a:pt x="1166" y="157"/>
                    <a:pt x="1143" y="157"/>
                  </a:cubicBezTo>
                  <a:cubicBezTo>
                    <a:pt x="1132" y="146"/>
                    <a:pt x="1132" y="146"/>
                    <a:pt x="1121" y="146"/>
                  </a:cubicBezTo>
                  <a:cubicBezTo>
                    <a:pt x="1098" y="135"/>
                    <a:pt x="1087" y="113"/>
                    <a:pt x="1064" y="79"/>
                  </a:cubicBezTo>
                  <a:cubicBezTo>
                    <a:pt x="1064" y="68"/>
                    <a:pt x="1064" y="68"/>
                    <a:pt x="1064" y="68"/>
                  </a:cubicBezTo>
                  <a:cubicBezTo>
                    <a:pt x="1076" y="57"/>
                    <a:pt x="1076" y="57"/>
                    <a:pt x="1076" y="57"/>
                  </a:cubicBezTo>
                  <a:cubicBezTo>
                    <a:pt x="1087" y="45"/>
                    <a:pt x="1109" y="23"/>
                    <a:pt x="1132" y="23"/>
                  </a:cubicBezTo>
                  <a:lnTo>
                    <a:pt x="1132" y="23"/>
                  </a:lnTo>
                  <a:cubicBezTo>
                    <a:pt x="1154" y="23"/>
                    <a:pt x="1177" y="34"/>
                    <a:pt x="1222" y="57"/>
                  </a:cubicBezTo>
                  <a:cubicBezTo>
                    <a:pt x="1222" y="57"/>
                    <a:pt x="1233" y="57"/>
                    <a:pt x="1244" y="57"/>
                  </a:cubicBezTo>
                  <a:cubicBezTo>
                    <a:pt x="1244" y="45"/>
                    <a:pt x="1244" y="34"/>
                    <a:pt x="1244" y="23"/>
                  </a:cubicBezTo>
                  <a:cubicBezTo>
                    <a:pt x="1244" y="0"/>
                    <a:pt x="1244" y="0"/>
                    <a:pt x="1244" y="0"/>
                  </a:cubicBezTo>
                  <a:cubicBezTo>
                    <a:pt x="1266" y="0"/>
                    <a:pt x="1266" y="0"/>
                    <a:pt x="1266" y="0"/>
                  </a:cubicBezTo>
                  <a:cubicBezTo>
                    <a:pt x="1266" y="0"/>
                    <a:pt x="1300" y="0"/>
                    <a:pt x="1333" y="0"/>
                  </a:cubicBezTo>
                  <a:cubicBezTo>
                    <a:pt x="1378" y="0"/>
                    <a:pt x="1412" y="0"/>
                    <a:pt x="1457" y="12"/>
                  </a:cubicBezTo>
                  <a:cubicBezTo>
                    <a:pt x="1569" y="34"/>
                    <a:pt x="1625" y="45"/>
                    <a:pt x="1647" y="68"/>
                  </a:cubicBezTo>
                  <a:cubicBezTo>
                    <a:pt x="1670" y="90"/>
                    <a:pt x="1703" y="135"/>
                    <a:pt x="1715" y="169"/>
                  </a:cubicBezTo>
                  <a:cubicBezTo>
                    <a:pt x="1737" y="157"/>
                    <a:pt x="1759" y="146"/>
                    <a:pt x="1771" y="146"/>
                  </a:cubicBezTo>
                  <a:cubicBezTo>
                    <a:pt x="1782" y="146"/>
                    <a:pt x="1782" y="146"/>
                    <a:pt x="1793" y="146"/>
                  </a:cubicBezTo>
                  <a:cubicBezTo>
                    <a:pt x="1838" y="157"/>
                    <a:pt x="1838" y="213"/>
                    <a:pt x="1827" y="236"/>
                  </a:cubicBezTo>
                  <a:cubicBezTo>
                    <a:pt x="1838" y="236"/>
                    <a:pt x="1849" y="236"/>
                    <a:pt x="1860" y="236"/>
                  </a:cubicBezTo>
                  <a:cubicBezTo>
                    <a:pt x="1916" y="213"/>
                    <a:pt x="1939" y="213"/>
                    <a:pt x="1939" y="213"/>
                  </a:cubicBezTo>
                  <a:cubicBezTo>
                    <a:pt x="1961" y="213"/>
                    <a:pt x="1961" y="213"/>
                    <a:pt x="1961" y="213"/>
                  </a:cubicBezTo>
                  <a:cubicBezTo>
                    <a:pt x="1961" y="236"/>
                    <a:pt x="1961" y="236"/>
                    <a:pt x="1961" y="236"/>
                  </a:cubicBezTo>
                  <a:cubicBezTo>
                    <a:pt x="1961" y="247"/>
                    <a:pt x="1961" y="247"/>
                    <a:pt x="1961" y="247"/>
                  </a:cubicBezTo>
                  <a:cubicBezTo>
                    <a:pt x="1961" y="247"/>
                    <a:pt x="1961" y="247"/>
                    <a:pt x="1972" y="247"/>
                  </a:cubicBezTo>
                  <a:cubicBezTo>
                    <a:pt x="1995" y="236"/>
                    <a:pt x="2017" y="224"/>
                    <a:pt x="2051" y="224"/>
                  </a:cubicBezTo>
                  <a:cubicBezTo>
                    <a:pt x="2061" y="224"/>
                    <a:pt x="2072" y="224"/>
                    <a:pt x="2083" y="236"/>
                  </a:cubicBezTo>
                  <a:cubicBezTo>
                    <a:pt x="2094" y="258"/>
                    <a:pt x="2094" y="269"/>
                    <a:pt x="2094" y="292"/>
                  </a:cubicBezTo>
                  <a:lnTo>
                    <a:pt x="2094" y="303"/>
                  </a:lnTo>
                  <a:cubicBezTo>
                    <a:pt x="2117" y="314"/>
                    <a:pt x="2139" y="337"/>
                    <a:pt x="2162" y="359"/>
                  </a:cubicBezTo>
                  <a:lnTo>
                    <a:pt x="2162" y="370"/>
                  </a:lnTo>
                  <a:cubicBezTo>
                    <a:pt x="2173" y="382"/>
                    <a:pt x="2173" y="382"/>
                    <a:pt x="2184" y="382"/>
                  </a:cubicBezTo>
                  <a:lnTo>
                    <a:pt x="2196" y="382"/>
                  </a:lnTo>
                  <a:cubicBezTo>
                    <a:pt x="2218" y="382"/>
                    <a:pt x="2240" y="370"/>
                    <a:pt x="2252" y="370"/>
                  </a:cubicBezTo>
                  <a:cubicBezTo>
                    <a:pt x="2274" y="370"/>
                    <a:pt x="2296" y="382"/>
                    <a:pt x="2307" y="393"/>
                  </a:cubicBezTo>
                  <a:cubicBezTo>
                    <a:pt x="2307" y="393"/>
                    <a:pt x="2307" y="393"/>
                    <a:pt x="2319" y="393"/>
                  </a:cubicBezTo>
                  <a:cubicBezTo>
                    <a:pt x="2330" y="404"/>
                    <a:pt x="2330" y="404"/>
                    <a:pt x="2330" y="404"/>
                  </a:cubicBezTo>
                  <a:cubicBezTo>
                    <a:pt x="2330" y="426"/>
                    <a:pt x="2330" y="426"/>
                    <a:pt x="2330" y="426"/>
                  </a:cubicBezTo>
                  <a:cubicBezTo>
                    <a:pt x="2319" y="460"/>
                    <a:pt x="2307" y="493"/>
                    <a:pt x="2274" y="538"/>
                  </a:cubicBezTo>
                  <a:cubicBezTo>
                    <a:pt x="2263" y="561"/>
                    <a:pt x="2252" y="583"/>
                    <a:pt x="2240" y="606"/>
                  </a:cubicBezTo>
                  <a:cubicBezTo>
                    <a:pt x="2196" y="683"/>
                    <a:pt x="2173" y="728"/>
                    <a:pt x="2139" y="728"/>
                  </a:cubicBezTo>
                  <a:cubicBezTo>
                    <a:pt x="2128" y="739"/>
                    <a:pt x="2117" y="728"/>
                    <a:pt x="2094" y="728"/>
                  </a:cubicBezTo>
                  <a:cubicBezTo>
                    <a:pt x="2094" y="728"/>
                    <a:pt x="2083" y="728"/>
                    <a:pt x="2072" y="728"/>
                  </a:cubicBezTo>
                  <a:cubicBezTo>
                    <a:pt x="2083" y="773"/>
                    <a:pt x="2083" y="795"/>
                    <a:pt x="2072" y="829"/>
                  </a:cubicBezTo>
                  <a:cubicBezTo>
                    <a:pt x="2061" y="840"/>
                    <a:pt x="2028" y="885"/>
                    <a:pt x="1883" y="1019"/>
                  </a:cubicBezTo>
                  <a:cubicBezTo>
                    <a:pt x="1827" y="1075"/>
                    <a:pt x="1726" y="1165"/>
                    <a:pt x="1726" y="1165"/>
                  </a:cubicBezTo>
                  <a:cubicBezTo>
                    <a:pt x="1715" y="1176"/>
                    <a:pt x="1715" y="1176"/>
                    <a:pt x="1715" y="1176"/>
                  </a:cubicBezTo>
                  <a:lnTo>
                    <a:pt x="1715" y="1176"/>
                  </a:lnTo>
                  <a:cubicBezTo>
                    <a:pt x="1715" y="1176"/>
                    <a:pt x="1715" y="1176"/>
                    <a:pt x="1703" y="1176"/>
                  </a:cubicBezTo>
                  <a:cubicBezTo>
                    <a:pt x="1692" y="1176"/>
                    <a:pt x="1681" y="1176"/>
                    <a:pt x="1670" y="1165"/>
                  </a:cubicBezTo>
                  <a:cubicBezTo>
                    <a:pt x="1659" y="1154"/>
                    <a:pt x="1647" y="1154"/>
                    <a:pt x="1636" y="1143"/>
                  </a:cubicBezTo>
                  <a:cubicBezTo>
                    <a:pt x="1636" y="1154"/>
                    <a:pt x="1625" y="1165"/>
                    <a:pt x="1602" y="1165"/>
                  </a:cubicBezTo>
                  <a:lnTo>
                    <a:pt x="1602" y="1165"/>
                  </a:lnTo>
                  <a:lnTo>
                    <a:pt x="1591" y="1165"/>
                  </a:lnTo>
                  <a:lnTo>
                    <a:pt x="1591" y="1165"/>
                  </a:lnTo>
                  <a:cubicBezTo>
                    <a:pt x="1591" y="1176"/>
                    <a:pt x="1591" y="1187"/>
                    <a:pt x="1591" y="1187"/>
                  </a:cubicBezTo>
                  <a:cubicBezTo>
                    <a:pt x="1591" y="1221"/>
                    <a:pt x="1591" y="1243"/>
                    <a:pt x="1546" y="1266"/>
                  </a:cubicBezTo>
                  <a:cubicBezTo>
                    <a:pt x="1535" y="1266"/>
                    <a:pt x="1479" y="1288"/>
                    <a:pt x="1446" y="1288"/>
                  </a:cubicBezTo>
                  <a:cubicBezTo>
                    <a:pt x="1435" y="1288"/>
                    <a:pt x="1423" y="1288"/>
                    <a:pt x="1412" y="1288"/>
                  </a:cubicBezTo>
                  <a:cubicBezTo>
                    <a:pt x="1401" y="1277"/>
                    <a:pt x="1390" y="1266"/>
                    <a:pt x="1378" y="1254"/>
                  </a:cubicBezTo>
                  <a:cubicBezTo>
                    <a:pt x="1367" y="1254"/>
                    <a:pt x="1356" y="1243"/>
                    <a:pt x="1356" y="1243"/>
                  </a:cubicBezTo>
                  <a:cubicBezTo>
                    <a:pt x="1345" y="1254"/>
                    <a:pt x="1333" y="1288"/>
                    <a:pt x="1345" y="1423"/>
                  </a:cubicBezTo>
                  <a:cubicBezTo>
                    <a:pt x="1356" y="1445"/>
                    <a:pt x="1356" y="1479"/>
                    <a:pt x="1356" y="1490"/>
                  </a:cubicBezTo>
                  <a:cubicBezTo>
                    <a:pt x="1356" y="1568"/>
                    <a:pt x="1356" y="1568"/>
                    <a:pt x="1378" y="1580"/>
                  </a:cubicBezTo>
                  <a:cubicBezTo>
                    <a:pt x="1378" y="1591"/>
                    <a:pt x="1390" y="1591"/>
                    <a:pt x="1401" y="1602"/>
                  </a:cubicBezTo>
                  <a:cubicBezTo>
                    <a:pt x="1435" y="1613"/>
                    <a:pt x="1468" y="1625"/>
                    <a:pt x="1490" y="1669"/>
                  </a:cubicBezTo>
                  <a:cubicBezTo>
                    <a:pt x="1490" y="1680"/>
                    <a:pt x="1490" y="1692"/>
                    <a:pt x="1502" y="1703"/>
                  </a:cubicBezTo>
                  <a:cubicBezTo>
                    <a:pt x="1502" y="1736"/>
                    <a:pt x="1513" y="1736"/>
                    <a:pt x="1524" y="1736"/>
                  </a:cubicBezTo>
                  <a:lnTo>
                    <a:pt x="1524" y="1736"/>
                  </a:lnTo>
                  <a:cubicBezTo>
                    <a:pt x="1558" y="1748"/>
                    <a:pt x="1647" y="1748"/>
                    <a:pt x="1681" y="1792"/>
                  </a:cubicBezTo>
                  <a:cubicBezTo>
                    <a:pt x="1703" y="1815"/>
                    <a:pt x="1737" y="1826"/>
                    <a:pt x="1759" y="1826"/>
                  </a:cubicBezTo>
                  <a:cubicBezTo>
                    <a:pt x="1759" y="1826"/>
                    <a:pt x="1771" y="1826"/>
                    <a:pt x="1782" y="1815"/>
                  </a:cubicBezTo>
                  <a:cubicBezTo>
                    <a:pt x="1782" y="1815"/>
                    <a:pt x="1782" y="1815"/>
                    <a:pt x="1793" y="1792"/>
                  </a:cubicBezTo>
                  <a:cubicBezTo>
                    <a:pt x="1793" y="1781"/>
                    <a:pt x="1793" y="1770"/>
                    <a:pt x="1815" y="1748"/>
                  </a:cubicBezTo>
                  <a:cubicBezTo>
                    <a:pt x="1815" y="1748"/>
                    <a:pt x="1827" y="1748"/>
                    <a:pt x="1838" y="1736"/>
                  </a:cubicBezTo>
                  <a:cubicBezTo>
                    <a:pt x="1860" y="1714"/>
                    <a:pt x="1894" y="1680"/>
                    <a:pt x="1928" y="1692"/>
                  </a:cubicBezTo>
                  <a:cubicBezTo>
                    <a:pt x="1984" y="1692"/>
                    <a:pt x="1995" y="1714"/>
                    <a:pt x="1995" y="1770"/>
                  </a:cubicBezTo>
                  <a:cubicBezTo>
                    <a:pt x="1995" y="1781"/>
                    <a:pt x="1995" y="1792"/>
                    <a:pt x="2006" y="1815"/>
                  </a:cubicBezTo>
                  <a:cubicBezTo>
                    <a:pt x="2017" y="1837"/>
                    <a:pt x="2028" y="1871"/>
                    <a:pt x="2006" y="1894"/>
                  </a:cubicBezTo>
                  <a:cubicBezTo>
                    <a:pt x="2006" y="1905"/>
                    <a:pt x="1995" y="1916"/>
                    <a:pt x="1995" y="1927"/>
                  </a:cubicBezTo>
                  <a:cubicBezTo>
                    <a:pt x="1972" y="1938"/>
                    <a:pt x="1972" y="1949"/>
                    <a:pt x="1972" y="1983"/>
                  </a:cubicBezTo>
                  <a:lnTo>
                    <a:pt x="1972" y="1994"/>
                  </a:lnTo>
                  <a:cubicBezTo>
                    <a:pt x="1984" y="2039"/>
                    <a:pt x="1995" y="2106"/>
                    <a:pt x="1984" y="2151"/>
                  </a:cubicBezTo>
                  <a:cubicBezTo>
                    <a:pt x="1972" y="2196"/>
                    <a:pt x="1939" y="2241"/>
                    <a:pt x="1916" y="2274"/>
                  </a:cubicBezTo>
                  <a:cubicBezTo>
                    <a:pt x="1905" y="2285"/>
                    <a:pt x="1905" y="2297"/>
                    <a:pt x="1894" y="2308"/>
                  </a:cubicBezTo>
                  <a:cubicBezTo>
                    <a:pt x="1883" y="2319"/>
                    <a:pt x="1883" y="2330"/>
                    <a:pt x="1871" y="2342"/>
                  </a:cubicBezTo>
                  <a:cubicBezTo>
                    <a:pt x="1860" y="2375"/>
                    <a:pt x="1860" y="2375"/>
                    <a:pt x="1860" y="2375"/>
                  </a:cubicBezTo>
                  <a:cubicBezTo>
                    <a:pt x="1715" y="2230"/>
                    <a:pt x="1715" y="2230"/>
                    <a:pt x="1715" y="2230"/>
                  </a:cubicBezTo>
                  <a:cubicBezTo>
                    <a:pt x="1692" y="2207"/>
                    <a:pt x="1670" y="2207"/>
                    <a:pt x="1647" y="2207"/>
                  </a:cubicBezTo>
                  <a:cubicBezTo>
                    <a:pt x="1625" y="2207"/>
                    <a:pt x="1602" y="2207"/>
                    <a:pt x="1602" y="2207"/>
                  </a:cubicBezTo>
                  <a:cubicBezTo>
                    <a:pt x="1580" y="2207"/>
                    <a:pt x="1580" y="2207"/>
                    <a:pt x="1580" y="2207"/>
                  </a:cubicBezTo>
                  <a:cubicBezTo>
                    <a:pt x="1580" y="2185"/>
                    <a:pt x="1580" y="2185"/>
                    <a:pt x="1580" y="2185"/>
                  </a:cubicBezTo>
                  <a:cubicBezTo>
                    <a:pt x="1580" y="2174"/>
                    <a:pt x="1580" y="2174"/>
                    <a:pt x="1580" y="2162"/>
                  </a:cubicBezTo>
                  <a:cubicBezTo>
                    <a:pt x="1580" y="2162"/>
                    <a:pt x="1580" y="2162"/>
                    <a:pt x="1569" y="2162"/>
                  </a:cubicBezTo>
                  <a:cubicBezTo>
                    <a:pt x="1513" y="2162"/>
                    <a:pt x="1502" y="2118"/>
                    <a:pt x="1502" y="2106"/>
                  </a:cubicBezTo>
                  <a:cubicBezTo>
                    <a:pt x="1502" y="2084"/>
                    <a:pt x="1502" y="2073"/>
                    <a:pt x="1502" y="2061"/>
                  </a:cubicBezTo>
                  <a:cubicBezTo>
                    <a:pt x="1502" y="2050"/>
                    <a:pt x="1502" y="2039"/>
                    <a:pt x="1502" y="2039"/>
                  </a:cubicBezTo>
                  <a:cubicBezTo>
                    <a:pt x="1490" y="2028"/>
                    <a:pt x="1468" y="2017"/>
                    <a:pt x="1446" y="1994"/>
                  </a:cubicBezTo>
                  <a:cubicBezTo>
                    <a:pt x="1412" y="1972"/>
                    <a:pt x="1367" y="1938"/>
                    <a:pt x="1356" y="1927"/>
                  </a:cubicBezTo>
                  <a:cubicBezTo>
                    <a:pt x="1333" y="1916"/>
                    <a:pt x="1322" y="1916"/>
                    <a:pt x="1300" y="1916"/>
                  </a:cubicBezTo>
                  <a:cubicBezTo>
                    <a:pt x="1289" y="1916"/>
                    <a:pt x="1289" y="1916"/>
                    <a:pt x="1289" y="1927"/>
                  </a:cubicBezTo>
                  <a:cubicBezTo>
                    <a:pt x="1289" y="1983"/>
                    <a:pt x="1277" y="1983"/>
                    <a:pt x="1222" y="2005"/>
                  </a:cubicBezTo>
                  <a:cubicBezTo>
                    <a:pt x="1199" y="2005"/>
                    <a:pt x="1177" y="2005"/>
                    <a:pt x="1154" y="2005"/>
                  </a:cubicBezTo>
                  <a:cubicBezTo>
                    <a:pt x="1143" y="2017"/>
                    <a:pt x="1132" y="2017"/>
                    <a:pt x="1132" y="2017"/>
                  </a:cubicBezTo>
                  <a:cubicBezTo>
                    <a:pt x="1132" y="2017"/>
                    <a:pt x="1132" y="2017"/>
                    <a:pt x="1121" y="2017"/>
                  </a:cubicBezTo>
                  <a:cubicBezTo>
                    <a:pt x="1121" y="2061"/>
                    <a:pt x="1121" y="2118"/>
                    <a:pt x="1087" y="2129"/>
                  </a:cubicBezTo>
                  <a:cubicBezTo>
                    <a:pt x="1076" y="2140"/>
                    <a:pt x="1064" y="2162"/>
                    <a:pt x="1053" y="2185"/>
                  </a:cubicBezTo>
                  <a:cubicBezTo>
                    <a:pt x="1053" y="2207"/>
                    <a:pt x="1042" y="2230"/>
                    <a:pt x="1031" y="2252"/>
                  </a:cubicBezTo>
                  <a:cubicBezTo>
                    <a:pt x="1020" y="2274"/>
                    <a:pt x="1020" y="2319"/>
                    <a:pt x="1042" y="2364"/>
                  </a:cubicBezTo>
                  <a:cubicBezTo>
                    <a:pt x="1064" y="2398"/>
                    <a:pt x="1053" y="2431"/>
                    <a:pt x="1053" y="2454"/>
                  </a:cubicBezTo>
                  <a:cubicBezTo>
                    <a:pt x="1053" y="2465"/>
                    <a:pt x="1053" y="2476"/>
                    <a:pt x="1053" y="2476"/>
                  </a:cubicBezTo>
                  <a:cubicBezTo>
                    <a:pt x="1076" y="2487"/>
                    <a:pt x="1109" y="2521"/>
                    <a:pt x="1109" y="2521"/>
                  </a:cubicBezTo>
                  <a:cubicBezTo>
                    <a:pt x="1121" y="2532"/>
                    <a:pt x="1121" y="2532"/>
                    <a:pt x="1121" y="2532"/>
                  </a:cubicBezTo>
                  <a:lnTo>
                    <a:pt x="1121" y="2532"/>
                  </a:lnTo>
                  <a:cubicBezTo>
                    <a:pt x="1121" y="2543"/>
                    <a:pt x="1132" y="2611"/>
                    <a:pt x="1132" y="2644"/>
                  </a:cubicBezTo>
                  <a:cubicBezTo>
                    <a:pt x="1132" y="2689"/>
                    <a:pt x="1098" y="2700"/>
                    <a:pt x="1076" y="2700"/>
                  </a:cubicBezTo>
                  <a:cubicBezTo>
                    <a:pt x="1076" y="2700"/>
                    <a:pt x="1076" y="2700"/>
                    <a:pt x="1064" y="2689"/>
                  </a:cubicBezTo>
                  <a:cubicBezTo>
                    <a:pt x="1064" y="2689"/>
                    <a:pt x="1064" y="2689"/>
                    <a:pt x="1053" y="2689"/>
                  </a:cubicBezTo>
                  <a:cubicBezTo>
                    <a:pt x="1042" y="2689"/>
                    <a:pt x="1031" y="2700"/>
                    <a:pt x="1020" y="2711"/>
                  </a:cubicBezTo>
                  <a:cubicBezTo>
                    <a:pt x="1008" y="2734"/>
                    <a:pt x="986" y="2734"/>
                    <a:pt x="975" y="2734"/>
                  </a:cubicBezTo>
                  <a:lnTo>
                    <a:pt x="975" y="2734"/>
                  </a:lnTo>
                  <a:cubicBezTo>
                    <a:pt x="964" y="2767"/>
                    <a:pt x="953" y="2779"/>
                    <a:pt x="930" y="2779"/>
                  </a:cubicBezTo>
                  <a:cubicBezTo>
                    <a:pt x="919" y="2779"/>
                    <a:pt x="908" y="2779"/>
                    <a:pt x="897" y="2767"/>
                  </a:cubicBezTo>
                  <a:cubicBezTo>
                    <a:pt x="897" y="2767"/>
                    <a:pt x="885" y="2756"/>
                    <a:pt x="874" y="2756"/>
                  </a:cubicBezTo>
                  <a:cubicBezTo>
                    <a:pt x="863" y="2756"/>
                    <a:pt x="863" y="2756"/>
                    <a:pt x="852" y="2756"/>
                  </a:cubicBezTo>
                  <a:cubicBezTo>
                    <a:pt x="852" y="2779"/>
                    <a:pt x="852" y="2812"/>
                    <a:pt x="852" y="2835"/>
                  </a:cubicBezTo>
                  <a:cubicBezTo>
                    <a:pt x="863" y="2857"/>
                    <a:pt x="863" y="2868"/>
                    <a:pt x="852" y="2880"/>
                  </a:cubicBezTo>
                  <a:cubicBezTo>
                    <a:pt x="840" y="2902"/>
                    <a:pt x="818" y="2902"/>
                    <a:pt x="807" y="2902"/>
                  </a:cubicBezTo>
                  <a:cubicBezTo>
                    <a:pt x="795" y="2902"/>
                    <a:pt x="795" y="2902"/>
                    <a:pt x="784" y="2902"/>
                  </a:cubicBezTo>
                  <a:cubicBezTo>
                    <a:pt x="751" y="2902"/>
                    <a:pt x="695" y="2913"/>
                    <a:pt x="672" y="2925"/>
                  </a:cubicBezTo>
                  <a:cubicBezTo>
                    <a:pt x="661" y="2936"/>
                    <a:pt x="661" y="2936"/>
                    <a:pt x="650" y="2936"/>
                  </a:cubicBezTo>
                  <a:close/>
                  <a:moveTo>
                    <a:pt x="560" y="2779"/>
                  </a:moveTo>
                  <a:lnTo>
                    <a:pt x="560" y="2779"/>
                  </a:lnTo>
                  <a:cubicBezTo>
                    <a:pt x="594" y="2779"/>
                    <a:pt x="616" y="2790"/>
                    <a:pt x="628" y="2823"/>
                  </a:cubicBezTo>
                  <a:cubicBezTo>
                    <a:pt x="628" y="2835"/>
                    <a:pt x="628" y="2835"/>
                    <a:pt x="628" y="2835"/>
                  </a:cubicBezTo>
                  <a:cubicBezTo>
                    <a:pt x="628" y="2857"/>
                    <a:pt x="639" y="2880"/>
                    <a:pt x="650" y="2891"/>
                  </a:cubicBezTo>
                  <a:lnTo>
                    <a:pt x="650" y="2891"/>
                  </a:lnTo>
                  <a:cubicBezTo>
                    <a:pt x="684" y="2868"/>
                    <a:pt x="740" y="2857"/>
                    <a:pt x="784" y="2857"/>
                  </a:cubicBezTo>
                  <a:cubicBezTo>
                    <a:pt x="795" y="2857"/>
                    <a:pt x="795" y="2857"/>
                    <a:pt x="807" y="2857"/>
                  </a:cubicBezTo>
                  <a:cubicBezTo>
                    <a:pt x="807" y="2857"/>
                    <a:pt x="807" y="2857"/>
                    <a:pt x="818" y="2857"/>
                  </a:cubicBezTo>
                  <a:cubicBezTo>
                    <a:pt x="818" y="2846"/>
                    <a:pt x="818" y="2846"/>
                    <a:pt x="818" y="2846"/>
                  </a:cubicBezTo>
                  <a:cubicBezTo>
                    <a:pt x="807" y="2801"/>
                    <a:pt x="818" y="2745"/>
                    <a:pt x="818" y="2745"/>
                  </a:cubicBezTo>
                  <a:cubicBezTo>
                    <a:pt x="818" y="2723"/>
                    <a:pt x="818" y="2723"/>
                    <a:pt x="818" y="2723"/>
                  </a:cubicBezTo>
                  <a:cubicBezTo>
                    <a:pt x="829" y="2723"/>
                    <a:pt x="829" y="2723"/>
                    <a:pt x="829" y="2723"/>
                  </a:cubicBezTo>
                  <a:cubicBezTo>
                    <a:pt x="829" y="2723"/>
                    <a:pt x="852" y="2711"/>
                    <a:pt x="874" y="2711"/>
                  </a:cubicBezTo>
                  <a:cubicBezTo>
                    <a:pt x="897" y="2711"/>
                    <a:pt x="908" y="2723"/>
                    <a:pt x="919" y="2734"/>
                  </a:cubicBezTo>
                  <a:cubicBezTo>
                    <a:pt x="930" y="2734"/>
                    <a:pt x="930" y="2734"/>
                    <a:pt x="930" y="2734"/>
                  </a:cubicBezTo>
                  <a:cubicBezTo>
                    <a:pt x="930" y="2734"/>
                    <a:pt x="930" y="2734"/>
                    <a:pt x="930" y="2723"/>
                  </a:cubicBezTo>
                  <a:cubicBezTo>
                    <a:pt x="930" y="2700"/>
                    <a:pt x="964" y="2689"/>
                    <a:pt x="975" y="2689"/>
                  </a:cubicBezTo>
                  <a:cubicBezTo>
                    <a:pt x="986" y="2689"/>
                    <a:pt x="986" y="2689"/>
                    <a:pt x="986" y="2689"/>
                  </a:cubicBezTo>
                  <a:cubicBezTo>
                    <a:pt x="1008" y="2655"/>
                    <a:pt x="1031" y="2644"/>
                    <a:pt x="1064" y="2655"/>
                  </a:cubicBezTo>
                  <a:cubicBezTo>
                    <a:pt x="1076" y="2655"/>
                    <a:pt x="1076" y="2655"/>
                    <a:pt x="1087" y="2655"/>
                  </a:cubicBezTo>
                  <a:lnTo>
                    <a:pt x="1087" y="2644"/>
                  </a:lnTo>
                  <a:cubicBezTo>
                    <a:pt x="1087" y="2622"/>
                    <a:pt x="1076" y="2566"/>
                    <a:pt x="1076" y="2554"/>
                  </a:cubicBezTo>
                  <a:cubicBezTo>
                    <a:pt x="1064" y="2543"/>
                    <a:pt x="1042" y="2521"/>
                    <a:pt x="1031" y="2510"/>
                  </a:cubicBezTo>
                  <a:cubicBezTo>
                    <a:pt x="1008" y="2498"/>
                    <a:pt x="1008" y="2476"/>
                    <a:pt x="1008" y="2454"/>
                  </a:cubicBezTo>
                  <a:cubicBezTo>
                    <a:pt x="1020" y="2431"/>
                    <a:pt x="1020" y="2409"/>
                    <a:pt x="1008" y="2387"/>
                  </a:cubicBezTo>
                  <a:cubicBezTo>
                    <a:pt x="975" y="2330"/>
                    <a:pt x="964" y="2263"/>
                    <a:pt x="997" y="2218"/>
                  </a:cubicBezTo>
                  <a:cubicBezTo>
                    <a:pt x="1008" y="2207"/>
                    <a:pt x="1008" y="2196"/>
                    <a:pt x="1020" y="2174"/>
                  </a:cubicBezTo>
                  <a:cubicBezTo>
                    <a:pt x="1031" y="2140"/>
                    <a:pt x="1042" y="2106"/>
                    <a:pt x="1064" y="2095"/>
                  </a:cubicBezTo>
                  <a:cubicBezTo>
                    <a:pt x="1076" y="2084"/>
                    <a:pt x="1087" y="2039"/>
                    <a:pt x="1087" y="2017"/>
                  </a:cubicBezTo>
                  <a:cubicBezTo>
                    <a:pt x="1087" y="2005"/>
                    <a:pt x="1087" y="1994"/>
                    <a:pt x="1087" y="1994"/>
                  </a:cubicBezTo>
                  <a:cubicBezTo>
                    <a:pt x="1098" y="1972"/>
                    <a:pt x="1109" y="1972"/>
                    <a:pt x="1143" y="1972"/>
                  </a:cubicBezTo>
                  <a:cubicBezTo>
                    <a:pt x="1166" y="1961"/>
                    <a:pt x="1188" y="1961"/>
                    <a:pt x="1210" y="1961"/>
                  </a:cubicBezTo>
                  <a:cubicBezTo>
                    <a:pt x="1222" y="1961"/>
                    <a:pt x="1244" y="1949"/>
                    <a:pt x="1244" y="1949"/>
                  </a:cubicBezTo>
                  <a:lnTo>
                    <a:pt x="1244" y="1927"/>
                  </a:lnTo>
                  <a:cubicBezTo>
                    <a:pt x="1244" y="1894"/>
                    <a:pt x="1266" y="1871"/>
                    <a:pt x="1300" y="1871"/>
                  </a:cubicBezTo>
                  <a:cubicBezTo>
                    <a:pt x="1322" y="1871"/>
                    <a:pt x="1356" y="1882"/>
                    <a:pt x="1378" y="1894"/>
                  </a:cubicBezTo>
                  <a:cubicBezTo>
                    <a:pt x="1401" y="1905"/>
                    <a:pt x="1435" y="1938"/>
                    <a:pt x="1468" y="1961"/>
                  </a:cubicBezTo>
                  <a:cubicBezTo>
                    <a:pt x="1490" y="1972"/>
                    <a:pt x="1513" y="1994"/>
                    <a:pt x="1524" y="1994"/>
                  </a:cubicBezTo>
                  <a:cubicBezTo>
                    <a:pt x="1546" y="2005"/>
                    <a:pt x="1546" y="2039"/>
                    <a:pt x="1546" y="2061"/>
                  </a:cubicBezTo>
                  <a:cubicBezTo>
                    <a:pt x="1546" y="2073"/>
                    <a:pt x="1546" y="2084"/>
                    <a:pt x="1546" y="2095"/>
                  </a:cubicBezTo>
                  <a:cubicBezTo>
                    <a:pt x="1546" y="2118"/>
                    <a:pt x="1558" y="2118"/>
                    <a:pt x="1569" y="2118"/>
                  </a:cubicBezTo>
                  <a:cubicBezTo>
                    <a:pt x="1591" y="2118"/>
                    <a:pt x="1602" y="2129"/>
                    <a:pt x="1614" y="2140"/>
                  </a:cubicBezTo>
                  <a:cubicBezTo>
                    <a:pt x="1614" y="2140"/>
                    <a:pt x="1614" y="2151"/>
                    <a:pt x="1625" y="2162"/>
                  </a:cubicBezTo>
                  <a:cubicBezTo>
                    <a:pt x="1625" y="2162"/>
                    <a:pt x="1636" y="2162"/>
                    <a:pt x="1647" y="2162"/>
                  </a:cubicBezTo>
                  <a:cubicBezTo>
                    <a:pt x="1692" y="2162"/>
                    <a:pt x="1726" y="2174"/>
                    <a:pt x="1748" y="2196"/>
                  </a:cubicBezTo>
                  <a:cubicBezTo>
                    <a:pt x="1849" y="2297"/>
                    <a:pt x="1849" y="2297"/>
                    <a:pt x="1849" y="2297"/>
                  </a:cubicBezTo>
                  <a:lnTo>
                    <a:pt x="1860" y="2285"/>
                  </a:lnTo>
                  <a:cubicBezTo>
                    <a:pt x="1860" y="2274"/>
                    <a:pt x="1871" y="2263"/>
                    <a:pt x="1883" y="2252"/>
                  </a:cubicBezTo>
                  <a:cubicBezTo>
                    <a:pt x="1894" y="2218"/>
                    <a:pt x="1928" y="2174"/>
                    <a:pt x="1939" y="2140"/>
                  </a:cubicBezTo>
                  <a:cubicBezTo>
                    <a:pt x="1950" y="2106"/>
                    <a:pt x="1939" y="2050"/>
                    <a:pt x="1928" y="2005"/>
                  </a:cubicBezTo>
                  <a:cubicBezTo>
                    <a:pt x="1928" y="1994"/>
                    <a:pt x="1928" y="1994"/>
                    <a:pt x="1928" y="1983"/>
                  </a:cubicBezTo>
                  <a:cubicBezTo>
                    <a:pt x="1916" y="1938"/>
                    <a:pt x="1939" y="1916"/>
                    <a:pt x="1961" y="1894"/>
                  </a:cubicBezTo>
                  <a:cubicBezTo>
                    <a:pt x="1961" y="1894"/>
                    <a:pt x="1972" y="1882"/>
                    <a:pt x="1972" y="1871"/>
                  </a:cubicBezTo>
                  <a:cubicBezTo>
                    <a:pt x="1984" y="1860"/>
                    <a:pt x="1972" y="1860"/>
                    <a:pt x="1961" y="1837"/>
                  </a:cubicBezTo>
                  <a:cubicBezTo>
                    <a:pt x="1961" y="1815"/>
                    <a:pt x="1950" y="1792"/>
                    <a:pt x="1950" y="1770"/>
                  </a:cubicBezTo>
                  <a:cubicBezTo>
                    <a:pt x="1950" y="1736"/>
                    <a:pt x="1950" y="1736"/>
                    <a:pt x="1950" y="1736"/>
                  </a:cubicBezTo>
                  <a:cubicBezTo>
                    <a:pt x="1950" y="1736"/>
                    <a:pt x="1939" y="1736"/>
                    <a:pt x="1928" y="1725"/>
                  </a:cubicBezTo>
                  <a:lnTo>
                    <a:pt x="1928" y="1725"/>
                  </a:lnTo>
                  <a:cubicBezTo>
                    <a:pt x="1905" y="1725"/>
                    <a:pt x="1883" y="1759"/>
                    <a:pt x="1860" y="1770"/>
                  </a:cubicBezTo>
                  <a:cubicBezTo>
                    <a:pt x="1849" y="1781"/>
                    <a:pt x="1849" y="1781"/>
                    <a:pt x="1838" y="1792"/>
                  </a:cubicBezTo>
                  <a:cubicBezTo>
                    <a:pt x="1838" y="1792"/>
                    <a:pt x="1838" y="1792"/>
                    <a:pt x="1827" y="1804"/>
                  </a:cubicBezTo>
                  <a:cubicBezTo>
                    <a:pt x="1827" y="1815"/>
                    <a:pt x="1827" y="1837"/>
                    <a:pt x="1804" y="1860"/>
                  </a:cubicBezTo>
                  <a:cubicBezTo>
                    <a:pt x="1793" y="1860"/>
                    <a:pt x="1771" y="1871"/>
                    <a:pt x="1759" y="1871"/>
                  </a:cubicBezTo>
                  <a:cubicBezTo>
                    <a:pt x="1715" y="1871"/>
                    <a:pt x="1681" y="1849"/>
                    <a:pt x="1647" y="1826"/>
                  </a:cubicBezTo>
                  <a:cubicBezTo>
                    <a:pt x="1625" y="1792"/>
                    <a:pt x="1546" y="1781"/>
                    <a:pt x="1524" y="1781"/>
                  </a:cubicBezTo>
                  <a:lnTo>
                    <a:pt x="1524" y="1781"/>
                  </a:lnTo>
                  <a:cubicBezTo>
                    <a:pt x="1479" y="1781"/>
                    <a:pt x="1468" y="1748"/>
                    <a:pt x="1457" y="1714"/>
                  </a:cubicBezTo>
                  <a:cubicBezTo>
                    <a:pt x="1457" y="1703"/>
                    <a:pt x="1446" y="1692"/>
                    <a:pt x="1446" y="1680"/>
                  </a:cubicBezTo>
                  <a:cubicBezTo>
                    <a:pt x="1435" y="1658"/>
                    <a:pt x="1412" y="1647"/>
                    <a:pt x="1390" y="1636"/>
                  </a:cubicBezTo>
                  <a:cubicBezTo>
                    <a:pt x="1378" y="1636"/>
                    <a:pt x="1367" y="1625"/>
                    <a:pt x="1356" y="1625"/>
                  </a:cubicBezTo>
                  <a:cubicBezTo>
                    <a:pt x="1311" y="1602"/>
                    <a:pt x="1311" y="1580"/>
                    <a:pt x="1311" y="1501"/>
                  </a:cubicBezTo>
                  <a:cubicBezTo>
                    <a:pt x="1311" y="1479"/>
                    <a:pt x="1311" y="1456"/>
                    <a:pt x="1300" y="1423"/>
                  </a:cubicBezTo>
                  <a:cubicBezTo>
                    <a:pt x="1289" y="1243"/>
                    <a:pt x="1311" y="1199"/>
                    <a:pt x="1345" y="1199"/>
                  </a:cubicBezTo>
                  <a:lnTo>
                    <a:pt x="1345" y="1199"/>
                  </a:lnTo>
                  <a:cubicBezTo>
                    <a:pt x="1367" y="1199"/>
                    <a:pt x="1390" y="1210"/>
                    <a:pt x="1401" y="1221"/>
                  </a:cubicBezTo>
                  <a:cubicBezTo>
                    <a:pt x="1412" y="1232"/>
                    <a:pt x="1423" y="1243"/>
                    <a:pt x="1435" y="1243"/>
                  </a:cubicBezTo>
                  <a:cubicBezTo>
                    <a:pt x="1435" y="1243"/>
                    <a:pt x="1435" y="1254"/>
                    <a:pt x="1446" y="1254"/>
                  </a:cubicBezTo>
                  <a:cubicBezTo>
                    <a:pt x="1468" y="1254"/>
                    <a:pt x="1502" y="1243"/>
                    <a:pt x="1524" y="1221"/>
                  </a:cubicBezTo>
                  <a:cubicBezTo>
                    <a:pt x="1546" y="1210"/>
                    <a:pt x="1546" y="1210"/>
                    <a:pt x="1546" y="1187"/>
                  </a:cubicBezTo>
                  <a:cubicBezTo>
                    <a:pt x="1546" y="1176"/>
                    <a:pt x="1546" y="1176"/>
                    <a:pt x="1546" y="1165"/>
                  </a:cubicBezTo>
                  <a:cubicBezTo>
                    <a:pt x="1558" y="1143"/>
                    <a:pt x="1558" y="1120"/>
                    <a:pt x="1602" y="1120"/>
                  </a:cubicBezTo>
                  <a:lnTo>
                    <a:pt x="1602" y="1120"/>
                  </a:lnTo>
                  <a:cubicBezTo>
                    <a:pt x="1614" y="1109"/>
                    <a:pt x="1625" y="1098"/>
                    <a:pt x="1636" y="1098"/>
                  </a:cubicBezTo>
                  <a:cubicBezTo>
                    <a:pt x="1659" y="1098"/>
                    <a:pt x="1681" y="1120"/>
                    <a:pt x="1692" y="1131"/>
                  </a:cubicBezTo>
                  <a:lnTo>
                    <a:pt x="1703" y="1131"/>
                  </a:lnTo>
                  <a:cubicBezTo>
                    <a:pt x="1726" y="1109"/>
                    <a:pt x="1804" y="1030"/>
                    <a:pt x="1849" y="986"/>
                  </a:cubicBezTo>
                  <a:cubicBezTo>
                    <a:pt x="1995" y="863"/>
                    <a:pt x="2028" y="818"/>
                    <a:pt x="2028" y="806"/>
                  </a:cubicBezTo>
                  <a:cubicBezTo>
                    <a:pt x="2040" y="795"/>
                    <a:pt x="2040" y="773"/>
                    <a:pt x="2028" y="728"/>
                  </a:cubicBezTo>
                  <a:cubicBezTo>
                    <a:pt x="2028" y="717"/>
                    <a:pt x="2028" y="705"/>
                    <a:pt x="2040" y="694"/>
                  </a:cubicBezTo>
                  <a:cubicBezTo>
                    <a:pt x="2051" y="683"/>
                    <a:pt x="2061" y="683"/>
                    <a:pt x="2072" y="683"/>
                  </a:cubicBezTo>
                  <a:cubicBezTo>
                    <a:pt x="2083" y="683"/>
                    <a:pt x="2094" y="683"/>
                    <a:pt x="2106" y="683"/>
                  </a:cubicBezTo>
                  <a:cubicBezTo>
                    <a:pt x="2117" y="683"/>
                    <a:pt x="2128" y="694"/>
                    <a:pt x="2128" y="694"/>
                  </a:cubicBezTo>
                  <a:cubicBezTo>
                    <a:pt x="2139" y="683"/>
                    <a:pt x="2173" y="628"/>
                    <a:pt x="2207" y="583"/>
                  </a:cubicBezTo>
                  <a:cubicBezTo>
                    <a:pt x="2218" y="561"/>
                    <a:pt x="2229" y="538"/>
                    <a:pt x="2240" y="516"/>
                  </a:cubicBezTo>
                  <a:cubicBezTo>
                    <a:pt x="2263" y="471"/>
                    <a:pt x="2274" y="449"/>
                    <a:pt x="2274" y="426"/>
                  </a:cubicBezTo>
                  <a:lnTo>
                    <a:pt x="2274" y="426"/>
                  </a:lnTo>
                  <a:cubicBezTo>
                    <a:pt x="2274" y="415"/>
                    <a:pt x="2263" y="415"/>
                    <a:pt x="2252" y="415"/>
                  </a:cubicBezTo>
                  <a:cubicBezTo>
                    <a:pt x="2240" y="415"/>
                    <a:pt x="2229" y="415"/>
                    <a:pt x="2207" y="426"/>
                  </a:cubicBezTo>
                  <a:cubicBezTo>
                    <a:pt x="2196" y="426"/>
                    <a:pt x="2184" y="426"/>
                    <a:pt x="2184" y="426"/>
                  </a:cubicBezTo>
                  <a:cubicBezTo>
                    <a:pt x="2151" y="426"/>
                    <a:pt x="2139" y="404"/>
                    <a:pt x="2128" y="393"/>
                  </a:cubicBezTo>
                  <a:cubicBezTo>
                    <a:pt x="2128" y="393"/>
                    <a:pt x="2128" y="382"/>
                    <a:pt x="2117" y="382"/>
                  </a:cubicBezTo>
                  <a:cubicBezTo>
                    <a:pt x="2106" y="359"/>
                    <a:pt x="2094" y="348"/>
                    <a:pt x="2072" y="337"/>
                  </a:cubicBezTo>
                  <a:cubicBezTo>
                    <a:pt x="2051" y="326"/>
                    <a:pt x="2051" y="303"/>
                    <a:pt x="2051" y="281"/>
                  </a:cubicBezTo>
                  <a:lnTo>
                    <a:pt x="2051" y="269"/>
                  </a:lnTo>
                  <a:lnTo>
                    <a:pt x="2051" y="269"/>
                  </a:lnTo>
                  <a:cubicBezTo>
                    <a:pt x="2028" y="269"/>
                    <a:pt x="2006" y="281"/>
                    <a:pt x="1984" y="281"/>
                  </a:cubicBezTo>
                  <a:cubicBezTo>
                    <a:pt x="1984" y="292"/>
                    <a:pt x="1972" y="292"/>
                    <a:pt x="1972" y="292"/>
                  </a:cubicBezTo>
                  <a:cubicBezTo>
                    <a:pt x="1950" y="303"/>
                    <a:pt x="1939" y="292"/>
                    <a:pt x="1928" y="281"/>
                  </a:cubicBezTo>
                  <a:cubicBezTo>
                    <a:pt x="1916" y="281"/>
                    <a:pt x="1916" y="269"/>
                    <a:pt x="1916" y="258"/>
                  </a:cubicBezTo>
                  <a:cubicBezTo>
                    <a:pt x="1905" y="258"/>
                    <a:pt x="1894" y="269"/>
                    <a:pt x="1871" y="269"/>
                  </a:cubicBezTo>
                  <a:cubicBezTo>
                    <a:pt x="1838" y="281"/>
                    <a:pt x="1827" y="292"/>
                    <a:pt x="1815" y="292"/>
                  </a:cubicBezTo>
                  <a:cubicBezTo>
                    <a:pt x="1804" y="292"/>
                    <a:pt x="1804" y="281"/>
                    <a:pt x="1793" y="281"/>
                  </a:cubicBezTo>
                  <a:cubicBezTo>
                    <a:pt x="1782" y="269"/>
                    <a:pt x="1782" y="258"/>
                    <a:pt x="1793" y="236"/>
                  </a:cubicBezTo>
                  <a:cubicBezTo>
                    <a:pt x="1793" y="202"/>
                    <a:pt x="1782" y="191"/>
                    <a:pt x="1782" y="191"/>
                  </a:cubicBezTo>
                  <a:cubicBezTo>
                    <a:pt x="1771" y="191"/>
                    <a:pt x="1771" y="191"/>
                    <a:pt x="1771" y="191"/>
                  </a:cubicBezTo>
                  <a:cubicBezTo>
                    <a:pt x="1759" y="191"/>
                    <a:pt x="1737" y="202"/>
                    <a:pt x="1726" y="213"/>
                  </a:cubicBezTo>
                  <a:cubicBezTo>
                    <a:pt x="1703" y="224"/>
                    <a:pt x="1703" y="224"/>
                    <a:pt x="1703" y="224"/>
                  </a:cubicBezTo>
                  <a:cubicBezTo>
                    <a:pt x="1692" y="202"/>
                    <a:pt x="1692" y="202"/>
                    <a:pt x="1692" y="202"/>
                  </a:cubicBezTo>
                  <a:cubicBezTo>
                    <a:pt x="1692" y="202"/>
                    <a:pt x="1636" y="124"/>
                    <a:pt x="1614" y="101"/>
                  </a:cubicBezTo>
                  <a:cubicBezTo>
                    <a:pt x="1602" y="79"/>
                    <a:pt x="1513" y="68"/>
                    <a:pt x="1446" y="45"/>
                  </a:cubicBezTo>
                  <a:cubicBezTo>
                    <a:pt x="1412" y="45"/>
                    <a:pt x="1378" y="34"/>
                    <a:pt x="1333" y="34"/>
                  </a:cubicBezTo>
                  <a:cubicBezTo>
                    <a:pt x="1311" y="34"/>
                    <a:pt x="1300" y="45"/>
                    <a:pt x="1289" y="45"/>
                  </a:cubicBezTo>
                  <a:cubicBezTo>
                    <a:pt x="1277" y="101"/>
                    <a:pt x="1277" y="101"/>
                    <a:pt x="1266" y="113"/>
                  </a:cubicBezTo>
                  <a:cubicBezTo>
                    <a:pt x="1255" y="113"/>
                    <a:pt x="1255" y="113"/>
                    <a:pt x="1255" y="113"/>
                  </a:cubicBezTo>
                  <a:lnTo>
                    <a:pt x="1255" y="113"/>
                  </a:lnTo>
                  <a:lnTo>
                    <a:pt x="1255" y="113"/>
                  </a:lnTo>
                  <a:cubicBezTo>
                    <a:pt x="1244" y="113"/>
                    <a:pt x="1244" y="113"/>
                    <a:pt x="1199" y="90"/>
                  </a:cubicBezTo>
                  <a:cubicBezTo>
                    <a:pt x="1177" y="79"/>
                    <a:pt x="1143" y="68"/>
                    <a:pt x="1132" y="68"/>
                  </a:cubicBezTo>
                  <a:cubicBezTo>
                    <a:pt x="1132" y="68"/>
                    <a:pt x="1121" y="68"/>
                    <a:pt x="1121" y="79"/>
                  </a:cubicBezTo>
                  <a:cubicBezTo>
                    <a:pt x="1132" y="101"/>
                    <a:pt x="1132" y="101"/>
                    <a:pt x="1143" y="101"/>
                  </a:cubicBezTo>
                  <a:cubicBezTo>
                    <a:pt x="1143" y="113"/>
                    <a:pt x="1154" y="113"/>
                    <a:pt x="1154" y="113"/>
                  </a:cubicBezTo>
                  <a:cubicBezTo>
                    <a:pt x="1199" y="124"/>
                    <a:pt x="1210" y="146"/>
                    <a:pt x="1210" y="213"/>
                  </a:cubicBezTo>
                  <a:cubicBezTo>
                    <a:pt x="1210" y="224"/>
                    <a:pt x="1210" y="236"/>
                    <a:pt x="1199" y="247"/>
                  </a:cubicBezTo>
                  <a:cubicBezTo>
                    <a:pt x="1199" y="281"/>
                    <a:pt x="1199" y="303"/>
                    <a:pt x="1199" y="314"/>
                  </a:cubicBezTo>
                  <a:cubicBezTo>
                    <a:pt x="1222" y="337"/>
                    <a:pt x="1255" y="393"/>
                    <a:pt x="1255" y="415"/>
                  </a:cubicBezTo>
                  <a:cubicBezTo>
                    <a:pt x="1277" y="460"/>
                    <a:pt x="1277" y="482"/>
                    <a:pt x="1266" y="493"/>
                  </a:cubicBezTo>
                  <a:cubicBezTo>
                    <a:pt x="1255" y="527"/>
                    <a:pt x="1222" y="527"/>
                    <a:pt x="1188" y="527"/>
                  </a:cubicBezTo>
                  <a:cubicBezTo>
                    <a:pt x="1177" y="527"/>
                    <a:pt x="1166" y="527"/>
                    <a:pt x="1166" y="527"/>
                  </a:cubicBezTo>
                  <a:lnTo>
                    <a:pt x="1166" y="527"/>
                  </a:lnTo>
                  <a:cubicBezTo>
                    <a:pt x="1154" y="583"/>
                    <a:pt x="1132" y="583"/>
                    <a:pt x="1121" y="583"/>
                  </a:cubicBezTo>
                  <a:cubicBezTo>
                    <a:pt x="1109" y="583"/>
                    <a:pt x="1087" y="583"/>
                    <a:pt x="1076" y="572"/>
                  </a:cubicBezTo>
                  <a:lnTo>
                    <a:pt x="1064" y="572"/>
                  </a:lnTo>
                  <a:lnTo>
                    <a:pt x="1053" y="572"/>
                  </a:lnTo>
                  <a:cubicBezTo>
                    <a:pt x="1042" y="572"/>
                    <a:pt x="1042" y="572"/>
                    <a:pt x="1031" y="572"/>
                  </a:cubicBezTo>
                  <a:cubicBezTo>
                    <a:pt x="1020" y="572"/>
                    <a:pt x="997" y="561"/>
                    <a:pt x="986" y="550"/>
                  </a:cubicBezTo>
                  <a:cubicBezTo>
                    <a:pt x="975" y="516"/>
                    <a:pt x="930" y="493"/>
                    <a:pt x="897" y="493"/>
                  </a:cubicBezTo>
                  <a:cubicBezTo>
                    <a:pt x="897" y="482"/>
                    <a:pt x="885" y="482"/>
                    <a:pt x="885" y="482"/>
                  </a:cubicBezTo>
                  <a:cubicBezTo>
                    <a:pt x="863" y="482"/>
                    <a:pt x="863" y="505"/>
                    <a:pt x="852" y="516"/>
                  </a:cubicBezTo>
                  <a:cubicBezTo>
                    <a:pt x="852" y="538"/>
                    <a:pt x="829" y="550"/>
                    <a:pt x="807" y="550"/>
                  </a:cubicBezTo>
                  <a:cubicBezTo>
                    <a:pt x="784" y="550"/>
                    <a:pt x="751" y="538"/>
                    <a:pt x="728" y="527"/>
                  </a:cubicBezTo>
                  <a:lnTo>
                    <a:pt x="717" y="516"/>
                  </a:lnTo>
                  <a:cubicBezTo>
                    <a:pt x="695" y="505"/>
                    <a:pt x="672" y="493"/>
                    <a:pt x="661" y="493"/>
                  </a:cubicBezTo>
                  <a:lnTo>
                    <a:pt x="661" y="493"/>
                  </a:lnTo>
                  <a:cubicBezTo>
                    <a:pt x="661" y="561"/>
                    <a:pt x="616" y="606"/>
                    <a:pt x="583" y="606"/>
                  </a:cubicBezTo>
                  <a:cubicBezTo>
                    <a:pt x="571" y="606"/>
                    <a:pt x="560" y="606"/>
                    <a:pt x="549" y="650"/>
                  </a:cubicBezTo>
                  <a:cubicBezTo>
                    <a:pt x="549" y="650"/>
                    <a:pt x="549" y="661"/>
                    <a:pt x="549" y="672"/>
                  </a:cubicBezTo>
                  <a:cubicBezTo>
                    <a:pt x="538" y="694"/>
                    <a:pt x="538" y="739"/>
                    <a:pt x="493" y="739"/>
                  </a:cubicBezTo>
                  <a:cubicBezTo>
                    <a:pt x="493" y="739"/>
                    <a:pt x="482" y="739"/>
                    <a:pt x="471" y="728"/>
                  </a:cubicBezTo>
                  <a:cubicBezTo>
                    <a:pt x="459" y="728"/>
                    <a:pt x="459" y="728"/>
                    <a:pt x="448" y="728"/>
                  </a:cubicBezTo>
                  <a:cubicBezTo>
                    <a:pt x="437" y="728"/>
                    <a:pt x="415" y="739"/>
                    <a:pt x="415" y="750"/>
                  </a:cubicBezTo>
                  <a:cubicBezTo>
                    <a:pt x="415" y="784"/>
                    <a:pt x="381" y="795"/>
                    <a:pt x="359" y="806"/>
                  </a:cubicBezTo>
                  <a:cubicBezTo>
                    <a:pt x="359" y="818"/>
                    <a:pt x="359" y="863"/>
                    <a:pt x="370" y="896"/>
                  </a:cubicBezTo>
                  <a:cubicBezTo>
                    <a:pt x="370" y="907"/>
                    <a:pt x="381" y="930"/>
                    <a:pt x="381" y="952"/>
                  </a:cubicBezTo>
                  <a:cubicBezTo>
                    <a:pt x="381" y="974"/>
                    <a:pt x="381" y="1008"/>
                    <a:pt x="381" y="1008"/>
                  </a:cubicBezTo>
                  <a:cubicBezTo>
                    <a:pt x="381" y="1019"/>
                    <a:pt x="381" y="1019"/>
                    <a:pt x="381" y="1019"/>
                  </a:cubicBezTo>
                  <a:cubicBezTo>
                    <a:pt x="403" y="1053"/>
                    <a:pt x="392" y="1064"/>
                    <a:pt x="347" y="1087"/>
                  </a:cubicBezTo>
                  <a:cubicBezTo>
                    <a:pt x="336" y="1087"/>
                    <a:pt x="336" y="1098"/>
                    <a:pt x="325" y="1109"/>
                  </a:cubicBezTo>
                  <a:cubicBezTo>
                    <a:pt x="325" y="1131"/>
                    <a:pt x="314" y="1165"/>
                    <a:pt x="269" y="1165"/>
                  </a:cubicBezTo>
                  <a:cubicBezTo>
                    <a:pt x="224" y="1176"/>
                    <a:pt x="202" y="1187"/>
                    <a:pt x="202" y="1243"/>
                  </a:cubicBezTo>
                  <a:cubicBezTo>
                    <a:pt x="190" y="1266"/>
                    <a:pt x="190" y="1277"/>
                    <a:pt x="190" y="1288"/>
                  </a:cubicBezTo>
                  <a:cubicBezTo>
                    <a:pt x="190" y="1311"/>
                    <a:pt x="190" y="1322"/>
                    <a:pt x="179" y="1333"/>
                  </a:cubicBezTo>
                  <a:lnTo>
                    <a:pt x="179" y="1344"/>
                  </a:lnTo>
                  <a:cubicBezTo>
                    <a:pt x="179" y="1356"/>
                    <a:pt x="190" y="1367"/>
                    <a:pt x="179" y="1378"/>
                  </a:cubicBezTo>
                  <a:cubicBezTo>
                    <a:pt x="168" y="1389"/>
                    <a:pt x="168" y="1389"/>
                    <a:pt x="146" y="1389"/>
                  </a:cubicBezTo>
                  <a:lnTo>
                    <a:pt x="146" y="1389"/>
                  </a:lnTo>
                  <a:lnTo>
                    <a:pt x="146" y="1389"/>
                  </a:lnTo>
                  <a:cubicBezTo>
                    <a:pt x="135" y="1389"/>
                    <a:pt x="135" y="1400"/>
                    <a:pt x="123" y="1400"/>
                  </a:cubicBezTo>
                  <a:cubicBezTo>
                    <a:pt x="123" y="1412"/>
                    <a:pt x="123" y="1423"/>
                    <a:pt x="123" y="1434"/>
                  </a:cubicBezTo>
                  <a:cubicBezTo>
                    <a:pt x="135" y="1456"/>
                    <a:pt x="135" y="1490"/>
                    <a:pt x="135" y="1501"/>
                  </a:cubicBezTo>
                  <a:cubicBezTo>
                    <a:pt x="135" y="1512"/>
                    <a:pt x="135" y="1523"/>
                    <a:pt x="135" y="1523"/>
                  </a:cubicBezTo>
                  <a:cubicBezTo>
                    <a:pt x="157" y="1535"/>
                    <a:pt x="179" y="1580"/>
                    <a:pt x="179" y="1613"/>
                  </a:cubicBezTo>
                  <a:cubicBezTo>
                    <a:pt x="179" y="1658"/>
                    <a:pt x="135" y="1669"/>
                    <a:pt x="101" y="1669"/>
                  </a:cubicBezTo>
                  <a:cubicBezTo>
                    <a:pt x="78" y="1680"/>
                    <a:pt x="78" y="1680"/>
                    <a:pt x="78" y="1680"/>
                  </a:cubicBezTo>
                  <a:cubicBezTo>
                    <a:pt x="67" y="1680"/>
                    <a:pt x="67" y="1692"/>
                    <a:pt x="78" y="1703"/>
                  </a:cubicBezTo>
                  <a:cubicBezTo>
                    <a:pt x="78" y="1736"/>
                    <a:pt x="78" y="1781"/>
                    <a:pt x="45" y="1792"/>
                  </a:cubicBezTo>
                  <a:cubicBezTo>
                    <a:pt x="45" y="1804"/>
                    <a:pt x="45" y="1826"/>
                    <a:pt x="45" y="1882"/>
                  </a:cubicBezTo>
                  <a:cubicBezTo>
                    <a:pt x="56" y="1882"/>
                    <a:pt x="56" y="1882"/>
                    <a:pt x="56" y="1882"/>
                  </a:cubicBezTo>
                  <a:cubicBezTo>
                    <a:pt x="67" y="1849"/>
                    <a:pt x="78" y="1804"/>
                    <a:pt x="112" y="1804"/>
                  </a:cubicBezTo>
                  <a:cubicBezTo>
                    <a:pt x="146" y="1804"/>
                    <a:pt x="179" y="1882"/>
                    <a:pt x="190" y="1916"/>
                  </a:cubicBezTo>
                  <a:cubicBezTo>
                    <a:pt x="190" y="1905"/>
                    <a:pt x="190" y="1905"/>
                    <a:pt x="202" y="1894"/>
                  </a:cubicBezTo>
                  <a:cubicBezTo>
                    <a:pt x="213" y="1882"/>
                    <a:pt x="224" y="1860"/>
                    <a:pt x="213" y="1837"/>
                  </a:cubicBezTo>
                  <a:cubicBezTo>
                    <a:pt x="213" y="1815"/>
                    <a:pt x="213" y="1804"/>
                    <a:pt x="213" y="1792"/>
                  </a:cubicBezTo>
                  <a:cubicBezTo>
                    <a:pt x="213" y="1781"/>
                    <a:pt x="213" y="1781"/>
                    <a:pt x="213" y="1770"/>
                  </a:cubicBezTo>
                  <a:cubicBezTo>
                    <a:pt x="179" y="1725"/>
                    <a:pt x="179" y="1703"/>
                    <a:pt x="190" y="1680"/>
                  </a:cubicBezTo>
                  <a:cubicBezTo>
                    <a:pt x="190" y="1669"/>
                    <a:pt x="202" y="1658"/>
                    <a:pt x="235" y="1658"/>
                  </a:cubicBezTo>
                  <a:cubicBezTo>
                    <a:pt x="246" y="1658"/>
                    <a:pt x="246" y="1658"/>
                    <a:pt x="258" y="1658"/>
                  </a:cubicBezTo>
                  <a:cubicBezTo>
                    <a:pt x="381" y="1658"/>
                    <a:pt x="392" y="1669"/>
                    <a:pt x="392" y="1680"/>
                  </a:cubicBezTo>
                  <a:cubicBezTo>
                    <a:pt x="403" y="1692"/>
                    <a:pt x="415" y="1759"/>
                    <a:pt x="392" y="1781"/>
                  </a:cubicBezTo>
                  <a:cubicBezTo>
                    <a:pt x="403" y="1781"/>
                    <a:pt x="403" y="1781"/>
                    <a:pt x="415" y="1781"/>
                  </a:cubicBezTo>
                  <a:cubicBezTo>
                    <a:pt x="448" y="1781"/>
                    <a:pt x="482" y="1792"/>
                    <a:pt x="493" y="1804"/>
                  </a:cubicBezTo>
                  <a:cubicBezTo>
                    <a:pt x="504" y="1815"/>
                    <a:pt x="515" y="1826"/>
                    <a:pt x="515" y="1837"/>
                  </a:cubicBezTo>
                  <a:cubicBezTo>
                    <a:pt x="515" y="1837"/>
                    <a:pt x="515" y="1849"/>
                    <a:pt x="527" y="1849"/>
                  </a:cubicBezTo>
                  <a:cubicBezTo>
                    <a:pt x="538" y="1860"/>
                    <a:pt x="538" y="1860"/>
                    <a:pt x="549" y="1871"/>
                  </a:cubicBezTo>
                  <a:cubicBezTo>
                    <a:pt x="549" y="1894"/>
                    <a:pt x="549" y="1916"/>
                    <a:pt x="527" y="1949"/>
                  </a:cubicBezTo>
                  <a:cubicBezTo>
                    <a:pt x="515" y="1972"/>
                    <a:pt x="504" y="2005"/>
                    <a:pt x="493" y="2028"/>
                  </a:cubicBezTo>
                  <a:cubicBezTo>
                    <a:pt x="482" y="2050"/>
                    <a:pt x="471" y="2084"/>
                    <a:pt x="459" y="2095"/>
                  </a:cubicBezTo>
                  <a:cubicBezTo>
                    <a:pt x="471" y="2095"/>
                    <a:pt x="482" y="2095"/>
                    <a:pt x="504" y="2095"/>
                  </a:cubicBezTo>
                  <a:cubicBezTo>
                    <a:pt x="527" y="2095"/>
                    <a:pt x="549" y="2095"/>
                    <a:pt x="560" y="2095"/>
                  </a:cubicBezTo>
                  <a:cubicBezTo>
                    <a:pt x="571" y="2095"/>
                    <a:pt x="571" y="2095"/>
                    <a:pt x="583" y="2073"/>
                  </a:cubicBezTo>
                  <a:cubicBezTo>
                    <a:pt x="583" y="2061"/>
                    <a:pt x="605" y="2039"/>
                    <a:pt x="628" y="2039"/>
                  </a:cubicBezTo>
                  <a:cubicBezTo>
                    <a:pt x="639" y="2039"/>
                    <a:pt x="639" y="2028"/>
                    <a:pt x="639" y="2028"/>
                  </a:cubicBezTo>
                  <a:cubicBezTo>
                    <a:pt x="639" y="2028"/>
                    <a:pt x="639" y="2028"/>
                    <a:pt x="639" y="2017"/>
                  </a:cubicBezTo>
                  <a:cubicBezTo>
                    <a:pt x="628" y="1994"/>
                    <a:pt x="628" y="1983"/>
                    <a:pt x="639" y="1961"/>
                  </a:cubicBezTo>
                  <a:cubicBezTo>
                    <a:pt x="639" y="1927"/>
                    <a:pt x="672" y="1894"/>
                    <a:pt x="695" y="1894"/>
                  </a:cubicBezTo>
                  <a:cubicBezTo>
                    <a:pt x="695" y="1882"/>
                    <a:pt x="706" y="1882"/>
                    <a:pt x="717" y="1882"/>
                  </a:cubicBezTo>
                  <a:cubicBezTo>
                    <a:pt x="740" y="1882"/>
                    <a:pt x="762" y="1905"/>
                    <a:pt x="784" y="1938"/>
                  </a:cubicBezTo>
                  <a:cubicBezTo>
                    <a:pt x="818" y="1972"/>
                    <a:pt x="829" y="2017"/>
                    <a:pt x="818" y="2050"/>
                  </a:cubicBezTo>
                  <a:cubicBezTo>
                    <a:pt x="818" y="2061"/>
                    <a:pt x="818" y="2061"/>
                    <a:pt x="818" y="2061"/>
                  </a:cubicBezTo>
                  <a:cubicBezTo>
                    <a:pt x="795" y="2084"/>
                    <a:pt x="795" y="2106"/>
                    <a:pt x="807" y="2118"/>
                  </a:cubicBezTo>
                  <a:cubicBezTo>
                    <a:pt x="818" y="2129"/>
                    <a:pt x="840" y="2151"/>
                    <a:pt x="840" y="2185"/>
                  </a:cubicBezTo>
                  <a:cubicBezTo>
                    <a:pt x="829" y="2207"/>
                    <a:pt x="807" y="2218"/>
                    <a:pt x="795" y="2218"/>
                  </a:cubicBezTo>
                  <a:cubicBezTo>
                    <a:pt x="773" y="2230"/>
                    <a:pt x="751" y="2230"/>
                    <a:pt x="740" y="2241"/>
                  </a:cubicBezTo>
                  <a:cubicBezTo>
                    <a:pt x="717" y="2241"/>
                    <a:pt x="695" y="2241"/>
                    <a:pt x="672" y="2263"/>
                  </a:cubicBezTo>
                  <a:cubicBezTo>
                    <a:pt x="639" y="2297"/>
                    <a:pt x="605" y="2330"/>
                    <a:pt x="571" y="2342"/>
                  </a:cubicBezTo>
                  <a:cubicBezTo>
                    <a:pt x="549" y="2353"/>
                    <a:pt x="549" y="2353"/>
                    <a:pt x="538" y="2364"/>
                  </a:cubicBezTo>
                  <a:cubicBezTo>
                    <a:pt x="549" y="2364"/>
                    <a:pt x="560" y="2387"/>
                    <a:pt x="560" y="2398"/>
                  </a:cubicBezTo>
                  <a:cubicBezTo>
                    <a:pt x="571" y="2420"/>
                    <a:pt x="560" y="2454"/>
                    <a:pt x="549" y="2476"/>
                  </a:cubicBezTo>
                  <a:cubicBezTo>
                    <a:pt x="538" y="2498"/>
                    <a:pt x="515" y="2510"/>
                    <a:pt x="504" y="2510"/>
                  </a:cubicBezTo>
                  <a:cubicBezTo>
                    <a:pt x="493" y="2510"/>
                    <a:pt x="482" y="2510"/>
                    <a:pt x="471" y="2521"/>
                  </a:cubicBezTo>
                  <a:cubicBezTo>
                    <a:pt x="459" y="2532"/>
                    <a:pt x="459" y="2554"/>
                    <a:pt x="459" y="2566"/>
                  </a:cubicBezTo>
                  <a:lnTo>
                    <a:pt x="459" y="2566"/>
                  </a:lnTo>
                  <a:cubicBezTo>
                    <a:pt x="471" y="2554"/>
                    <a:pt x="471" y="2554"/>
                    <a:pt x="482" y="2554"/>
                  </a:cubicBezTo>
                  <a:cubicBezTo>
                    <a:pt x="515" y="2554"/>
                    <a:pt x="515" y="2577"/>
                    <a:pt x="527" y="2577"/>
                  </a:cubicBezTo>
                  <a:cubicBezTo>
                    <a:pt x="527" y="2599"/>
                    <a:pt x="527" y="2611"/>
                    <a:pt x="515" y="2633"/>
                  </a:cubicBezTo>
                  <a:cubicBezTo>
                    <a:pt x="493" y="2644"/>
                    <a:pt x="471" y="2655"/>
                    <a:pt x="448" y="2655"/>
                  </a:cubicBezTo>
                  <a:cubicBezTo>
                    <a:pt x="437" y="2655"/>
                    <a:pt x="437" y="2655"/>
                    <a:pt x="426" y="2655"/>
                  </a:cubicBezTo>
                  <a:lnTo>
                    <a:pt x="437" y="2655"/>
                  </a:lnTo>
                  <a:cubicBezTo>
                    <a:pt x="448" y="2678"/>
                    <a:pt x="471" y="2711"/>
                    <a:pt x="471" y="2745"/>
                  </a:cubicBezTo>
                  <a:cubicBezTo>
                    <a:pt x="493" y="2745"/>
                    <a:pt x="504" y="2767"/>
                    <a:pt x="504" y="2790"/>
                  </a:cubicBezTo>
                  <a:lnTo>
                    <a:pt x="504" y="2790"/>
                  </a:lnTo>
                  <a:cubicBezTo>
                    <a:pt x="515" y="2779"/>
                    <a:pt x="538" y="2779"/>
                    <a:pt x="560" y="2779"/>
                  </a:cubicBezTo>
                  <a:close/>
                  <a:moveTo>
                    <a:pt x="314" y="1815"/>
                  </a:moveTo>
                  <a:lnTo>
                    <a:pt x="314" y="1815"/>
                  </a:lnTo>
                  <a:cubicBezTo>
                    <a:pt x="314" y="1826"/>
                    <a:pt x="302" y="1860"/>
                    <a:pt x="314" y="1938"/>
                  </a:cubicBezTo>
                  <a:cubicBezTo>
                    <a:pt x="325" y="1894"/>
                    <a:pt x="347" y="1837"/>
                    <a:pt x="359" y="1815"/>
                  </a:cubicBezTo>
                  <a:cubicBezTo>
                    <a:pt x="359" y="1804"/>
                    <a:pt x="359" y="1804"/>
                    <a:pt x="359" y="1804"/>
                  </a:cubicBezTo>
                  <a:cubicBezTo>
                    <a:pt x="347" y="1804"/>
                    <a:pt x="325" y="1815"/>
                    <a:pt x="314" y="1815"/>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58" name="Freeform 36"/>
            <p:cNvSpPr>
              <a:spLocks noChangeArrowheads="1"/>
            </p:cNvSpPr>
            <p:nvPr/>
          </p:nvSpPr>
          <p:spPr bwMode="auto">
            <a:xfrm>
              <a:off x="3744913" y="3006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59" name="Freeform 37"/>
            <p:cNvSpPr>
              <a:spLocks noChangeArrowheads="1"/>
            </p:cNvSpPr>
            <p:nvPr/>
          </p:nvSpPr>
          <p:spPr bwMode="auto">
            <a:xfrm>
              <a:off x="5399088" y="25066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0" name="Freeform 38"/>
            <p:cNvSpPr>
              <a:spLocks noChangeArrowheads="1"/>
            </p:cNvSpPr>
            <p:nvPr/>
          </p:nvSpPr>
          <p:spPr bwMode="auto">
            <a:xfrm>
              <a:off x="5462588" y="3405188"/>
              <a:ext cx="1587" cy="4762"/>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11"/>
                    <a:pt x="0" y="11"/>
                    <a:pt x="0" y="11"/>
                  </a:cubicBezTo>
                  <a:cubicBezTo>
                    <a:pt x="0" y="11"/>
                    <a:pt x="0" y="11"/>
                    <a:pt x="0"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1" name="Freeform 39"/>
            <p:cNvSpPr>
              <a:spLocks noChangeArrowheads="1"/>
            </p:cNvSpPr>
            <p:nvPr/>
          </p:nvSpPr>
          <p:spPr bwMode="auto">
            <a:xfrm>
              <a:off x="5462588" y="3421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2" name="Freeform 40"/>
            <p:cNvSpPr>
              <a:spLocks noChangeArrowheads="1"/>
            </p:cNvSpPr>
            <p:nvPr/>
          </p:nvSpPr>
          <p:spPr bwMode="auto">
            <a:xfrm>
              <a:off x="5462588" y="34178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3" name="Freeform 41"/>
            <p:cNvSpPr>
              <a:spLocks noChangeArrowheads="1"/>
            </p:cNvSpPr>
            <p:nvPr/>
          </p:nvSpPr>
          <p:spPr bwMode="auto">
            <a:xfrm>
              <a:off x="5462588"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4" name="Freeform 42"/>
            <p:cNvSpPr>
              <a:spLocks noChangeArrowheads="1"/>
            </p:cNvSpPr>
            <p:nvPr/>
          </p:nvSpPr>
          <p:spPr bwMode="auto">
            <a:xfrm>
              <a:off x="5462588" y="3421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5" name="Freeform 43"/>
            <p:cNvSpPr>
              <a:spLocks noChangeArrowheads="1"/>
            </p:cNvSpPr>
            <p:nvPr/>
          </p:nvSpPr>
          <p:spPr bwMode="auto">
            <a:xfrm>
              <a:off x="5462588" y="3409950"/>
              <a:ext cx="1587" cy="4763"/>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0"/>
                    <a:pt x="0" y="0"/>
                    <a:pt x="0" y="11"/>
                  </a:cubicBezTo>
                  <a:cubicBezTo>
                    <a:pt x="0" y="0"/>
                    <a:pt x="0" y="0"/>
                    <a:pt x="0"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6" name="Freeform 44"/>
            <p:cNvSpPr>
              <a:spLocks noChangeArrowheads="1"/>
            </p:cNvSpPr>
            <p:nvPr/>
          </p:nvSpPr>
          <p:spPr bwMode="auto">
            <a:xfrm>
              <a:off x="5180013" y="3276600"/>
              <a:ext cx="1587" cy="4763"/>
            </a:xfrm>
            <a:custGeom>
              <a:avLst/>
              <a:gdLst>
                <a:gd name="T0" fmla="*/ 0 w 1"/>
                <a:gd name="T1" fmla="*/ 11 h 12"/>
                <a:gd name="T2" fmla="*/ 0 w 1"/>
                <a:gd name="T3" fmla="*/ 11 h 12"/>
                <a:gd name="T4" fmla="*/ 0 w 1"/>
                <a:gd name="T5" fmla="*/ 0 h 12"/>
                <a:gd name="T6" fmla="*/ 0 w 1"/>
                <a:gd name="T7" fmla="*/ 11 h 12"/>
              </a:gdLst>
              <a:ahLst/>
              <a:cxnLst>
                <a:cxn ang="0">
                  <a:pos x="T0" y="T1"/>
                </a:cxn>
                <a:cxn ang="0">
                  <a:pos x="T2" y="T3"/>
                </a:cxn>
                <a:cxn ang="0">
                  <a:pos x="T4" y="T5"/>
                </a:cxn>
                <a:cxn ang="0">
                  <a:pos x="T6" y="T7"/>
                </a:cxn>
              </a:cxnLst>
              <a:rect l="0" t="0" r="r" b="b"/>
              <a:pathLst>
                <a:path w="1" h="12">
                  <a:moveTo>
                    <a:pt x="0" y="11"/>
                  </a:moveTo>
                  <a:lnTo>
                    <a:pt x="0" y="11"/>
                  </a:lnTo>
                  <a:cubicBezTo>
                    <a:pt x="0" y="0"/>
                    <a:pt x="0" y="0"/>
                    <a:pt x="0" y="0"/>
                  </a:cubicBezTo>
                  <a:cubicBezTo>
                    <a:pt x="0" y="0"/>
                    <a:pt x="0" y="0"/>
                    <a:pt x="0" y="1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7" name="Freeform 45"/>
            <p:cNvSpPr>
              <a:spLocks noChangeArrowheads="1"/>
            </p:cNvSpPr>
            <p:nvPr/>
          </p:nvSpPr>
          <p:spPr bwMode="auto">
            <a:xfrm>
              <a:off x="5180013" y="3271838"/>
              <a:ext cx="1587" cy="4762"/>
            </a:xfrm>
            <a:custGeom>
              <a:avLst/>
              <a:gdLst>
                <a:gd name="T0" fmla="*/ 0 w 1"/>
                <a:gd name="T1" fmla="*/ 11 h 12"/>
                <a:gd name="T2" fmla="*/ 0 w 1"/>
                <a:gd name="T3" fmla="*/ 11 h 12"/>
                <a:gd name="T4" fmla="*/ 0 w 1"/>
                <a:gd name="T5" fmla="*/ 0 h 12"/>
                <a:gd name="T6" fmla="*/ 0 w 1"/>
                <a:gd name="T7" fmla="*/ 11 h 12"/>
              </a:gdLst>
              <a:ahLst/>
              <a:cxnLst>
                <a:cxn ang="0">
                  <a:pos x="T0" y="T1"/>
                </a:cxn>
                <a:cxn ang="0">
                  <a:pos x="T2" y="T3"/>
                </a:cxn>
                <a:cxn ang="0">
                  <a:pos x="T4" y="T5"/>
                </a:cxn>
                <a:cxn ang="0">
                  <a:pos x="T6" y="T7"/>
                </a:cxn>
              </a:cxnLst>
              <a:rect l="0" t="0" r="r" b="b"/>
              <a:pathLst>
                <a:path w="1" h="12">
                  <a:moveTo>
                    <a:pt x="0" y="11"/>
                  </a:moveTo>
                  <a:lnTo>
                    <a:pt x="0" y="11"/>
                  </a:lnTo>
                  <a:cubicBezTo>
                    <a:pt x="0" y="11"/>
                    <a:pt x="0" y="11"/>
                    <a:pt x="0" y="0"/>
                  </a:cubicBezTo>
                  <a:cubicBezTo>
                    <a:pt x="0" y="11"/>
                    <a:pt x="0" y="11"/>
                    <a:pt x="0" y="1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8" name="Freeform 46"/>
            <p:cNvSpPr>
              <a:spLocks noChangeArrowheads="1"/>
            </p:cNvSpPr>
            <p:nvPr/>
          </p:nvSpPr>
          <p:spPr bwMode="auto">
            <a:xfrm>
              <a:off x="5180013" y="3279775"/>
              <a:ext cx="1587" cy="15875"/>
            </a:xfrm>
            <a:custGeom>
              <a:avLst/>
              <a:gdLst>
                <a:gd name="T0" fmla="*/ 0 w 1"/>
                <a:gd name="T1" fmla="*/ 45 h 46"/>
                <a:gd name="T2" fmla="*/ 0 w 1"/>
                <a:gd name="T3" fmla="*/ 45 h 46"/>
                <a:gd name="T4" fmla="*/ 0 w 1"/>
                <a:gd name="T5" fmla="*/ 45 h 46"/>
                <a:gd name="T6" fmla="*/ 0 w 1"/>
                <a:gd name="T7" fmla="*/ 0 h 46"/>
                <a:gd name="T8" fmla="*/ 0 w 1"/>
                <a:gd name="T9" fmla="*/ 45 h 46"/>
              </a:gdLst>
              <a:ahLst/>
              <a:cxnLst>
                <a:cxn ang="0">
                  <a:pos x="T0" y="T1"/>
                </a:cxn>
                <a:cxn ang="0">
                  <a:pos x="T2" y="T3"/>
                </a:cxn>
                <a:cxn ang="0">
                  <a:pos x="T4" y="T5"/>
                </a:cxn>
                <a:cxn ang="0">
                  <a:pos x="T6" y="T7"/>
                </a:cxn>
                <a:cxn ang="0">
                  <a:pos x="T8" y="T9"/>
                </a:cxn>
              </a:cxnLst>
              <a:rect l="0" t="0" r="r" b="b"/>
              <a:pathLst>
                <a:path w="1" h="46">
                  <a:moveTo>
                    <a:pt x="0" y="45"/>
                  </a:moveTo>
                  <a:lnTo>
                    <a:pt x="0" y="45"/>
                  </a:lnTo>
                  <a:lnTo>
                    <a:pt x="0" y="45"/>
                  </a:lnTo>
                  <a:cubicBezTo>
                    <a:pt x="0" y="23"/>
                    <a:pt x="0" y="12"/>
                    <a:pt x="0" y="0"/>
                  </a:cubicBezTo>
                  <a:cubicBezTo>
                    <a:pt x="0" y="12"/>
                    <a:pt x="0" y="23"/>
                    <a:pt x="0" y="45"/>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69" name="Freeform 47"/>
            <p:cNvSpPr>
              <a:spLocks noChangeArrowheads="1"/>
            </p:cNvSpPr>
            <p:nvPr/>
          </p:nvSpPr>
          <p:spPr bwMode="auto">
            <a:xfrm>
              <a:off x="5180013" y="32797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0" name="Freeform 48"/>
            <p:cNvSpPr>
              <a:spLocks noChangeArrowheads="1"/>
            </p:cNvSpPr>
            <p:nvPr/>
          </p:nvSpPr>
          <p:spPr bwMode="auto">
            <a:xfrm>
              <a:off x="5180013" y="3271838"/>
              <a:ext cx="4762" cy="1587"/>
            </a:xfrm>
            <a:custGeom>
              <a:avLst/>
              <a:gdLst>
                <a:gd name="T0" fmla="*/ 0 w 13"/>
                <a:gd name="T1" fmla="*/ 0 h 1"/>
                <a:gd name="T2" fmla="*/ 0 w 13"/>
                <a:gd name="T3" fmla="*/ 0 h 1"/>
                <a:gd name="T4" fmla="*/ 12 w 13"/>
                <a:gd name="T5" fmla="*/ 0 h 1"/>
                <a:gd name="T6" fmla="*/ 0 w 13"/>
                <a:gd name="T7" fmla="*/ 0 h 1"/>
              </a:gdLst>
              <a:ahLst/>
              <a:cxnLst>
                <a:cxn ang="0">
                  <a:pos x="T0" y="T1"/>
                </a:cxn>
                <a:cxn ang="0">
                  <a:pos x="T2" y="T3"/>
                </a:cxn>
                <a:cxn ang="0">
                  <a:pos x="T4" y="T5"/>
                </a:cxn>
                <a:cxn ang="0">
                  <a:pos x="T6" y="T7"/>
                </a:cxn>
              </a:cxnLst>
              <a:rect l="0" t="0" r="r" b="b"/>
              <a:pathLst>
                <a:path w="13" h="1">
                  <a:moveTo>
                    <a:pt x="0" y="0"/>
                  </a:moveTo>
                  <a:lnTo>
                    <a:pt x="0" y="0"/>
                  </a:lnTo>
                  <a:cubicBezTo>
                    <a:pt x="0" y="0"/>
                    <a:pt x="0" y="0"/>
                    <a:pt x="12" y="0"/>
                  </a:cubicBezTo>
                  <a:cubicBezTo>
                    <a:pt x="0" y="0"/>
                    <a:pt x="0" y="0"/>
                    <a:pt x="0"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1" name="Freeform 49"/>
            <p:cNvSpPr>
              <a:spLocks noChangeArrowheads="1"/>
            </p:cNvSpPr>
            <p:nvPr/>
          </p:nvSpPr>
          <p:spPr bwMode="auto">
            <a:xfrm>
              <a:off x="5184775" y="3268663"/>
              <a:ext cx="1588" cy="4762"/>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0"/>
                    <a:pt x="0" y="0"/>
                    <a:pt x="0" y="11"/>
                  </a:cubicBezTo>
                  <a:cubicBezTo>
                    <a:pt x="0" y="0"/>
                    <a:pt x="0" y="0"/>
                    <a:pt x="0"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2" name="Freeform 50"/>
            <p:cNvSpPr>
              <a:spLocks noChangeArrowheads="1"/>
            </p:cNvSpPr>
            <p:nvPr/>
          </p:nvSpPr>
          <p:spPr bwMode="auto">
            <a:xfrm>
              <a:off x="5180013" y="32766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3" name="Freeform 51"/>
            <p:cNvSpPr>
              <a:spLocks noChangeArrowheads="1"/>
            </p:cNvSpPr>
            <p:nvPr/>
          </p:nvSpPr>
          <p:spPr bwMode="auto">
            <a:xfrm>
              <a:off x="5705475" y="3840163"/>
              <a:ext cx="4763" cy="1587"/>
            </a:xfrm>
            <a:custGeom>
              <a:avLst/>
              <a:gdLst>
                <a:gd name="T0" fmla="*/ 0 w 12"/>
                <a:gd name="T1" fmla="*/ 0 h 1"/>
                <a:gd name="T2" fmla="*/ 0 w 12"/>
                <a:gd name="T3" fmla="*/ 0 h 1"/>
                <a:gd name="T4" fmla="*/ 11 w 12"/>
                <a:gd name="T5" fmla="*/ 0 h 1"/>
                <a:gd name="T6" fmla="*/ 0 w 12"/>
                <a:gd name="T7" fmla="*/ 0 h 1"/>
              </a:gdLst>
              <a:ahLst/>
              <a:cxnLst>
                <a:cxn ang="0">
                  <a:pos x="T0" y="T1"/>
                </a:cxn>
                <a:cxn ang="0">
                  <a:pos x="T2" y="T3"/>
                </a:cxn>
                <a:cxn ang="0">
                  <a:pos x="T4" y="T5"/>
                </a:cxn>
                <a:cxn ang="0">
                  <a:pos x="T6" y="T7"/>
                </a:cxn>
              </a:cxnLst>
              <a:rect l="0" t="0" r="r" b="b"/>
              <a:pathLst>
                <a:path w="12" h="1">
                  <a:moveTo>
                    <a:pt x="0" y="0"/>
                  </a:moveTo>
                  <a:lnTo>
                    <a:pt x="0" y="0"/>
                  </a:lnTo>
                  <a:lnTo>
                    <a:pt x="11" y="0"/>
                  </a:ln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4" name="Freeform 52"/>
            <p:cNvSpPr>
              <a:spLocks noChangeArrowheads="1"/>
            </p:cNvSpPr>
            <p:nvPr/>
          </p:nvSpPr>
          <p:spPr bwMode="auto">
            <a:xfrm>
              <a:off x="5713413" y="3840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5" name="Freeform 53"/>
            <p:cNvSpPr>
              <a:spLocks noChangeArrowheads="1"/>
            </p:cNvSpPr>
            <p:nvPr/>
          </p:nvSpPr>
          <p:spPr bwMode="auto">
            <a:xfrm>
              <a:off x="5708650" y="38401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6" name="Freeform 54"/>
            <p:cNvSpPr>
              <a:spLocks noChangeArrowheads="1"/>
            </p:cNvSpPr>
            <p:nvPr/>
          </p:nvSpPr>
          <p:spPr bwMode="auto">
            <a:xfrm>
              <a:off x="5713413" y="3840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7" name="Freeform 55"/>
            <p:cNvSpPr>
              <a:spLocks noChangeArrowheads="1"/>
            </p:cNvSpPr>
            <p:nvPr/>
          </p:nvSpPr>
          <p:spPr bwMode="auto">
            <a:xfrm>
              <a:off x="5708650" y="38401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8" name="Freeform 56"/>
            <p:cNvSpPr>
              <a:spLocks noChangeArrowheads="1"/>
            </p:cNvSpPr>
            <p:nvPr/>
          </p:nvSpPr>
          <p:spPr bwMode="auto">
            <a:xfrm>
              <a:off x="5713413" y="3840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79" name="Freeform 57"/>
            <p:cNvSpPr>
              <a:spLocks noChangeArrowheads="1"/>
            </p:cNvSpPr>
            <p:nvPr/>
          </p:nvSpPr>
          <p:spPr bwMode="auto">
            <a:xfrm>
              <a:off x="5462588" y="3413125"/>
              <a:ext cx="1587" cy="4763"/>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11"/>
                    <a:pt x="0" y="11"/>
                    <a:pt x="0" y="11"/>
                  </a:cubicBezTo>
                  <a:cubicBezTo>
                    <a:pt x="0" y="11"/>
                    <a:pt x="0" y="11"/>
                    <a:pt x="0"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0" name="Freeform 58"/>
            <p:cNvSpPr>
              <a:spLocks noChangeArrowheads="1"/>
            </p:cNvSpPr>
            <p:nvPr/>
          </p:nvSpPr>
          <p:spPr bwMode="auto">
            <a:xfrm>
              <a:off x="5462588" y="3421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1" name="Freeform 59"/>
            <p:cNvSpPr>
              <a:spLocks noChangeArrowheads="1"/>
            </p:cNvSpPr>
            <p:nvPr/>
          </p:nvSpPr>
          <p:spPr bwMode="auto">
            <a:xfrm>
              <a:off x="5462588" y="3417888"/>
              <a:ext cx="1587" cy="4762"/>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0"/>
                    <a:pt x="0" y="0"/>
                    <a:pt x="0" y="11"/>
                  </a:cubicBezTo>
                  <a:cubicBezTo>
                    <a:pt x="0" y="0"/>
                    <a:pt x="0" y="0"/>
                    <a:pt x="0"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2" name="Freeform 60"/>
            <p:cNvSpPr>
              <a:spLocks noChangeArrowheads="1"/>
            </p:cNvSpPr>
            <p:nvPr/>
          </p:nvSpPr>
          <p:spPr bwMode="auto">
            <a:xfrm>
              <a:off x="5462588"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3" name="Freeform 61"/>
            <p:cNvSpPr>
              <a:spLocks noChangeArrowheads="1"/>
            </p:cNvSpPr>
            <p:nvPr/>
          </p:nvSpPr>
          <p:spPr bwMode="auto">
            <a:xfrm>
              <a:off x="5462588" y="34099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4" name="Freeform 62"/>
            <p:cNvSpPr>
              <a:spLocks noChangeArrowheads="1"/>
            </p:cNvSpPr>
            <p:nvPr/>
          </p:nvSpPr>
          <p:spPr bwMode="auto">
            <a:xfrm>
              <a:off x="5705475" y="38401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5" name="Freeform 63"/>
            <p:cNvSpPr>
              <a:spLocks noChangeArrowheads="1"/>
            </p:cNvSpPr>
            <p:nvPr/>
          </p:nvSpPr>
          <p:spPr bwMode="auto">
            <a:xfrm>
              <a:off x="5462588" y="3400425"/>
              <a:ext cx="1587" cy="4763"/>
            </a:xfrm>
            <a:custGeom>
              <a:avLst/>
              <a:gdLst>
                <a:gd name="T0" fmla="*/ 0 w 1"/>
                <a:gd name="T1" fmla="*/ 0 h 13"/>
                <a:gd name="T2" fmla="*/ 0 w 1"/>
                <a:gd name="T3" fmla="*/ 0 h 13"/>
                <a:gd name="T4" fmla="*/ 0 w 1"/>
                <a:gd name="T5" fmla="*/ 0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0" y="0"/>
                  </a:lnTo>
                  <a:lnTo>
                    <a:pt x="0" y="0"/>
                  </a:lnTo>
                  <a:lnTo>
                    <a:pt x="0" y="12"/>
                  </a:ln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6" name="Freeform 64"/>
            <p:cNvSpPr>
              <a:spLocks noChangeArrowheads="1"/>
            </p:cNvSpPr>
            <p:nvPr/>
          </p:nvSpPr>
          <p:spPr bwMode="auto">
            <a:xfrm>
              <a:off x="5462588" y="3421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7" name="Freeform 65"/>
            <p:cNvSpPr>
              <a:spLocks noChangeArrowheads="1"/>
            </p:cNvSpPr>
            <p:nvPr/>
          </p:nvSpPr>
          <p:spPr bwMode="auto">
            <a:xfrm>
              <a:off x="8456613" y="4106863"/>
              <a:ext cx="73025" cy="93662"/>
            </a:xfrm>
            <a:custGeom>
              <a:avLst/>
              <a:gdLst>
                <a:gd name="T0" fmla="*/ 191 w 203"/>
                <a:gd name="T1" fmla="*/ 0 h 259"/>
                <a:gd name="T2" fmla="*/ 191 w 203"/>
                <a:gd name="T3" fmla="*/ 0 h 259"/>
                <a:gd name="T4" fmla="*/ 124 w 203"/>
                <a:gd name="T5" fmla="*/ 33 h 259"/>
                <a:gd name="T6" fmla="*/ 23 w 203"/>
                <a:gd name="T7" fmla="*/ 56 h 259"/>
                <a:gd name="T8" fmla="*/ 0 w 203"/>
                <a:gd name="T9" fmla="*/ 134 h 259"/>
                <a:gd name="T10" fmla="*/ 45 w 203"/>
                <a:gd name="T11" fmla="*/ 224 h 259"/>
                <a:gd name="T12" fmla="*/ 90 w 203"/>
                <a:gd name="T13" fmla="*/ 235 h 259"/>
                <a:gd name="T14" fmla="*/ 135 w 203"/>
                <a:gd name="T15" fmla="*/ 145 h 259"/>
                <a:gd name="T16" fmla="*/ 180 w 203"/>
                <a:gd name="T17" fmla="*/ 67 h 259"/>
                <a:gd name="T18" fmla="*/ 191 w 203"/>
                <a:gd name="T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59">
                  <a:moveTo>
                    <a:pt x="191" y="0"/>
                  </a:moveTo>
                  <a:lnTo>
                    <a:pt x="191" y="0"/>
                  </a:lnTo>
                  <a:cubicBezTo>
                    <a:pt x="191" y="0"/>
                    <a:pt x="169" y="33"/>
                    <a:pt x="124" y="33"/>
                  </a:cubicBezTo>
                  <a:cubicBezTo>
                    <a:pt x="79" y="44"/>
                    <a:pt x="34" y="33"/>
                    <a:pt x="23" y="56"/>
                  </a:cubicBezTo>
                  <a:cubicBezTo>
                    <a:pt x="12" y="78"/>
                    <a:pt x="0" y="100"/>
                    <a:pt x="0" y="134"/>
                  </a:cubicBezTo>
                  <a:cubicBezTo>
                    <a:pt x="12" y="179"/>
                    <a:pt x="34" y="190"/>
                    <a:pt x="45" y="224"/>
                  </a:cubicBezTo>
                  <a:cubicBezTo>
                    <a:pt x="56" y="246"/>
                    <a:pt x="90" y="258"/>
                    <a:pt x="90" y="235"/>
                  </a:cubicBezTo>
                  <a:cubicBezTo>
                    <a:pt x="101" y="213"/>
                    <a:pt x="101" y="156"/>
                    <a:pt x="135" y="145"/>
                  </a:cubicBezTo>
                  <a:cubicBezTo>
                    <a:pt x="169" y="123"/>
                    <a:pt x="180" y="89"/>
                    <a:pt x="180" y="67"/>
                  </a:cubicBezTo>
                  <a:cubicBezTo>
                    <a:pt x="180" y="44"/>
                    <a:pt x="202" y="22"/>
                    <a:pt x="191"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8" name="Freeform 66"/>
            <p:cNvSpPr>
              <a:spLocks noChangeArrowheads="1"/>
            </p:cNvSpPr>
            <p:nvPr/>
          </p:nvSpPr>
          <p:spPr bwMode="auto">
            <a:xfrm>
              <a:off x="8448675" y="4090988"/>
              <a:ext cx="85725" cy="112712"/>
            </a:xfrm>
            <a:custGeom>
              <a:avLst/>
              <a:gdLst>
                <a:gd name="T0" fmla="*/ 101 w 237"/>
                <a:gd name="T1" fmla="*/ 314 h 315"/>
                <a:gd name="T2" fmla="*/ 101 w 237"/>
                <a:gd name="T3" fmla="*/ 314 h 315"/>
                <a:gd name="T4" fmla="*/ 101 w 237"/>
                <a:gd name="T5" fmla="*/ 314 h 315"/>
                <a:gd name="T6" fmla="*/ 45 w 237"/>
                <a:gd name="T7" fmla="*/ 280 h 315"/>
                <a:gd name="T8" fmla="*/ 34 w 237"/>
                <a:gd name="T9" fmla="*/ 246 h 315"/>
                <a:gd name="T10" fmla="*/ 0 w 237"/>
                <a:gd name="T11" fmla="*/ 190 h 315"/>
                <a:gd name="T12" fmla="*/ 22 w 237"/>
                <a:gd name="T13" fmla="*/ 101 h 315"/>
                <a:gd name="T14" fmla="*/ 22 w 237"/>
                <a:gd name="T15" fmla="*/ 89 h 315"/>
                <a:gd name="T16" fmla="*/ 78 w 237"/>
                <a:gd name="T17" fmla="*/ 67 h 315"/>
                <a:gd name="T18" fmla="*/ 101 w 237"/>
                <a:gd name="T19" fmla="*/ 67 h 315"/>
                <a:gd name="T20" fmla="*/ 112 w 237"/>
                <a:gd name="T21" fmla="*/ 67 h 315"/>
                <a:gd name="T22" fmla="*/ 146 w 237"/>
                <a:gd name="T23" fmla="*/ 67 h 315"/>
                <a:gd name="T24" fmla="*/ 191 w 237"/>
                <a:gd name="T25" fmla="*/ 33 h 315"/>
                <a:gd name="T26" fmla="*/ 213 w 237"/>
                <a:gd name="T27" fmla="*/ 0 h 315"/>
                <a:gd name="T28" fmla="*/ 224 w 237"/>
                <a:gd name="T29" fmla="*/ 33 h 315"/>
                <a:gd name="T30" fmla="*/ 224 w 237"/>
                <a:gd name="T31" fmla="*/ 89 h 315"/>
                <a:gd name="T32" fmla="*/ 224 w 237"/>
                <a:gd name="T33" fmla="*/ 112 h 315"/>
                <a:gd name="T34" fmla="*/ 168 w 237"/>
                <a:gd name="T35" fmla="*/ 201 h 315"/>
                <a:gd name="T36" fmla="*/ 146 w 237"/>
                <a:gd name="T37" fmla="*/ 258 h 315"/>
                <a:gd name="T38" fmla="*/ 135 w 237"/>
                <a:gd name="T39" fmla="*/ 291 h 315"/>
                <a:gd name="T40" fmla="*/ 101 w 237"/>
                <a:gd name="T41" fmla="*/ 314 h 315"/>
                <a:gd name="T42" fmla="*/ 67 w 237"/>
                <a:gd name="T43" fmla="*/ 112 h 315"/>
                <a:gd name="T44" fmla="*/ 67 w 237"/>
                <a:gd name="T45" fmla="*/ 112 h 315"/>
                <a:gd name="T46" fmla="*/ 56 w 237"/>
                <a:gd name="T47" fmla="*/ 123 h 315"/>
                <a:gd name="T48" fmla="*/ 45 w 237"/>
                <a:gd name="T49" fmla="*/ 179 h 315"/>
                <a:gd name="T50" fmla="*/ 67 w 237"/>
                <a:gd name="T51" fmla="*/ 224 h 315"/>
                <a:gd name="T52" fmla="*/ 90 w 237"/>
                <a:gd name="T53" fmla="*/ 258 h 315"/>
                <a:gd name="T54" fmla="*/ 101 w 237"/>
                <a:gd name="T55" fmla="*/ 269 h 315"/>
                <a:gd name="T56" fmla="*/ 101 w 237"/>
                <a:gd name="T57" fmla="*/ 246 h 315"/>
                <a:gd name="T58" fmla="*/ 146 w 237"/>
                <a:gd name="T59" fmla="*/ 168 h 315"/>
                <a:gd name="T60" fmla="*/ 180 w 237"/>
                <a:gd name="T61" fmla="*/ 123 h 315"/>
                <a:gd name="T62" fmla="*/ 180 w 237"/>
                <a:gd name="T63" fmla="*/ 89 h 315"/>
                <a:gd name="T64" fmla="*/ 146 w 237"/>
                <a:gd name="T65" fmla="*/ 101 h 315"/>
                <a:gd name="T66" fmla="*/ 112 w 237"/>
                <a:gd name="T67" fmla="*/ 112 h 315"/>
                <a:gd name="T68" fmla="*/ 90 w 237"/>
                <a:gd name="T69" fmla="*/ 112 h 315"/>
                <a:gd name="T70" fmla="*/ 78 w 237"/>
                <a:gd name="T71" fmla="*/ 112 h 315"/>
                <a:gd name="T72" fmla="*/ 67 w 237"/>
                <a:gd name="T73" fmla="*/ 1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7" h="315">
                  <a:moveTo>
                    <a:pt x="101" y="314"/>
                  </a:moveTo>
                  <a:lnTo>
                    <a:pt x="101" y="314"/>
                  </a:lnTo>
                  <a:lnTo>
                    <a:pt x="101" y="314"/>
                  </a:lnTo>
                  <a:cubicBezTo>
                    <a:pt x="78" y="314"/>
                    <a:pt x="56" y="303"/>
                    <a:pt x="45" y="280"/>
                  </a:cubicBezTo>
                  <a:cubicBezTo>
                    <a:pt x="45" y="269"/>
                    <a:pt x="45" y="258"/>
                    <a:pt x="34" y="246"/>
                  </a:cubicBezTo>
                  <a:cubicBezTo>
                    <a:pt x="22" y="235"/>
                    <a:pt x="11" y="224"/>
                    <a:pt x="0" y="190"/>
                  </a:cubicBezTo>
                  <a:cubicBezTo>
                    <a:pt x="0" y="145"/>
                    <a:pt x="11" y="123"/>
                    <a:pt x="22" y="101"/>
                  </a:cubicBezTo>
                  <a:lnTo>
                    <a:pt x="22" y="89"/>
                  </a:lnTo>
                  <a:cubicBezTo>
                    <a:pt x="34" y="67"/>
                    <a:pt x="67" y="67"/>
                    <a:pt x="78" y="67"/>
                  </a:cubicBezTo>
                  <a:cubicBezTo>
                    <a:pt x="90" y="67"/>
                    <a:pt x="90" y="67"/>
                    <a:pt x="101" y="67"/>
                  </a:cubicBezTo>
                  <a:lnTo>
                    <a:pt x="112" y="67"/>
                  </a:lnTo>
                  <a:cubicBezTo>
                    <a:pt x="123" y="67"/>
                    <a:pt x="135" y="67"/>
                    <a:pt x="146" y="67"/>
                  </a:cubicBezTo>
                  <a:cubicBezTo>
                    <a:pt x="180" y="56"/>
                    <a:pt x="191" y="33"/>
                    <a:pt x="191" y="33"/>
                  </a:cubicBezTo>
                  <a:cubicBezTo>
                    <a:pt x="213" y="0"/>
                    <a:pt x="213" y="0"/>
                    <a:pt x="213" y="0"/>
                  </a:cubicBezTo>
                  <a:cubicBezTo>
                    <a:pt x="224" y="33"/>
                    <a:pt x="224" y="33"/>
                    <a:pt x="224" y="33"/>
                  </a:cubicBezTo>
                  <a:cubicBezTo>
                    <a:pt x="236" y="56"/>
                    <a:pt x="236" y="78"/>
                    <a:pt x="224" y="89"/>
                  </a:cubicBezTo>
                  <a:cubicBezTo>
                    <a:pt x="224" y="101"/>
                    <a:pt x="224" y="112"/>
                    <a:pt x="224" y="112"/>
                  </a:cubicBezTo>
                  <a:cubicBezTo>
                    <a:pt x="224" y="145"/>
                    <a:pt x="202" y="179"/>
                    <a:pt x="168" y="201"/>
                  </a:cubicBezTo>
                  <a:cubicBezTo>
                    <a:pt x="157" y="213"/>
                    <a:pt x="146" y="235"/>
                    <a:pt x="146" y="258"/>
                  </a:cubicBezTo>
                  <a:cubicBezTo>
                    <a:pt x="146" y="269"/>
                    <a:pt x="146" y="280"/>
                    <a:pt x="135" y="291"/>
                  </a:cubicBezTo>
                  <a:cubicBezTo>
                    <a:pt x="135" y="303"/>
                    <a:pt x="112" y="314"/>
                    <a:pt x="101" y="314"/>
                  </a:cubicBezTo>
                  <a:close/>
                  <a:moveTo>
                    <a:pt x="67" y="112"/>
                  </a:moveTo>
                  <a:lnTo>
                    <a:pt x="67" y="112"/>
                  </a:lnTo>
                  <a:cubicBezTo>
                    <a:pt x="56" y="112"/>
                    <a:pt x="56" y="112"/>
                    <a:pt x="56" y="123"/>
                  </a:cubicBezTo>
                  <a:cubicBezTo>
                    <a:pt x="45" y="134"/>
                    <a:pt x="45" y="157"/>
                    <a:pt x="45" y="179"/>
                  </a:cubicBezTo>
                  <a:cubicBezTo>
                    <a:pt x="45" y="201"/>
                    <a:pt x="56" y="213"/>
                    <a:pt x="67" y="224"/>
                  </a:cubicBezTo>
                  <a:cubicBezTo>
                    <a:pt x="78" y="235"/>
                    <a:pt x="78" y="246"/>
                    <a:pt x="90" y="258"/>
                  </a:cubicBezTo>
                  <a:lnTo>
                    <a:pt x="101" y="269"/>
                  </a:lnTo>
                  <a:cubicBezTo>
                    <a:pt x="101" y="269"/>
                    <a:pt x="101" y="258"/>
                    <a:pt x="101" y="246"/>
                  </a:cubicBezTo>
                  <a:cubicBezTo>
                    <a:pt x="112" y="224"/>
                    <a:pt x="112" y="179"/>
                    <a:pt x="146" y="168"/>
                  </a:cubicBezTo>
                  <a:cubicBezTo>
                    <a:pt x="168" y="157"/>
                    <a:pt x="180" y="134"/>
                    <a:pt x="180" y="123"/>
                  </a:cubicBezTo>
                  <a:cubicBezTo>
                    <a:pt x="180" y="112"/>
                    <a:pt x="180" y="101"/>
                    <a:pt x="180" y="89"/>
                  </a:cubicBezTo>
                  <a:cubicBezTo>
                    <a:pt x="168" y="101"/>
                    <a:pt x="157" y="101"/>
                    <a:pt x="146" y="101"/>
                  </a:cubicBezTo>
                  <a:cubicBezTo>
                    <a:pt x="135" y="112"/>
                    <a:pt x="123" y="112"/>
                    <a:pt x="112" y="112"/>
                  </a:cubicBezTo>
                  <a:cubicBezTo>
                    <a:pt x="112" y="112"/>
                    <a:pt x="101" y="112"/>
                    <a:pt x="90" y="112"/>
                  </a:cubicBezTo>
                  <a:lnTo>
                    <a:pt x="78" y="112"/>
                  </a:lnTo>
                  <a:cubicBezTo>
                    <a:pt x="67" y="112"/>
                    <a:pt x="67" y="112"/>
                    <a:pt x="67" y="112"/>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89" name="Freeform 67"/>
            <p:cNvSpPr>
              <a:spLocks noChangeArrowheads="1"/>
            </p:cNvSpPr>
            <p:nvPr/>
          </p:nvSpPr>
          <p:spPr bwMode="auto">
            <a:xfrm>
              <a:off x="8477250" y="3860800"/>
              <a:ext cx="33338" cy="41275"/>
            </a:xfrm>
            <a:custGeom>
              <a:avLst/>
              <a:gdLst>
                <a:gd name="T0" fmla="*/ 57 w 91"/>
                <a:gd name="T1" fmla="*/ 67 h 113"/>
                <a:gd name="T2" fmla="*/ 57 w 91"/>
                <a:gd name="T3" fmla="*/ 67 h 113"/>
                <a:gd name="T4" fmla="*/ 45 w 91"/>
                <a:gd name="T5" fmla="*/ 22 h 113"/>
                <a:gd name="T6" fmla="*/ 12 w 91"/>
                <a:gd name="T7" fmla="*/ 67 h 113"/>
                <a:gd name="T8" fmla="*/ 57 w 91"/>
                <a:gd name="T9" fmla="*/ 67 h 113"/>
              </a:gdLst>
              <a:ahLst/>
              <a:cxnLst>
                <a:cxn ang="0">
                  <a:pos x="T0" y="T1"/>
                </a:cxn>
                <a:cxn ang="0">
                  <a:pos x="T2" y="T3"/>
                </a:cxn>
                <a:cxn ang="0">
                  <a:pos x="T4" y="T5"/>
                </a:cxn>
                <a:cxn ang="0">
                  <a:pos x="T6" y="T7"/>
                </a:cxn>
                <a:cxn ang="0">
                  <a:pos x="T8" y="T9"/>
                </a:cxn>
              </a:cxnLst>
              <a:rect l="0" t="0" r="r" b="b"/>
              <a:pathLst>
                <a:path w="91" h="113">
                  <a:moveTo>
                    <a:pt x="57" y="67"/>
                  </a:moveTo>
                  <a:lnTo>
                    <a:pt x="57" y="67"/>
                  </a:lnTo>
                  <a:cubicBezTo>
                    <a:pt x="45" y="56"/>
                    <a:pt x="45" y="56"/>
                    <a:pt x="45" y="22"/>
                  </a:cubicBezTo>
                  <a:cubicBezTo>
                    <a:pt x="34" y="0"/>
                    <a:pt x="0" y="22"/>
                    <a:pt x="12" y="67"/>
                  </a:cubicBezTo>
                  <a:cubicBezTo>
                    <a:pt x="23" y="112"/>
                    <a:pt x="90" y="101"/>
                    <a:pt x="57" y="67"/>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0" name="Freeform 68"/>
            <p:cNvSpPr>
              <a:spLocks noChangeArrowheads="1"/>
            </p:cNvSpPr>
            <p:nvPr/>
          </p:nvSpPr>
          <p:spPr bwMode="auto">
            <a:xfrm>
              <a:off x="8472488" y="3857625"/>
              <a:ext cx="36512" cy="49213"/>
            </a:xfrm>
            <a:custGeom>
              <a:avLst/>
              <a:gdLst>
                <a:gd name="T0" fmla="*/ 56 w 102"/>
                <a:gd name="T1" fmla="*/ 134 h 135"/>
                <a:gd name="T2" fmla="*/ 56 w 102"/>
                <a:gd name="T3" fmla="*/ 134 h 135"/>
                <a:gd name="T4" fmla="*/ 56 w 102"/>
                <a:gd name="T5" fmla="*/ 134 h 135"/>
                <a:gd name="T6" fmla="*/ 0 w 102"/>
                <a:gd name="T7" fmla="*/ 78 h 135"/>
                <a:gd name="T8" fmla="*/ 11 w 102"/>
                <a:gd name="T9" fmla="*/ 22 h 135"/>
                <a:gd name="T10" fmla="*/ 45 w 102"/>
                <a:gd name="T11" fmla="*/ 0 h 135"/>
                <a:gd name="T12" fmla="*/ 68 w 102"/>
                <a:gd name="T13" fmla="*/ 33 h 135"/>
                <a:gd name="T14" fmla="*/ 79 w 102"/>
                <a:gd name="T15" fmla="*/ 45 h 135"/>
                <a:gd name="T16" fmla="*/ 90 w 102"/>
                <a:gd name="T17" fmla="*/ 67 h 135"/>
                <a:gd name="T18" fmla="*/ 101 w 102"/>
                <a:gd name="T19" fmla="*/ 112 h 135"/>
                <a:gd name="T20" fmla="*/ 56 w 102"/>
                <a:gd name="T21"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35">
                  <a:moveTo>
                    <a:pt x="56" y="134"/>
                  </a:moveTo>
                  <a:lnTo>
                    <a:pt x="56" y="134"/>
                  </a:lnTo>
                  <a:lnTo>
                    <a:pt x="56" y="134"/>
                  </a:lnTo>
                  <a:cubicBezTo>
                    <a:pt x="34" y="134"/>
                    <a:pt x="11" y="112"/>
                    <a:pt x="0" y="78"/>
                  </a:cubicBezTo>
                  <a:cubicBezTo>
                    <a:pt x="0" y="56"/>
                    <a:pt x="0" y="33"/>
                    <a:pt x="11" y="22"/>
                  </a:cubicBezTo>
                  <a:cubicBezTo>
                    <a:pt x="23" y="11"/>
                    <a:pt x="34" y="0"/>
                    <a:pt x="45" y="0"/>
                  </a:cubicBezTo>
                  <a:cubicBezTo>
                    <a:pt x="56" y="0"/>
                    <a:pt x="68" y="11"/>
                    <a:pt x="68" y="33"/>
                  </a:cubicBezTo>
                  <a:cubicBezTo>
                    <a:pt x="79" y="33"/>
                    <a:pt x="79" y="33"/>
                    <a:pt x="79" y="45"/>
                  </a:cubicBezTo>
                  <a:cubicBezTo>
                    <a:pt x="79" y="56"/>
                    <a:pt x="79" y="56"/>
                    <a:pt x="90" y="67"/>
                  </a:cubicBezTo>
                  <a:cubicBezTo>
                    <a:pt x="101" y="89"/>
                    <a:pt x="101" y="101"/>
                    <a:pt x="101" y="112"/>
                  </a:cubicBezTo>
                  <a:cubicBezTo>
                    <a:pt x="90" y="123"/>
                    <a:pt x="79" y="134"/>
                    <a:pt x="56" y="134"/>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1" name="Freeform 69"/>
            <p:cNvSpPr>
              <a:spLocks noChangeArrowheads="1"/>
            </p:cNvSpPr>
            <p:nvPr/>
          </p:nvSpPr>
          <p:spPr bwMode="auto">
            <a:xfrm>
              <a:off x="8294688" y="3857625"/>
              <a:ext cx="122237" cy="31750"/>
            </a:xfrm>
            <a:custGeom>
              <a:avLst/>
              <a:gdLst>
                <a:gd name="T0" fmla="*/ 314 w 338"/>
                <a:gd name="T1" fmla="*/ 11 h 90"/>
                <a:gd name="T2" fmla="*/ 314 w 338"/>
                <a:gd name="T3" fmla="*/ 11 h 90"/>
                <a:gd name="T4" fmla="*/ 146 w 338"/>
                <a:gd name="T5" fmla="*/ 45 h 90"/>
                <a:gd name="T6" fmla="*/ 0 w 338"/>
                <a:gd name="T7" fmla="*/ 67 h 90"/>
                <a:gd name="T8" fmla="*/ 157 w 338"/>
                <a:gd name="T9" fmla="*/ 78 h 90"/>
                <a:gd name="T10" fmla="*/ 314 w 338"/>
                <a:gd name="T11" fmla="*/ 33 h 90"/>
                <a:gd name="T12" fmla="*/ 314 w 338"/>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338" h="90">
                  <a:moveTo>
                    <a:pt x="314" y="11"/>
                  </a:moveTo>
                  <a:lnTo>
                    <a:pt x="314" y="11"/>
                  </a:lnTo>
                  <a:cubicBezTo>
                    <a:pt x="292" y="11"/>
                    <a:pt x="191" y="45"/>
                    <a:pt x="146" y="45"/>
                  </a:cubicBezTo>
                  <a:cubicBezTo>
                    <a:pt x="101" y="56"/>
                    <a:pt x="11" y="45"/>
                    <a:pt x="0" y="67"/>
                  </a:cubicBezTo>
                  <a:cubicBezTo>
                    <a:pt x="0" y="89"/>
                    <a:pt x="101" y="78"/>
                    <a:pt x="157" y="78"/>
                  </a:cubicBezTo>
                  <a:cubicBezTo>
                    <a:pt x="213" y="89"/>
                    <a:pt x="280" y="56"/>
                    <a:pt x="314" y="33"/>
                  </a:cubicBezTo>
                  <a:cubicBezTo>
                    <a:pt x="337" y="22"/>
                    <a:pt x="325" y="0"/>
                    <a:pt x="314" y="1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2" name="Freeform 70"/>
            <p:cNvSpPr>
              <a:spLocks noChangeArrowheads="1"/>
            </p:cNvSpPr>
            <p:nvPr/>
          </p:nvSpPr>
          <p:spPr bwMode="auto">
            <a:xfrm>
              <a:off x="8286750" y="3848100"/>
              <a:ext cx="133350" cy="44450"/>
            </a:xfrm>
            <a:custGeom>
              <a:avLst/>
              <a:gdLst>
                <a:gd name="T0" fmla="*/ 190 w 371"/>
                <a:gd name="T1" fmla="*/ 124 h 125"/>
                <a:gd name="T2" fmla="*/ 190 w 371"/>
                <a:gd name="T3" fmla="*/ 124 h 125"/>
                <a:gd name="T4" fmla="*/ 190 w 371"/>
                <a:gd name="T5" fmla="*/ 124 h 125"/>
                <a:gd name="T6" fmla="*/ 179 w 371"/>
                <a:gd name="T7" fmla="*/ 124 h 125"/>
                <a:gd name="T8" fmla="*/ 146 w 371"/>
                <a:gd name="T9" fmla="*/ 124 h 125"/>
                <a:gd name="T10" fmla="*/ 101 w 371"/>
                <a:gd name="T11" fmla="*/ 124 h 125"/>
                <a:gd name="T12" fmla="*/ 67 w 371"/>
                <a:gd name="T13" fmla="*/ 124 h 125"/>
                <a:gd name="T14" fmla="*/ 11 w 371"/>
                <a:gd name="T15" fmla="*/ 112 h 125"/>
                <a:gd name="T16" fmla="*/ 0 w 371"/>
                <a:gd name="T17" fmla="*/ 90 h 125"/>
                <a:gd name="T18" fmla="*/ 123 w 371"/>
                <a:gd name="T19" fmla="*/ 56 h 125"/>
                <a:gd name="T20" fmla="*/ 168 w 371"/>
                <a:gd name="T21" fmla="*/ 45 h 125"/>
                <a:gd name="T22" fmla="*/ 280 w 371"/>
                <a:gd name="T23" fmla="*/ 23 h 125"/>
                <a:gd name="T24" fmla="*/ 325 w 371"/>
                <a:gd name="T25" fmla="*/ 12 h 125"/>
                <a:gd name="T26" fmla="*/ 370 w 371"/>
                <a:gd name="T27" fmla="*/ 34 h 125"/>
                <a:gd name="T28" fmla="*/ 347 w 371"/>
                <a:gd name="T29" fmla="*/ 79 h 125"/>
                <a:gd name="T30" fmla="*/ 190 w 371"/>
                <a:gd name="T31"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25">
                  <a:moveTo>
                    <a:pt x="190" y="124"/>
                  </a:moveTo>
                  <a:lnTo>
                    <a:pt x="190" y="124"/>
                  </a:lnTo>
                  <a:lnTo>
                    <a:pt x="190" y="124"/>
                  </a:lnTo>
                  <a:lnTo>
                    <a:pt x="179" y="124"/>
                  </a:lnTo>
                  <a:cubicBezTo>
                    <a:pt x="168" y="124"/>
                    <a:pt x="157" y="124"/>
                    <a:pt x="146" y="124"/>
                  </a:cubicBezTo>
                  <a:cubicBezTo>
                    <a:pt x="134" y="124"/>
                    <a:pt x="123" y="124"/>
                    <a:pt x="101" y="124"/>
                  </a:cubicBezTo>
                  <a:cubicBezTo>
                    <a:pt x="90" y="124"/>
                    <a:pt x="78" y="124"/>
                    <a:pt x="67" y="124"/>
                  </a:cubicBezTo>
                  <a:cubicBezTo>
                    <a:pt x="33" y="124"/>
                    <a:pt x="22" y="124"/>
                    <a:pt x="11" y="112"/>
                  </a:cubicBezTo>
                  <a:cubicBezTo>
                    <a:pt x="0" y="101"/>
                    <a:pt x="0" y="90"/>
                    <a:pt x="0" y="90"/>
                  </a:cubicBezTo>
                  <a:cubicBezTo>
                    <a:pt x="11" y="56"/>
                    <a:pt x="56" y="56"/>
                    <a:pt x="123" y="56"/>
                  </a:cubicBezTo>
                  <a:cubicBezTo>
                    <a:pt x="134" y="56"/>
                    <a:pt x="157" y="45"/>
                    <a:pt x="168" y="45"/>
                  </a:cubicBezTo>
                  <a:cubicBezTo>
                    <a:pt x="202" y="45"/>
                    <a:pt x="246" y="34"/>
                    <a:pt x="280" y="23"/>
                  </a:cubicBezTo>
                  <a:cubicBezTo>
                    <a:pt x="302" y="12"/>
                    <a:pt x="325" y="12"/>
                    <a:pt x="325" y="12"/>
                  </a:cubicBezTo>
                  <a:cubicBezTo>
                    <a:pt x="347" y="0"/>
                    <a:pt x="370" y="12"/>
                    <a:pt x="370" y="34"/>
                  </a:cubicBezTo>
                  <a:cubicBezTo>
                    <a:pt x="370" y="45"/>
                    <a:pt x="370" y="56"/>
                    <a:pt x="347" y="79"/>
                  </a:cubicBezTo>
                  <a:cubicBezTo>
                    <a:pt x="336" y="90"/>
                    <a:pt x="257" y="124"/>
                    <a:pt x="190" y="124"/>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3" name="Freeform 71"/>
            <p:cNvSpPr>
              <a:spLocks noChangeArrowheads="1"/>
            </p:cNvSpPr>
            <p:nvPr/>
          </p:nvSpPr>
          <p:spPr bwMode="auto">
            <a:xfrm>
              <a:off x="8286750" y="4756150"/>
              <a:ext cx="41275" cy="80963"/>
            </a:xfrm>
            <a:custGeom>
              <a:avLst/>
              <a:gdLst>
                <a:gd name="T0" fmla="*/ 78 w 113"/>
                <a:gd name="T1" fmla="*/ 89 h 225"/>
                <a:gd name="T2" fmla="*/ 78 w 113"/>
                <a:gd name="T3" fmla="*/ 89 h 225"/>
                <a:gd name="T4" fmla="*/ 90 w 113"/>
                <a:gd name="T5" fmla="*/ 0 h 225"/>
                <a:gd name="T6" fmla="*/ 67 w 113"/>
                <a:gd name="T7" fmla="*/ 89 h 225"/>
                <a:gd name="T8" fmla="*/ 11 w 113"/>
                <a:gd name="T9" fmla="*/ 190 h 225"/>
                <a:gd name="T10" fmla="*/ 45 w 113"/>
                <a:gd name="T11" fmla="*/ 179 h 225"/>
                <a:gd name="T12" fmla="*/ 78 w 113"/>
                <a:gd name="T13" fmla="*/ 89 h 225"/>
              </a:gdLst>
              <a:ahLst/>
              <a:cxnLst>
                <a:cxn ang="0">
                  <a:pos x="T0" y="T1"/>
                </a:cxn>
                <a:cxn ang="0">
                  <a:pos x="T2" y="T3"/>
                </a:cxn>
                <a:cxn ang="0">
                  <a:pos x="T4" y="T5"/>
                </a:cxn>
                <a:cxn ang="0">
                  <a:pos x="T6" y="T7"/>
                </a:cxn>
                <a:cxn ang="0">
                  <a:pos x="T8" y="T9"/>
                </a:cxn>
                <a:cxn ang="0">
                  <a:pos x="T10" y="T11"/>
                </a:cxn>
                <a:cxn ang="0">
                  <a:pos x="T12" y="T13"/>
                </a:cxn>
              </a:cxnLst>
              <a:rect l="0" t="0" r="r" b="b"/>
              <a:pathLst>
                <a:path w="113" h="225">
                  <a:moveTo>
                    <a:pt x="78" y="89"/>
                  </a:moveTo>
                  <a:lnTo>
                    <a:pt x="78" y="89"/>
                  </a:lnTo>
                  <a:cubicBezTo>
                    <a:pt x="90" y="67"/>
                    <a:pt x="112" y="11"/>
                    <a:pt x="90" y="0"/>
                  </a:cubicBezTo>
                  <a:cubicBezTo>
                    <a:pt x="67" y="0"/>
                    <a:pt x="67" y="45"/>
                    <a:pt x="67" y="89"/>
                  </a:cubicBezTo>
                  <a:cubicBezTo>
                    <a:pt x="67" y="123"/>
                    <a:pt x="22" y="168"/>
                    <a:pt x="11" y="190"/>
                  </a:cubicBezTo>
                  <a:cubicBezTo>
                    <a:pt x="0" y="224"/>
                    <a:pt x="22" y="224"/>
                    <a:pt x="45" y="179"/>
                  </a:cubicBezTo>
                  <a:cubicBezTo>
                    <a:pt x="67" y="134"/>
                    <a:pt x="67" y="112"/>
                    <a:pt x="78" y="89"/>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4" name="Freeform 72"/>
            <p:cNvSpPr>
              <a:spLocks noChangeArrowheads="1"/>
            </p:cNvSpPr>
            <p:nvPr/>
          </p:nvSpPr>
          <p:spPr bwMode="auto">
            <a:xfrm>
              <a:off x="8283575" y="4748213"/>
              <a:ext cx="49213" cy="93662"/>
            </a:xfrm>
            <a:custGeom>
              <a:avLst/>
              <a:gdLst>
                <a:gd name="T0" fmla="*/ 23 w 136"/>
                <a:gd name="T1" fmla="*/ 257 h 258"/>
                <a:gd name="T2" fmla="*/ 23 w 136"/>
                <a:gd name="T3" fmla="*/ 257 h 258"/>
                <a:gd name="T4" fmla="*/ 23 w 136"/>
                <a:gd name="T5" fmla="*/ 257 h 258"/>
                <a:gd name="T6" fmla="*/ 0 w 136"/>
                <a:gd name="T7" fmla="*/ 246 h 258"/>
                <a:gd name="T8" fmla="*/ 0 w 136"/>
                <a:gd name="T9" fmla="*/ 212 h 258"/>
                <a:gd name="T10" fmla="*/ 23 w 136"/>
                <a:gd name="T11" fmla="*/ 156 h 258"/>
                <a:gd name="T12" fmla="*/ 57 w 136"/>
                <a:gd name="T13" fmla="*/ 100 h 258"/>
                <a:gd name="T14" fmla="*/ 57 w 136"/>
                <a:gd name="T15" fmla="*/ 100 h 258"/>
                <a:gd name="T16" fmla="*/ 102 w 136"/>
                <a:gd name="T17" fmla="*/ 0 h 258"/>
                <a:gd name="T18" fmla="*/ 113 w 136"/>
                <a:gd name="T19" fmla="*/ 11 h 258"/>
                <a:gd name="T20" fmla="*/ 124 w 136"/>
                <a:gd name="T21" fmla="*/ 22 h 258"/>
                <a:gd name="T22" fmla="*/ 113 w 136"/>
                <a:gd name="T23" fmla="*/ 123 h 258"/>
                <a:gd name="T24" fmla="*/ 102 w 136"/>
                <a:gd name="T25" fmla="*/ 145 h 258"/>
                <a:gd name="T26" fmla="*/ 79 w 136"/>
                <a:gd name="T27" fmla="*/ 212 h 258"/>
                <a:gd name="T28" fmla="*/ 23 w 136"/>
                <a:gd name="T29" fmla="*/ 25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258">
                  <a:moveTo>
                    <a:pt x="23" y="257"/>
                  </a:moveTo>
                  <a:lnTo>
                    <a:pt x="23" y="257"/>
                  </a:lnTo>
                  <a:lnTo>
                    <a:pt x="23" y="257"/>
                  </a:lnTo>
                  <a:cubicBezTo>
                    <a:pt x="23" y="257"/>
                    <a:pt x="12" y="257"/>
                    <a:pt x="0" y="246"/>
                  </a:cubicBezTo>
                  <a:cubicBezTo>
                    <a:pt x="0" y="246"/>
                    <a:pt x="0" y="235"/>
                    <a:pt x="0" y="212"/>
                  </a:cubicBezTo>
                  <a:cubicBezTo>
                    <a:pt x="0" y="190"/>
                    <a:pt x="12" y="179"/>
                    <a:pt x="23" y="156"/>
                  </a:cubicBezTo>
                  <a:cubicBezTo>
                    <a:pt x="45" y="145"/>
                    <a:pt x="57" y="123"/>
                    <a:pt x="57" y="100"/>
                  </a:cubicBezTo>
                  <a:lnTo>
                    <a:pt x="57" y="100"/>
                  </a:lnTo>
                  <a:cubicBezTo>
                    <a:pt x="57" y="56"/>
                    <a:pt x="57" y="0"/>
                    <a:pt x="102" y="0"/>
                  </a:cubicBezTo>
                  <a:cubicBezTo>
                    <a:pt x="102" y="0"/>
                    <a:pt x="102" y="0"/>
                    <a:pt x="113" y="11"/>
                  </a:cubicBezTo>
                  <a:cubicBezTo>
                    <a:pt x="113" y="11"/>
                    <a:pt x="124" y="11"/>
                    <a:pt x="124" y="22"/>
                  </a:cubicBezTo>
                  <a:cubicBezTo>
                    <a:pt x="135" y="44"/>
                    <a:pt x="135" y="67"/>
                    <a:pt x="113" y="123"/>
                  </a:cubicBezTo>
                  <a:cubicBezTo>
                    <a:pt x="102" y="134"/>
                    <a:pt x="102" y="134"/>
                    <a:pt x="102" y="145"/>
                  </a:cubicBezTo>
                  <a:cubicBezTo>
                    <a:pt x="102" y="156"/>
                    <a:pt x="90" y="179"/>
                    <a:pt x="79" y="212"/>
                  </a:cubicBezTo>
                  <a:cubicBezTo>
                    <a:pt x="57" y="246"/>
                    <a:pt x="45" y="257"/>
                    <a:pt x="23" y="257"/>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5" name="Freeform 73"/>
            <p:cNvSpPr>
              <a:spLocks noChangeArrowheads="1"/>
            </p:cNvSpPr>
            <p:nvPr/>
          </p:nvSpPr>
          <p:spPr bwMode="auto">
            <a:xfrm>
              <a:off x="7359650" y="4656138"/>
              <a:ext cx="80963" cy="52387"/>
            </a:xfrm>
            <a:custGeom>
              <a:avLst/>
              <a:gdLst>
                <a:gd name="T0" fmla="*/ 213 w 225"/>
                <a:gd name="T1" fmla="*/ 67 h 146"/>
                <a:gd name="T2" fmla="*/ 213 w 225"/>
                <a:gd name="T3" fmla="*/ 67 h 146"/>
                <a:gd name="T4" fmla="*/ 191 w 225"/>
                <a:gd name="T5" fmla="*/ 33 h 146"/>
                <a:gd name="T6" fmla="*/ 101 w 225"/>
                <a:gd name="T7" fmla="*/ 78 h 146"/>
                <a:gd name="T8" fmla="*/ 11 w 225"/>
                <a:gd name="T9" fmla="*/ 123 h 146"/>
                <a:gd name="T10" fmla="*/ 135 w 225"/>
                <a:gd name="T11" fmla="*/ 101 h 146"/>
                <a:gd name="T12" fmla="*/ 213 w 225"/>
                <a:gd name="T13" fmla="*/ 67 h 146"/>
              </a:gdLst>
              <a:ahLst/>
              <a:cxnLst>
                <a:cxn ang="0">
                  <a:pos x="T0" y="T1"/>
                </a:cxn>
                <a:cxn ang="0">
                  <a:pos x="T2" y="T3"/>
                </a:cxn>
                <a:cxn ang="0">
                  <a:pos x="T4" y="T5"/>
                </a:cxn>
                <a:cxn ang="0">
                  <a:pos x="T6" y="T7"/>
                </a:cxn>
                <a:cxn ang="0">
                  <a:pos x="T8" y="T9"/>
                </a:cxn>
                <a:cxn ang="0">
                  <a:pos x="T10" y="T11"/>
                </a:cxn>
                <a:cxn ang="0">
                  <a:pos x="T12" y="T13"/>
                </a:cxn>
              </a:cxnLst>
              <a:rect l="0" t="0" r="r" b="b"/>
              <a:pathLst>
                <a:path w="225" h="146">
                  <a:moveTo>
                    <a:pt x="213" y="67"/>
                  </a:moveTo>
                  <a:lnTo>
                    <a:pt x="213" y="67"/>
                  </a:lnTo>
                  <a:cubicBezTo>
                    <a:pt x="224" y="45"/>
                    <a:pt x="224" y="0"/>
                    <a:pt x="191" y="33"/>
                  </a:cubicBezTo>
                  <a:cubicBezTo>
                    <a:pt x="168" y="56"/>
                    <a:pt x="135" y="78"/>
                    <a:pt x="101" y="78"/>
                  </a:cubicBezTo>
                  <a:cubicBezTo>
                    <a:pt x="56" y="78"/>
                    <a:pt x="0" y="101"/>
                    <a:pt x="11" y="123"/>
                  </a:cubicBezTo>
                  <a:cubicBezTo>
                    <a:pt x="23" y="145"/>
                    <a:pt x="101" y="123"/>
                    <a:pt x="135" y="101"/>
                  </a:cubicBezTo>
                  <a:cubicBezTo>
                    <a:pt x="157" y="78"/>
                    <a:pt x="213" y="78"/>
                    <a:pt x="213" y="67"/>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6" name="Freeform 74"/>
            <p:cNvSpPr>
              <a:spLocks noChangeArrowheads="1"/>
            </p:cNvSpPr>
            <p:nvPr/>
          </p:nvSpPr>
          <p:spPr bwMode="auto">
            <a:xfrm>
              <a:off x="7354888" y="4656138"/>
              <a:ext cx="93662" cy="57150"/>
            </a:xfrm>
            <a:custGeom>
              <a:avLst/>
              <a:gdLst>
                <a:gd name="T0" fmla="*/ 45 w 259"/>
                <a:gd name="T1" fmla="*/ 156 h 157"/>
                <a:gd name="T2" fmla="*/ 45 w 259"/>
                <a:gd name="T3" fmla="*/ 156 h 157"/>
                <a:gd name="T4" fmla="*/ 45 w 259"/>
                <a:gd name="T5" fmla="*/ 156 h 157"/>
                <a:gd name="T6" fmla="*/ 0 w 259"/>
                <a:gd name="T7" fmla="*/ 134 h 157"/>
                <a:gd name="T8" fmla="*/ 0 w 259"/>
                <a:gd name="T9" fmla="*/ 101 h 157"/>
                <a:gd name="T10" fmla="*/ 101 w 259"/>
                <a:gd name="T11" fmla="*/ 56 h 157"/>
                <a:gd name="T12" fmla="*/ 191 w 259"/>
                <a:gd name="T13" fmla="*/ 11 h 157"/>
                <a:gd name="T14" fmla="*/ 224 w 259"/>
                <a:gd name="T15" fmla="*/ 0 h 157"/>
                <a:gd name="T16" fmla="*/ 246 w 259"/>
                <a:gd name="T17" fmla="*/ 11 h 157"/>
                <a:gd name="T18" fmla="*/ 246 w 259"/>
                <a:gd name="T19" fmla="*/ 67 h 157"/>
                <a:gd name="T20" fmla="*/ 202 w 259"/>
                <a:gd name="T21" fmla="*/ 101 h 157"/>
                <a:gd name="T22" fmla="*/ 157 w 259"/>
                <a:gd name="T23" fmla="*/ 112 h 157"/>
                <a:gd name="T24" fmla="*/ 45 w 259"/>
                <a:gd name="T25"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157">
                  <a:moveTo>
                    <a:pt x="45" y="156"/>
                  </a:moveTo>
                  <a:lnTo>
                    <a:pt x="45" y="156"/>
                  </a:lnTo>
                  <a:lnTo>
                    <a:pt x="45" y="156"/>
                  </a:lnTo>
                  <a:cubicBezTo>
                    <a:pt x="11" y="156"/>
                    <a:pt x="11" y="145"/>
                    <a:pt x="0" y="134"/>
                  </a:cubicBezTo>
                  <a:cubicBezTo>
                    <a:pt x="0" y="123"/>
                    <a:pt x="0" y="112"/>
                    <a:pt x="0" y="101"/>
                  </a:cubicBezTo>
                  <a:cubicBezTo>
                    <a:pt x="22" y="78"/>
                    <a:pt x="79" y="56"/>
                    <a:pt x="101" y="56"/>
                  </a:cubicBezTo>
                  <a:cubicBezTo>
                    <a:pt x="146" y="56"/>
                    <a:pt x="168" y="33"/>
                    <a:pt x="191" y="11"/>
                  </a:cubicBezTo>
                  <a:cubicBezTo>
                    <a:pt x="202" y="0"/>
                    <a:pt x="213" y="0"/>
                    <a:pt x="224" y="0"/>
                  </a:cubicBezTo>
                  <a:cubicBezTo>
                    <a:pt x="224" y="0"/>
                    <a:pt x="235" y="0"/>
                    <a:pt x="246" y="11"/>
                  </a:cubicBezTo>
                  <a:cubicBezTo>
                    <a:pt x="258" y="33"/>
                    <a:pt x="246" y="56"/>
                    <a:pt x="246" y="67"/>
                  </a:cubicBezTo>
                  <a:cubicBezTo>
                    <a:pt x="235" y="89"/>
                    <a:pt x="224" y="89"/>
                    <a:pt x="202" y="101"/>
                  </a:cubicBezTo>
                  <a:cubicBezTo>
                    <a:pt x="179" y="101"/>
                    <a:pt x="168" y="112"/>
                    <a:pt x="157" y="112"/>
                  </a:cubicBezTo>
                  <a:cubicBezTo>
                    <a:pt x="135" y="134"/>
                    <a:pt x="79" y="156"/>
                    <a:pt x="45" y="156"/>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7" name="Freeform 75"/>
            <p:cNvSpPr>
              <a:spLocks noChangeArrowheads="1"/>
            </p:cNvSpPr>
            <p:nvPr/>
          </p:nvSpPr>
          <p:spPr bwMode="auto">
            <a:xfrm>
              <a:off x="7185025" y="4119563"/>
              <a:ext cx="25400" cy="23812"/>
            </a:xfrm>
            <a:custGeom>
              <a:avLst/>
              <a:gdLst>
                <a:gd name="T0" fmla="*/ 68 w 69"/>
                <a:gd name="T1" fmla="*/ 23 h 68"/>
                <a:gd name="T2" fmla="*/ 68 w 69"/>
                <a:gd name="T3" fmla="*/ 23 h 68"/>
                <a:gd name="T4" fmla="*/ 23 w 69"/>
                <a:gd name="T5" fmla="*/ 0 h 68"/>
                <a:gd name="T6" fmla="*/ 34 w 69"/>
                <a:gd name="T7" fmla="*/ 56 h 68"/>
                <a:gd name="T8" fmla="*/ 68 w 69"/>
                <a:gd name="T9" fmla="*/ 23 h 68"/>
              </a:gdLst>
              <a:ahLst/>
              <a:cxnLst>
                <a:cxn ang="0">
                  <a:pos x="T0" y="T1"/>
                </a:cxn>
                <a:cxn ang="0">
                  <a:pos x="T2" y="T3"/>
                </a:cxn>
                <a:cxn ang="0">
                  <a:pos x="T4" y="T5"/>
                </a:cxn>
                <a:cxn ang="0">
                  <a:pos x="T6" y="T7"/>
                </a:cxn>
                <a:cxn ang="0">
                  <a:pos x="T8" y="T9"/>
                </a:cxn>
              </a:cxnLst>
              <a:rect l="0" t="0" r="r" b="b"/>
              <a:pathLst>
                <a:path w="69" h="68">
                  <a:moveTo>
                    <a:pt x="68" y="23"/>
                  </a:moveTo>
                  <a:lnTo>
                    <a:pt x="68" y="23"/>
                  </a:lnTo>
                  <a:cubicBezTo>
                    <a:pt x="68" y="0"/>
                    <a:pt x="45" y="11"/>
                    <a:pt x="23" y="0"/>
                  </a:cubicBezTo>
                  <a:cubicBezTo>
                    <a:pt x="12" y="0"/>
                    <a:pt x="0" y="67"/>
                    <a:pt x="34" y="56"/>
                  </a:cubicBezTo>
                  <a:cubicBezTo>
                    <a:pt x="68" y="56"/>
                    <a:pt x="68" y="34"/>
                    <a:pt x="68" y="23"/>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8" name="Freeform 76"/>
            <p:cNvSpPr>
              <a:spLocks noChangeArrowheads="1"/>
            </p:cNvSpPr>
            <p:nvPr/>
          </p:nvSpPr>
          <p:spPr bwMode="auto">
            <a:xfrm>
              <a:off x="7181850" y="4111625"/>
              <a:ext cx="15875" cy="36513"/>
            </a:xfrm>
            <a:custGeom>
              <a:avLst/>
              <a:gdLst>
                <a:gd name="T0" fmla="*/ 45 w 46"/>
                <a:gd name="T1" fmla="*/ 101 h 102"/>
                <a:gd name="T2" fmla="*/ 45 w 46"/>
                <a:gd name="T3" fmla="*/ 101 h 102"/>
                <a:gd name="T4" fmla="*/ 0 w 46"/>
                <a:gd name="T5" fmla="*/ 56 h 102"/>
                <a:gd name="T6" fmla="*/ 11 w 46"/>
                <a:gd name="T7" fmla="*/ 22 h 102"/>
                <a:gd name="T8" fmla="*/ 34 w 46"/>
                <a:gd name="T9" fmla="*/ 0 h 102"/>
                <a:gd name="T10" fmla="*/ 34 w 46"/>
                <a:gd name="T11" fmla="*/ 45 h 102"/>
                <a:gd name="T12" fmla="*/ 45 w 46"/>
                <a:gd name="T13" fmla="*/ 45 h 102"/>
                <a:gd name="T14" fmla="*/ 45 w 46"/>
                <a:gd name="T15" fmla="*/ 56 h 102"/>
                <a:gd name="T16" fmla="*/ 45 w 46"/>
                <a:gd name="T17" fmla="*/ 56 h 102"/>
                <a:gd name="T18" fmla="*/ 45 w 46"/>
                <a:gd name="T19" fmla="*/ 56 h 102"/>
                <a:gd name="T20" fmla="*/ 45 w 46"/>
                <a:gd name="T21"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02">
                  <a:moveTo>
                    <a:pt x="45" y="101"/>
                  </a:moveTo>
                  <a:lnTo>
                    <a:pt x="45" y="101"/>
                  </a:lnTo>
                  <a:cubicBezTo>
                    <a:pt x="23" y="101"/>
                    <a:pt x="0" y="78"/>
                    <a:pt x="0" y="56"/>
                  </a:cubicBezTo>
                  <a:cubicBezTo>
                    <a:pt x="0" y="45"/>
                    <a:pt x="0" y="33"/>
                    <a:pt x="11" y="22"/>
                  </a:cubicBezTo>
                  <a:cubicBezTo>
                    <a:pt x="11" y="11"/>
                    <a:pt x="34" y="0"/>
                    <a:pt x="34" y="0"/>
                  </a:cubicBezTo>
                  <a:cubicBezTo>
                    <a:pt x="34" y="45"/>
                    <a:pt x="34" y="45"/>
                    <a:pt x="34" y="45"/>
                  </a:cubicBezTo>
                  <a:cubicBezTo>
                    <a:pt x="45" y="45"/>
                    <a:pt x="45" y="45"/>
                    <a:pt x="45" y="45"/>
                  </a:cubicBezTo>
                  <a:cubicBezTo>
                    <a:pt x="45" y="45"/>
                    <a:pt x="45" y="45"/>
                    <a:pt x="45" y="56"/>
                  </a:cubicBezTo>
                  <a:lnTo>
                    <a:pt x="45" y="56"/>
                  </a:lnTo>
                  <a:lnTo>
                    <a:pt x="45" y="56"/>
                  </a:lnTo>
                  <a:cubicBezTo>
                    <a:pt x="45" y="101"/>
                    <a:pt x="45" y="101"/>
                    <a:pt x="45" y="10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99" name="Freeform 77"/>
            <p:cNvSpPr>
              <a:spLocks noChangeArrowheads="1"/>
            </p:cNvSpPr>
            <p:nvPr/>
          </p:nvSpPr>
          <p:spPr bwMode="auto">
            <a:xfrm>
              <a:off x="7273925" y="4305300"/>
              <a:ext cx="33338" cy="31750"/>
            </a:xfrm>
            <a:custGeom>
              <a:avLst/>
              <a:gdLst>
                <a:gd name="T0" fmla="*/ 67 w 91"/>
                <a:gd name="T1" fmla="*/ 45 h 90"/>
                <a:gd name="T2" fmla="*/ 67 w 91"/>
                <a:gd name="T3" fmla="*/ 45 h 90"/>
                <a:gd name="T4" fmla="*/ 45 w 91"/>
                <a:gd name="T5" fmla="*/ 11 h 90"/>
                <a:gd name="T6" fmla="*/ 22 w 91"/>
                <a:gd name="T7" fmla="*/ 56 h 90"/>
                <a:gd name="T8" fmla="*/ 67 w 91"/>
                <a:gd name="T9" fmla="*/ 78 h 90"/>
                <a:gd name="T10" fmla="*/ 67 w 91"/>
                <a:gd name="T11" fmla="*/ 45 h 90"/>
              </a:gdLst>
              <a:ahLst/>
              <a:cxnLst>
                <a:cxn ang="0">
                  <a:pos x="T0" y="T1"/>
                </a:cxn>
                <a:cxn ang="0">
                  <a:pos x="T2" y="T3"/>
                </a:cxn>
                <a:cxn ang="0">
                  <a:pos x="T4" y="T5"/>
                </a:cxn>
                <a:cxn ang="0">
                  <a:pos x="T6" y="T7"/>
                </a:cxn>
                <a:cxn ang="0">
                  <a:pos x="T8" y="T9"/>
                </a:cxn>
                <a:cxn ang="0">
                  <a:pos x="T10" y="T11"/>
                </a:cxn>
              </a:cxnLst>
              <a:rect l="0" t="0" r="r" b="b"/>
              <a:pathLst>
                <a:path w="91" h="90">
                  <a:moveTo>
                    <a:pt x="67" y="45"/>
                  </a:moveTo>
                  <a:lnTo>
                    <a:pt x="67" y="45"/>
                  </a:lnTo>
                  <a:cubicBezTo>
                    <a:pt x="67" y="33"/>
                    <a:pt x="67" y="0"/>
                    <a:pt x="45" y="11"/>
                  </a:cubicBezTo>
                  <a:cubicBezTo>
                    <a:pt x="34" y="11"/>
                    <a:pt x="34" y="45"/>
                    <a:pt x="22" y="56"/>
                  </a:cubicBezTo>
                  <a:cubicBezTo>
                    <a:pt x="0" y="67"/>
                    <a:pt x="56" y="89"/>
                    <a:pt x="67" y="78"/>
                  </a:cubicBezTo>
                  <a:cubicBezTo>
                    <a:pt x="90" y="67"/>
                    <a:pt x="67" y="45"/>
                    <a:pt x="67" y="45"/>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0" name="Freeform 78"/>
            <p:cNvSpPr>
              <a:spLocks noChangeArrowheads="1"/>
            </p:cNvSpPr>
            <p:nvPr/>
          </p:nvSpPr>
          <p:spPr bwMode="auto">
            <a:xfrm>
              <a:off x="7270750" y="4300538"/>
              <a:ext cx="41275" cy="39687"/>
            </a:xfrm>
            <a:custGeom>
              <a:avLst/>
              <a:gdLst>
                <a:gd name="T0" fmla="*/ 68 w 114"/>
                <a:gd name="T1" fmla="*/ 111 h 112"/>
                <a:gd name="T2" fmla="*/ 68 w 114"/>
                <a:gd name="T3" fmla="*/ 111 h 112"/>
                <a:gd name="T4" fmla="*/ 68 w 114"/>
                <a:gd name="T5" fmla="*/ 111 h 112"/>
                <a:gd name="T6" fmla="*/ 12 w 114"/>
                <a:gd name="T7" fmla="*/ 78 h 112"/>
                <a:gd name="T8" fmla="*/ 12 w 114"/>
                <a:gd name="T9" fmla="*/ 56 h 112"/>
                <a:gd name="T10" fmla="*/ 23 w 114"/>
                <a:gd name="T11" fmla="*/ 33 h 112"/>
                <a:gd name="T12" fmla="*/ 57 w 114"/>
                <a:gd name="T13" fmla="*/ 0 h 112"/>
                <a:gd name="T14" fmla="*/ 68 w 114"/>
                <a:gd name="T15" fmla="*/ 0 h 112"/>
                <a:gd name="T16" fmla="*/ 102 w 114"/>
                <a:gd name="T17" fmla="*/ 44 h 112"/>
                <a:gd name="T18" fmla="*/ 102 w 114"/>
                <a:gd name="T19" fmla="*/ 56 h 112"/>
                <a:gd name="T20" fmla="*/ 102 w 114"/>
                <a:gd name="T21" fmla="*/ 100 h 112"/>
                <a:gd name="T22" fmla="*/ 68 w 114"/>
                <a:gd name="T23" fmla="*/ 111 h 112"/>
                <a:gd name="T24" fmla="*/ 57 w 114"/>
                <a:gd name="T25" fmla="*/ 67 h 112"/>
                <a:gd name="T26" fmla="*/ 57 w 114"/>
                <a:gd name="T27" fmla="*/ 67 h 112"/>
                <a:gd name="T28" fmla="*/ 68 w 114"/>
                <a:gd name="T29" fmla="*/ 67 h 112"/>
                <a:gd name="T30" fmla="*/ 68 w 114"/>
                <a:gd name="T31" fmla="*/ 67 h 112"/>
                <a:gd name="T32" fmla="*/ 57 w 114"/>
                <a:gd name="T33" fmla="*/ 56 h 112"/>
                <a:gd name="T34" fmla="*/ 57 w 114"/>
                <a:gd name="T35"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112">
                  <a:moveTo>
                    <a:pt x="68" y="111"/>
                  </a:moveTo>
                  <a:lnTo>
                    <a:pt x="68" y="111"/>
                  </a:lnTo>
                  <a:lnTo>
                    <a:pt x="68" y="111"/>
                  </a:lnTo>
                  <a:cubicBezTo>
                    <a:pt x="57" y="111"/>
                    <a:pt x="12" y="111"/>
                    <a:pt x="12" y="78"/>
                  </a:cubicBezTo>
                  <a:cubicBezTo>
                    <a:pt x="0" y="78"/>
                    <a:pt x="12" y="67"/>
                    <a:pt x="12" y="56"/>
                  </a:cubicBezTo>
                  <a:cubicBezTo>
                    <a:pt x="23" y="56"/>
                    <a:pt x="23" y="44"/>
                    <a:pt x="23" y="33"/>
                  </a:cubicBezTo>
                  <a:cubicBezTo>
                    <a:pt x="34" y="22"/>
                    <a:pt x="34" y="0"/>
                    <a:pt x="57" y="0"/>
                  </a:cubicBezTo>
                  <a:cubicBezTo>
                    <a:pt x="57" y="0"/>
                    <a:pt x="57" y="0"/>
                    <a:pt x="68" y="0"/>
                  </a:cubicBezTo>
                  <a:cubicBezTo>
                    <a:pt x="90" y="0"/>
                    <a:pt x="102" y="22"/>
                    <a:pt x="102" y="44"/>
                  </a:cubicBezTo>
                  <a:lnTo>
                    <a:pt x="102" y="56"/>
                  </a:lnTo>
                  <a:cubicBezTo>
                    <a:pt x="113" y="67"/>
                    <a:pt x="113" y="89"/>
                    <a:pt x="102" y="100"/>
                  </a:cubicBezTo>
                  <a:cubicBezTo>
                    <a:pt x="90" y="111"/>
                    <a:pt x="79" y="111"/>
                    <a:pt x="68" y="111"/>
                  </a:cubicBezTo>
                  <a:close/>
                  <a:moveTo>
                    <a:pt x="57" y="67"/>
                  </a:moveTo>
                  <a:lnTo>
                    <a:pt x="57" y="67"/>
                  </a:lnTo>
                  <a:cubicBezTo>
                    <a:pt x="57" y="67"/>
                    <a:pt x="57" y="67"/>
                    <a:pt x="68" y="67"/>
                  </a:cubicBezTo>
                  <a:lnTo>
                    <a:pt x="68" y="67"/>
                  </a:lnTo>
                  <a:cubicBezTo>
                    <a:pt x="68" y="67"/>
                    <a:pt x="57" y="67"/>
                    <a:pt x="57" y="56"/>
                  </a:cubicBezTo>
                  <a:cubicBezTo>
                    <a:pt x="57" y="67"/>
                    <a:pt x="57" y="67"/>
                    <a:pt x="57" y="67"/>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1" name="Freeform 79"/>
            <p:cNvSpPr>
              <a:spLocks noChangeArrowheads="1"/>
            </p:cNvSpPr>
            <p:nvPr/>
          </p:nvSpPr>
          <p:spPr bwMode="auto">
            <a:xfrm>
              <a:off x="5608638" y="4211638"/>
              <a:ext cx="581025" cy="774700"/>
            </a:xfrm>
            <a:custGeom>
              <a:avLst/>
              <a:gdLst>
                <a:gd name="T0" fmla="*/ 369 w 1614"/>
                <a:gd name="T1" fmla="*/ 2084 h 2153"/>
                <a:gd name="T2" fmla="*/ 190 w 1614"/>
                <a:gd name="T3" fmla="*/ 2029 h 2153"/>
                <a:gd name="T4" fmla="*/ 123 w 1614"/>
                <a:gd name="T5" fmla="*/ 1939 h 2153"/>
                <a:gd name="T6" fmla="*/ 11 w 1614"/>
                <a:gd name="T7" fmla="*/ 1793 h 2153"/>
                <a:gd name="T8" fmla="*/ 235 w 1614"/>
                <a:gd name="T9" fmla="*/ 1703 h 2153"/>
                <a:gd name="T10" fmla="*/ 257 w 1614"/>
                <a:gd name="T11" fmla="*/ 1401 h 2153"/>
                <a:gd name="T12" fmla="*/ 246 w 1614"/>
                <a:gd name="T13" fmla="*/ 1065 h 2153"/>
                <a:gd name="T14" fmla="*/ 515 w 1614"/>
                <a:gd name="T15" fmla="*/ 1199 h 2153"/>
                <a:gd name="T16" fmla="*/ 739 w 1614"/>
                <a:gd name="T17" fmla="*/ 1165 h 2153"/>
                <a:gd name="T18" fmla="*/ 952 w 1614"/>
                <a:gd name="T19" fmla="*/ 1098 h 2153"/>
                <a:gd name="T20" fmla="*/ 717 w 1614"/>
                <a:gd name="T21" fmla="*/ 896 h 2153"/>
                <a:gd name="T22" fmla="*/ 538 w 1614"/>
                <a:gd name="T23" fmla="*/ 627 h 2153"/>
                <a:gd name="T24" fmla="*/ 538 w 1614"/>
                <a:gd name="T25" fmla="*/ 392 h 2153"/>
                <a:gd name="T26" fmla="*/ 705 w 1614"/>
                <a:gd name="T27" fmla="*/ 213 h 2153"/>
                <a:gd name="T28" fmla="*/ 974 w 1614"/>
                <a:gd name="T29" fmla="*/ 213 h 2153"/>
                <a:gd name="T30" fmla="*/ 952 w 1614"/>
                <a:gd name="T31" fmla="*/ 358 h 2153"/>
                <a:gd name="T32" fmla="*/ 1019 w 1614"/>
                <a:gd name="T33" fmla="*/ 504 h 2153"/>
                <a:gd name="T34" fmla="*/ 1288 w 1614"/>
                <a:gd name="T35" fmla="*/ 538 h 2153"/>
                <a:gd name="T36" fmla="*/ 1176 w 1614"/>
                <a:gd name="T37" fmla="*/ 840 h 2153"/>
                <a:gd name="T38" fmla="*/ 1266 w 1614"/>
                <a:gd name="T39" fmla="*/ 1053 h 2153"/>
                <a:gd name="T40" fmla="*/ 1389 w 1614"/>
                <a:gd name="T41" fmla="*/ 1177 h 2153"/>
                <a:gd name="T42" fmla="*/ 1221 w 1614"/>
                <a:gd name="T43" fmla="*/ 1311 h 2153"/>
                <a:gd name="T44" fmla="*/ 1266 w 1614"/>
                <a:gd name="T45" fmla="*/ 1547 h 2153"/>
                <a:gd name="T46" fmla="*/ 1501 w 1614"/>
                <a:gd name="T47" fmla="*/ 1625 h 2153"/>
                <a:gd name="T48" fmla="*/ 1557 w 1614"/>
                <a:gd name="T49" fmla="*/ 1827 h 2153"/>
                <a:gd name="T50" fmla="*/ 1277 w 1614"/>
                <a:gd name="T51" fmla="*/ 1927 h 2153"/>
                <a:gd name="T52" fmla="*/ 1042 w 1614"/>
                <a:gd name="T53" fmla="*/ 2006 h 2153"/>
                <a:gd name="T54" fmla="*/ 840 w 1614"/>
                <a:gd name="T55" fmla="*/ 1950 h 2153"/>
                <a:gd name="T56" fmla="*/ 907 w 1614"/>
                <a:gd name="T57" fmla="*/ 2062 h 2153"/>
                <a:gd name="T58" fmla="*/ 560 w 1614"/>
                <a:gd name="T59" fmla="*/ 2152 h 2153"/>
                <a:gd name="T60" fmla="*/ 571 w 1614"/>
                <a:gd name="T61" fmla="*/ 2107 h 2153"/>
                <a:gd name="T62" fmla="*/ 851 w 1614"/>
                <a:gd name="T63" fmla="*/ 2006 h 2153"/>
                <a:gd name="T64" fmla="*/ 986 w 1614"/>
                <a:gd name="T65" fmla="*/ 1860 h 2153"/>
                <a:gd name="T66" fmla="*/ 1266 w 1614"/>
                <a:gd name="T67" fmla="*/ 1883 h 2153"/>
                <a:gd name="T68" fmla="*/ 1512 w 1614"/>
                <a:gd name="T69" fmla="*/ 1838 h 2153"/>
                <a:gd name="T70" fmla="*/ 1434 w 1614"/>
                <a:gd name="T71" fmla="*/ 1647 h 2153"/>
                <a:gd name="T72" fmla="*/ 1255 w 1614"/>
                <a:gd name="T73" fmla="*/ 1591 h 2153"/>
                <a:gd name="T74" fmla="*/ 1221 w 1614"/>
                <a:gd name="T75" fmla="*/ 1255 h 2153"/>
                <a:gd name="T76" fmla="*/ 1367 w 1614"/>
                <a:gd name="T77" fmla="*/ 1098 h 2153"/>
                <a:gd name="T78" fmla="*/ 1187 w 1614"/>
                <a:gd name="T79" fmla="*/ 1053 h 2153"/>
                <a:gd name="T80" fmla="*/ 1131 w 1614"/>
                <a:gd name="T81" fmla="*/ 807 h 2153"/>
                <a:gd name="T82" fmla="*/ 1232 w 1614"/>
                <a:gd name="T83" fmla="*/ 527 h 2153"/>
                <a:gd name="T84" fmla="*/ 963 w 1614"/>
                <a:gd name="T85" fmla="*/ 538 h 2153"/>
                <a:gd name="T86" fmla="*/ 952 w 1614"/>
                <a:gd name="T87" fmla="*/ 314 h 2153"/>
                <a:gd name="T88" fmla="*/ 862 w 1614"/>
                <a:gd name="T89" fmla="*/ 56 h 2153"/>
                <a:gd name="T90" fmla="*/ 627 w 1614"/>
                <a:gd name="T91" fmla="*/ 370 h 2153"/>
                <a:gd name="T92" fmla="*/ 582 w 1614"/>
                <a:gd name="T93" fmla="*/ 829 h 2153"/>
                <a:gd name="T94" fmla="*/ 806 w 1614"/>
                <a:gd name="T95" fmla="*/ 941 h 2153"/>
                <a:gd name="T96" fmla="*/ 952 w 1614"/>
                <a:gd name="T97" fmla="*/ 1143 h 2153"/>
                <a:gd name="T98" fmla="*/ 717 w 1614"/>
                <a:gd name="T99" fmla="*/ 1199 h 2153"/>
                <a:gd name="T100" fmla="*/ 459 w 1614"/>
                <a:gd name="T101" fmla="*/ 1210 h 2153"/>
                <a:gd name="T102" fmla="*/ 280 w 1614"/>
                <a:gd name="T103" fmla="*/ 1109 h 2153"/>
                <a:gd name="T104" fmla="*/ 246 w 1614"/>
                <a:gd name="T105" fmla="*/ 1524 h 2153"/>
                <a:gd name="T106" fmla="*/ 212 w 1614"/>
                <a:gd name="T107" fmla="*/ 1737 h 2153"/>
                <a:gd name="T108" fmla="*/ 56 w 1614"/>
                <a:gd name="T109" fmla="*/ 1827 h 2153"/>
                <a:gd name="T110" fmla="*/ 167 w 1614"/>
                <a:gd name="T111" fmla="*/ 1972 h 2153"/>
                <a:gd name="T112" fmla="*/ 280 w 1614"/>
                <a:gd name="T113" fmla="*/ 2062 h 2153"/>
                <a:gd name="T114" fmla="*/ 414 w 1614"/>
                <a:gd name="T115" fmla="*/ 2029 h 2153"/>
                <a:gd name="T116" fmla="*/ 504 w 1614"/>
                <a:gd name="T117" fmla="*/ 448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4" h="2153">
                  <a:moveTo>
                    <a:pt x="448" y="2152"/>
                  </a:moveTo>
                  <a:lnTo>
                    <a:pt x="448" y="2152"/>
                  </a:lnTo>
                  <a:cubicBezTo>
                    <a:pt x="436" y="2140"/>
                    <a:pt x="436" y="2140"/>
                    <a:pt x="436" y="2140"/>
                  </a:cubicBezTo>
                  <a:cubicBezTo>
                    <a:pt x="425" y="2129"/>
                    <a:pt x="425" y="2107"/>
                    <a:pt x="414" y="2096"/>
                  </a:cubicBezTo>
                  <a:cubicBezTo>
                    <a:pt x="414" y="2084"/>
                    <a:pt x="414" y="2073"/>
                    <a:pt x="414" y="2073"/>
                  </a:cubicBezTo>
                  <a:lnTo>
                    <a:pt x="403" y="2073"/>
                  </a:lnTo>
                  <a:cubicBezTo>
                    <a:pt x="392" y="2073"/>
                    <a:pt x="380" y="2084"/>
                    <a:pt x="369" y="2084"/>
                  </a:cubicBezTo>
                  <a:lnTo>
                    <a:pt x="369" y="2084"/>
                  </a:lnTo>
                  <a:lnTo>
                    <a:pt x="358" y="2084"/>
                  </a:lnTo>
                  <a:cubicBezTo>
                    <a:pt x="347" y="2096"/>
                    <a:pt x="336" y="2107"/>
                    <a:pt x="313" y="2107"/>
                  </a:cubicBezTo>
                  <a:cubicBezTo>
                    <a:pt x="313" y="2118"/>
                    <a:pt x="302" y="2118"/>
                    <a:pt x="291" y="2118"/>
                  </a:cubicBezTo>
                  <a:cubicBezTo>
                    <a:pt x="280" y="2118"/>
                    <a:pt x="257" y="2107"/>
                    <a:pt x="257" y="2096"/>
                  </a:cubicBezTo>
                  <a:cubicBezTo>
                    <a:pt x="246" y="2096"/>
                    <a:pt x="246" y="2096"/>
                    <a:pt x="246" y="2096"/>
                  </a:cubicBezTo>
                  <a:cubicBezTo>
                    <a:pt x="212" y="2096"/>
                    <a:pt x="201" y="2051"/>
                    <a:pt x="190" y="2029"/>
                  </a:cubicBezTo>
                  <a:lnTo>
                    <a:pt x="190" y="2029"/>
                  </a:lnTo>
                  <a:lnTo>
                    <a:pt x="179" y="2029"/>
                  </a:lnTo>
                  <a:cubicBezTo>
                    <a:pt x="167" y="2029"/>
                    <a:pt x="167" y="2029"/>
                    <a:pt x="156" y="2029"/>
                  </a:cubicBezTo>
                  <a:lnTo>
                    <a:pt x="156" y="2029"/>
                  </a:lnTo>
                  <a:cubicBezTo>
                    <a:pt x="145" y="2029"/>
                    <a:pt x="134" y="2017"/>
                    <a:pt x="134" y="2017"/>
                  </a:cubicBezTo>
                  <a:cubicBezTo>
                    <a:pt x="123" y="2006"/>
                    <a:pt x="123" y="1995"/>
                    <a:pt x="123" y="1972"/>
                  </a:cubicBezTo>
                  <a:cubicBezTo>
                    <a:pt x="123" y="1961"/>
                    <a:pt x="123" y="1950"/>
                    <a:pt x="123" y="1939"/>
                  </a:cubicBezTo>
                  <a:cubicBezTo>
                    <a:pt x="123" y="1939"/>
                    <a:pt x="89" y="1927"/>
                    <a:pt x="78" y="1916"/>
                  </a:cubicBezTo>
                  <a:cubicBezTo>
                    <a:pt x="67" y="1916"/>
                    <a:pt x="67" y="1916"/>
                    <a:pt x="56" y="1905"/>
                  </a:cubicBezTo>
                  <a:lnTo>
                    <a:pt x="44" y="1905"/>
                  </a:lnTo>
                  <a:cubicBezTo>
                    <a:pt x="22" y="1894"/>
                    <a:pt x="11" y="1883"/>
                    <a:pt x="11" y="1849"/>
                  </a:cubicBezTo>
                  <a:cubicBezTo>
                    <a:pt x="11" y="1838"/>
                    <a:pt x="11" y="1827"/>
                    <a:pt x="11" y="1815"/>
                  </a:cubicBezTo>
                  <a:cubicBezTo>
                    <a:pt x="0" y="1804"/>
                    <a:pt x="0" y="1804"/>
                    <a:pt x="0" y="1804"/>
                  </a:cubicBezTo>
                  <a:cubicBezTo>
                    <a:pt x="11" y="1793"/>
                    <a:pt x="11" y="1793"/>
                    <a:pt x="11" y="1793"/>
                  </a:cubicBezTo>
                  <a:cubicBezTo>
                    <a:pt x="22" y="1793"/>
                    <a:pt x="22" y="1782"/>
                    <a:pt x="22" y="1782"/>
                  </a:cubicBezTo>
                  <a:cubicBezTo>
                    <a:pt x="33" y="1748"/>
                    <a:pt x="67" y="1748"/>
                    <a:pt x="89" y="1737"/>
                  </a:cubicBezTo>
                  <a:lnTo>
                    <a:pt x="111" y="1726"/>
                  </a:lnTo>
                  <a:cubicBezTo>
                    <a:pt x="111" y="1726"/>
                    <a:pt x="111" y="1726"/>
                    <a:pt x="111" y="1715"/>
                  </a:cubicBezTo>
                  <a:cubicBezTo>
                    <a:pt x="123" y="1703"/>
                    <a:pt x="134" y="1670"/>
                    <a:pt x="167" y="1670"/>
                  </a:cubicBezTo>
                  <a:lnTo>
                    <a:pt x="179" y="1670"/>
                  </a:lnTo>
                  <a:cubicBezTo>
                    <a:pt x="190" y="1681"/>
                    <a:pt x="212" y="1692"/>
                    <a:pt x="235" y="1703"/>
                  </a:cubicBezTo>
                  <a:cubicBezTo>
                    <a:pt x="246" y="1703"/>
                    <a:pt x="246" y="1703"/>
                    <a:pt x="257" y="1715"/>
                  </a:cubicBezTo>
                  <a:cubicBezTo>
                    <a:pt x="257" y="1692"/>
                    <a:pt x="246" y="1670"/>
                    <a:pt x="246" y="1670"/>
                  </a:cubicBezTo>
                  <a:cubicBezTo>
                    <a:pt x="224" y="1647"/>
                    <a:pt x="224" y="1636"/>
                    <a:pt x="224" y="1625"/>
                  </a:cubicBezTo>
                  <a:cubicBezTo>
                    <a:pt x="224" y="1602"/>
                    <a:pt x="224" y="1602"/>
                    <a:pt x="224" y="1602"/>
                  </a:cubicBezTo>
                  <a:cubicBezTo>
                    <a:pt x="201" y="1591"/>
                    <a:pt x="201" y="1569"/>
                    <a:pt x="201" y="1535"/>
                  </a:cubicBezTo>
                  <a:cubicBezTo>
                    <a:pt x="201" y="1502"/>
                    <a:pt x="212" y="1457"/>
                    <a:pt x="235" y="1434"/>
                  </a:cubicBezTo>
                  <a:cubicBezTo>
                    <a:pt x="257" y="1423"/>
                    <a:pt x="257" y="1412"/>
                    <a:pt x="257" y="1401"/>
                  </a:cubicBezTo>
                  <a:cubicBezTo>
                    <a:pt x="269" y="1356"/>
                    <a:pt x="280" y="1311"/>
                    <a:pt x="269" y="1300"/>
                  </a:cubicBezTo>
                  <a:lnTo>
                    <a:pt x="257" y="1289"/>
                  </a:lnTo>
                  <a:cubicBezTo>
                    <a:pt x="246" y="1266"/>
                    <a:pt x="257" y="1210"/>
                    <a:pt x="269" y="1188"/>
                  </a:cubicBezTo>
                  <a:cubicBezTo>
                    <a:pt x="280" y="1165"/>
                    <a:pt x="280" y="1154"/>
                    <a:pt x="269" y="1154"/>
                  </a:cubicBezTo>
                  <a:cubicBezTo>
                    <a:pt x="269" y="1143"/>
                    <a:pt x="269" y="1143"/>
                    <a:pt x="269" y="1143"/>
                  </a:cubicBezTo>
                  <a:cubicBezTo>
                    <a:pt x="257" y="1143"/>
                    <a:pt x="246" y="1143"/>
                    <a:pt x="246" y="1132"/>
                  </a:cubicBezTo>
                  <a:cubicBezTo>
                    <a:pt x="235" y="1121"/>
                    <a:pt x="235" y="1087"/>
                    <a:pt x="246" y="1065"/>
                  </a:cubicBezTo>
                  <a:cubicBezTo>
                    <a:pt x="246" y="1053"/>
                    <a:pt x="246" y="1031"/>
                    <a:pt x="246" y="1031"/>
                  </a:cubicBezTo>
                  <a:cubicBezTo>
                    <a:pt x="246" y="998"/>
                    <a:pt x="269" y="986"/>
                    <a:pt x="291" y="986"/>
                  </a:cubicBezTo>
                  <a:cubicBezTo>
                    <a:pt x="313" y="986"/>
                    <a:pt x="336" y="998"/>
                    <a:pt x="369" y="1009"/>
                  </a:cubicBezTo>
                  <a:cubicBezTo>
                    <a:pt x="403" y="1031"/>
                    <a:pt x="425" y="1076"/>
                    <a:pt x="436" y="1109"/>
                  </a:cubicBezTo>
                  <a:cubicBezTo>
                    <a:pt x="436" y="1121"/>
                    <a:pt x="448" y="1132"/>
                    <a:pt x="448" y="1132"/>
                  </a:cubicBezTo>
                  <a:cubicBezTo>
                    <a:pt x="459" y="1154"/>
                    <a:pt x="470" y="1165"/>
                    <a:pt x="481" y="1177"/>
                  </a:cubicBezTo>
                  <a:cubicBezTo>
                    <a:pt x="493" y="1177"/>
                    <a:pt x="504" y="1188"/>
                    <a:pt x="515" y="1199"/>
                  </a:cubicBezTo>
                  <a:cubicBezTo>
                    <a:pt x="526" y="1210"/>
                    <a:pt x="538" y="1222"/>
                    <a:pt x="549" y="1222"/>
                  </a:cubicBezTo>
                  <a:cubicBezTo>
                    <a:pt x="560" y="1233"/>
                    <a:pt x="571" y="1233"/>
                    <a:pt x="582" y="1255"/>
                  </a:cubicBezTo>
                  <a:lnTo>
                    <a:pt x="593" y="1255"/>
                  </a:lnTo>
                  <a:cubicBezTo>
                    <a:pt x="593" y="1255"/>
                    <a:pt x="605" y="1255"/>
                    <a:pt x="627" y="1233"/>
                  </a:cubicBezTo>
                  <a:lnTo>
                    <a:pt x="638" y="1222"/>
                  </a:lnTo>
                  <a:cubicBezTo>
                    <a:pt x="672" y="1177"/>
                    <a:pt x="694" y="1154"/>
                    <a:pt x="717" y="1154"/>
                  </a:cubicBezTo>
                  <a:cubicBezTo>
                    <a:pt x="728" y="1154"/>
                    <a:pt x="739" y="1165"/>
                    <a:pt x="739" y="1165"/>
                  </a:cubicBezTo>
                  <a:cubicBezTo>
                    <a:pt x="750" y="1177"/>
                    <a:pt x="762" y="1188"/>
                    <a:pt x="773" y="1177"/>
                  </a:cubicBezTo>
                  <a:cubicBezTo>
                    <a:pt x="773" y="1177"/>
                    <a:pt x="784" y="1177"/>
                    <a:pt x="795" y="1165"/>
                  </a:cubicBezTo>
                  <a:cubicBezTo>
                    <a:pt x="806" y="1154"/>
                    <a:pt x="806" y="1143"/>
                    <a:pt x="806" y="1132"/>
                  </a:cubicBezTo>
                  <a:cubicBezTo>
                    <a:pt x="806" y="1121"/>
                    <a:pt x="806" y="1109"/>
                    <a:pt x="806" y="1098"/>
                  </a:cubicBezTo>
                  <a:cubicBezTo>
                    <a:pt x="818" y="1087"/>
                    <a:pt x="840" y="1087"/>
                    <a:pt x="851" y="1087"/>
                  </a:cubicBezTo>
                  <a:cubicBezTo>
                    <a:pt x="862" y="1087"/>
                    <a:pt x="885" y="1087"/>
                    <a:pt x="896" y="1087"/>
                  </a:cubicBezTo>
                  <a:cubicBezTo>
                    <a:pt x="918" y="1087"/>
                    <a:pt x="930" y="1098"/>
                    <a:pt x="952" y="1098"/>
                  </a:cubicBezTo>
                  <a:cubicBezTo>
                    <a:pt x="952" y="1098"/>
                    <a:pt x="952" y="1098"/>
                    <a:pt x="963" y="1098"/>
                  </a:cubicBezTo>
                  <a:cubicBezTo>
                    <a:pt x="952" y="1087"/>
                    <a:pt x="952" y="1087"/>
                    <a:pt x="941" y="1087"/>
                  </a:cubicBezTo>
                  <a:cubicBezTo>
                    <a:pt x="885" y="1076"/>
                    <a:pt x="851" y="1053"/>
                    <a:pt x="851" y="1020"/>
                  </a:cubicBezTo>
                  <a:cubicBezTo>
                    <a:pt x="851" y="1009"/>
                    <a:pt x="840" y="998"/>
                    <a:pt x="818" y="998"/>
                  </a:cubicBezTo>
                  <a:cubicBezTo>
                    <a:pt x="784" y="998"/>
                    <a:pt x="773" y="975"/>
                    <a:pt x="762" y="953"/>
                  </a:cubicBezTo>
                  <a:lnTo>
                    <a:pt x="762" y="941"/>
                  </a:lnTo>
                  <a:cubicBezTo>
                    <a:pt x="717" y="941"/>
                    <a:pt x="717" y="908"/>
                    <a:pt x="717" y="896"/>
                  </a:cubicBezTo>
                  <a:lnTo>
                    <a:pt x="717" y="885"/>
                  </a:lnTo>
                  <a:cubicBezTo>
                    <a:pt x="705" y="874"/>
                    <a:pt x="661" y="863"/>
                    <a:pt x="649" y="863"/>
                  </a:cubicBezTo>
                  <a:cubicBezTo>
                    <a:pt x="638" y="874"/>
                    <a:pt x="616" y="874"/>
                    <a:pt x="605" y="874"/>
                  </a:cubicBezTo>
                  <a:cubicBezTo>
                    <a:pt x="582" y="874"/>
                    <a:pt x="560" y="874"/>
                    <a:pt x="549" y="852"/>
                  </a:cubicBezTo>
                  <a:cubicBezTo>
                    <a:pt x="538" y="852"/>
                    <a:pt x="538" y="840"/>
                    <a:pt x="526" y="829"/>
                  </a:cubicBezTo>
                  <a:cubicBezTo>
                    <a:pt x="526" y="796"/>
                    <a:pt x="504" y="762"/>
                    <a:pt x="493" y="751"/>
                  </a:cubicBezTo>
                  <a:cubicBezTo>
                    <a:pt x="459" y="717"/>
                    <a:pt x="504" y="672"/>
                    <a:pt x="538" y="627"/>
                  </a:cubicBezTo>
                  <a:cubicBezTo>
                    <a:pt x="549" y="627"/>
                    <a:pt x="560" y="616"/>
                    <a:pt x="560" y="605"/>
                  </a:cubicBezTo>
                  <a:cubicBezTo>
                    <a:pt x="593" y="571"/>
                    <a:pt x="605" y="527"/>
                    <a:pt x="605" y="516"/>
                  </a:cubicBezTo>
                  <a:cubicBezTo>
                    <a:pt x="593" y="504"/>
                    <a:pt x="571" y="482"/>
                    <a:pt x="560" y="482"/>
                  </a:cubicBezTo>
                  <a:cubicBezTo>
                    <a:pt x="549" y="482"/>
                    <a:pt x="526" y="493"/>
                    <a:pt x="504" y="493"/>
                  </a:cubicBezTo>
                  <a:cubicBezTo>
                    <a:pt x="481" y="493"/>
                    <a:pt x="459" y="471"/>
                    <a:pt x="459" y="460"/>
                  </a:cubicBezTo>
                  <a:cubicBezTo>
                    <a:pt x="459" y="448"/>
                    <a:pt x="459" y="437"/>
                    <a:pt x="459" y="426"/>
                  </a:cubicBezTo>
                  <a:cubicBezTo>
                    <a:pt x="481" y="403"/>
                    <a:pt x="504" y="392"/>
                    <a:pt x="538" y="392"/>
                  </a:cubicBezTo>
                  <a:cubicBezTo>
                    <a:pt x="538" y="392"/>
                    <a:pt x="549" y="392"/>
                    <a:pt x="560" y="392"/>
                  </a:cubicBezTo>
                  <a:cubicBezTo>
                    <a:pt x="560" y="392"/>
                    <a:pt x="560" y="392"/>
                    <a:pt x="571" y="392"/>
                  </a:cubicBezTo>
                  <a:cubicBezTo>
                    <a:pt x="571" y="392"/>
                    <a:pt x="582" y="392"/>
                    <a:pt x="593" y="358"/>
                  </a:cubicBezTo>
                  <a:cubicBezTo>
                    <a:pt x="605" y="325"/>
                    <a:pt x="616" y="280"/>
                    <a:pt x="661" y="269"/>
                  </a:cubicBezTo>
                  <a:cubicBezTo>
                    <a:pt x="661" y="269"/>
                    <a:pt x="672" y="258"/>
                    <a:pt x="672" y="235"/>
                  </a:cubicBezTo>
                  <a:cubicBezTo>
                    <a:pt x="683" y="202"/>
                    <a:pt x="683" y="202"/>
                    <a:pt x="683" y="202"/>
                  </a:cubicBezTo>
                  <a:cubicBezTo>
                    <a:pt x="705" y="213"/>
                    <a:pt x="705" y="213"/>
                    <a:pt x="705" y="213"/>
                  </a:cubicBezTo>
                  <a:lnTo>
                    <a:pt x="717" y="213"/>
                  </a:lnTo>
                  <a:cubicBezTo>
                    <a:pt x="717" y="213"/>
                    <a:pt x="739" y="179"/>
                    <a:pt x="728" y="157"/>
                  </a:cubicBezTo>
                  <a:cubicBezTo>
                    <a:pt x="717" y="112"/>
                    <a:pt x="750" y="34"/>
                    <a:pt x="773" y="11"/>
                  </a:cubicBezTo>
                  <a:cubicBezTo>
                    <a:pt x="784" y="0"/>
                    <a:pt x="806" y="0"/>
                    <a:pt x="818" y="0"/>
                  </a:cubicBezTo>
                  <a:cubicBezTo>
                    <a:pt x="851" y="0"/>
                    <a:pt x="885" y="11"/>
                    <a:pt x="896" y="45"/>
                  </a:cubicBezTo>
                  <a:cubicBezTo>
                    <a:pt x="907" y="78"/>
                    <a:pt x="896" y="146"/>
                    <a:pt x="885" y="191"/>
                  </a:cubicBezTo>
                  <a:cubicBezTo>
                    <a:pt x="896" y="202"/>
                    <a:pt x="941" y="213"/>
                    <a:pt x="974" y="213"/>
                  </a:cubicBezTo>
                  <a:cubicBezTo>
                    <a:pt x="986" y="213"/>
                    <a:pt x="986" y="213"/>
                    <a:pt x="986" y="213"/>
                  </a:cubicBezTo>
                  <a:lnTo>
                    <a:pt x="986" y="213"/>
                  </a:lnTo>
                  <a:cubicBezTo>
                    <a:pt x="1008" y="213"/>
                    <a:pt x="1019" y="224"/>
                    <a:pt x="1031" y="224"/>
                  </a:cubicBezTo>
                  <a:cubicBezTo>
                    <a:pt x="1042" y="247"/>
                    <a:pt x="1031" y="269"/>
                    <a:pt x="1008" y="303"/>
                  </a:cubicBezTo>
                  <a:cubicBezTo>
                    <a:pt x="997" y="314"/>
                    <a:pt x="997" y="325"/>
                    <a:pt x="986" y="336"/>
                  </a:cubicBezTo>
                  <a:cubicBezTo>
                    <a:pt x="986" y="347"/>
                    <a:pt x="974" y="358"/>
                    <a:pt x="952" y="358"/>
                  </a:cubicBezTo>
                  <a:lnTo>
                    <a:pt x="952" y="358"/>
                  </a:lnTo>
                  <a:cubicBezTo>
                    <a:pt x="941" y="358"/>
                    <a:pt x="930" y="347"/>
                    <a:pt x="907" y="347"/>
                  </a:cubicBezTo>
                  <a:cubicBezTo>
                    <a:pt x="907" y="336"/>
                    <a:pt x="896" y="325"/>
                    <a:pt x="885" y="325"/>
                  </a:cubicBezTo>
                  <a:cubicBezTo>
                    <a:pt x="885" y="347"/>
                    <a:pt x="907" y="426"/>
                    <a:pt x="918" y="448"/>
                  </a:cubicBezTo>
                  <a:cubicBezTo>
                    <a:pt x="918" y="471"/>
                    <a:pt x="941" y="482"/>
                    <a:pt x="963" y="493"/>
                  </a:cubicBezTo>
                  <a:cubicBezTo>
                    <a:pt x="974" y="493"/>
                    <a:pt x="986" y="504"/>
                    <a:pt x="997" y="504"/>
                  </a:cubicBezTo>
                  <a:cubicBezTo>
                    <a:pt x="997" y="516"/>
                    <a:pt x="1008" y="516"/>
                    <a:pt x="1008" y="516"/>
                  </a:cubicBezTo>
                  <a:cubicBezTo>
                    <a:pt x="1019" y="516"/>
                    <a:pt x="1019" y="504"/>
                    <a:pt x="1019" y="504"/>
                  </a:cubicBezTo>
                  <a:cubicBezTo>
                    <a:pt x="1031" y="471"/>
                    <a:pt x="1042" y="448"/>
                    <a:pt x="1064" y="426"/>
                  </a:cubicBezTo>
                  <a:cubicBezTo>
                    <a:pt x="1075" y="426"/>
                    <a:pt x="1087" y="426"/>
                    <a:pt x="1087" y="426"/>
                  </a:cubicBezTo>
                  <a:cubicBezTo>
                    <a:pt x="1109" y="426"/>
                    <a:pt x="1120" y="437"/>
                    <a:pt x="1131" y="448"/>
                  </a:cubicBezTo>
                  <a:cubicBezTo>
                    <a:pt x="1143" y="448"/>
                    <a:pt x="1143" y="460"/>
                    <a:pt x="1154" y="460"/>
                  </a:cubicBezTo>
                  <a:cubicBezTo>
                    <a:pt x="1165" y="460"/>
                    <a:pt x="1176" y="471"/>
                    <a:pt x="1187" y="471"/>
                  </a:cubicBezTo>
                  <a:cubicBezTo>
                    <a:pt x="1210" y="471"/>
                    <a:pt x="1232" y="471"/>
                    <a:pt x="1255" y="482"/>
                  </a:cubicBezTo>
                  <a:cubicBezTo>
                    <a:pt x="1288" y="504"/>
                    <a:pt x="1288" y="527"/>
                    <a:pt x="1288" y="538"/>
                  </a:cubicBezTo>
                  <a:cubicBezTo>
                    <a:pt x="1288" y="560"/>
                    <a:pt x="1277" y="571"/>
                    <a:pt x="1255" y="583"/>
                  </a:cubicBezTo>
                  <a:cubicBezTo>
                    <a:pt x="1243" y="583"/>
                    <a:pt x="1243" y="583"/>
                    <a:pt x="1243" y="605"/>
                  </a:cubicBezTo>
                  <a:lnTo>
                    <a:pt x="1243" y="616"/>
                  </a:lnTo>
                  <a:cubicBezTo>
                    <a:pt x="1243" y="639"/>
                    <a:pt x="1221" y="650"/>
                    <a:pt x="1210" y="672"/>
                  </a:cubicBezTo>
                  <a:cubicBezTo>
                    <a:pt x="1198" y="684"/>
                    <a:pt x="1187" y="706"/>
                    <a:pt x="1187" y="717"/>
                  </a:cubicBezTo>
                  <a:cubicBezTo>
                    <a:pt x="1176" y="740"/>
                    <a:pt x="1176" y="773"/>
                    <a:pt x="1176" y="796"/>
                  </a:cubicBezTo>
                  <a:cubicBezTo>
                    <a:pt x="1176" y="818"/>
                    <a:pt x="1176" y="829"/>
                    <a:pt x="1176" y="840"/>
                  </a:cubicBezTo>
                  <a:cubicBezTo>
                    <a:pt x="1176" y="885"/>
                    <a:pt x="1143" y="885"/>
                    <a:pt x="1131" y="885"/>
                  </a:cubicBezTo>
                  <a:cubicBezTo>
                    <a:pt x="1131" y="885"/>
                    <a:pt x="1131" y="885"/>
                    <a:pt x="1120" y="885"/>
                  </a:cubicBezTo>
                  <a:cubicBezTo>
                    <a:pt x="1120" y="908"/>
                    <a:pt x="1120" y="941"/>
                    <a:pt x="1143" y="964"/>
                  </a:cubicBezTo>
                  <a:cubicBezTo>
                    <a:pt x="1165" y="975"/>
                    <a:pt x="1165" y="986"/>
                    <a:pt x="1176" y="998"/>
                  </a:cubicBezTo>
                  <a:cubicBezTo>
                    <a:pt x="1176" y="1009"/>
                    <a:pt x="1187" y="1009"/>
                    <a:pt x="1187" y="1009"/>
                  </a:cubicBezTo>
                  <a:cubicBezTo>
                    <a:pt x="1198" y="1009"/>
                    <a:pt x="1198" y="1009"/>
                    <a:pt x="1198" y="1009"/>
                  </a:cubicBezTo>
                  <a:cubicBezTo>
                    <a:pt x="1232" y="1009"/>
                    <a:pt x="1255" y="1020"/>
                    <a:pt x="1266" y="1053"/>
                  </a:cubicBezTo>
                  <a:cubicBezTo>
                    <a:pt x="1266" y="1065"/>
                    <a:pt x="1277" y="1065"/>
                    <a:pt x="1300" y="1065"/>
                  </a:cubicBezTo>
                  <a:cubicBezTo>
                    <a:pt x="1311" y="1065"/>
                    <a:pt x="1322" y="1065"/>
                    <a:pt x="1333" y="1053"/>
                  </a:cubicBezTo>
                  <a:cubicBezTo>
                    <a:pt x="1344" y="1042"/>
                    <a:pt x="1356" y="1042"/>
                    <a:pt x="1367" y="1042"/>
                  </a:cubicBezTo>
                  <a:cubicBezTo>
                    <a:pt x="1389" y="1042"/>
                    <a:pt x="1400" y="1065"/>
                    <a:pt x="1400" y="1087"/>
                  </a:cubicBezTo>
                  <a:cubicBezTo>
                    <a:pt x="1411" y="1087"/>
                    <a:pt x="1411" y="1087"/>
                    <a:pt x="1411" y="1098"/>
                  </a:cubicBezTo>
                  <a:cubicBezTo>
                    <a:pt x="1411" y="1121"/>
                    <a:pt x="1423" y="1154"/>
                    <a:pt x="1389" y="1177"/>
                  </a:cubicBezTo>
                  <a:lnTo>
                    <a:pt x="1389" y="1177"/>
                  </a:lnTo>
                  <a:lnTo>
                    <a:pt x="1389" y="1177"/>
                  </a:lnTo>
                  <a:cubicBezTo>
                    <a:pt x="1389" y="1188"/>
                    <a:pt x="1389" y="1199"/>
                    <a:pt x="1389" y="1210"/>
                  </a:cubicBezTo>
                  <a:cubicBezTo>
                    <a:pt x="1378" y="1233"/>
                    <a:pt x="1367" y="1233"/>
                    <a:pt x="1356" y="1233"/>
                  </a:cubicBezTo>
                  <a:cubicBezTo>
                    <a:pt x="1333" y="1233"/>
                    <a:pt x="1311" y="1222"/>
                    <a:pt x="1300" y="1210"/>
                  </a:cubicBezTo>
                  <a:cubicBezTo>
                    <a:pt x="1300" y="1210"/>
                    <a:pt x="1288" y="1222"/>
                    <a:pt x="1288" y="1233"/>
                  </a:cubicBezTo>
                  <a:cubicBezTo>
                    <a:pt x="1277" y="1255"/>
                    <a:pt x="1266" y="1289"/>
                    <a:pt x="1232" y="1300"/>
                  </a:cubicBezTo>
                  <a:cubicBezTo>
                    <a:pt x="1221" y="1300"/>
                    <a:pt x="1221" y="1311"/>
                    <a:pt x="1221" y="1311"/>
                  </a:cubicBezTo>
                  <a:cubicBezTo>
                    <a:pt x="1221" y="1322"/>
                    <a:pt x="1221" y="1322"/>
                    <a:pt x="1232" y="1334"/>
                  </a:cubicBezTo>
                  <a:cubicBezTo>
                    <a:pt x="1243" y="1345"/>
                    <a:pt x="1255" y="1367"/>
                    <a:pt x="1243" y="1378"/>
                  </a:cubicBezTo>
                  <a:cubicBezTo>
                    <a:pt x="1243" y="1389"/>
                    <a:pt x="1243" y="1401"/>
                    <a:pt x="1221" y="1412"/>
                  </a:cubicBezTo>
                  <a:lnTo>
                    <a:pt x="1221" y="1412"/>
                  </a:lnTo>
                  <a:cubicBezTo>
                    <a:pt x="1221" y="1423"/>
                    <a:pt x="1221" y="1446"/>
                    <a:pt x="1210" y="1457"/>
                  </a:cubicBezTo>
                  <a:cubicBezTo>
                    <a:pt x="1198" y="1468"/>
                    <a:pt x="1198" y="1479"/>
                    <a:pt x="1210" y="1513"/>
                  </a:cubicBezTo>
                  <a:cubicBezTo>
                    <a:pt x="1232" y="1547"/>
                    <a:pt x="1243" y="1558"/>
                    <a:pt x="1266" y="1547"/>
                  </a:cubicBezTo>
                  <a:cubicBezTo>
                    <a:pt x="1277" y="1547"/>
                    <a:pt x="1277" y="1547"/>
                    <a:pt x="1277" y="1547"/>
                  </a:cubicBezTo>
                  <a:cubicBezTo>
                    <a:pt x="1322" y="1547"/>
                    <a:pt x="1344" y="1602"/>
                    <a:pt x="1344" y="1636"/>
                  </a:cubicBezTo>
                  <a:cubicBezTo>
                    <a:pt x="1344" y="1636"/>
                    <a:pt x="1344" y="1647"/>
                    <a:pt x="1356" y="1647"/>
                  </a:cubicBezTo>
                  <a:cubicBezTo>
                    <a:pt x="1356" y="1658"/>
                    <a:pt x="1356" y="1658"/>
                    <a:pt x="1356" y="1658"/>
                  </a:cubicBezTo>
                  <a:cubicBezTo>
                    <a:pt x="1356" y="1658"/>
                    <a:pt x="1367" y="1647"/>
                    <a:pt x="1378" y="1636"/>
                  </a:cubicBezTo>
                  <a:cubicBezTo>
                    <a:pt x="1389" y="1614"/>
                    <a:pt x="1411" y="1602"/>
                    <a:pt x="1434" y="1602"/>
                  </a:cubicBezTo>
                  <a:cubicBezTo>
                    <a:pt x="1456" y="1602"/>
                    <a:pt x="1479" y="1614"/>
                    <a:pt x="1501" y="1625"/>
                  </a:cubicBezTo>
                  <a:cubicBezTo>
                    <a:pt x="1512" y="1636"/>
                    <a:pt x="1512" y="1636"/>
                    <a:pt x="1524" y="1636"/>
                  </a:cubicBezTo>
                  <a:cubicBezTo>
                    <a:pt x="1557" y="1658"/>
                    <a:pt x="1591" y="1681"/>
                    <a:pt x="1591" y="1715"/>
                  </a:cubicBezTo>
                  <a:cubicBezTo>
                    <a:pt x="1613" y="1726"/>
                    <a:pt x="1613" y="1726"/>
                    <a:pt x="1613" y="1726"/>
                  </a:cubicBezTo>
                  <a:cubicBezTo>
                    <a:pt x="1602" y="1748"/>
                    <a:pt x="1602" y="1748"/>
                    <a:pt x="1602" y="1748"/>
                  </a:cubicBezTo>
                  <a:cubicBezTo>
                    <a:pt x="1591" y="1760"/>
                    <a:pt x="1591" y="1760"/>
                    <a:pt x="1580" y="1771"/>
                  </a:cubicBezTo>
                  <a:cubicBezTo>
                    <a:pt x="1569" y="1782"/>
                    <a:pt x="1569" y="1793"/>
                    <a:pt x="1569" y="1815"/>
                  </a:cubicBezTo>
                  <a:cubicBezTo>
                    <a:pt x="1569" y="1815"/>
                    <a:pt x="1569" y="1827"/>
                    <a:pt x="1557" y="1827"/>
                  </a:cubicBezTo>
                  <a:cubicBezTo>
                    <a:pt x="1557" y="1860"/>
                    <a:pt x="1546" y="1883"/>
                    <a:pt x="1512" y="1883"/>
                  </a:cubicBezTo>
                  <a:cubicBezTo>
                    <a:pt x="1512" y="1883"/>
                    <a:pt x="1501" y="1871"/>
                    <a:pt x="1490" y="1871"/>
                  </a:cubicBezTo>
                  <a:cubicBezTo>
                    <a:pt x="1467" y="1871"/>
                    <a:pt x="1445" y="1883"/>
                    <a:pt x="1434" y="1905"/>
                  </a:cubicBezTo>
                  <a:cubicBezTo>
                    <a:pt x="1423" y="1927"/>
                    <a:pt x="1389" y="1939"/>
                    <a:pt x="1356" y="1939"/>
                  </a:cubicBezTo>
                  <a:cubicBezTo>
                    <a:pt x="1344" y="1939"/>
                    <a:pt x="1322" y="1939"/>
                    <a:pt x="1311" y="1927"/>
                  </a:cubicBezTo>
                  <a:cubicBezTo>
                    <a:pt x="1300" y="1927"/>
                    <a:pt x="1288" y="1927"/>
                    <a:pt x="1288" y="1927"/>
                  </a:cubicBezTo>
                  <a:lnTo>
                    <a:pt x="1277" y="1927"/>
                  </a:lnTo>
                  <a:cubicBezTo>
                    <a:pt x="1266" y="1927"/>
                    <a:pt x="1266" y="1927"/>
                    <a:pt x="1255" y="1939"/>
                  </a:cubicBezTo>
                  <a:cubicBezTo>
                    <a:pt x="1221" y="1939"/>
                    <a:pt x="1176" y="1950"/>
                    <a:pt x="1176" y="1972"/>
                  </a:cubicBezTo>
                  <a:cubicBezTo>
                    <a:pt x="1165" y="1995"/>
                    <a:pt x="1154" y="2006"/>
                    <a:pt x="1143" y="2006"/>
                  </a:cubicBezTo>
                  <a:lnTo>
                    <a:pt x="1143" y="2006"/>
                  </a:lnTo>
                  <a:cubicBezTo>
                    <a:pt x="1143" y="2006"/>
                    <a:pt x="1143" y="2006"/>
                    <a:pt x="1143" y="2017"/>
                  </a:cubicBezTo>
                  <a:cubicBezTo>
                    <a:pt x="1131" y="2029"/>
                    <a:pt x="1120" y="2040"/>
                    <a:pt x="1098" y="2040"/>
                  </a:cubicBezTo>
                  <a:cubicBezTo>
                    <a:pt x="1075" y="2040"/>
                    <a:pt x="1053" y="2029"/>
                    <a:pt x="1042" y="2006"/>
                  </a:cubicBezTo>
                  <a:cubicBezTo>
                    <a:pt x="1031" y="1984"/>
                    <a:pt x="1019" y="1950"/>
                    <a:pt x="997" y="1939"/>
                  </a:cubicBezTo>
                  <a:cubicBezTo>
                    <a:pt x="963" y="1916"/>
                    <a:pt x="941" y="1883"/>
                    <a:pt x="941" y="1849"/>
                  </a:cubicBezTo>
                  <a:lnTo>
                    <a:pt x="941" y="1849"/>
                  </a:lnTo>
                  <a:cubicBezTo>
                    <a:pt x="941" y="1849"/>
                    <a:pt x="941" y="1838"/>
                    <a:pt x="930" y="1838"/>
                  </a:cubicBezTo>
                  <a:lnTo>
                    <a:pt x="918" y="1849"/>
                  </a:lnTo>
                  <a:cubicBezTo>
                    <a:pt x="874" y="1860"/>
                    <a:pt x="840" y="1916"/>
                    <a:pt x="840" y="1927"/>
                  </a:cubicBezTo>
                  <a:cubicBezTo>
                    <a:pt x="840" y="1939"/>
                    <a:pt x="840" y="1939"/>
                    <a:pt x="840" y="1950"/>
                  </a:cubicBezTo>
                  <a:cubicBezTo>
                    <a:pt x="851" y="1950"/>
                    <a:pt x="851" y="1950"/>
                    <a:pt x="851" y="1950"/>
                  </a:cubicBezTo>
                  <a:lnTo>
                    <a:pt x="851" y="1950"/>
                  </a:lnTo>
                  <a:cubicBezTo>
                    <a:pt x="885" y="1950"/>
                    <a:pt x="885" y="1972"/>
                    <a:pt x="896" y="1984"/>
                  </a:cubicBezTo>
                  <a:lnTo>
                    <a:pt x="907" y="1995"/>
                  </a:lnTo>
                  <a:lnTo>
                    <a:pt x="907" y="1995"/>
                  </a:lnTo>
                  <a:cubicBezTo>
                    <a:pt x="930" y="1995"/>
                    <a:pt x="941" y="2006"/>
                    <a:pt x="941" y="2017"/>
                  </a:cubicBezTo>
                  <a:cubicBezTo>
                    <a:pt x="941" y="2029"/>
                    <a:pt x="930" y="2051"/>
                    <a:pt x="907" y="2062"/>
                  </a:cubicBezTo>
                  <a:cubicBezTo>
                    <a:pt x="896" y="2073"/>
                    <a:pt x="885" y="2084"/>
                    <a:pt x="885" y="2084"/>
                  </a:cubicBezTo>
                  <a:cubicBezTo>
                    <a:pt x="862" y="2107"/>
                    <a:pt x="851" y="2107"/>
                    <a:pt x="829" y="2107"/>
                  </a:cubicBezTo>
                  <a:cubicBezTo>
                    <a:pt x="818" y="2107"/>
                    <a:pt x="795" y="2107"/>
                    <a:pt x="784" y="2096"/>
                  </a:cubicBezTo>
                  <a:cubicBezTo>
                    <a:pt x="773" y="2096"/>
                    <a:pt x="750" y="2084"/>
                    <a:pt x="717" y="2084"/>
                  </a:cubicBezTo>
                  <a:cubicBezTo>
                    <a:pt x="672" y="2084"/>
                    <a:pt x="661" y="2096"/>
                    <a:pt x="649" y="2096"/>
                  </a:cubicBezTo>
                  <a:cubicBezTo>
                    <a:pt x="638" y="2129"/>
                    <a:pt x="605" y="2152"/>
                    <a:pt x="571" y="2152"/>
                  </a:cubicBezTo>
                  <a:lnTo>
                    <a:pt x="560" y="2152"/>
                  </a:lnTo>
                  <a:cubicBezTo>
                    <a:pt x="538" y="2152"/>
                    <a:pt x="515" y="2140"/>
                    <a:pt x="493" y="2140"/>
                  </a:cubicBezTo>
                  <a:cubicBezTo>
                    <a:pt x="470" y="2140"/>
                    <a:pt x="470" y="2140"/>
                    <a:pt x="470" y="2140"/>
                  </a:cubicBezTo>
                  <a:cubicBezTo>
                    <a:pt x="448" y="2152"/>
                    <a:pt x="448" y="2152"/>
                    <a:pt x="448" y="2152"/>
                  </a:cubicBezTo>
                  <a:close/>
                  <a:moveTo>
                    <a:pt x="493" y="2096"/>
                  </a:moveTo>
                  <a:lnTo>
                    <a:pt x="493" y="2096"/>
                  </a:lnTo>
                  <a:cubicBezTo>
                    <a:pt x="515" y="2096"/>
                    <a:pt x="549" y="2107"/>
                    <a:pt x="571" y="2107"/>
                  </a:cubicBezTo>
                  <a:lnTo>
                    <a:pt x="571" y="2107"/>
                  </a:lnTo>
                  <a:cubicBezTo>
                    <a:pt x="593" y="2107"/>
                    <a:pt x="605" y="2096"/>
                    <a:pt x="616" y="2084"/>
                  </a:cubicBezTo>
                  <a:cubicBezTo>
                    <a:pt x="627" y="2051"/>
                    <a:pt x="683" y="2040"/>
                    <a:pt x="717" y="2040"/>
                  </a:cubicBezTo>
                  <a:cubicBezTo>
                    <a:pt x="750" y="2040"/>
                    <a:pt x="784" y="2051"/>
                    <a:pt x="795" y="2062"/>
                  </a:cubicBezTo>
                  <a:cubicBezTo>
                    <a:pt x="806" y="2062"/>
                    <a:pt x="818" y="2073"/>
                    <a:pt x="829" y="2073"/>
                  </a:cubicBezTo>
                  <a:cubicBezTo>
                    <a:pt x="829" y="2073"/>
                    <a:pt x="840" y="2062"/>
                    <a:pt x="851" y="2062"/>
                  </a:cubicBezTo>
                  <a:cubicBezTo>
                    <a:pt x="851" y="2051"/>
                    <a:pt x="862" y="2040"/>
                    <a:pt x="874" y="2029"/>
                  </a:cubicBezTo>
                  <a:cubicBezTo>
                    <a:pt x="862" y="2029"/>
                    <a:pt x="862" y="2006"/>
                    <a:pt x="851" y="2006"/>
                  </a:cubicBezTo>
                  <a:cubicBezTo>
                    <a:pt x="851" y="1995"/>
                    <a:pt x="851" y="1995"/>
                    <a:pt x="851" y="1995"/>
                  </a:cubicBezTo>
                  <a:cubicBezTo>
                    <a:pt x="840" y="1995"/>
                    <a:pt x="818" y="1984"/>
                    <a:pt x="806" y="1972"/>
                  </a:cubicBezTo>
                  <a:cubicBezTo>
                    <a:pt x="795" y="1961"/>
                    <a:pt x="795" y="1939"/>
                    <a:pt x="795" y="1927"/>
                  </a:cubicBezTo>
                  <a:cubicBezTo>
                    <a:pt x="806" y="1894"/>
                    <a:pt x="840" y="1815"/>
                    <a:pt x="907" y="1804"/>
                  </a:cubicBezTo>
                  <a:cubicBezTo>
                    <a:pt x="918" y="1804"/>
                    <a:pt x="930" y="1804"/>
                    <a:pt x="930" y="1804"/>
                  </a:cubicBezTo>
                  <a:cubicBezTo>
                    <a:pt x="963" y="1804"/>
                    <a:pt x="974" y="1804"/>
                    <a:pt x="974" y="1815"/>
                  </a:cubicBezTo>
                  <a:cubicBezTo>
                    <a:pt x="986" y="1827"/>
                    <a:pt x="997" y="1849"/>
                    <a:pt x="986" y="1860"/>
                  </a:cubicBezTo>
                  <a:cubicBezTo>
                    <a:pt x="986" y="1871"/>
                    <a:pt x="997" y="1883"/>
                    <a:pt x="1019" y="1894"/>
                  </a:cubicBezTo>
                  <a:cubicBezTo>
                    <a:pt x="1053" y="1916"/>
                    <a:pt x="1075" y="1950"/>
                    <a:pt x="1087" y="1984"/>
                  </a:cubicBezTo>
                  <a:cubicBezTo>
                    <a:pt x="1087" y="1995"/>
                    <a:pt x="1098" y="1995"/>
                    <a:pt x="1098" y="1995"/>
                  </a:cubicBezTo>
                  <a:cubicBezTo>
                    <a:pt x="1098" y="1984"/>
                    <a:pt x="1109" y="1972"/>
                    <a:pt x="1120" y="1972"/>
                  </a:cubicBezTo>
                  <a:cubicBezTo>
                    <a:pt x="1120" y="1961"/>
                    <a:pt x="1131" y="1961"/>
                    <a:pt x="1131" y="1961"/>
                  </a:cubicBezTo>
                  <a:cubicBezTo>
                    <a:pt x="1154" y="1916"/>
                    <a:pt x="1198" y="1905"/>
                    <a:pt x="1243" y="1894"/>
                  </a:cubicBezTo>
                  <a:cubicBezTo>
                    <a:pt x="1255" y="1894"/>
                    <a:pt x="1255" y="1883"/>
                    <a:pt x="1266" y="1883"/>
                  </a:cubicBezTo>
                  <a:cubicBezTo>
                    <a:pt x="1266" y="1883"/>
                    <a:pt x="1277" y="1883"/>
                    <a:pt x="1288" y="1883"/>
                  </a:cubicBezTo>
                  <a:cubicBezTo>
                    <a:pt x="1300" y="1883"/>
                    <a:pt x="1311" y="1883"/>
                    <a:pt x="1333" y="1894"/>
                  </a:cubicBezTo>
                  <a:cubicBezTo>
                    <a:pt x="1333" y="1894"/>
                    <a:pt x="1344" y="1894"/>
                    <a:pt x="1356" y="1894"/>
                  </a:cubicBezTo>
                  <a:cubicBezTo>
                    <a:pt x="1378" y="1894"/>
                    <a:pt x="1389" y="1894"/>
                    <a:pt x="1400" y="1883"/>
                  </a:cubicBezTo>
                  <a:cubicBezTo>
                    <a:pt x="1423" y="1849"/>
                    <a:pt x="1445" y="1827"/>
                    <a:pt x="1479" y="1827"/>
                  </a:cubicBezTo>
                  <a:cubicBezTo>
                    <a:pt x="1490" y="1827"/>
                    <a:pt x="1490" y="1827"/>
                    <a:pt x="1490" y="1827"/>
                  </a:cubicBezTo>
                  <a:cubicBezTo>
                    <a:pt x="1501" y="1838"/>
                    <a:pt x="1512" y="1838"/>
                    <a:pt x="1512" y="1838"/>
                  </a:cubicBezTo>
                  <a:cubicBezTo>
                    <a:pt x="1512" y="1827"/>
                    <a:pt x="1512" y="1827"/>
                    <a:pt x="1524" y="1827"/>
                  </a:cubicBezTo>
                  <a:cubicBezTo>
                    <a:pt x="1524" y="1815"/>
                    <a:pt x="1524" y="1815"/>
                    <a:pt x="1524" y="1804"/>
                  </a:cubicBezTo>
                  <a:cubicBezTo>
                    <a:pt x="1524" y="1782"/>
                    <a:pt x="1535" y="1760"/>
                    <a:pt x="1546" y="1737"/>
                  </a:cubicBezTo>
                  <a:cubicBezTo>
                    <a:pt x="1546" y="1737"/>
                    <a:pt x="1546" y="1726"/>
                    <a:pt x="1546" y="1715"/>
                  </a:cubicBezTo>
                  <a:cubicBezTo>
                    <a:pt x="1546" y="1703"/>
                    <a:pt x="1524" y="1692"/>
                    <a:pt x="1501" y="1681"/>
                  </a:cubicBezTo>
                  <a:cubicBezTo>
                    <a:pt x="1490" y="1670"/>
                    <a:pt x="1490" y="1670"/>
                    <a:pt x="1479" y="1670"/>
                  </a:cubicBezTo>
                  <a:cubicBezTo>
                    <a:pt x="1467" y="1658"/>
                    <a:pt x="1445" y="1647"/>
                    <a:pt x="1434" y="1647"/>
                  </a:cubicBezTo>
                  <a:cubicBezTo>
                    <a:pt x="1423" y="1647"/>
                    <a:pt x="1423" y="1647"/>
                    <a:pt x="1411" y="1658"/>
                  </a:cubicBezTo>
                  <a:cubicBezTo>
                    <a:pt x="1389" y="1692"/>
                    <a:pt x="1367" y="1703"/>
                    <a:pt x="1356" y="1703"/>
                  </a:cubicBezTo>
                  <a:cubicBezTo>
                    <a:pt x="1344" y="1703"/>
                    <a:pt x="1322" y="1692"/>
                    <a:pt x="1311" y="1658"/>
                  </a:cubicBezTo>
                  <a:cubicBezTo>
                    <a:pt x="1311" y="1658"/>
                    <a:pt x="1311" y="1647"/>
                    <a:pt x="1300" y="1647"/>
                  </a:cubicBezTo>
                  <a:cubicBezTo>
                    <a:pt x="1300" y="1625"/>
                    <a:pt x="1288" y="1591"/>
                    <a:pt x="1277" y="1591"/>
                  </a:cubicBezTo>
                  <a:lnTo>
                    <a:pt x="1277" y="1591"/>
                  </a:lnTo>
                  <a:cubicBezTo>
                    <a:pt x="1266" y="1591"/>
                    <a:pt x="1266" y="1591"/>
                    <a:pt x="1255" y="1591"/>
                  </a:cubicBezTo>
                  <a:cubicBezTo>
                    <a:pt x="1210" y="1591"/>
                    <a:pt x="1187" y="1558"/>
                    <a:pt x="1176" y="1535"/>
                  </a:cubicBezTo>
                  <a:cubicBezTo>
                    <a:pt x="1143" y="1491"/>
                    <a:pt x="1154" y="1446"/>
                    <a:pt x="1176" y="1423"/>
                  </a:cubicBezTo>
                  <a:cubicBezTo>
                    <a:pt x="1176" y="1423"/>
                    <a:pt x="1176" y="1423"/>
                    <a:pt x="1176" y="1412"/>
                  </a:cubicBezTo>
                  <a:cubicBezTo>
                    <a:pt x="1176" y="1401"/>
                    <a:pt x="1176" y="1378"/>
                    <a:pt x="1198" y="1367"/>
                  </a:cubicBezTo>
                  <a:cubicBezTo>
                    <a:pt x="1198" y="1367"/>
                    <a:pt x="1198" y="1367"/>
                    <a:pt x="1198" y="1356"/>
                  </a:cubicBezTo>
                  <a:cubicBezTo>
                    <a:pt x="1176" y="1345"/>
                    <a:pt x="1176" y="1322"/>
                    <a:pt x="1187" y="1300"/>
                  </a:cubicBezTo>
                  <a:cubicBezTo>
                    <a:pt x="1187" y="1278"/>
                    <a:pt x="1198" y="1266"/>
                    <a:pt x="1221" y="1255"/>
                  </a:cubicBezTo>
                  <a:cubicBezTo>
                    <a:pt x="1232" y="1255"/>
                    <a:pt x="1232" y="1244"/>
                    <a:pt x="1243" y="1222"/>
                  </a:cubicBezTo>
                  <a:cubicBezTo>
                    <a:pt x="1243" y="1210"/>
                    <a:pt x="1266" y="1165"/>
                    <a:pt x="1300" y="1165"/>
                  </a:cubicBezTo>
                  <a:cubicBezTo>
                    <a:pt x="1311" y="1165"/>
                    <a:pt x="1322" y="1165"/>
                    <a:pt x="1333" y="1177"/>
                  </a:cubicBezTo>
                  <a:cubicBezTo>
                    <a:pt x="1333" y="1188"/>
                    <a:pt x="1344" y="1188"/>
                    <a:pt x="1344" y="1188"/>
                  </a:cubicBezTo>
                  <a:cubicBezTo>
                    <a:pt x="1344" y="1177"/>
                    <a:pt x="1333" y="1154"/>
                    <a:pt x="1367" y="1143"/>
                  </a:cubicBezTo>
                  <a:cubicBezTo>
                    <a:pt x="1378" y="1132"/>
                    <a:pt x="1378" y="1132"/>
                    <a:pt x="1367" y="1109"/>
                  </a:cubicBezTo>
                  <a:lnTo>
                    <a:pt x="1367" y="1098"/>
                  </a:lnTo>
                  <a:cubicBezTo>
                    <a:pt x="1367" y="1087"/>
                    <a:pt x="1367" y="1087"/>
                    <a:pt x="1367" y="1087"/>
                  </a:cubicBezTo>
                  <a:cubicBezTo>
                    <a:pt x="1356" y="1087"/>
                    <a:pt x="1356" y="1087"/>
                    <a:pt x="1356" y="1087"/>
                  </a:cubicBezTo>
                  <a:cubicBezTo>
                    <a:pt x="1344" y="1098"/>
                    <a:pt x="1322" y="1109"/>
                    <a:pt x="1300" y="1109"/>
                  </a:cubicBezTo>
                  <a:cubicBezTo>
                    <a:pt x="1255" y="1109"/>
                    <a:pt x="1232" y="1098"/>
                    <a:pt x="1221" y="1065"/>
                  </a:cubicBezTo>
                  <a:lnTo>
                    <a:pt x="1221" y="1053"/>
                  </a:lnTo>
                  <a:cubicBezTo>
                    <a:pt x="1221" y="1053"/>
                    <a:pt x="1210" y="1053"/>
                    <a:pt x="1198" y="1053"/>
                  </a:cubicBezTo>
                  <a:cubicBezTo>
                    <a:pt x="1187" y="1053"/>
                    <a:pt x="1187" y="1053"/>
                    <a:pt x="1187" y="1053"/>
                  </a:cubicBezTo>
                  <a:cubicBezTo>
                    <a:pt x="1154" y="1053"/>
                    <a:pt x="1143" y="1031"/>
                    <a:pt x="1131" y="1020"/>
                  </a:cubicBezTo>
                  <a:cubicBezTo>
                    <a:pt x="1131" y="1009"/>
                    <a:pt x="1131" y="998"/>
                    <a:pt x="1120" y="998"/>
                  </a:cubicBezTo>
                  <a:cubicBezTo>
                    <a:pt x="1075" y="975"/>
                    <a:pt x="1075" y="908"/>
                    <a:pt x="1087" y="874"/>
                  </a:cubicBezTo>
                  <a:cubicBezTo>
                    <a:pt x="1087" y="852"/>
                    <a:pt x="1109" y="852"/>
                    <a:pt x="1131" y="840"/>
                  </a:cubicBezTo>
                  <a:lnTo>
                    <a:pt x="1131" y="840"/>
                  </a:lnTo>
                  <a:lnTo>
                    <a:pt x="1131" y="840"/>
                  </a:lnTo>
                  <a:cubicBezTo>
                    <a:pt x="1143" y="829"/>
                    <a:pt x="1131" y="818"/>
                    <a:pt x="1131" y="807"/>
                  </a:cubicBezTo>
                  <a:cubicBezTo>
                    <a:pt x="1131" y="773"/>
                    <a:pt x="1131" y="729"/>
                    <a:pt x="1143" y="706"/>
                  </a:cubicBezTo>
                  <a:cubicBezTo>
                    <a:pt x="1154" y="684"/>
                    <a:pt x="1165" y="661"/>
                    <a:pt x="1176" y="650"/>
                  </a:cubicBezTo>
                  <a:cubicBezTo>
                    <a:pt x="1187" y="639"/>
                    <a:pt x="1198" y="616"/>
                    <a:pt x="1198" y="605"/>
                  </a:cubicBezTo>
                  <a:cubicBezTo>
                    <a:pt x="1198" y="605"/>
                    <a:pt x="1198" y="605"/>
                    <a:pt x="1198" y="594"/>
                  </a:cubicBezTo>
                  <a:cubicBezTo>
                    <a:pt x="1198" y="571"/>
                    <a:pt x="1210" y="560"/>
                    <a:pt x="1243" y="538"/>
                  </a:cubicBezTo>
                  <a:lnTo>
                    <a:pt x="1243" y="538"/>
                  </a:lnTo>
                  <a:cubicBezTo>
                    <a:pt x="1243" y="538"/>
                    <a:pt x="1243" y="527"/>
                    <a:pt x="1232" y="527"/>
                  </a:cubicBezTo>
                  <a:cubicBezTo>
                    <a:pt x="1221" y="516"/>
                    <a:pt x="1210" y="516"/>
                    <a:pt x="1187" y="516"/>
                  </a:cubicBezTo>
                  <a:cubicBezTo>
                    <a:pt x="1165" y="504"/>
                    <a:pt x="1143" y="504"/>
                    <a:pt x="1131" y="493"/>
                  </a:cubicBezTo>
                  <a:cubicBezTo>
                    <a:pt x="1120" y="493"/>
                    <a:pt x="1109" y="482"/>
                    <a:pt x="1109" y="482"/>
                  </a:cubicBezTo>
                  <a:cubicBezTo>
                    <a:pt x="1098" y="471"/>
                    <a:pt x="1098" y="471"/>
                    <a:pt x="1087" y="471"/>
                  </a:cubicBezTo>
                  <a:cubicBezTo>
                    <a:pt x="1075" y="482"/>
                    <a:pt x="1064" y="493"/>
                    <a:pt x="1064" y="516"/>
                  </a:cubicBezTo>
                  <a:cubicBezTo>
                    <a:pt x="1053" y="538"/>
                    <a:pt x="1031" y="560"/>
                    <a:pt x="1008" y="560"/>
                  </a:cubicBezTo>
                  <a:cubicBezTo>
                    <a:pt x="997" y="560"/>
                    <a:pt x="986" y="549"/>
                    <a:pt x="963" y="538"/>
                  </a:cubicBezTo>
                  <a:cubicBezTo>
                    <a:pt x="963" y="538"/>
                    <a:pt x="952" y="538"/>
                    <a:pt x="941" y="527"/>
                  </a:cubicBezTo>
                  <a:cubicBezTo>
                    <a:pt x="918" y="516"/>
                    <a:pt x="885" y="504"/>
                    <a:pt x="874" y="471"/>
                  </a:cubicBezTo>
                  <a:cubicBezTo>
                    <a:pt x="874" y="471"/>
                    <a:pt x="818" y="336"/>
                    <a:pt x="851" y="291"/>
                  </a:cubicBezTo>
                  <a:cubicBezTo>
                    <a:pt x="851" y="280"/>
                    <a:pt x="862" y="280"/>
                    <a:pt x="874" y="280"/>
                  </a:cubicBezTo>
                  <a:lnTo>
                    <a:pt x="874" y="280"/>
                  </a:lnTo>
                  <a:cubicBezTo>
                    <a:pt x="896" y="280"/>
                    <a:pt x="918" y="291"/>
                    <a:pt x="941" y="303"/>
                  </a:cubicBezTo>
                  <a:cubicBezTo>
                    <a:pt x="941" y="314"/>
                    <a:pt x="941" y="314"/>
                    <a:pt x="952" y="314"/>
                  </a:cubicBezTo>
                  <a:lnTo>
                    <a:pt x="952" y="314"/>
                  </a:lnTo>
                  <a:cubicBezTo>
                    <a:pt x="952" y="303"/>
                    <a:pt x="963" y="291"/>
                    <a:pt x="974" y="280"/>
                  </a:cubicBezTo>
                  <a:cubicBezTo>
                    <a:pt x="974" y="269"/>
                    <a:pt x="986" y="258"/>
                    <a:pt x="986" y="258"/>
                  </a:cubicBezTo>
                  <a:cubicBezTo>
                    <a:pt x="986" y="258"/>
                    <a:pt x="986" y="258"/>
                    <a:pt x="974" y="258"/>
                  </a:cubicBezTo>
                  <a:cubicBezTo>
                    <a:pt x="974" y="258"/>
                    <a:pt x="874" y="247"/>
                    <a:pt x="851" y="213"/>
                  </a:cubicBezTo>
                  <a:cubicBezTo>
                    <a:pt x="840" y="202"/>
                    <a:pt x="840" y="191"/>
                    <a:pt x="840" y="179"/>
                  </a:cubicBezTo>
                  <a:cubicBezTo>
                    <a:pt x="862" y="101"/>
                    <a:pt x="862" y="67"/>
                    <a:pt x="862" y="56"/>
                  </a:cubicBezTo>
                  <a:cubicBezTo>
                    <a:pt x="851" y="45"/>
                    <a:pt x="840" y="34"/>
                    <a:pt x="818" y="34"/>
                  </a:cubicBezTo>
                  <a:lnTo>
                    <a:pt x="806" y="45"/>
                  </a:lnTo>
                  <a:cubicBezTo>
                    <a:pt x="795" y="56"/>
                    <a:pt x="773" y="123"/>
                    <a:pt x="773" y="146"/>
                  </a:cubicBezTo>
                  <a:cubicBezTo>
                    <a:pt x="784" y="179"/>
                    <a:pt x="762" y="247"/>
                    <a:pt x="728" y="258"/>
                  </a:cubicBezTo>
                  <a:cubicBezTo>
                    <a:pt x="717" y="258"/>
                    <a:pt x="717" y="258"/>
                    <a:pt x="717" y="258"/>
                  </a:cubicBezTo>
                  <a:cubicBezTo>
                    <a:pt x="705" y="291"/>
                    <a:pt x="683" y="314"/>
                    <a:pt x="661" y="314"/>
                  </a:cubicBezTo>
                  <a:cubicBezTo>
                    <a:pt x="649" y="314"/>
                    <a:pt x="638" y="336"/>
                    <a:pt x="627" y="370"/>
                  </a:cubicBezTo>
                  <a:cubicBezTo>
                    <a:pt x="627" y="392"/>
                    <a:pt x="605" y="426"/>
                    <a:pt x="582" y="437"/>
                  </a:cubicBezTo>
                  <a:cubicBezTo>
                    <a:pt x="605" y="448"/>
                    <a:pt x="638" y="482"/>
                    <a:pt x="638" y="493"/>
                  </a:cubicBezTo>
                  <a:cubicBezTo>
                    <a:pt x="649" y="527"/>
                    <a:pt x="638" y="594"/>
                    <a:pt x="593" y="639"/>
                  </a:cubicBezTo>
                  <a:cubicBezTo>
                    <a:pt x="593" y="650"/>
                    <a:pt x="582" y="650"/>
                    <a:pt x="571" y="661"/>
                  </a:cubicBezTo>
                  <a:cubicBezTo>
                    <a:pt x="560" y="672"/>
                    <a:pt x="526" y="717"/>
                    <a:pt x="526" y="717"/>
                  </a:cubicBezTo>
                  <a:cubicBezTo>
                    <a:pt x="549" y="740"/>
                    <a:pt x="560" y="773"/>
                    <a:pt x="571" y="807"/>
                  </a:cubicBezTo>
                  <a:cubicBezTo>
                    <a:pt x="571" y="818"/>
                    <a:pt x="582" y="829"/>
                    <a:pt x="582" y="829"/>
                  </a:cubicBezTo>
                  <a:cubicBezTo>
                    <a:pt x="582" y="829"/>
                    <a:pt x="593" y="829"/>
                    <a:pt x="605" y="829"/>
                  </a:cubicBezTo>
                  <a:lnTo>
                    <a:pt x="616" y="829"/>
                  </a:lnTo>
                  <a:cubicBezTo>
                    <a:pt x="627" y="829"/>
                    <a:pt x="627" y="818"/>
                    <a:pt x="649" y="818"/>
                  </a:cubicBezTo>
                  <a:cubicBezTo>
                    <a:pt x="672" y="818"/>
                    <a:pt x="717" y="829"/>
                    <a:pt x="739" y="840"/>
                  </a:cubicBezTo>
                  <a:cubicBezTo>
                    <a:pt x="762" y="852"/>
                    <a:pt x="762" y="874"/>
                    <a:pt x="762" y="885"/>
                  </a:cubicBezTo>
                  <a:cubicBezTo>
                    <a:pt x="762" y="896"/>
                    <a:pt x="762" y="896"/>
                    <a:pt x="762" y="896"/>
                  </a:cubicBezTo>
                  <a:cubicBezTo>
                    <a:pt x="784" y="896"/>
                    <a:pt x="795" y="919"/>
                    <a:pt x="806" y="941"/>
                  </a:cubicBezTo>
                  <a:cubicBezTo>
                    <a:pt x="806" y="941"/>
                    <a:pt x="806" y="953"/>
                    <a:pt x="818" y="953"/>
                  </a:cubicBezTo>
                  <a:lnTo>
                    <a:pt x="818" y="953"/>
                  </a:lnTo>
                  <a:lnTo>
                    <a:pt x="818" y="953"/>
                  </a:lnTo>
                  <a:cubicBezTo>
                    <a:pt x="862" y="953"/>
                    <a:pt x="896" y="986"/>
                    <a:pt x="896" y="1020"/>
                  </a:cubicBezTo>
                  <a:cubicBezTo>
                    <a:pt x="896" y="1020"/>
                    <a:pt x="907" y="1031"/>
                    <a:pt x="952" y="1042"/>
                  </a:cubicBezTo>
                  <a:cubicBezTo>
                    <a:pt x="986" y="1053"/>
                    <a:pt x="1008" y="1076"/>
                    <a:pt x="1008" y="1098"/>
                  </a:cubicBezTo>
                  <a:cubicBezTo>
                    <a:pt x="1008" y="1109"/>
                    <a:pt x="997" y="1143"/>
                    <a:pt x="952" y="1143"/>
                  </a:cubicBezTo>
                  <a:lnTo>
                    <a:pt x="952" y="1143"/>
                  </a:lnTo>
                  <a:cubicBezTo>
                    <a:pt x="930" y="1132"/>
                    <a:pt x="907" y="1132"/>
                    <a:pt x="896" y="1132"/>
                  </a:cubicBezTo>
                  <a:cubicBezTo>
                    <a:pt x="885" y="1132"/>
                    <a:pt x="862" y="1132"/>
                    <a:pt x="851" y="1132"/>
                  </a:cubicBezTo>
                  <a:lnTo>
                    <a:pt x="851" y="1132"/>
                  </a:lnTo>
                  <a:cubicBezTo>
                    <a:pt x="851" y="1154"/>
                    <a:pt x="840" y="1177"/>
                    <a:pt x="829" y="1199"/>
                  </a:cubicBezTo>
                  <a:cubicBezTo>
                    <a:pt x="818" y="1210"/>
                    <a:pt x="795" y="1222"/>
                    <a:pt x="773" y="1222"/>
                  </a:cubicBezTo>
                  <a:cubicBezTo>
                    <a:pt x="750" y="1233"/>
                    <a:pt x="728" y="1222"/>
                    <a:pt x="717" y="1199"/>
                  </a:cubicBezTo>
                  <a:cubicBezTo>
                    <a:pt x="705" y="1210"/>
                    <a:pt x="683" y="1233"/>
                    <a:pt x="672" y="1244"/>
                  </a:cubicBezTo>
                  <a:cubicBezTo>
                    <a:pt x="672" y="1255"/>
                    <a:pt x="661" y="1255"/>
                    <a:pt x="661" y="1266"/>
                  </a:cubicBezTo>
                  <a:cubicBezTo>
                    <a:pt x="627" y="1289"/>
                    <a:pt x="616" y="1300"/>
                    <a:pt x="593" y="1300"/>
                  </a:cubicBezTo>
                  <a:cubicBezTo>
                    <a:pt x="582" y="1300"/>
                    <a:pt x="560" y="1300"/>
                    <a:pt x="549" y="1278"/>
                  </a:cubicBezTo>
                  <a:cubicBezTo>
                    <a:pt x="549" y="1266"/>
                    <a:pt x="538" y="1266"/>
                    <a:pt x="526" y="1266"/>
                  </a:cubicBezTo>
                  <a:cubicBezTo>
                    <a:pt x="515" y="1255"/>
                    <a:pt x="504" y="1244"/>
                    <a:pt x="481" y="1233"/>
                  </a:cubicBezTo>
                  <a:cubicBezTo>
                    <a:pt x="481" y="1222"/>
                    <a:pt x="470" y="1222"/>
                    <a:pt x="459" y="1210"/>
                  </a:cubicBezTo>
                  <a:cubicBezTo>
                    <a:pt x="448" y="1199"/>
                    <a:pt x="425" y="1188"/>
                    <a:pt x="414" y="1154"/>
                  </a:cubicBezTo>
                  <a:cubicBezTo>
                    <a:pt x="403" y="1143"/>
                    <a:pt x="403" y="1132"/>
                    <a:pt x="392" y="1121"/>
                  </a:cubicBezTo>
                  <a:cubicBezTo>
                    <a:pt x="380" y="1098"/>
                    <a:pt x="369" y="1065"/>
                    <a:pt x="347" y="1053"/>
                  </a:cubicBezTo>
                  <a:cubicBezTo>
                    <a:pt x="313" y="1031"/>
                    <a:pt x="291" y="1031"/>
                    <a:pt x="291" y="1031"/>
                  </a:cubicBezTo>
                  <a:lnTo>
                    <a:pt x="291" y="1031"/>
                  </a:lnTo>
                  <a:cubicBezTo>
                    <a:pt x="291" y="1042"/>
                    <a:pt x="291" y="1053"/>
                    <a:pt x="280" y="1076"/>
                  </a:cubicBezTo>
                  <a:cubicBezTo>
                    <a:pt x="280" y="1087"/>
                    <a:pt x="280" y="1098"/>
                    <a:pt x="280" y="1109"/>
                  </a:cubicBezTo>
                  <a:cubicBezTo>
                    <a:pt x="291" y="1109"/>
                    <a:pt x="302" y="1121"/>
                    <a:pt x="313" y="1132"/>
                  </a:cubicBezTo>
                  <a:cubicBezTo>
                    <a:pt x="325" y="1143"/>
                    <a:pt x="325" y="1177"/>
                    <a:pt x="313" y="1199"/>
                  </a:cubicBezTo>
                  <a:cubicBezTo>
                    <a:pt x="302" y="1233"/>
                    <a:pt x="291" y="1244"/>
                    <a:pt x="291" y="1255"/>
                  </a:cubicBezTo>
                  <a:cubicBezTo>
                    <a:pt x="302" y="1266"/>
                    <a:pt x="302" y="1266"/>
                    <a:pt x="313" y="1266"/>
                  </a:cubicBezTo>
                  <a:cubicBezTo>
                    <a:pt x="325" y="1289"/>
                    <a:pt x="313" y="1356"/>
                    <a:pt x="302" y="1401"/>
                  </a:cubicBezTo>
                  <a:cubicBezTo>
                    <a:pt x="302" y="1434"/>
                    <a:pt x="291" y="1457"/>
                    <a:pt x="257" y="1479"/>
                  </a:cubicBezTo>
                  <a:cubicBezTo>
                    <a:pt x="257" y="1479"/>
                    <a:pt x="246" y="1502"/>
                    <a:pt x="246" y="1524"/>
                  </a:cubicBezTo>
                  <a:cubicBezTo>
                    <a:pt x="235" y="1547"/>
                    <a:pt x="246" y="1558"/>
                    <a:pt x="246" y="1558"/>
                  </a:cubicBezTo>
                  <a:cubicBezTo>
                    <a:pt x="269" y="1580"/>
                    <a:pt x="269" y="1602"/>
                    <a:pt x="269" y="1614"/>
                  </a:cubicBezTo>
                  <a:cubicBezTo>
                    <a:pt x="269" y="1625"/>
                    <a:pt x="269" y="1625"/>
                    <a:pt x="269" y="1636"/>
                  </a:cubicBezTo>
                  <a:cubicBezTo>
                    <a:pt x="291" y="1647"/>
                    <a:pt x="302" y="1681"/>
                    <a:pt x="302" y="1703"/>
                  </a:cubicBezTo>
                  <a:cubicBezTo>
                    <a:pt x="302" y="1726"/>
                    <a:pt x="291" y="1737"/>
                    <a:pt x="280" y="1748"/>
                  </a:cubicBezTo>
                  <a:cubicBezTo>
                    <a:pt x="280" y="1760"/>
                    <a:pt x="269" y="1760"/>
                    <a:pt x="257" y="1760"/>
                  </a:cubicBezTo>
                  <a:cubicBezTo>
                    <a:pt x="246" y="1760"/>
                    <a:pt x="235" y="1748"/>
                    <a:pt x="212" y="1737"/>
                  </a:cubicBezTo>
                  <a:cubicBezTo>
                    <a:pt x="201" y="1726"/>
                    <a:pt x="179" y="1715"/>
                    <a:pt x="167" y="1715"/>
                  </a:cubicBezTo>
                  <a:lnTo>
                    <a:pt x="167" y="1715"/>
                  </a:lnTo>
                  <a:cubicBezTo>
                    <a:pt x="156" y="1715"/>
                    <a:pt x="156" y="1715"/>
                    <a:pt x="156" y="1737"/>
                  </a:cubicBezTo>
                  <a:lnTo>
                    <a:pt x="156" y="1737"/>
                  </a:lnTo>
                  <a:cubicBezTo>
                    <a:pt x="145" y="1760"/>
                    <a:pt x="123" y="1771"/>
                    <a:pt x="100" y="1782"/>
                  </a:cubicBezTo>
                  <a:cubicBezTo>
                    <a:pt x="89" y="1782"/>
                    <a:pt x="78" y="1782"/>
                    <a:pt x="67" y="1793"/>
                  </a:cubicBezTo>
                  <a:cubicBezTo>
                    <a:pt x="67" y="1804"/>
                    <a:pt x="56" y="1815"/>
                    <a:pt x="56" y="1827"/>
                  </a:cubicBezTo>
                  <a:cubicBezTo>
                    <a:pt x="56" y="1838"/>
                    <a:pt x="56" y="1838"/>
                    <a:pt x="56" y="1849"/>
                  </a:cubicBezTo>
                  <a:cubicBezTo>
                    <a:pt x="56" y="1860"/>
                    <a:pt x="56" y="1860"/>
                    <a:pt x="56" y="1860"/>
                  </a:cubicBezTo>
                  <a:cubicBezTo>
                    <a:pt x="56" y="1860"/>
                    <a:pt x="56" y="1860"/>
                    <a:pt x="67" y="1860"/>
                  </a:cubicBezTo>
                  <a:cubicBezTo>
                    <a:pt x="67" y="1860"/>
                    <a:pt x="67" y="1871"/>
                    <a:pt x="78" y="1871"/>
                  </a:cubicBezTo>
                  <a:cubicBezTo>
                    <a:pt x="78" y="1871"/>
                    <a:pt x="89" y="1871"/>
                    <a:pt x="100" y="1883"/>
                  </a:cubicBezTo>
                  <a:cubicBezTo>
                    <a:pt x="123" y="1894"/>
                    <a:pt x="156" y="1905"/>
                    <a:pt x="156" y="1927"/>
                  </a:cubicBezTo>
                  <a:cubicBezTo>
                    <a:pt x="167" y="1939"/>
                    <a:pt x="167" y="1961"/>
                    <a:pt x="167" y="1972"/>
                  </a:cubicBezTo>
                  <a:lnTo>
                    <a:pt x="167" y="1984"/>
                  </a:lnTo>
                  <a:lnTo>
                    <a:pt x="167" y="1984"/>
                  </a:lnTo>
                  <a:cubicBezTo>
                    <a:pt x="179" y="1984"/>
                    <a:pt x="179" y="1984"/>
                    <a:pt x="190" y="1984"/>
                  </a:cubicBezTo>
                  <a:cubicBezTo>
                    <a:pt x="224" y="1984"/>
                    <a:pt x="224" y="1995"/>
                    <a:pt x="224" y="2006"/>
                  </a:cubicBezTo>
                  <a:cubicBezTo>
                    <a:pt x="235" y="2006"/>
                    <a:pt x="235" y="2017"/>
                    <a:pt x="235" y="2017"/>
                  </a:cubicBezTo>
                  <a:cubicBezTo>
                    <a:pt x="235" y="2029"/>
                    <a:pt x="235" y="2051"/>
                    <a:pt x="246" y="2051"/>
                  </a:cubicBezTo>
                  <a:cubicBezTo>
                    <a:pt x="257" y="2051"/>
                    <a:pt x="269" y="2062"/>
                    <a:pt x="280" y="2062"/>
                  </a:cubicBezTo>
                  <a:cubicBezTo>
                    <a:pt x="280" y="2073"/>
                    <a:pt x="291" y="2073"/>
                    <a:pt x="291" y="2073"/>
                  </a:cubicBezTo>
                  <a:lnTo>
                    <a:pt x="302" y="2073"/>
                  </a:lnTo>
                  <a:cubicBezTo>
                    <a:pt x="313" y="2062"/>
                    <a:pt x="325" y="2062"/>
                    <a:pt x="325" y="2051"/>
                  </a:cubicBezTo>
                  <a:cubicBezTo>
                    <a:pt x="336" y="2040"/>
                    <a:pt x="358" y="2040"/>
                    <a:pt x="369" y="2040"/>
                  </a:cubicBezTo>
                  <a:lnTo>
                    <a:pt x="369" y="2040"/>
                  </a:lnTo>
                  <a:cubicBezTo>
                    <a:pt x="369" y="2040"/>
                    <a:pt x="380" y="2029"/>
                    <a:pt x="392" y="2029"/>
                  </a:cubicBezTo>
                  <a:cubicBezTo>
                    <a:pt x="392" y="2029"/>
                    <a:pt x="403" y="2029"/>
                    <a:pt x="414" y="2029"/>
                  </a:cubicBezTo>
                  <a:cubicBezTo>
                    <a:pt x="425" y="2029"/>
                    <a:pt x="436" y="2029"/>
                    <a:pt x="448" y="2040"/>
                  </a:cubicBezTo>
                  <a:cubicBezTo>
                    <a:pt x="448" y="2051"/>
                    <a:pt x="459" y="2062"/>
                    <a:pt x="459" y="2084"/>
                  </a:cubicBezTo>
                  <a:lnTo>
                    <a:pt x="470" y="2096"/>
                  </a:lnTo>
                  <a:cubicBezTo>
                    <a:pt x="470" y="2096"/>
                    <a:pt x="481" y="2096"/>
                    <a:pt x="493" y="2096"/>
                  </a:cubicBezTo>
                  <a:close/>
                  <a:moveTo>
                    <a:pt x="504" y="448"/>
                  </a:moveTo>
                  <a:lnTo>
                    <a:pt x="504" y="448"/>
                  </a:lnTo>
                  <a:lnTo>
                    <a:pt x="504" y="448"/>
                  </a:lnTo>
                  <a:cubicBezTo>
                    <a:pt x="515" y="448"/>
                    <a:pt x="538" y="448"/>
                    <a:pt x="549" y="437"/>
                  </a:cubicBezTo>
                  <a:lnTo>
                    <a:pt x="549" y="437"/>
                  </a:lnTo>
                  <a:lnTo>
                    <a:pt x="549" y="437"/>
                  </a:lnTo>
                  <a:lnTo>
                    <a:pt x="538" y="437"/>
                  </a:lnTo>
                  <a:cubicBezTo>
                    <a:pt x="515" y="437"/>
                    <a:pt x="504" y="448"/>
                    <a:pt x="504" y="448"/>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2" name="Freeform 80"/>
            <p:cNvSpPr>
              <a:spLocks noChangeArrowheads="1"/>
            </p:cNvSpPr>
            <p:nvPr/>
          </p:nvSpPr>
          <p:spPr bwMode="auto">
            <a:xfrm>
              <a:off x="5221288" y="4006850"/>
              <a:ext cx="392112" cy="436563"/>
            </a:xfrm>
            <a:custGeom>
              <a:avLst/>
              <a:gdLst>
                <a:gd name="T0" fmla="*/ 369 w 1088"/>
                <a:gd name="T1" fmla="*/ 1187 h 1211"/>
                <a:gd name="T2" fmla="*/ 246 w 1088"/>
                <a:gd name="T3" fmla="*/ 1098 h 1211"/>
                <a:gd name="T4" fmla="*/ 235 w 1088"/>
                <a:gd name="T5" fmla="*/ 1064 h 1211"/>
                <a:gd name="T6" fmla="*/ 101 w 1088"/>
                <a:gd name="T7" fmla="*/ 974 h 1211"/>
                <a:gd name="T8" fmla="*/ 56 w 1088"/>
                <a:gd name="T9" fmla="*/ 750 h 1211"/>
                <a:gd name="T10" fmla="*/ 101 w 1088"/>
                <a:gd name="T11" fmla="*/ 549 h 1211"/>
                <a:gd name="T12" fmla="*/ 179 w 1088"/>
                <a:gd name="T13" fmla="*/ 582 h 1211"/>
                <a:gd name="T14" fmla="*/ 269 w 1088"/>
                <a:gd name="T15" fmla="*/ 526 h 1211"/>
                <a:gd name="T16" fmla="*/ 347 w 1088"/>
                <a:gd name="T17" fmla="*/ 504 h 1211"/>
                <a:gd name="T18" fmla="*/ 381 w 1088"/>
                <a:gd name="T19" fmla="*/ 425 h 1211"/>
                <a:gd name="T20" fmla="*/ 470 w 1088"/>
                <a:gd name="T21" fmla="*/ 358 h 1211"/>
                <a:gd name="T22" fmla="*/ 549 w 1088"/>
                <a:gd name="T23" fmla="*/ 380 h 1211"/>
                <a:gd name="T24" fmla="*/ 605 w 1088"/>
                <a:gd name="T25" fmla="*/ 313 h 1211"/>
                <a:gd name="T26" fmla="*/ 538 w 1088"/>
                <a:gd name="T27" fmla="*/ 156 h 1211"/>
                <a:gd name="T28" fmla="*/ 661 w 1088"/>
                <a:gd name="T29" fmla="*/ 78 h 1211"/>
                <a:gd name="T30" fmla="*/ 874 w 1088"/>
                <a:gd name="T31" fmla="*/ 78 h 1211"/>
                <a:gd name="T32" fmla="*/ 1008 w 1088"/>
                <a:gd name="T33" fmla="*/ 44 h 1211"/>
                <a:gd name="T34" fmla="*/ 1042 w 1088"/>
                <a:gd name="T35" fmla="*/ 280 h 1211"/>
                <a:gd name="T36" fmla="*/ 986 w 1088"/>
                <a:gd name="T37" fmla="*/ 425 h 1211"/>
                <a:gd name="T38" fmla="*/ 885 w 1088"/>
                <a:gd name="T39" fmla="*/ 448 h 1211"/>
                <a:gd name="T40" fmla="*/ 840 w 1088"/>
                <a:gd name="T41" fmla="*/ 459 h 1211"/>
                <a:gd name="T42" fmla="*/ 807 w 1088"/>
                <a:gd name="T43" fmla="*/ 616 h 1211"/>
                <a:gd name="T44" fmla="*/ 773 w 1088"/>
                <a:gd name="T45" fmla="*/ 638 h 1211"/>
                <a:gd name="T46" fmla="*/ 638 w 1088"/>
                <a:gd name="T47" fmla="*/ 851 h 1211"/>
                <a:gd name="T48" fmla="*/ 560 w 1088"/>
                <a:gd name="T49" fmla="*/ 1053 h 1211"/>
                <a:gd name="T50" fmla="*/ 504 w 1088"/>
                <a:gd name="T51" fmla="*/ 1053 h 1211"/>
                <a:gd name="T52" fmla="*/ 381 w 1088"/>
                <a:gd name="T53" fmla="*/ 1210 h 1211"/>
                <a:gd name="T54" fmla="*/ 302 w 1088"/>
                <a:gd name="T55" fmla="*/ 1087 h 1211"/>
                <a:gd name="T56" fmla="*/ 437 w 1088"/>
                <a:gd name="T57" fmla="*/ 1154 h 1211"/>
                <a:gd name="T58" fmla="*/ 515 w 1088"/>
                <a:gd name="T59" fmla="*/ 997 h 1211"/>
                <a:gd name="T60" fmla="*/ 582 w 1088"/>
                <a:gd name="T61" fmla="*/ 829 h 1211"/>
                <a:gd name="T62" fmla="*/ 717 w 1088"/>
                <a:gd name="T63" fmla="*/ 750 h 1211"/>
                <a:gd name="T64" fmla="*/ 784 w 1088"/>
                <a:gd name="T65" fmla="*/ 571 h 1211"/>
                <a:gd name="T66" fmla="*/ 829 w 1088"/>
                <a:gd name="T67" fmla="*/ 515 h 1211"/>
                <a:gd name="T68" fmla="*/ 851 w 1088"/>
                <a:gd name="T69" fmla="*/ 392 h 1211"/>
                <a:gd name="T70" fmla="*/ 986 w 1088"/>
                <a:gd name="T71" fmla="*/ 380 h 1211"/>
                <a:gd name="T72" fmla="*/ 986 w 1088"/>
                <a:gd name="T73" fmla="*/ 179 h 1211"/>
                <a:gd name="T74" fmla="*/ 952 w 1088"/>
                <a:gd name="T75" fmla="*/ 56 h 1211"/>
                <a:gd name="T76" fmla="*/ 863 w 1088"/>
                <a:gd name="T77" fmla="*/ 156 h 1211"/>
                <a:gd name="T78" fmla="*/ 627 w 1088"/>
                <a:gd name="T79" fmla="*/ 111 h 1211"/>
                <a:gd name="T80" fmla="*/ 594 w 1088"/>
                <a:gd name="T81" fmla="*/ 268 h 1211"/>
                <a:gd name="T82" fmla="*/ 650 w 1088"/>
                <a:gd name="T83" fmla="*/ 347 h 1211"/>
                <a:gd name="T84" fmla="*/ 538 w 1088"/>
                <a:gd name="T85" fmla="*/ 425 h 1211"/>
                <a:gd name="T86" fmla="*/ 425 w 1088"/>
                <a:gd name="T87" fmla="*/ 414 h 1211"/>
                <a:gd name="T88" fmla="*/ 403 w 1088"/>
                <a:gd name="T89" fmla="*/ 538 h 1211"/>
                <a:gd name="T90" fmla="*/ 358 w 1088"/>
                <a:gd name="T91" fmla="*/ 593 h 1211"/>
                <a:gd name="T92" fmla="*/ 269 w 1088"/>
                <a:gd name="T93" fmla="*/ 571 h 1211"/>
                <a:gd name="T94" fmla="*/ 123 w 1088"/>
                <a:gd name="T95" fmla="*/ 605 h 1211"/>
                <a:gd name="T96" fmla="*/ 101 w 1088"/>
                <a:gd name="T97" fmla="*/ 739 h 1211"/>
                <a:gd name="T98" fmla="*/ 145 w 1088"/>
                <a:gd name="T99" fmla="*/ 952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8" h="1211">
                  <a:moveTo>
                    <a:pt x="381" y="1210"/>
                  </a:moveTo>
                  <a:lnTo>
                    <a:pt x="381" y="1210"/>
                  </a:lnTo>
                  <a:cubicBezTo>
                    <a:pt x="369" y="1210"/>
                    <a:pt x="369" y="1210"/>
                    <a:pt x="369" y="1210"/>
                  </a:cubicBezTo>
                  <a:cubicBezTo>
                    <a:pt x="369" y="1187"/>
                    <a:pt x="369" y="1187"/>
                    <a:pt x="369" y="1187"/>
                  </a:cubicBezTo>
                  <a:lnTo>
                    <a:pt x="358" y="1187"/>
                  </a:lnTo>
                  <a:cubicBezTo>
                    <a:pt x="347" y="1176"/>
                    <a:pt x="336" y="1176"/>
                    <a:pt x="325" y="1165"/>
                  </a:cubicBezTo>
                  <a:cubicBezTo>
                    <a:pt x="314" y="1154"/>
                    <a:pt x="302" y="1142"/>
                    <a:pt x="280" y="1131"/>
                  </a:cubicBezTo>
                  <a:cubicBezTo>
                    <a:pt x="269" y="1120"/>
                    <a:pt x="257" y="1109"/>
                    <a:pt x="246" y="1098"/>
                  </a:cubicBezTo>
                  <a:cubicBezTo>
                    <a:pt x="235" y="1087"/>
                    <a:pt x="212" y="1075"/>
                    <a:pt x="212" y="1075"/>
                  </a:cubicBezTo>
                  <a:lnTo>
                    <a:pt x="212" y="1075"/>
                  </a:lnTo>
                  <a:cubicBezTo>
                    <a:pt x="224" y="1075"/>
                    <a:pt x="224" y="1075"/>
                    <a:pt x="224" y="1064"/>
                  </a:cubicBezTo>
                  <a:cubicBezTo>
                    <a:pt x="235" y="1064"/>
                    <a:pt x="235" y="1064"/>
                    <a:pt x="235" y="1064"/>
                  </a:cubicBezTo>
                  <a:cubicBezTo>
                    <a:pt x="190" y="1064"/>
                    <a:pt x="190" y="1064"/>
                    <a:pt x="190" y="1064"/>
                  </a:cubicBezTo>
                  <a:cubicBezTo>
                    <a:pt x="179" y="1042"/>
                    <a:pt x="168" y="1008"/>
                    <a:pt x="168" y="997"/>
                  </a:cubicBezTo>
                  <a:cubicBezTo>
                    <a:pt x="156" y="997"/>
                    <a:pt x="145" y="997"/>
                    <a:pt x="145" y="997"/>
                  </a:cubicBezTo>
                  <a:cubicBezTo>
                    <a:pt x="123" y="997"/>
                    <a:pt x="112" y="986"/>
                    <a:pt x="101" y="974"/>
                  </a:cubicBezTo>
                  <a:cubicBezTo>
                    <a:pt x="101" y="974"/>
                    <a:pt x="101" y="963"/>
                    <a:pt x="101" y="952"/>
                  </a:cubicBezTo>
                  <a:cubicBezTo>
                    <a:pt x="101" y="941"/>
                    <a:pt x="89" y="840"/>
                    <a:pt x="89" y="818"/>
                  </a:cubicBezTo>
                  <a:cubicBezTo>
                    <a:pt x="67" y="818"/>
                    <a:pt x="56" y="806"/>
                    <a:pt x="56" y="784"/>
                  </a:cubicBezTo>
                  <a:cubicBezTo>
                    <a:pt x="45" y="773"/>
                    <a:pt x="45" y="762"/>
                    <a:pt x="56" y="750"/>
                  </a:cubicBezTo>
                  <a:cubicBezTo>
                    <a:pt x="56" y="750"/>
                    <a:pt x="56" y="750"/>
                    <a:pt x="45" y="750"/>
                  </a:cubicBezTo>
                  <a:cubicBezTo>
                    <a:pt x="22" y="750"/>
                    <a:pt x="11" y="728"/>
                    <a:pt x="0" y="705"/>
                  </a:cubicBezTo>
                  <a:cubicBezTo>
                    <a:pt x="0" y="683"/>
                    <a:pt x="11" y="638"/>
                    <a:pt x="45" y="627"/>
                  </a:cubicBezTo>
                  <a:cubicBezTo>
                    <a:pt x="56" y="616"/>
                    <a:pt x="89" y="571"/>
                    <a:pt x="101" y="549"/>
                  </a:cubicBezTo>
                  <a:cubicBezTo>
                    <a:pt x="145" y="549"/>
                    <a:pt x="145" y="549"/>
                    <a:pt x="145" y="549"/>
                  </a:cubicBezTo>
                  <a:cubicBezTo>
                    <a:pt x="145" y="549"/>
                    <a:pt x="145" y="549"/>
                    <a:pt x="134" y="549"/>
                  </a:cubicBezTo>
                  <a:cubicBezTo>
                    <a:pt x="134" y="549"/>
                    <a:pt x="145" y="560"/>
                    <a:pt x="156" y="571"/>
                  </a:cubicBezTo>
                  <a:cubicBezTo>
                    <a:pt x="156" y="582"/>
                    <a:pt x="168" y="582"/>
                    <a:pt x="179" y="582"/>
                  </a:cubicBezTo>
                  <a:cubicBezTo>
                    <a:pt x="190" y="582"/>
                    <a:pt x="201" y="571"/>
                    <a:pt x="212" y="571"/>
                  </a:cubicBezTo>
                  <a:cubicBezTo>
                    <a:pt x="224" y="560"/>
                    <a:pt x="224" y="560"/>
                    <a:pt x="224" y="549"/>
                  </a:cubicBezTo>
                  <a:cubicBezTo>
                    <a:pt x="235" y="538"/>
                    <a:pt x="246" y="526"/>
                    <a:pt x="269" y="526"/>
                  </a:cubicBezTo>
                  <a:lnTo>
                    <a:pt x="269" y="526"/>
                  </a:lnTo>
                  <a:cubicBezTo>
                    <a:pt x="280" y="526"/>
                    <a:pt x="280" y="526"/>
                    <a:pt x="280" y="526"/>
                  </a:cubicBezTo>
                  <a:cubicBezTo>
                    <a:pt x="291" y="538"/>
                    <a:pt x="302" y="538"/>
                    <a:pt x="325" y="538"/>
                  </a:cubicBezTo>
                  <a:cubicBezTo>
                    <a:pt x="336" y="538"/>
                    <a:pt x="336" y="538"/>
                    <a:pt x="336" y="538"/>
                  </a:cubicBezTo>
                  <a:cubicBezTo>
                    <a:pt x="336" y="526"/>
                    <a:pt x="347" y="515"/>
                    <a:pt x="347" y="504"/>
                  </a:cubicBezTo>
                  <a:cubicBezTo>
                    <a:pt x="358" y="504"/>
                    <a:pt x="369" y="493"/>
                    <a:pt x="392" y="493"/>
                  </a:cubicBezTo>
                  <a:lnTo>
                    <a:pt x="392" y="493"/>
                  </a:lnTo>
                  <a:cubicBezTo>
                    <a:pt x="392" y="481"/>
                    <a:pt x="392" y="470"/>
                    <a:pt x="392" y="448"/>
                  </a:cubicBezTo>
                  <a:cubicBezTo>
                    <a:pt x="392" y="448"/>
                    <a:pt x="392" y="436"/>
                    <a:pt x="381" y="425"/>
                  </a:cubicBezTo>
                  <a:cubicBezTo>
                    <a:pt x="381" y="403"/>
                    <a:pt x="381" y="380"/>
                    <a:pt x="392" y="369"/>
                  </a:cubicBezTo>
                  <a:cubicBezTo>
                    <a:pt x="403" y="369"/>
                    <a:pt x="403" y="358"/>
                    <a:pt x="414" y="358"/>
                  </a:cubicBezTo>
                  <a:cubicBezTo>
                    <a:pt x="425" y="358"/>
                    <a:pt x="437" y="369"/>
                    <a:pt x="448" y="369"/>
                  </a:cubicBezTo>
                  <a:cubicBezTo>
                    <a:pt x="459" y="369"/>
                    <a:pt x="470" y="369"/>
                    <a:pt x="470" y="358"/>
                  </a:cubicBezTo>
                  <a:cubicBezTo>
                    <a:pt x="481" y="347"/>
                    <a:pt x="493" y="347"/>
                    <a:pt x="504" y="347"/>
                  </a:cubicBezTo>
                  <a:lnTo>
                    <a:pt x="515" y="347"/>
                  </a:lnTo>
                  <a:cubicBezTo>
                    <a:pt x="526" y="358"/>
                    <a:pt x="526" y="358"/>
                    <a:pt x="538" y="369"/>
                  </a:cubicBezTo>
                  <a:lnTo>
                    <a:pt x="549" y="380"/>
                  </a:lnTo>
                  <a:cubicBezTo>
                    <a:pt x="560" y="380"/>
                    <a:pt x="560" y="369"/>
                    <a:pt x="571" y="369"/>
                  </a:cubicBezTo>
                  <a:cubicBezTo>
                    <a:pt x="582" y="347"/>
                    <a:pt x="594" y="336"/>
                    <a:pt x="605" y="324"/>
                  </a:cubicBezTo>
                  <a:cubicBezTo>
                    <a:pt x="616" y="324"/>
                    <a:pt x="627" y="313"/>
                    <a:pt x="627" y="313"/>
                  </a:cubicBezTo>
                  <a:cubicBezTo>
                    <a:pt x="627" y="313"/>
                    <a:pt x="616" y="313"/>
                    <a:pt x="605" y="313"/>
                  </a:cubicBezTo>
                  <a:cubicBezTo>
                    <a:pt x="594" y="313"/>
                    <a:pt x="582" y="313"/>
                    <a:pt x="582" y="313"/>
                  </a:cubicBezTo>
                  <a:cubicBezTo>
                    <a:pt x="560" y="324"/>
                    <a:pt x="560" y="324"/>
                    <a:pt x="560" y="324"/>
                  </a:cubicBezTo>
                  <a:cubicBezTo>
                    <a:pt x="526" y="156"/>
                    <a:pt x="526" y="156"/>
                    <a:pt x="526" y="156"/>
                  </a:cubicBezTo>
                  <a:cubicBezTo>
                    <a:pt x="538" y="156"/>
                    <a:pt x="538" y="156"/>
                    <a:pt x="538" y="156"/>
                  </a:cubicBezTo>
                  <a:cubicBezTo>
                    <a:pt x="538" y="145"/>
                    <a:pt x="549" y="145"/>
                    <a:pt x="549" y="145"/>
                  </a:cubicBezTo>
                  <a:cubicBezTo>
                    <a:pt x="549" y="134"/>
                    <a:pt x="549" y="134"/>
                    <a:pt x="549" y="134"/>
                  </a:cubicBezTo>
                  <a:cubicBezTo>
                    <a:pt x="571" y="100"/>
                    <a:pt x="605" y="67"/>
                    <a:pt x="627" y="67"/>
                  </a:cubicBezTo>
                  <a:cubicBezTo>
                    <a:pt x="650" y="67"/>
                    <a:pt x="661" y="78"/>
                    <a:pt x="661" y="78"/>
                  </a:cubicBezTo>
                  <a:cubicBezTo>
                    <a:pt x="683" y="100"/>
                    <a:pt x="728" y="145"/>
                    <a:pt x="762" y="179"/>
                  </a:cubicBezTo>
                  <a:cubicBezTo>
                    <a:pt x="784" y="167"/>
                    <a:pt x="818" y="145"/>
                    <a:pt x="818" y="134"/>
                  </a:cubicBezTo>
                  <a:lnTo>
                    <a:pt x="818" y="123"/>
                  </a:lnTo>
                  <a:cubicBezTo>
                    <a:pt x="829" y="100"/>
                    <a:pt x="829" y="78"/>
                    <a:pt x="874" y="78"/>
                  </a:cubicBezTo>
                  <a:cubicBezTo>
                    <a:pt x="907" y="78"/>
                    <a:pt x="907" y="67"/>
                    <a:pt x="907" y="56"/>
                  </a:cubicBezTo>
                  <a:cubicBezTo>
                    <a:pt x="907" y="22"/>
                    <a:pt x="941" y="0"/>
                    <a:pt x="974" y="0"/>
                  </a:cubicBezTo>
                  <a:cubicBezTo>
                    <a:pt x="997" y="0"/>
                    <a:pt x="1008" y="22"/>
                    <a:pt x="1008" y="33"/>
                  </a:cubicBezTo>
                  <a:cubicBezTo>
                    <a:pt x="1008" y="44"/>
                    <a:pt x="1008" y="44"/>
                    <a:pt x="1008" y="44"/>
                  </a:cubicBezTo>
                  <a:cubicBezTo>
                    <a:pt x="1008" y="56"/>
                    <a:pt x="1019" y="89"/>
                    <a:pt x="1019" y="100"/>
                  </a:cubicBezTo>
                  <a:cubicBezTo>
                    <a:pt x="1042" y="111"/>
                    <a:pt x="1042" y="145"/>
                    <a:pt x="1031" y="190"/>
                  </a:cubicBezTo>
                  <a:cubicBezTo>
                    <a:pt x="1031" y="212"/>
                    <a:pt x="1031" y="235"/>
                    <a:pt x="1031" y="246"/>
                  </a:cubicBezTo>
                  <a:cubicBezTo>
                    <a:pt x="1031" y="268"/>
                    <a:pt x="1042" y="280"/>
                    <a:pt x="1042" y="280"/>
                  </a:cubicBezTo>
                  <a:cubicBezTo>
                    <a:pt x="1064" y="280"/>
                    <a:pt x="1064" y="280"/>
                    <a:pt x="1064" y="280"/>
                  </a:cubicBezTo>
                  <a:cubicBezTo>
                    <a:pt x="1064" y="302"/>
                    <a:pt x="1064" y="302"/>
                    <a:pt x="1064" y="302"/>
                  </a:cubicBezTo>
                  <a:cubicBezTo>
                    <a:pt x="1087" y="358"/>
                    <a:pt x="1087" y="380"/>
                    <a:pt x="1076" y="392"/>
                  </a:cubicBezTo>
                  <a:cubicBezTo>
                    <a:pt x="1053" y="414"/>
                    <a:pt x="1031" y="425"/>
                    <a:pt x="986" y="425"/>
                  </a:cubicBezTo>
                  <a:cubicBezTo>
                    <a:pt x="986" y="425"/>
                    <a:pt x="986" y="425"/>
                    <a:pt x="974" y="436"/>
                  </a:cubicBezTo>
                  <a:cubicBezTo>
                    <a:pt x="963" y="448"/>
                    <a:pt x="963" y="459"/>
                    <a:pt x="941" y="459"/>
                  </a:cubicBezTo>
                  <a:cubicBezTo>
                    <a:pt x="941" y="459"/>
                    <a:pt x="941" y="459"/>
                    <a:pt x="930" y="459"/>
                  </a:cubicBezTo>
                  <a:cubicBezTo>
                    <a:pt x="919" y="459"/>
                    <a:pt x="907" y="459"/>
                    <a:pt x="885" y="448"/>
                  </a:cubicBezTo>
                  <a:cubicBezTo>
                    <a:pt x="874" y="448"/>
                    <a:pt x="863" y="436"/>
                    <a:pt x="851" y="436"/>
                  </a:cubicBezTo>
                  <a:lnTo>
                    <a:pt x="851" y="436"/>
                  </a:lnTo>
                  <a:cubicBezTo>
                    <a:pt x="851" y="436"/>
                    <a:pt x="840" y="448"/>
                    <a:pt x="840" y="459"/>
                  </a:cubicBezTo>
                  <a:lnTo>
                    <a:pt x="840" y="459"/>
                  </a:lnTo>
                  <a:cubicBezTo>
                    <a:pt x="863" y="481"/>
                    <a:pt x="874" y="504"/>
                    <a:pt x="874" y="526"/>
                  </a:cubicBezTo>
                  <a:cubicBezTo>
                    <a:pt x="874" y="549"/>
                    <a:pt x="863" y="560"/>
                    <a:pt x="851" y="571"/>
                  </a:cubicBezTo>
                  <a:cubicBezTo>
                    <a:pt x="851" y="571"/>
                    <a:pt x="851" y="571"/>
                    <a:pt x="851" y="582"/>
                  </a:cubicBezTo>
                  <a:cubicBezTo>
                    <a:pt x="851" y="593"/>
                    <a:pt x="840" y="616"/>
                    <a:pt x="807" y="616"/>
                  </a:cubicBezTo>
                  <a:lnTo>
                    <a:pt x="807" y="616"/>
                  </a:lnTo>
                  <a:cubicBezTo>
                    <a:pt x="795" y="616"/>
                    <a:pt x="784" y="616"/>
                    <a:pt x="784" y="616"/>
                  </a:cubicBezTo>
                  <a:lnTo>
                    <a:pt x="773" y="616"/>
                  </a:lnTo>
                  <a:cubicBezTo>
                    <a:pt x="773" y="616"/>
                    <a:pt x="773" y="627"/>
                    <a:pt x="773" y="638"/>
                  </a:cubicBezTo>
                  <a:cubicBezTo>
                    <a:pt x="795" y="694"/>
                    <a:pt x="795" y="750"/>
                    <a:pt x="762" y="762"/>
                  </a:cubicBezTo>
                  <a:cubicBezTo>
                    <a:pt x="762" y="773"/>
                    <a:pt x="762" y="773"/>
                    <a:pt x="750" y="773"/>
                  </a:cubicBezTo>
                  <a:cubicBezTo>
                    <a:pt x="739" y="795"/>
                    <a:pt x="706" y="818"/>
                    <a:pt x="672" y="829"/>
                  </a:cubicBezTo>
                  <a:cubicBezTo>
                    <a:pt x="661" y="840"/>
                    <a:pt x="650" y="840"/>
                    <a:pt x="638" y="851"/>
                  </a:cubicBezTo>
                  <a:cubicBezTo>
                    <a:pt x="616" y="862"/>
                    <a:pt x="605" y="874"/>
                    <a:pt x="582" y="874"/>
                  </a:cubicBezTo>
                  <a:cubicBezTo>
                    <a:pt x="582" y="874"/>
                    <a:pt x="571" y="874"/>
                    <a:pt x="571" y="862"/>
                  </a:cubicBezTo>
                  <a:lnTo>
                    <a:pt x="571" y="862"/>
                  </a:lnTo>
                  <a:cubicBezTo>
                    <a:pt x="560" y="1053"/>
                    <a:pt x="560" y="1053"/>
                    <a:pt x="560" y="1053"/>
                  </a:cubicBezTo>
                  <a:cubicBezTo>
                    <a:pt x="526" y="1042"/>
                    <a:pt x="526" y="1042"/>
                    <a:pt x="526" y="1042"/>
                  </a:cubicBezTo>
                  <a:cubicBezTo>
                    <a:pt x="526" y="1042"/>
                    <a:pt x="526" y="1042"/>
                    <a:pt x="515" y="1042"/>
                  </a:cubicBezTo>
                  <a:lnTo>
                    <a:pt x="515" y="1042"/>
                  </a:lnTo>
                  <a:cubicBezTo>
                    <a:pt x="504" y="1042"/>
                    <a:pt x="504" y="1042"/>
                    <a:pt x="504" y="1053"/>
                  </a:cubicBezTo>
                  <a:cubicBezTo>
                    <a:pt x="481" y="1064"/>
                    <a:pt x="481" y="1087"/>
                    <a:pt x="481" y="1087"/>
                  </a:cubicBezTo>
                  <a:lnTo>
                    <a:pt x="481" y="1098"/>
                  </a:lnTo>
                  <a:cubicBezTo>
                    <a:pt x="493" y="1120"/>
                    <a:pt x="493" y="1142"/>
                    <a:pt x="481" y="1165"/>
                  </a:cubicBezTo>
                  <a:cubicBezTo>
                    <a:pt x="470" y="1198"/>
                    <a:pt x="414" y="1210"/>
                    <a:pt x="381" y="1210"/>
                  </a:cubicBezTo>
                  <a:close/>
                  <a:moveTo>
                    <a:pt x="224" y="1031"/>
                  </a:moveTo>
                  <a:lnTo>
                    <a:pt x="224" y="1031"/>
                  </a:lnTo>
                  <a:cubicBezTo>
                    <a:pt x="235" y="1031"/>
                    <a:pt x="246" y="1042"/>
                    <a:pt x="269" y="1064"/>
                  </a:cubicBezTo>
                  <a:cubicBezTo>
                    <a:pt x="280" y="1075"/>
                    <a:pt x="291" y="1087"/>
                    <a:pt x="302" y="1087"/>
                  </a:cubicBezTo>
                  <a:cubicBezTo>
                    <a:pt x="336" y="1109"/>
                    <a:pt x="347" y="1120"/>
                    <a:pt x="358" y="1131"/>
                  </a:cubicBezTo>
                  <a:cubicBezTo>
                    <a:pt x="369" y="1142"/>
                    <a:pt x="369" y="1142"/>
                    <a:pt x="381" y="1154"/>
                  </a:cubicBezTo>
                  <a:cubicBezTo>
                    <a:pt x="392" y="1154"/>
                    <a:pt x="392" y="1154"/>
                    <a:pt x="392" y="1165"/>
                  </a:cubicBezTo>
                  <a:cubicBezTo>
                    <a:pt x="414" y="1154"/>
                    <a:pt x="437" y="1154"/>
                    <a:pt x="437" y="1154"/>
                  </a:cubicBezTo>
                  <a:cubicBezTo>
                    <a:pt x="448" y="1131"/>
                    <a:pt x="448" y="1120"/>
                    <a:pt x="448" y="1109"/>
                  </a:cubicBezTo>
                  <a:cubicBezTo>
                    <a:pt x="437" y="1109"/>
                    <a:pt x="437" y="1098"/>
                    <a:pt x="437" y="1098"/>
                  </a:cubicBezTo>
                  <a:cubicBezTo>
                    <a:pt x="437" y="1075"/>
                    <a:pt x="448" y="1042"/>
                    <a:pt x="470" y="1019"/>
                  </a:cubicBezTo>
                  <a:cubicBezTo>
                    <a:pt x="481" y="1008"/>
                    <a:pt x="493" y="997"/>
                    <a:pt x="515" y="997"/>
                  </a:cubicBezTo>
                  <a:lnTo>
                    <a:pt x="515" y="997"/>
                  </a:lnTo>
                  <a:cubicBezTo>
                    <a:pt x="526" y="862"/>
                    <a:pt x="526" y="862"/>
                    <a:pt x="526" y="862"/>
                  </a:cubicBezTo>
                  <a:cubicBezTo>
                    <a:pt x="526" y="840"/>
                    <a:pt x="538" y="818"/>
                    <a:pt x="560" y="818"/>
                  </a:cubicBezTo>
                  <a:cubicBezTo>
                    <a:pt x="571" y="818"/>
                    <a:pt x="571" y="829"/>
                    <a:pt x="582" y="829"/>
                  </a:cubicBezTo>
                  <a:lnTo>
                    <a:pt x="582" y="829"/>
                  </a:lnTo>
                  <a:cubicBezTo>
                    <a:pt x="594" y="829"/>
                    <a:pt x="605" y="818"/>
                    <a:pt x="616" y="818"/>
                  </a:cubicBezTo>
                  <a:cubicBezTo>
                    <a:pt x="627" y="806"/>
                    <a:pt x="638" y="795"/>
                    <a:pt x="661" y="795"/>
                  </a:cubicBezTo>
                  <a:cubicBezTo>
                    <a:pt x="683" y="773"/>
                    <a:pt x="706" y="762"/>
                    <a:pt x="717" y="750"/>
                  </a:cubicBezTo>
                  <a:cubicBezTo>
                    <a:pt x="728" y="739"/>
                    <a:pt x="739" y="739"/>
                    <a:pt x="739" y="728"/>
                  </a:cubicBezTo>
                  <a:cubicBezTo>
                    <a:pt x="750" y="728"/>
                    <a:pt x="750" y="694"/>
                    <a:pt x="739" y="649"/>
                  </a:cubicBezTo>
                  <a:cubicBezTo>
                    <a:pt x="728" y="627"/>
                    <a:pt x="728" y="605"/>
                    <a:pt x="739" y="593"/>
                  </a:cubicBezTo>
                  <a:cubicBezTo>
                    <a:pt x="750" y="582"/>
                    <a:pt x="762" y="571"/>
                    <a:pt x="784" y="571"/>
                  </a:cubicBezTo>
                  <a:cubicBezTo>
                    <a:pt x="795" y="571"/>
                    <a:pt x="795" y="571"/>
                    <a:pt x="807" y="582"/>
                  </a:cubicBezTo>
                  <a:cubicBezTo>
                    <a:pt x="807" y="571"/>
                    <a:pt x="807" y="571"/>
                    <a:pt x="807" y="571"/>
                  </a:cubicBezTo>
                  <a:cubicBezTo>
                    <a:pt x="807" y="560"/>
                    <a:pt x="818" y="538"/>
                    <a:pt x="829" y="526"/>
                  </a:cubicBezTo>
                  <a:cubicBezTo>
                    <a:pt x="829" y="526"/>
                    <a:pt x="829" y="526"/>
                    <a:pt x="829" y="515"/>
                  </a:cubicBezTo>
                  <a:lnTo>
                    <a:pt x="818" y="504"/>
                  </a:lnTo>
                  <a:cubicBezTo>
                    <a:pt x="795" y="493"/>
                    <a:pt x="795" y="470"/>
                    <a:pt x="795" y="459"/>
                  </a:cubicBezTo>
                  <a:cubicBezTo>
                    <a:pt x="795" y="425"/>
                    <a:pt x="818" y="403"/>
                    <a:pt x="840" y="392"/>
                  </a:cubicBezTo>
                  <a:lnTo>
                    <a:pt x="851" y="392"/>
                  </a:lnTo>
                  <a:cubicBezTo>
                    <a:pt x="874" y="392"/>
                    <a:pt x="885" y="403"/>
                    <a:pt x="907" y="403"/>
                  </a:cubicBezTo>
                  <a:cubicBezTo>
                    <a:pt x="919" y="414"/>
                    <a:pt x="930" y="414"/>
                    <a:pt x="930" y="414"/>
                  </a:cubicBezTo>
                  <a:cubicBezTo>
                    <a:pt x="941" y="414"/>
                    <a:pt x="941" y="414"/>
                    <a:pt x="941" y="414"/>
                  </a:cubicBezTo>
                  <a:cubicBezTo>
                    <a:pt x="952" y="403"/>
                    <a:pt x="963" y="380"/>
                    <a:pt x="986" y="380"/>
                  </a:cubicBezTo>
                  <a:cubicBezTo>
                    <a:pt x="1008" y="380"/>
                    <a:pt x="1031" y="380"/>
                    <a:pt x="1042" y="369"/>
                  </a:cubicBezTo>
                  <a:cubicBezTo>
                    <a:pt x="1042" y="369"/>
                    <a:pt x="1042" y="347"/>
                    <a:pt x="1031" y="324"/>
                  </a:cubicBezTo>
                  <a:cubicBezTo>
                    <a:pt x="1008" y="313"/>
                    <a:pt x="986" y="280"/>
                    <a:pt x="986" y="257"/>
                  </a:cubicBezTo>
                  <a:cubicBezTo>
                    <a:pt x="986" y="246"/>
                    <a:pt x="986" y="212"/>
                    <a:pt x="986" y="179"/>
                  </a:cubicBezTo>
                  <a:cubicBezTo>
                    <a:pt x="986" y="167"/>
                    <a:pt x="997" y="145"/>
                    <a:pt x="997" y="134"/>
                  </a:cubicBezTo>
                  <a:cubicBezTo>
                    <a:pt x="974" y="123"/>
                    <a:pt x="974" y="89"/>
                    <a:pt x="963" y="44"/>
                  </a:cubicBezTo>
                  <a:lnTo>
                    <a:pt x="963" y="44"/>
                  </a:lnTo>
                  <a:cubicBezTo>
                    <a:pt x="963" y="44"/>
                    <a:pt x="952" y="44"/>
                    <a:pt x="952" y="56"/>
                  </a:cubicBezTo>
                  <a:cubicBezTo>
                    <a:pt x="952" y="111"/>
                    <a:pt x="896" y="123"/>
                    <a:pt x="874" y="123"/>
                  </a:cubicBezTo>
                  <a:lnTo>
                    <a:pt x="863" y="123"/>
                  </a:lnTo>
                  <a:lnTo>
                    <a:pt x="863" y="123"/>
                  </a:lnTo>
                  <a:cubicBezTo>
                    <a:pt x="863" y="134"/>
                    <a:pt x="863" y="145"/>
                    <a:pt x="863" y="156"/>
                  </a:cubicBezTo>
                  <a:cubicBezTo>
                    <a:pt x="840" y="190"/>
                    <a:pt x="784" y="212"/>
                    <a:pt x="762" y="224"/>
                  </a:cubicBezTo>
                  <a:cubicBezTo>
                    <a:pt x="750" y="224"/>
                    <a:pt x="750" y="224"/>
                    <a:pt x="750" y="224"/>
                  </a:cubicBezTo>
                  <a:cubicBezTo>
                    <a:pt x="739" y="212"/>
                    <a:pt x="739" y="212"/>
                    <a:pt x="739" y="212"/>
                  </a:cubicBezTo>
                  <a:cubicBezTo>
                    <a:pt x="739" y="212"/>
                    <a:pt x="650" y="134"/>
                    <a:pt x="627" y="111"/>
                  </a:cubicBezTo>
                  <a:cubicBezTo>
                    <a:pt x="627" y="111"/>
                    <a:pt x="605" y="123"/>
                    <a:pt x="594" y="156"/>
                  </a:cubicBezTo>
                  <a:lnTo>
                    <a:pt x="582" y="156"/>
                  </a:lnTo>
                  <a:cubicBezTo>
                    <a:pt x="582" y="167"/>
                    <a:pt x="582" y="179"/>
                    <a:pt x="571" y="179"/>
                  </a:cubicBezTo>
                  <a:cubicBezTo>
                    <a:pt x="594" y="268"/>
                    <a:pt x="594" y="268"/>
                    <a:pt x="594" y="268"/>
                  </a:cubicBezTo>
                  <a:lnTo>
                    <a:pt x="605" y="268"/>
                  </a:lnTo>
                  <a:cubicBezTo>
                    <a:pt x="638" y="268"/>
                    <a:pt x="650" y="280"/>
                    <a:pt x="661" y="291"/>
                  </a:cubicBezTo>
                  <a:cubicBezTo>
                    <a:pt x="672" y="302"/>
                    <a:pt x="683" y="313"/>
                    <a:pt x="672" y="324"/>
                  </a:cubicBezTo>
                  <a:cubicBezTo>
                    <a:pt x="672" y="336"/>
                    <a:pt x="661" y="347"/>
                    <a:pt x="650" y="347"/>
                  </a:cubicBezTo>
                  <a:cubicBezTo>
                    <a:pt x="650" y="358"/>
                    <a:pt x="638" y="358"/>
                    <a:pt x="627" y="358"/>
                  </a:cubicBezTo>
                  <a:cubicBezTo>
                    <a:pt x="627" y="369"/>
                    <a:pt x="616" y="380"/>
                    <a:pt x="605" y="392"/>
                  </a:cubicBezTo>
                  <a:cubicBezTo>
                    <a:pt x="594" y="414"/>
                    <a:pt x="571" y="425"/>
                    <a:pt x="549" y="425"/>
                  </a:cubicBezTo>
                  <a:cubicBezTo>
                    <a:pt x="549" y="425"/>
                    <a:pt x="549" y="425"/>
                    <a:pt x="538" y="425"/>
                  </a:cubicBezTo>
                  <a:cubicBezTo>
                    <a:pt x="515" y="414"/>
                    <a:pt x="504" y="403"/>
                    <a:pt x="504" y="392"/>
                  </a:cubicBezTo>
                  <a:lnTo>
                    <a:pt x="504" y="392"/>
                  </a:lnTo>
                  <a:cubicBezTo>
                    <a:pt x="493" y="403"/>
                    <a:pt x="470" y="414"/>
                    <a:pt x="448" y="414"/>
                  </a:cubicBezTo>
                  <a:cubicBezTo>
                    <a:pt x="448" y="414"/>
                    <a:pt x="437" y="414"/>
                    <a:pt x="425" y="414"/>
                  </a:cubicBezTo>
                  <a:cubicBezTo>
                    <a:pt x="425" y="414"/>
                    <a:pt x="425" y="414"/>
                    <a:pt x="425" y="425"/>
                  </a:cubicBezTo>
                  <a:cubicBezTo>
                    <a:pt x="425" y="425"/>
                    <a:pt x="437" y="436"/>
                    <a:pt x="437" y="448"/>
                  </a:cubicBezTo>
                  <a:cubicBezTo>
                    <a:pt x="448" y="493"/>
                    <a:pt x="448" y="515"/>
                    <a:pt x="437" y="526"/>
                  </a:cubicBezTo>
                  <a:cubicBezTo>
                    <a:pt x="425" y="538"/>
                    <a:pt x="414" y="549"/>
                    <a:pt x="403" y="538"/>
                  </a:cubicBezTo>
                  <a:cubicBezTo>
                    <a:pt x="392" y="538"/>
                    <a:pt x="381" y="538"/>
                    <a:pt x="381" y="538"/>
                  </a:cubicBezTo>
                  <a:cubicBezTo>
                    <a:pt x="381" y="538"/>
                    <a:pt x="381" y="538"/>
                    <a:pt x="381" y="549"/>
                  </a:cubicBezTo>
                  <a:cubicBezTo>
                    <a:pt x="381" y="560"/>
                    <a:pt x="381" y="571"/>
                    <a:pt x="369" y="582"/>
                  </a:cubicBezTo>
                  <a:cubicBezTo>
                    <a:pt x="369" y="593"/>
                    <a:pt x="358" y="593"/>
                    <a:pt x="358" y="593"/>
                  </a:cubicBezTo>
                  <a:cubicBezTo>
                    <a:pt x="347" y="593"/>
                    <a:pt x="347" y="593"/>
                    <a:pt x="336" y="582"/>
                  </a:cubicBezTo>
                  <a:cubicBezTo>
                    <a:pt x="336" y="582"/>
                    <a:pt x="325" y="582"/>
                    <a:pt x="314" y="582"/>
                  </a:cubicBezTo>
                  <a:cubicBezTo>
                    <a:pt x="291" y="582"/>
                    <a:pt x="280" y="571"/>
                    <a:pt x="269" y="571"/>
                  </a:cubicBezTo>
                  <a:lnTo>
                    <a:pt x="269" y="571"/>
                  </a:lnTo>
                  <a:cubicBezTo>
                    <a:pt x="257" y="582"/>
                    <a:pt x="246" y="593"/>
                    <a:pt x="235" y="605"/>
                  </a:cubicBezTo>
                  <a:cubicBezTo>
                    <a:pt x="212" y="616"/>
                    <a:pt x="201" y="627"/>
                    <a:pt x="179" y="627"/>
                  </a:cubicBezTo>
                  <a:cubicBezTo>
                    <a:pt x="156" y="627"/>
                    <a:pt x="134" y="616"/>
                    <a:pt x="123" y="605"/>
                  </a:cubicBezTo>
                  <a:lnTo>
                    <a:pt x="123" y="605"/>
                  </a:lnTo>
                  <a:cubicBezTo>
                    <a:pt x="101" y="627"/>
                    <a:pt x="78" y="661"/>
                    <a:pt x="56" y="672"/>
                  </a:cubicBezTo>
                  <a:cubicBezTo>
                    <a:pt x="45" y="672"/>
                    <a:pt x="45" y="683"/>
                    <a:pt x="45" y="694"/>
                  </a:cubicBezTo>
                  <a:cubicBezTo>
                    <a:pt x="45" y="705"/>
                    <a:pt x="45" y="705"/>
                    <a:pt x="56" y="705"/>
                  </a:cubicBezTo>
                  <a:cubicBezTo>
                    <a:pt x="89" y="705"/>
                    <a:pt x="101" y="728"/>
                    <a:pt x="101" y="739"/>
                  </a:cubicBezTo>
                  <a:cubicBezTo>
                    <a:pt x="112" y="750"/>
                    <a:pt x="101" y="762"/>
                    <a:pt x="89" y="773"/>
                  </a:cubicBezTo>
                  <a:lnTo>
                    <a:pt x="101" y="784"/>
                  </a:lnTo>
                  <a:cubicBezTo>
                    <a:pt x="101" y="784"/>
                    <a:pt x="112" y="784"/>
                    <a:pt x="123" y="795"/>
                  </a:cubicBezTo>
                  <a:cubicBezTo>
                    <a:pt x="134" y="818"/>
                    <a:pt x="145" y="907"/>
                    <a:pt x="145" y="952"/>
                  </a:cubicBezTo>
                  <a:lnTo>
                    <a:pt x="145" y="952"/>
                  </a:lnTo>
                  <a:cubicBezTo>
                    <a:pt x="168" y="952"/>
                    <a:pt x="190" y="952"/>
                    <a:pt x="201" y="974"/>
                  </a:cubicBezTo>
                  <a:cubicBezTo>
                    <a:pt x="201" y="986"/>
                    <a:pt x="212" y="1008"/>
                    <a:pt x="224" y="1031"/>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3" name="Freeform 81"/>
            <p:cNvSpPr>
              <a:spLocks noChangeArrowheads="1"/>
            </p:cNvSpPr>
            <p:nvPr/>
          </p:nvSpPr>
          <p:spPr bwMode="auto">
            <a:xfrm>
              <a:off x="2506663" y="3090863"/>
              <a:ext cx="133350" cy="201612"/>
            </a:xfrm>
            <a:custGeom>
              <a:avLst/>
              <a:gdLst>
                <a:gd name="T0" fmla="*/ 90 w 371"/>
                <a:gd name="T1" fmla="*/ 213 h 561"/>
                <a:gd name="T2" fmla="*/ 90 w 371"/>
                <a:gd name="T3" fmla="*/ 213 h 561"/>
                <a:gd name="T4" fmla="*/ 90 w 371"/>
                <a:gd name="T5" fmla="*/ 89 h 561"/>
                <a:gd name="T6" fmla="*/ 112 w 371"/>
                <a:gd name="T7" fmla="*/ 11 h 561"/>
                <a:gd name="T8" fmla="*/ 57 w 371"/>
                <a:gd name="T9" fmla="*/ 112 h 561"/>
                <a:gd name="T10" fmla="*/ 23 w 371"/>
                <a:gd name="T11" fmla="*/ 179 h 561"/>
                <a:gd name="T12" fmla="*/ 34 w 371"/>
                <a:gd name="T13" fmla="*/ 213 h 561"/>
                <a:gd name="T14" fmla="*/ 101 w 371"/>
                <a:gd name="T15" fmla="*/ 313 h 561"/>
                <a:gd name="T16" fmla="*/ 146 w 371"/>
                <a:gd name="T17" fmla="*/ 380 h 561"/>
                <a:gd name="T18" fmla="*/ 224 w 371"/>
                <a:gd name="T19" fmla="*/ 425 h 561"/>
                <a:gd name="T20" fmla="*/ 359 w 371"/>
                <a:gd name="T21" fmla="*/ 538 h 561"/>
                <a:gd name="T22" fmla="*/ 348 w 371"/>
                <a:gd name="T23" fmla="*/ 482 h 561"/>
                <a:gd name="T24" fmla="*/ 258 w 371"/>
                <a:gd name="T25" fmla="*/ 414 h 561"/>
                <a:gd name="T26" fmla="*/ 180 w 371"/>
                <a:gd name="T27" fmla="*/ 347 h 561"/>
                <a:gd name="T28" fmla="*/ 146 w 371"/>
                <a:gd name="T29" fmla="*/ 280 h 561"/>
                <a:gd name="T30" fmla="*/ 90 w 371"/>
                <a:gd name="T31" fmla="*/ 21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561">
                  <a:moveTo>
                    <a:pt x="90" y="213"/>
                  </a:moveTo>
                  <a:lnTo>
                    <a:pt x="90" y="213"/>
                  </a:lnTo>
                  <a:cubicBezTo>
                    <a:pt x="79" y="201"/>
                    <a:pt x="79" y="134"/>
                    <a:pt x="90" y="89"/>
                  </a:cubicBezTo>
                  <a:cubicBezTo>
                    <a:pt x="112" y="56"/>
                    <a:pt x="124" y="22"/>
                    <a:pt x="112" y="11"/>
                  </a:cubicBezTo>
                  <a:cubicBezTo>
                    <a:pt x="101" y="0"/>
                    <a:pt x="68" y="67"/>
                    <a:pt x="57" y="112"/>
                  </a:cubicBezTo>
                  <a:cubicBezTo>
                    <a:pt x="57" y="145"/>
                    <a:pt x="34" y="168"/>
                    <a:pt x="23" y="179"/>
                  </a:cubicBezTo>
                  <a:cubicBezTo>
                    <a:pt x="0" y="201"/>
                    <a:pt x="12" y="213"/>
                    <a:pt x="34" y="213"/>
                  </a:cubicBezTo>
                  <a:cubicBezTo>
                    <a:pt x="68" y="213"/>
                    <a:pt x="101" y="291"/>
                    <a:pt x="101" y="313"/>
                  </a:cubicBezTo>
                  <a:cubicBezTo>
                    <a:pt x="101" y="336"/>
                    <a:pt x="124" y="380"/>
                    <a:pt x="146" y="380"/>
                  </a:cubicBezTo>
                  <a:cubicBezTo>
                    <a:pt x="168" y="392"/>
                    <a:pt x="191" y="425"/>
                    <a:pt x="224" y="425"/>
                  </a:cubicBezTo>
                  <a:cubicBezTo>
                    <a:pt x="258" y="425"/>
                    <a:pt x="348" y="515"/>
                    <a:pt x="359" y="538"/>
                  </a:cubicBezTo>
                  <a:cubicBezTo>
                    <a:pt x="359" y="560"/>
                    <a:pt x="370" y="493"/>
                    <a:pt x="348" y="482"/>
                  </a:cubicBezTo>
                  <a:cubicBezTo>
                    <a:pt x="314" y="459"/>
                    <a:pt x="292" y="425"/>
                    <a:pt x="258" y="414"/>
                  </a:cubicBezTo>
                  <a:cubicBezTo>
                    <a:pt x="236" y="403"/>
                    <a:pt x="213" y="358"/>
                    <a:pt x="180" y="347"/>
                  </a:cubicBezTo>
                  <a:cubicBezTo>
                    <a:pt x="146" y="347"/>
                    <a:pt x="168" y="291"/>
                    <a:pt x="146" y="280"/>
                  </a:cubicBezTo>
                  <a:cubicBezTo>
                    <a:pt x="124" y="280"/>
                    <a:pt x="101" y="224"/>
                    <a:pt x="90" y="213"/>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4" name="Freeform 82"/>
            <p:cNvSpPr>
              <a:spLocks noChangeArrowheads="1"/>
            </p:cNvSpPr>
            <p:nvPr/>
          </p:nvSpPr>
          <p:spPr bwMode="auto">
            <a:xfrm>
              <a:off x="2501900" y="3087688"/>
              <a:ext cx="141288" cy="209550"/>
            </a:xfrm>
            <a:custGeom>
              <a:avLst/>
              <a:gdLst>
                <a:gd name="T0" fmla="*/ 370 w 393"/>
                <a:gd name="T1" fmla="*/ 582 h 583"/>
                <a:gd name="T2" fmla="*/ 370 w 393"/>
                <a:gd name="T3" fmla="*/ 582 h 583"/>
                <a:gd name="T4" fmla="*/ 370 w 393"/>
                <a:gd name="T5" fmla="*/ 582 h 583"/>
                <a:gd name="T6" fmla="*/ 348 w 393"/>
                <a:gd name="T7" fmla="*/ 560 h 583"/>
                <a:gd name="T8" fmla="*/ 235 w 393"/>
                <a:gd name="T9" fmla="*/ 459 h 583"/>
                <a:gd name="T10" fmla="*/ 168 w 393"/>
                <a:gd name="T11" fmla="*/ 425 h 583"/>
                <a:gd name="T12" fmla="*/ 157 w 393"/>
                <a:gd name="T13" fmla="*/ 414 h 583"/>
                <a:gd name="T14" fmla="*/ 90 w 393"/>
                <a:gd name="T15" fmla="*/ 324 h 583"/>
                <a:gd name="T16" fmla="*/ 45 w 393"/>
                <a:gd name="T17" fmla="*/ 246 h 583"/>
                <a:gd name="T18" fmla="*/ 45 w 393"/>
                <a:gd name="T19" fmla="*/ 246 h 583"/>
                <a:gd name="T20" fmla="*/ 0 w 393"/>
                <a:gd name="T21" fmla="*/ 224 h 583"/>
                <a:gd name="T22" fmla="*/ 23 w 393"/>
                <a:gd name="T23" fmla="*/ 179 h 583"/>
                <a:gd name="T24" fmla="*/ 56 w 393"/>
                <a:gd name="T25" fmla="*/ 111 h 583"/>
                <a:gd name="T26" fmla="*/ 123 w 393"/>
                <a:gd name="T27" fmla="*/ 0 h 583"/>
                <a:gd name="T28" fmla="*/ 135 w 393"/>
                <a:gd name="T29" fmla="*/ 0 h 583"/>
                <a:gd name="T30" fmla="*/ 135 w 393"/>
                <a:gd name="T31" fmla="*/ 100 h 583"/>
                <a:gd name="T32" fmla="*/ 123 w 393"/>
                <a:gd name="T33" fmla="*/ 111 h 583"/>
                <a:gd name="T34" fmla="*/ 123 w 393"/>
                <a:gd name="T35" fmla="*/ 212 h 583"/>
                <a:gd name="T36" fmla="*/ 135 w 393"/>
                <a:gd name="T37" fmla="*/ 235 h 583"/>
                <a:gd name="T38" fmla="*/ 168 w 393"/>
                <a:gd name="T39" fmla="*/ 280 h 583"/>
                <a:gd name="T40" fmla="*/ 191 w 393"/>
                <a:gd name="T41" fmla="*/ 324 h 583"/>
                <a:gd name="T42" fmla="*/ 191 w 393"/>
                <a:gd name="T43" fmla="*/ 336 h 583"/>
                <a:gd name="T44" fmla="*/ 191 w 393"/>
                <a:gd name="T45" fmla="*/ 336 h 583"/>
                <a:gd name="T46" fmla="*/ 258 w 393"/>
                <a:gd name="T47" fmla="*/ 380 h 583"/>
                <a:gd name="T48" fmla="*/ 280 w 393"/>
                <a:gd name="T49" fmla="*/ 403 h 583"/>
                <a:gd name="T50" fmla="*/ 348 w 393"/>
                <a:gd name="T51" fmla="*/ 448 h 583"/>
                <a:gd name="T52" fmla="*/ 370 w 393"/>
                <a:gd name="T53" fmla="*/ 470 h 583"/>
                <a:gd name="T54" fmla="*/ 392 w 393"/>
                <a:gd name="T55" fmla="*/ 560 h 583"/>
                <a:gd name="T56" fmla="*/ 370 w 393"/>
                <a:gd name="T57" fmla="*/ 582 h 583"/>
                <a:gd name="T58" fmla="*/ 179 w 393"/>
                <a:gd name="T59" fmla="*/ 380 h 583"/>
                <a:gd name="T60" fmla="*/ 179 w 393"/>
                <a:gd name="T61" fmla="*/ 380 h 583"/>
                <a:gd name="T62" fmla="*/ 202 w 393"/>
                <a:gd name="T63" fmla="*/ 391 h 583"/>
                <a:gd name="T64" fmla="*/ 224 w 393"/>
                <a:gd name="T65" fmla="*/ 414 h 583"/>
                <a:gd name="T66" fmla="*/ 191 w 393"/>
                <a:gd name="T67" fmla="*/ 380 h 583"/>
                <a:gd name="T68" fmla="*/ 179 w 393"/>
                <a:gd name="T69" fmla="*/ 380 h 583"/>
                <a:gd name="T70" fmla="*/ 123 w 393"/>
                <a:gd name="T71" fmla="*/ 291 h 583"/>
                <a:gd name="T72" fmla="*/ 123 w 393"/>
                <a:gd name="T73" fmla="*/ 291 h 583"/>
                <a:gd name="T74" fmla="*/ 135 w 393"/>
                <a:gd name="T75" fmla="*/ 324 h 583"/>
                <a:gd name="T76" fmla="*/ 157 w 393"/>
                <a:gd name="T77" fmla="*/ 369 h 583"/>
                <a:gd name="T78" fmla="*/ 146 w 393"/>
                <a:gd name="T79" fmla="*/ 324 h 583"/>
                <a:gd name="T80" fmla="*/ 146 w 393"/>
                <a:gd name="T81" fmla="*/ 313 h 583"/>
                <a:gd name="T82" fmla="*/ 123 w 393"/>
                <a:gd name="T83" fmla="*/ 291 h 583"/>
                <a:gd name="T84" fmla="*/ 56 w 393"/>
                <a:gd name="T85" fmla="*/ 201 h 583"/>
                <a:gd name="T86" fmla="*/ 56 w 393"/>
                <a:gd name="T87" fmla="*/ 201 h 583"/>
                <a:gd name="T88" fmla="*/ 79 w 393"/>
                <a:gd name="T89" fmla="*/ 212 h 583"/>
                <a:gd name="T90" fmla="*/ 68 w 393"/>
                <a:gd name="T91" fmla="*/ 179 h 583"/>
                <a:gd name="T92" fmla="*/ 56 w 393"/>
                <a:gd name="T93" fmla="*/ 201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3" h="583">
                  <a:moveTo>
                    <a:pt x="370" y="582"/>
                  </a:moveTo>
                  <a:lnTo>
                    <a:pt x="370" y="582"/>
                  </a:lnTo>
                  <a:lnTo>
                    <a:pt x="370" y="582"/>
                  </a:lnTo>
                  <a:cubicBezTo>
                    <a:pt x="359" y="582"/>
                    <a:pt x="348" y="571"/>
                    <a:pt x="348" y="560"/>
                  </a:cubicBezTo>
                  <a:cubicBezTo>
                    <a:pt x="337" y="537"/>
                    <a:pt x="258" y="459"/>
                    <a:pt x="235" y="459"/>
                  </a:cubicBezTo>
                  <a:cubicBezTo>
                    <a:pt x="213" y="459"/>
                    <a:pt x="191" y="436"/>
                    <a:pt x="168" y="425"/>
                  </a:cubicBezTo>
                  <a:lnTo>
                    <a:pt x="157" y="414"/>
                  </a:lnTo>
                  <a:cubicBezTo>
                    <a:pt x="123" y="403"/>
                    <a:pt x="90" y="358"/>
                    <a:pt x="90" y="324"/>
                  </a:cubicBezTo>
                  <a:cubicBezTo>
                    <a:pt x="90" y="313"/>
                    <a:pt x="68" y="257"/>
                    <a:pt x="45" y="246"/>
                  </a:cubicBezTo>
                  <a:lnTo>
                    <a:pt x="45" y="246"/>
                  </a:lnTo>
                  <a:cubicBezTo>
                    <a:pt x="23" y="246"/>
                    <a:pt x="11" y="235"/>
                    <a:pt x="0" y="224"/>
                  </a:cubicBezTo>
                  <a:cubicBezTo>
                    <a:pt x="0" y="201"/>
                    <a:pt x="0" y="190"/>
                    <a:pt x="23" y="179"/>
                  </a:cubicBezTo>
                  <a:cubicBezTo>
                    <a:pt x="34" y="167"/>
                    <a:pt x="45" y="145"/>
                    <a:pt x="56" y="111"/>
                  </a:cubicBezTo>
                  <a:cubicBezTo>
                    <a:pt x="56" y="111"/>
                    <a:pt x="79" y="0"/>
                    <a:pt x="123" y="0"/>
                  </a:cubicBezTo>
                  <a:lnTo>
                    <a:pt x="135" y="0"/>
                  </a:lnTo>
                  <a:cubicBezTo>
                    <a:pt x="157" y="22"/>
                    <a:pt x="146" y="55"/>
                    <a:pt x="135" y="100"/>
                  </a:cubicBezTo>
                  <a:cubicBezTo>
                    <a:pt x="123" y="100"/>
                    <a:pt x="123" y="111"/>
                    <a:pt x="123" y="111"/>
                  </a:cubicBezTo>
                  <a:cubicBezTo>
                    <a:pt x="112" y="145"/>
                    <a:pt x="112" y="201"/>
                    <a:pt x="123" y="212"/>
                  </a:cubicBezTo>
                  <a:cubicBezTo>
                    <a:pt x="123" y="212"/>
                    <a:pt x="135" y="224"/>
                    <a:pt x="135" y="235"/>
                  </a:cubicBezTo>
                  <a:cubicBezTo>
                    <a:pt x="146" y="246"/>
                    <a:pt x="157" y="268"/>
                    <a:pt x="168" y="280"/>
                  </a:cubicBezTo>
                  <a:cubicBezTo>
                    <a:pt x="191" y="280"/>
                    <a:pt x="191" y="313"/>
                    <a:pt x="191" y="324"/>
                  </a:cubicBezTo>
                  <a:lnTo>
                    <a:pt x="191" y="336"/>
                  </a:lnTo>
                  <a:lnTo>
                    <a:pt x="191" y="336"/>
                  </a:lnTo>
                  <a:cubicBezTo>
                    <a:pt x="224" y="347"/>
                    <a:pt x="235" y="358"/>
                    <a:pt x="258" y="380"/>
                  </a:cubicBezTo>
                  <a:cubicBezTo>
                    <a:pt x="258" y="391"/>
                    <a:pt x="269" y="403"/>
                    <a:pt x="280" y="403"/>
                  </a:cubicBezTo>
                  <a:cubicBezTo>
                    <a:pt x="303" y="414"/>
                    <a:pt x="325" y="436"/>
                    <a:pt x="348" y="448"/>
                  </a:cubicBezTo>
                  <a:cubicBezTo>
                    <a:pt x="348" y="459"/>
                    <a:pt x="359" y="470"/>
                    <a:pt x="370" y="470"/>
                  </a:cubicBezTo>
                  <a:cubicBezTo>
                    <a:pt x="392" y="493"/>
                    <a:pt x="392" y="537"/>
                    <a:pt x="392" y="560"/>
                  </a:cubicBezTo>
                  <a:cubicBezTo>
                    <a:pt x="381" y="571"/>
                    <a:pt x="381" y="582"/>
                    <a:pt x="370" y="582"/>
                  </a:cubicBezTo>
                  <a:close/>
                  <a:moveTo>
                    <a:pt x="179" y="380"/>
                  </a:moveTo>
                  <a:lnTo>
                    <a:pt x="179" y="380"/>
                  </a:lnTo>
                  <a:cubicBezTo>
                    <a:pt x="191" y="380"/>
                    <a:pt x="191" y="391"/>
                    <a:pt x="202" y="391"/>
                  </a:cubicBezTo>
                  <a:cubicBezTo>
                    <a:pt x="202" y="403"/>
                    <a:pt x="213" y="403"/>
                    <a:pt x="224" y="414"/>
                  </a:cubicBezTo>
                  <a:cubicBezTo>
                    <a:pt x="213" y="391"/>
                    <a:pt x="202" y="380"/>
                    <a:pt x="191" y="380"/>
                  </a:cubicBezTo>
                  <a:cubicBezTo>
                    <a:pt x="179" y="380"/>
                    <a:pt x="179" y="380"/>
                    <a:pt x="179" y="380"/>
                  </a:cubicBezTo>
                  <a:close/>
                  <a:moveTo>
                    <a:pt x="123" y="291"/>
                  </a:moveTo>
                  <a:lnTo>
                    <a:pt x="123" y="291"/>
                  </a:lnTo>
                  <a:cubicBezTo>
                    <a:pt x="123" y="302"/>
                    <a:pt x="135" y="324"/>
                    <a:pt x="135" y="324"/>
                  </a:cubicBezTo>
                  <a:cubicBezTo>
                    <a:pt x="135" y="336"/>
                    <a:pt x="146" y="358"/>
                    <a:pt x="157" y="369"/>
                  </a:cubicBezTo>
                  <a:cubicBezTo>
                    <a:pt x="146" y="358"/>
                    <a:pt x="146" y="336"/>
                    <a:pt x="146" y="324"/>
                  </a:cubicBezTo>
                  <a:lnTo>
                    <a:pt x="146" y="313"/>
                  </a:lnTo>
                  <a:cubicBezTo>
                    <a:pt x="135" y="313"/>
                    <a:pt x="135" y="302"/>
                    <a:pt x="123" y="291"/>
                  </a:cubicBezTo>
                  <a:close/>
                  <a:moveTo>
                    <a:pt x="56" y="201"/>
                  </a:moveTo>
                  <a:lnTo>
                    <a:pt x="56" y="201"/>
                  </a:lnTo>
                  <a:cubicBezTo>
                    <a:pt x="68" y="201"/>
                    <a:pt x="68" y="201"/>
                    <a:pt x="79" y="212"/>
                  </a:cubicBezTo>
                  <a:cubicBezTo>
                    <a:pt x="79" y="201"/>
                    <a:pt x="68" y="190"/>
                    <a:pt x="68" y="179"/>
                  </a:cubicBezTo>
                  <a:cubicBezTo>
                    <a:pt x="68" y="190"/>
                    <a:pt x="56" y="201"/>
                    <a:pt x="56" y="201"/>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5" name="Freeform 83"/>
            <p:cNvSpPr>
              <a:spLocks noChangeArrowheads="1"/>
            </p:cNvSpPr>
            <p:nvPr/>
          </p:nvSpPr>
          <p:spPr bwMode="auto">
            <a:xfrm>
              <a:off x="2651125" y="3271838"/>
              <a:ext cx="36513" cy="20637"/>
            </a:xfrm>
            <a:custGeom>
              <a:avLst/>
              <a:gdLst>
                <a:gd name="T0" fmla="*/ 78 w 102"/>
                <a:gd name="T1" fmla="*/ 22 h 57"/>
                <a:gd name="T2" fmla="*/ 78 w 102"/>
                <a:gd name="T3" fmla="*/ 22 h 57"/>
                <a:gd name="T4" fmla="*/ 11 w 102"/>
                <a:gd name="T5" fmla="*/ 0 h 57"/>
                <a:gd name="T6" fmla="*/ 45 w 102"/>
                <a:gd name="T7" fmla="*/ 34 h 57"/>
                <a:gd name="T8" fmla="*/ 78 w 102"/>
                <a:gd name="T9" fmla="*/ 22 h 57"/>
              </a:gdLst>
              <a:ahLst/>
              <a:cxnLst>
                <a:cxn ang="0">
                  <a:pos x="T0" y="T1"/>
                </a:cxn>
                <a:cxn ang="0">
                  <a:pos x="T2" y="T3"/>
                </a:cxn>
                <a:cxn ang="0">
                  <a:pos x="T4" y="T5"/>
                </a:cxn>
                <a:cxn ang="0">
                  <a:pos x="T6" y="T7"/>
                </a:cxn>
                <a:cxn ang="0">
                  <a:pos x="T8" y="T9"/>
                </a:cxn>
              </a:cxnLst>
              <a:rect l="0" t="0" r="r" b="b"/>
              <a:pathLst>
                <a:path w="102" h="57">
                  <a:moveTo>
                    <a:pt x="78" y="22"/>
                  </a:moveTo>
                  <a:lnTo>
                    <a:pt x="78" y="22"/>
                  </a:lnTo>
                  <a:cubicBezTo>
                    <a:pt x="67" y="11"/>
                    <a:pt x="22" y="0"/>
                    <a:pt x="11" y="0"/>
                  </a:cubicBezTo>
                  <a:cubicBezTo>
                    <a:pt x="0" y="11"/>
                    <a:pt x="22" y="11"/>
                    <a:pt x="45" y="34"/>
                  </a:cubicBezTo>
                  <a:cubicBezTo>
                    <a:pt x="67" y="56"/>
                    <a:pt x="101" y="45"/>
                    <a:pt x="78" y="22"/>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6" name="Freeform 84"/>
            <p:cNvSpPr>
              <a:spLocks noChangeArrowheads="1"/>
            </p:cNvSpPr>
            <p:nvPr/>
          </p:nvSpPr>
          <p:spPr bwMode="auto">
            <a:xfrm>
              <a:off x="2647950" y="3263900"/>
              <a:ext cx="44450" cy="31750"/>
            </a:xfrm>
            <a:custGeom>
              <a:avLst/>
              <a:gdLst>
                <a:gd name="T0" fmla="*/ 78 w 124"/>
                <a:gd name="T1" fmla="*/ 89 h 90"/>
                <a:gd name="T2" fmla="*/ 78 w 124"/>
                <a:gd name="T3" fmla="*/ 89 h 90"/>
                <a:gd name="T4" fmla="*/ 78 w 124"/>
                <a:gd name="T5" fmla="*/ 89 h 90"/>
                <a:gd name="T6" fmla="*/ 44 w 124"/>
                <a:gd name="T7" fmla="*/ 78 h 90"/>
                <a:gd name="T8" fmla="*/ 22 w 124"/>
                <a:gd name="T9" fmla="*/ 56 h 90"/>
                <a:gd name="T10" fmla="*/ 0 w 124"/>
                <a:gd name="T11" fmla="*/ 33 h 90"/>
                <a:gd name="T12" fmla="*/ 11 w 124"/>
                <a:gd name="T13" fmla="*/ 11 h 90"/>
                <a:gd name="T14" fmla="*/ 33 w 124"/>
                <a:gd name="T15" fmla="*/ 0 h 90"/>
                <a:gd name="T16" fmla="*/ 100 w 124"/>
                <a:gd name="T17" fmla="*/ 22 h 90"/>
                <a:gd name="T18" fmla="*/ 112 w 124"/>
                <a:gd name="T19" fmla="*/ 67 h 90"/>
                <a:gd name="T20" fmla="*/ 78 w 124"/>
                <a:gd name="T21" fmla="*/ 8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78" y="89"/>
                  </a:moveTo>
                  <a:lnTo>
                    <a:pt x="78" y="89"/>
                  </a:lnTo>
                  <a:lnTo>
                    <a:pt x="78" y="89"/>
                  </a:lnTo>
                  <a:cubicBezTo>
                    <a:pt x="67" y="89"/>
                    <a:pt x="56" y="89"/>
                    <a:pt x="44" y="78"/>
                  </a:cubicBezTo>
                  <a:cubicBezTo>
                    <a:pt x="33" y="67"/>
                    <a:pt x="22" y="67"/>
                    <a:pt x="22" y="56"/>
                  </a:cubicBezTo>
                  <a:cubicBezTo>
                    <a:pt x="11" y="56"/>
                    <a:pt x="0" y="44"/>
                    <a:pt x="0" y="33"/>
                  </a:cubicBezTo>
                  <a:cubicBezTo>
                    <a:pt x="0" y="33"/>
                    <a:pt x="0" y="22"/>
                    <a:pt x="11" y="11"/>
                  </a:cubicBezTo>
                  <a:cubicBezTo>
                    <a:pt x="11" y="0"/>
                    <a:pt x="22" y="0"/>
                    <a:pt x="33" y="0"/>
                  </a:cubicBezTo>
                  <a:cubicBezTo>
                    <a:pt x="56" y="0"/>
                    <a:pt x="89" y="11"/>
                    <a:pt x="100" y="22"/>
                  </a:cubicBezTo>
                  <a:cubicBezTo>
                    <a:pt x="123" y="44"/>
                    <a:pt x="112" y="67"/>
                    <a:pt x="112" y="67"/>
                  </a:cubicBezTo>
                  <a:cubicBezTo>
                    <a:pt x="112" y="78"/>
                    <a:pt x="89" y="89"/>
                    <a:pt x="78" y="89"/>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7" name="Freeform 85"/>
            <p:cNvSpPr>
              <a:spLocks noChangeArrowheads="1"/>
            </p:cNvSpPr>
            <p:nvPr/>
          </p:nvSpPr>
          <p:spPr bwMode="auto">
            <a:xfrm>
              <a:off x="2873375" y="3098800"/>
              <a:ext cx="49213" cy="69850"/>
            </a:xfrm>
            <a:custGeom>
              <a:avLst/>
              <a:gdLst>
                <a:gd name="T0" fmla="*/ 79 w 136"/>
                <a:gd name="T1" fmla="*/ 56 h 192"/>
                <a:gd name="T2" fmla="*/ 79 w 136"/>
                <a:gd name="T3" fmla="*/ 56 h 192"/>
                <a:gd name="T4" fmla="*/ 34 w 136"/>
                <a:gd name="T5" fmla="*/ 22 h 192"/>
                <a:gd name="T6" fmla="*/ 34 w 136"/>
                <a:gd name="T7" fmla="*/ 56 h 192"/>
                <a:gd name="T8" fmla="*/ 90 w 136"/>
                <a:gd name="T9" fmla="*/ 157 h 192"/>
                <a:gd name="T10" fmla="*/ 124 w 136"/>
                <a:gd name="T11" fmla="*/ 134 h 192"/>
                <a:gd name="T12" fmla="*/ 79 w 136"/>
                <a:gd name="T13" fmla="*/ 56 h 192"/>
              </a:gdLst>
              <a:ahLst/>
              <a:cxnLst>
                <a:cxn ang="0">
                  <a:pos x="T0" y="T1"/>
                </a:cxn>
                <a:cxn ang="0">
                  <a:pos x="T2" y="T3"/>
                </a:cxn>
                <a:cxn ang="0">
                  <a:pos x="T4" y="T5"/>
                </a:cxn>
                <a:cxn ang="0">
                  <a:pos x="T6" y="T7"/>
                </a:cxn>
                <a:cxn ang="0">
                  <a:pos x="T8" y="T9"/>
                </a:cxn>
                <a:cxn ang="0">
                  <a:pos x="T10" y="T11"/>
                </a:cxn>
                <a:cxn ang="0">
                  <a:pos x="T12" y="T13"/>
                </a:cxn>
              </a:cxnLst>
              <a:rect l="0" t="0" r="r" b="b"/>
              <a:pathLst>
                <a:path w="136" h="192">
                  <a:moveTo>
                    <a:pt x="79" y="56"/>
                  </a:moveTo>
                  <a:lnTo>
                    <a:pt x="79" y="56"/>
                  </a:lnTo>
                  <a:cubicBezTo>
                    <a:pt x="45" y="56"/>
                    <a:pt x="45" y="34"/>
                    <a:pt x="34" y="22"/>
                  </a:cubicBezTo>
                  <a:cubicBezTo>
                    <a:pt x="23" y="0"/>
                    <a:pt x="0" y="34"/>
                    <a:pt x="34" y="56"/>
                  </a:cubicBezTo>
                  <a:cubicBezTo>
                    <a:pt x="56" y="90"/>
                    <a:pt x="90" y="134"/>
                    <a:pt x="90" y="157"/>
                  </a:cubicBezTo>
                  <a:cubicBezTo>
                    <a:pt x="90" y="179"/>
                    <a:pt x="135" y="191"/>
                    <a:pt x="124" y="134"/>
                  </a:cubicBezTo>
                  <a:cubicBezTo>
                    <a:pt x="124" y="78"/>
                    <a:pt x="90" y="67"/>
                    <a:pt x="79" y="56"/>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8" name="Freeform 86"/>
            <p:cNvSpPr>
              <a:spLocks noChangeArrowheads="1"/>
            </p:cNvSpPr>
            <p:nvPr/>
          </p:nvSpPr>
          <p:spPr bwMode="auto">
            <a:xfrm>
              <a:off x="2868613" y="3095625"/>
              <a:ext cx="57150" cy="77788"/>
            </a:xfrm>
            <a:custGeom>
              <a:avLst/>
              <a:gdLst>
                <a:gd name="T0" fmla="*/ 123 w 158"/>
                <a:gd name="T1" fmla="*/ 213 h 214"/>
                <a:gd name="T2" fmla="*/ 123 w 158"/>
                <a:gd name="T3" fmla="*/ 213 h 214"/>
                <a:gd name="T4" fmla="*/ 123 w 158"/>
                <a:gd name="T5" fmla="*/ 213 h 214"/>
                <a:gd name="T6" fmla="*/ 79 w 158"/>
                <a:gd name="T7" fmla="*/ 168 h 214"/>
                <a:gd name="T8" fmla="*/ 22 w 158"/>
                <a:gd name="T9" fmla="*/ 89 h 214"/>
                <a:gd name="T10" fmla="*/ 11 w 158"/>
                <a:gd name="T11" fmla="*/ 22 h 214"/>
                <a:gd name="T12" fmla="*/ 34 w 158"/>
                <a:gd name="T13" fmla="*/ 0 h 214"/>
                <a:gd name="T14" fmla="*/ 67 w 158"/>
                <a:gd name="T15" fmla="*/ 22 h 214"/>
                <a:gd name="T16" fmla="*/ 67 w 158"/>
                <a:gd name="T17" fmla="*/ 33 h 214"/>
                <a:gd name="T18" fmla="*/ 90 w 158"/>
                <a:gd name="T19" fmla="*/ 45 h 214"/>
                <a:gd name="T20" fmla="*/ 157 w 158"/>
                <a:gd name="T21" fmla="*/ 145 h 214"/>
                <a:gd name="T22" fmla="*/ 146 w 158"/>
                <a:gd name="T23" fmla="*/ 190 h 214"/>
                <a:gd name="T24" fmla="*/ 123 w 158"/>
                <a:gd name="T25" fmla="*/ 213 h 214"/>
                <a:gd name="T26" fmla="*/ 101 w 158"/>
                <a:gd name="T27" fmla="*/ 101 h 214"/>
                <a:gd name="T28" fmla="*/ 101 w 158"/>
                <a:gd name="T29" fmla="*/ 101 h 214"/>
                <a:gd name="T30" fmla="*/ 101 w 158"/>
                <a:gd name="T31" fmla="*/ 123 h 214"/>
                <a:gd name="T32" fmla="*/ 101 w 158"/>
                <a:gd name="T33" fmla="*/ 1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214">
                  <a:moveTo>
                    <a:pt x="123" y="213"/>
                  </a:moveTo>
                  <a:lnTo>
                    <a:pt x="123" y="213"/>
                  </a:lnTo>
                  <a:lnTo>
                    <a:pt x="123" y="213"/>
                  </a:lnTo>
                  <a:cubicBezTo>
                    <a:pt x="101" y="213"/>
                    <a:pt x="79" y="190"/>
                    <a:pt x="79" y="168"/>
                  </a:cubicBezTo>
                  <a:cubicBezTo>
                    <a:pt x="79" y="145"/>
                    <a:pt x="56" y="112"/>
                    <a:pt x="22" y="89"/>
                  </a:cubicBezTo>
                  <a:cubicBezTo>
                    <a:pt x="0" y="67"/>
                    <a:pt x="0" y="45"/>
                    <a:pt x="11" y="22"/>
                  </a:cubicBezTo>
                  <a:cubicBezTo>
                    <a:pt x="11" y="11"/>
                    <a:pt x="22" y="0"/>
                    <a:pt x="34" y="0"/>
                  </a:cubicBezTo>
                  <a:cubicBezTo>
                    <a:pt x="45" y="0"/>
                    <a:pt x="56" y="11"/>
                    <a:pt x="67" y="22"/>
                  </a:cubicBezTo>
                  <a:lnTo>
                    <a:pt x="67" y="33"/>
                  </a:lnTo>
                  <a:cubicBezTo>
                    <a:pt x="79" y="45"/>
                    <a:pt x="79" y="45"/>
                    <a:pt x="90" y="45"/>
                  </a:cubicBezTo>
                  <a:cubicBezTo>
                    <a:pt x="112" y="56"/>
                    <a:pt x="146" y="78"/>
                    <a:pt x="157" y="145"/>
                  </a:cubicBezTo>
                  <a:cubicBezTo>
                    <a:pt x="157" y="168"/>
                    <a:pt x="157" y="179"/>
                    <a:pt x="146" y="190"/>
                  </a:cubicBezTo>
                  <a:cubicBezTo>
                    <a:pt x="135" y="202"/>
                    <a:pt x="135" y="213"/>
                    <a:pt x="123" y="213"/>
                  </a:cubicBezTo>
                  <a:close/>
                  <a:moveTo>
                    <a:pt x="101" y="101"/>
                  </a:moveTo>
                  <a:lnTo>
                    <a:pt x="101" y="101"/>
                  </a:lnTo>
                  <a:cubicBezTo>
                    <a:pt x="101" y="112"/>
                    <a:pt x="101" y="112"/>
                    <a:pt x="101" y="123"/>
                  </a:cubicBezTo>
                  <a:cubicBezTo>
                    <a:pt x="101" y="112"/>
                    <a:pt x="101" y="101"/>
                    <a:pt x="101" y="101"/>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09" name="Freeform 87"/>
            <p:cNvSpPr>
              <a:spLocks noChangeArrowheads="1"/>
            </p:cNvSpPr>
            <p:nvPr/>
          </p:nvSpPr>
          <p:spPr bwMode="auto">
            <a:xfrm>
              <a:off x="2873375" y="3049588"/>
              <a:ext cx="25400" cy="25400"/>
            </a:xfrm>
            <a:custGeom>
              <a:avLst/>
              <a:gdLst>
                <a:gd name="T0" fmla="*/ 23 w 69"/>
                <a:gd name="T1" fmla="*/ 68 h 69"/>
                <a:gd name="T2" fmla="*/ 23 w 69"/>
                <a:gd name="T3" fmla="*/ 68 h 69"/>
                <a:gd name="T4" fmla="*/ 11 w 69"/>
                <a:gd name="T5" fmla="*/ 34 h 69"/>
                <a:gd name="T6" fmla="*/ 23 w 69"/>
                <a:gd name="T7" fmla="*/ 0 h 69"/>
                <a:gd name="T8" fmla="*/ 56 w 69"/>
                <a:gd name="T9" fmla="*/ 34 h 69"/>
                <a:gd name="T10" fmla="*/ 23 w 69"/>
                <a:gd name="T11" fmla="*/ 68 h 69"/>
              </a:gdLst>
              <a:ahLst/>
              <a:cxnLst>
                <a:cxn ang="0">
                  <a:pos x="T0" y="T1"/>
                </a:cxn>
                <a:cxn ang="0">
                  <a:pos x="T2" y="T3"/>
                </a:cxn>
                <a:cxn ang="0">
                  <a:pos x="T4" y="T5"/>
                </a:cxn>
                <a:cxn ang="0">
                  <a:pos x="T6" y="T7"/>
                </a:cxn>
                <a:cxn ang="0">
                  <a:pos x="T8" y="T9"/>
                </a:cxn>
                <a:cxn ang="0">
                  <a:pos x="T10" y="T11"/>
                </a:cxn>
              </a:cxnLst>
              <a:rect l="0" t="0" r="r" b="b"/>
              <a:pathLst>
                <a:path w="69" h="69">
                  <a:moveTo>
                    <a:pt x="23" y="68"/>
                  </a:moveTo>
                  <a:lnTo>
                    <a:pt x="23" y="68"/>
                  </a:lnTo>
                  <a:cubicBezTo>
                    <a:pt x="11" y="68"/>
                    <a:pt x="23" y="45"/>
                    <a:pt x="11" y="34"/>
                  </a:cubicBezTo>
                  <a:cubicBezTo>
                    <a:pt x="11" y="23"/>
                    <a:pt x="0" y="0"/>
                    <a:pt x="23" y="0"/>
                  </a:cubicBezTo>
                  <a:cubicBezTo>
                    <a:pt x="34" y="0"/>
                    <a:pt x="45" y="23"/>
                    <a:pt x="56" y="34"/>
                  </a:cubicBezTo>
                  <a:cubicBezTo>
                    <a:pt x="68" y="45"/>
                    <a:pt x="45" y="68"/>
                    <a:pt x="23" y="68"/>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0" name="Freeform 88"/>
            <p:cNvSpPr>
              <a:spLocks noChangeArrowheads="1"/>
            </p:cNvSpPr>
            <p:nvPr/>
          </p:nvSpPr>
          <p:spPr bwMode="auto">
            <a:xfrm>
              <a:off x="2865438" y="3041650"/>
              <a:ext cx="36512" cy="41275"/>
            </a:xfrm>
            <a:custGeom>
              <a:avLst/>
              <a:gdLst>
                <a:gd name="T0" fmla="*/ 45 w 102"/>
                <a:gd name="T1" fmla="*/ 112 h 113"/>
                <a:gd name="T2" fmla="*/ 45 w 102"/>
                <a:gd name="T3" fmla="*/ 112 h 113"/>
                <a:gd name="T4" fmla="*/ 22 w 102"/>
                <a:gd name="T5" fmla="*/ 101 h 113"/>
                <a:gd name="T6" fmla="*/ 11 w 102"/>
                <a:gd name="T7" fmla="*/ 67 h 113"/>
                <a:gd name="T8" fmla="*/ 11 w 102"/>
                <a:gd name="T9" fmla="*/ 67 h 113"/>
                <a:gd name="T10" fmla="*/ 11 w 102"/>
                <a:gd name="T11" fmla="*/ 11 h 113"/>
                <a:gd name="T12" fmla="*/ 45 w 102"/>
                <a:gd name="T13" fmla="*/ 0 h 113"/>
                <a:gd name="T14" fmla="*/ 90 w 102"/>
                <a:gd name="T15" fmla="*/ 34 h 113"/>
                <a:gd name="T16" fmla="*/ 90 w 102"/>
                <a:gd name="T17" fmla="*/ 34 h 113"/>
                <a:gd name="T18" fmla="*/ 101 w 102"/>
                <a:gd name="T19" fmla="*/ 79 h 113"/>
                <a:gd name="T20" fmla="*/ 56 w 102"/>
                <a:gd name="T21" fmla="*/ 112 h 113"/>
                <a:gd name="T22" fmla="*/ 45 w 102"/>
                <a:gd name="T23"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13">
                  <a:moveTo>
                    <a:pt x="45" y="112"/>
                  </a:moveTo>
                  <a:lnTo>
                    <a:pt x="45" y="112"/>
                  </a:lnTo>
                  <a:cubicBezTo>
                    <a:pt x="33" y="112"/>
                    <a:pt x="33" y="112"/>
                    <a:pt x="22" y="101"/>
                  </a:cubicBezTo>
                  <a:cubicBezTo>
                    <a:pt x="11" y="90"/>
                    <a:pt x="11" y="79"/>
                    <a:pt x="11" y="67"/>
                  </a:cubicBezTo>
                  <a:lnTo>
                    <a:pt x="11" y="67"/>
                  </a:lnTo>
                  <a:cubicBezTo>
                    <a:pt x="11" y="45"/>
                    <a:pt x="0" y="22"/>
                    <a:pt x="11" y="11"/>
                  </a:cubicBezTo>
                  <a:cubicBezTo>
                    <a:pt x="22" y="11"/>
                    <a:pt x="22" y="0"/>
                    <a:pt x="45" y="0"/>
                  </a:cubicBezTo>
                  <a:cubicBezTo>
                    <a:pt x="67" y="0"/>
                    <a:pt x="78" y="22"/>
                    <a:pt x="90" y="34"/>
                  </a:cubicBezTo>
                  <a:lnTo>
                    <a:pt x="90" y="34"/>
                  </a:lnTo>
                  <a:cubicBezTo>
                    <a:pt x="101" y="45"/>
                    <a:pt x="101" y="56"/>
                    <a:pt x="101" y="79"/>
                  </a:cubicBezTo>
                  <a:cubicBezTo>
                    <a:pt x="90" y="90"/>
                    <a:pt x="78" y="112"/>
                    <a:pt x="56" y="112"/>
                  </a:cubicBezTo>
                  <a:cubicBezTo>
                    <a:pt x="45" y="112"/>
                    <a:pt x="45" y="112"/>
                    <a:pt x="45" y="112"/>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1" name="Freeform 89"/>
            <p:cNvSpPr>
              <a:spLocks noChangeArrowheads="1"/>
            </p:cNvSpPr>
            <p:nvPr/>
          </p:nvSpPr>
          <p:spPr bwMode="auto">
            <a:xfrm>
              <a:off x="2797175" y="2936875"/>
              <a:ext cx="33338" cy="23813"/>
            </a:xfrm>
            <a:custGeom>
              <a:avLst/>
              <a:gdLst>
                <a:gd name="T0" fmla="*/ 79 w 91"/>
                <a:gd name="T1" fmla="*/ 56 h 68"/>
                <a:gd name="T2" fmla="*/ 79 w 91"/>
                <a:gd name="T3" fmla="*/ 56 h 68"/>
                <a:gd name="T4" fmla="*/ 45 w 91"/>
                <a:gd name="T5" fmla="*/ 22 h 68"/>
                <a:gd name="T6" fmla="*/ 23 w 91"/>
                <a:gd name="T7" fmla="*/ 33 h 68"/>
                <a:gd name="T8" fmla="*/ 79 w 91"/>
                <a:gd name="T9" fmla="*/ 56 h 68"/>
              </a:gdLst>
              <a:ahLst/>
              <a:cxnLst>
                <a:cxn ang="0">
                  <a:pos x="T0" y="T1"/>
                </a:cxn>
                <a:cxn ang="0">
                  <a:pos x="T2" y="T3"/>
                </a:cxn>
                <a:cxn ang="0">
                  <a:pos x="T4" y="T5"/>
                </a:cxn>
                <a:cxn ang="0">
                  <a:pos x="T6" y="T7"/>
                </a:cxn>
                <a:cxn ang="0">
                  <a:pos x="T8" y="T9"/>
                </a:cxn>
              </a:cxnLst>
              <a:rect l="0" t="0" r="r" b="b"/>
              <a:pathLst>
                <a:path w="91" h="68">
                  <a:moveTo>
                    <a:pt x="79" y="56"/>
                  </a:moveTo>
                  <a:lnTo>
                    <a:pt x="79" y="56"/>
                  </a:lnTo>
                  <a:cubicBezTo>
                    <a:pt x="90" y="44"/>
                    <a:pt x="68" y="33"/>
                    <a:pt x="45" y="22"/>
                  </a:cubicBezTo>
                  <a:cubicBezTo>
                    <a:pt x="34" y="0"/>
                    <a:pt x="0" y="22"/>
                    <a:pt x="23" y="33"/>
                  </a:cubicBezTo>
                  <a:cubicBezTo>
                    <a:pt x="34" y="56"/>
                    <a:pt x="68" y="67"/>
                    <a:pt x="79" y="56"/>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2" name="Freeform 90"/>
            <p:cNvSpPr>
              <a:spLocks noChangeArrowheads="1"/>
            </p:cNvSpPr>
            <p:nvPr/>
          </p:nvSpPr>
          <p:spPr bwMode="auto">
            <a:xfrm>
              <a:off x="2792413" y="2933700"/>
              <a:ext cx="41275" cy="36513"/>
            </a:xfrm>
            <a:custGeom>
              <a:avLst/>
              <a:gdLst>
                <a:gd name="T0" fmla="*/ 79 w 113"/>
                <a:gd name="T1" fmla="*/ 101 h 102"/>
                <a:gd name="T2" fmla="*/ 79 w 113"/>
                <a:gd name="T3" fmla="*/ 101 h 102"/>
                <a:gd name="T4" fmla="*/ 79 w 113"/>
                <a:gd name="T5" fmla="*/ 101 h 102"/>
                <a:gd name="T6" fmla="*/ 11 w 113"/>
                <a:gd name="T7" fmla="*/ 68 h 102"/>
                <a:gd name="T8" fmla="*/ 11 w 113"/>
                <a:gd name="T9" fmla="*/ 23 h 102"/>
                <a:gd name="T10" fmla="*/ 45 w 113"/>
                <a:gd name="T11" fmla="*/ 0 h 102"/>
                <a:gd name="T12" fmla="*/ 79 w 113"/>
                <a:gd name="T13" fmla="*/ 12 h 102"/>
                <a:gd name="T14" fmla="*/ 112 w 113"/>
                <a:gd name="T15" fmla="*/ 56 h 102"/>
                <a:gd name="T16" fmla="*/ 101 w 113"/>
                <a:gd name="T17" fmla="*/ 90 h 102"/>
                <a:gd name="T18" fmla="*/ 79 w 113"/>
                <a:gd name="T1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2">
                  <a:moveTo>
                    <a:pt x="79" y="101"/>
                  </a:moveTo>
                  <a:lnTo>
                    <a:pt x="79" y="101"/>
                  </a:lnTo>
                  <a:lnTo>
                    <a:pt x="79" y="101"/>
                  </a:lnTo>
                  <a:cubicBezTo>
                    <a:pt x="56" y="101"/>
                    <a:pt x="23" y="79"/>
                    <a:pt x="11" y="68"/>
                  </a:cubicBezTo>
                  <a:cubicBezTo>
                    <a:pt x="0" y="56"/>
                    <a:pt x="0" y="34"/>
                    <a:pt x="11" y="23"/>
                  </a:cubicBezTo>
                  <a:cubicBezTo>
                    <a:pt x="11" y="12"/>
                    <a:pt x="34" y="0"/>
                    <a:pt x="45" y="0"/>
                  </a:cubicBezTo>
                  <a:cubicBezTo>
                    <a:pt x="56" y="0"/>
                    <a:pt x="67" y="0"/>
                    <a:pt x="79" y="12"/>
                  </a:cubicBezTo>
                  <a:cubicBezTo>
                    <a:pt x="90" y="23"/>
                    <a:pt x="112" y="34"/>
                    <a:pt x="112" y="56"/>
                  </a:cubicBezTo>
                  <a:cubicBezTo>
                    <a:pt x="112" y="68"/>
                    <a:pt x="112" y="79"/>
                    <a:pt x="101" y="90"/>
                  </a:cubicBezTo>
                  <a:cubicBezTo>
                    <a:pt x="101" y="90"/>
                    <a:pt x="90" y="101"/>
                    <a:pt x="79" y="10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3" name="Freeform 91"/>
            <p:cNvSpPr>
              <a:spLocks noChangeArrowheads="1"/>
            </p:cNvSpPr>
            <p:nvPr/>
          </p:nvSpPr>
          <p:spPr bwMode="auto">
            <a:xfrm>
              <a:off x="2852738" y="2944813"/>
              <a:ext cx="23812" cy="33337"/>
            </a:xfrm>
            <a:custGeom>
              <a:avLst/>
              <a:gdLst>
                <a:gd name="T0" fmla="*/ 45 w 68"/>
                <a:gd name="T1" fmla="*/ 90 h 91"/>
                <a:gd name="T2" fmla="*/ 45 w 68"/>
                <a:gd name="T3" fmla="*/ 90 h 91"/>
                <a:gd name="T4" fmla="*/ 11 w 68"/>
                <a:gd name="T5" fmla="*/ 67 h 91"/>
                <a:gd name="T6" fmla="*/ 34 w 68"/>
                <a:gd name="T7" fmla="*/ 22 h 91"/>
                <a:gd name="T8" fmla="*/ 67 w 68"/>
                <a:gd name="T9" fmla="*/ 56 h 91"/>
                <a:gd name="T10" fmla="*/ 45 w 68"/>
                <a:gd name="T11" fmla="*/ 90 h 91"/>
              </a:gdLst>
              <a:ahLst/>
              <a:cxnLst>
                <a:cxn ang="0">
                  <a:pos x="T0" y="T1"/>
                </a:cxn>
                <a:cxn ang="0">
                  <a:pos x="T2" y="T3"/>
                </a:cxn>
                <a:cxn ang="0">
                  <a:pos x="T4" y="T5"/>
                </a:cxn>
                <a:cxn ang="0">
                  <a:pos x="T6" y="T7"/>
                </a:cxn>
                <a:cxn ang="0">
                  <a:pos x="T8" y="T9"/>
                </a:cxn>
                <a:cxn ang="0">
                  <a:pos x="T10" y="T11"/>
                </a:cxn>
              </a:cxnLst>
              <a:rect l="0" t="0" r="r" b="b"/>
              <a:pathLst>
                <a:path w="68" h="91">
                  <a:moveTo>
                    <a:pt x="45" y="90"/>
                  </a:moveTo>
                  <a:lnTo>
                    <a:pt x="45" y="90"/>
                  </a:lnTo>
                  <a:cubicBezTo>
                    <a:pt x="34" y="79"/>
                    <a:pt x="34" y="56"/>
                    <a:pt x="11" y="67"/>
                  </a:cubicBezTo>
                  <a:cubicBezTo>
                    <a:pt x="0" y="67"/>
                    <a:pt x="34" y="45"/>
                    <a:pt x="34" y="22"/>
                  </a:cubicBezTo>
                  <a:cubicBezTo>
                    <a:pt x="45" y="0"/>
                    <a:pt x="67" y="45"/>
                    <a:pt x="67" y="56"/>
                  </a:cubicBezTo>
                  <a:cubicBezTo>
                    <a:pt x="67" y="79"/>
                    <a:pt x="56" y="90"/>
                    <a:pt x="45" y="9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4" name="Freeform 92"/>
            <p:cNvSpPr>
              <a:spLocks noChangeArrowheads="1"/>
            </p:cNvSpPr>
            <p:nvPr/>
          </p:nvSpPr>
          <p:spPr bwMode="auto">
            <a:xfrm>
              <a:off x="2844800" y="2944813"/>
              <a:ext cx="41275" cy="41275"/>
            </a:xfrm>
            <a:custGeom>
              <a:avLst/>
              <a:gdLst>
                <a:gd name="T0" fmla="*/ 67 w 113"/>
                <a:gd name="T1" fmla="*/ 112 h 113"/>
                <a:gd name="T2" fmla="*/ 67 w 113"/>
                <a:gd name="T3" fmla="*/ 112 h 113"/>
                <a:gd name="T4" fmla="*/ 56 w 113"/>
                <a:gd name="T5" fmla="*/ 101 h 113"/>
                <a:gd name="T6" fmla="*/ 33 w 113"/>
                <a:gd name="T7" fmla="*/ 90 h 113"/>
                <a:gd name="T8" fmla="*/ 33 w 113"/>
                <a:gd name="T9" fmla="*/ 90 h 113"/>
                <a:gd name="T10" fmla="*/ 11 w 113"/>
                <a:gd name="T11" fmla="*/ 79 h 113"/>
                <a:gd name="T12" fmla="*/ 22 w 113"/>
                <a:gd name="T13" fmla="*/ 34 h 113"/>
                <a:gd name="T14" fmla="*/ 33 w 113"/>
                <a:gd name="T15" fmla="*/ 11 h 113"/>
                <a:gd name="T16" fmla="*/ 67 w 113"/>
                <a:gd name="T17" fmla="*/ 0 h 113"/>
                <a:gd name="T18" fmla="*/ 89 w 113"/>
                <a:gd name="T19" fmla="*/ 11 h 113"/>
                <a:gd name="T20" fmla="*/ 112 w 113"/>
                <a:gd name="T21" fmla="*/ 56 h 113"/>
                <a:gd name="T22" fmla="*/ 67 w 113"/>
                <a:gd name="T23"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13">
                  <a:moveTo>
                    <a:pt x="67" y="112"/>
                  </a:moveTo>
                  <a:lnTo>
                    <a:pt x="67" y="112"/>
                  </a:lnTo>
                  <a:cubicBezTo>
                    <a:pt x="67" y="112"/>
                    <a:pt x="56" y="112"/>
                    <a:pt x="56" y="101"/>
                  </a:cubicBezTo>
                  <a:cubicBezTo>
                    <a:pt x="44" y="101"/>
                    <a:pt x="44" y="90"/>
                    <a:pt x="33" y="90"/>
                  </a:cubicBezTo>
                  <a:lnTo>
                    <a:pt x="33" y="90"/>
                  </a:lnTo>
                  <a:cubicBezTo>
                    <a:pt x="22" y="90"/>
                    <a:pt x="11" y="79"/>
                    <a:pt x="11" y="79"/>
                  </a:cubicBezTo>
                  <a:cubicBezTo>
                    <a:pt x="0" y="56"/>
                    <a:pt x="11" y="45"/>
                    <a:pt x="22" y="34"/>
                  </a:cubicBezTo>
                  <a:cubicBezTo>
                    <a:pt x="33" y="34"/>
                    <a:pt x="33" y="22"/>
                    <a:pt x="33" y="11"/>
                  </a:cubicBezTo>
                  <a:cubicBezTo>
                    <a:pt x="44" y="0"/>
                    <a:pt x="56" y="0"/>
                    <a:pt x="67" y="0"/>
                  </a:cubicBezTo>
                  <a:cubicBezTo>
                    <a:pt x="67" y="0"/>
                    <a:pt x="78" y="0"/>
                    <a:pt x="89" y="11"/>
                  </a:cubicBezTo>
                  <a:cubicBezTo>
                    <a:pt x="101" y="22"/>
                    <a:pt x="112" y="45"/>
                    <a:pt x="112" y="56"/>
                  </a:cubicBezTo>
                  <a:cubicBezTo>
                    <a:pt x="101" y="90"/>
                    <a:pt x="89" y="112"/>
                    <a:pt x="67" y="112"/>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5" name="Freeform 93"/>
            <p:cNvSpPr>
              <a:spLocks noChangeArrowheads="1"/>
            </p:cNvSpPr>
            <p:nvPr/>
          </p:nvSpPr>
          <p:spPr bwMode="auto">
            <a:xfrm>
              <a:off x="2784475" y="2855913"/>
              <a:ext cx="23813" cy="52387"/>
            </a:xfrm>
            <a:custGeom>
              <a:avLst/>
              <a:gdLst>
                <a:gd name="T0" fmla="*/ 22 w 68"/>
                <a:gd name="T1" fmla="*/ 146 h 147"/>
                <a:gd name="T2" fmla="*/ 22 w 68"/>
                <a:gd name="T3" fmla="*/ 146 h 147"/>
                <a:gd name="T4" fmla="*/ 11 w 68"/>
                <a:gd name="T5" fmla="*/ 102 h 147"/>
                <a:gd name="T6" fmla="*/ 33 w 68"/>
                <a:gd name="T7" fmla="*/ 12 h 147"/>
                <a:gd name="T8" fmla="*/ 67 w 68"/>
                <a:gd name="T9" fmla="*/ 45 h 147"/>
                <a:gd name="T10" fmla="*/ 22 w 68"/>
                <a:gd name="T11" fmla="*/ 146 h 147"/>
              </a:gdLst>
              <a:ahLst/>
              <a:cxnLst>
                <a:cxn ang="0">
                  <a:pos x="T0" y="T1"/>
                </a:cxn>
                <a:cxn ang="0">
                  <a:pos x="T2" y="T3"/>
                </a:cxn>
                <a:cxn ang="0">
                  <a:pos x="T4" y="T5"/>
                </a:cxn>
                <a:cxn ang="0">
                  <a:pos x="T6" y="T7"/>
                </a:cxn>
                <a:cxn ang="0">
                  <a:pos x="T8" y="T9"/>
                </a:cxn>
                <a:cxn ang="0">
                  <a:pos x="T10" y="T11"/>
                </a:cxn>
              </a:cxnLst>
              <a:rect l="0" t="0" r="r" b="b"/>
              <a:pathLst>
                <a:path w="68" h="147">
                  <a:moveTo>
                    <a:pt x="22" y="146"/>
                  </a:moveTo>
                  <a:lnTo>
                    <a:pt x="22" y="146"/>
                  </a:lnTo>
                  <a:cubicBezTo>
                    <a:pt x="11" y="146"/>
                    <a:pt x="0" y="135"/>
                    <a:pt x="11" y="102"/>
                  </a:cubicBezTo>
                  <a:cubicBezTo>
                    <a:pt x="22" y="68"/>
                    <a:pt x="33" y="34"/>
                    <a:pt x="33" y="12"/>
                  </a:cubicBezTo>
                  <a:cubicBezTo>
                    <a:pt x="33" y="0"/>
                    <a:pt x="67" y="12"/>
                    <a:pt x="67" y="45"/>
                  </a:cubicBezTo>
                  <a:cubicBezTo>
                    <a:pt x="67" y="90"/>
                    <a:pt x="56" y="146"/>
                    <a:pt x="22" y="146"/>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6" name="Freeform 94"/>
            <p:cNvSpPr>
              <a:spLocks noChangeArrowheads="1"/>
            </p:cNvSpPr>
            <p:nvPr/>
          </p:nvSpPr>
          <p:spPr bwMode="auto">
            <a:xfrm>
              <a:off x="2776538" y="2852738"/>
              <a:ext cx="41275" cy="65087"/>
            </a:xfrm>
            <a:custGeom>
              <a:avLst/>
              <a:gdLst>
                <a:gd name="T0" fmla="*/ 45 w 113"/>
                <a:gd name="T1" fmla="*/ 180 h 181"/>
                <a:gd name="T2" fmla="*/ 45 w 113"/>
                <a:gd name="T3" fmla="*/ 180 h 181"/>
                <a:gd name="T4" fmla="*/ 11 w 113"/>
                <a:gd name="T5" fmla="*/ 169 h 181"/>
                <a:gd name="T6" fmla="*/ 11 w 113"/>
                <a:gd name="T7" fmla="*/ 113 h 181"/>
                <a:gd name="T8" fmla="*/ 23 w 113"/>
                <a:gd name="T9" fmla="*/ 56 h 181"/>
                <a:gd name="T10" fmla="*/ 34 w 113"/>
                <a:gd name="T11" fmla="*/ 23 h 181"/>
                <a:gd name="T12" fmla="*/ 68 w 113"/>
                <a:gd name="T13" fmla="*/ 0 h 181"/>
                <a:gd name="T14" fmla="*/ 112 w 113"/>
                <a:gd name="T15" fmla="*/ 56 h 181"/>
                <a:gd name="T16" fmla="*/ 56 w 113"/>
                <a:gd name="T17" fmla="*/ 180 h 181"/>
                <a:gd name="T18" fmla="*/ 45 w 113"/>
                <a:gd name="T19" fmla="*/ 180 h 181"/>
                <a:gd name="T20" fmla="*/ 68 w 113"/>
                <a:gd name="T21" fmla="*/ 56 h 181"/>
                <a:gd name="T22" fmla="*/ 68 w 113"/>
                <a:gd name="T23" fmla="*/ 56 h 181"/>
                <a:gd name="T24" fmla="*/ 68 w 113"/>
                <a:gd name="T25" fmla="*/ 79 h 181"/>
                <a:gd name="T26" fmla="*/ 56 w 113"/>
                <a:gd name="T27" fmla="*/ 124 h 181"/>
                <a:gd name="T28" fmla="*/ 45 w 113"/>
                <a:gd name="T29" fmla="*/ 135 h 181"/>
                <a:gd name="T30" fmla="*/ 68 w 113"/>
                <a:gd name="T31" fmla="*/ 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81">
                  <a:moveTo>
                    <a:pt x="45" y="180"/>
                  </a:moveTo>
                  <a:lnTo>
                    <a:pt x="45" y="180"/>
                  </a:lnTo>
                  <a:cubicBezTo>
                    <a:pt x="34" y="180"/>
                    <a:pt x="23" y="169"/>
                    <a:pt x="11" y="169"/>
                  </a:cubicBezTo>
                  <a:cubicBezTo>
                    <a:pt x="0" y="146"/>
                    <a:pt x="0" y="124"/>
                    <a:pt x="11" y="113"/>
                  </a:cubicBezTo>
                  <a:cubicBezTo>
                    <a:pt x="11" y="90"/>
                    <a:pt x="23" y="79"/>
                    <a:pt x="23" y="56"/>
                  </a:cubicBezTo>
                  <a:cubicBezTo>
                    <a:pt x="34" y="45"/>
                    <a:pt x="34" y="34"/>
                    <a:pt x="34" y="23"/>
                  </a:cubicBezTo>
                  <a:cubicBezTo>
                    <a:pt x="34" y="11"/>
                    <a:pt x="56" y="0"/>
                    <a:pt x="68" y="0"/>
                  </a:cubicBezTo>
                  <a:cubicBezTo>
                    <a:pt x="90" y="0"/>
                    <a:pt x="112" y="23"/>
                    <a:pt x="112" y="56"/>
                  </a:cubicBezTo>
                  <a:cubicBezTo>
                    <a:pt x="112" y="113"/>
                    <a:pt x="101" y="180"/>
                    <a:pt x="56" y="180"/>
                  </a:cubicBezTo>
                  <a:cubicBezTo>
                    <a:pt x="45" y="180"/>
                    <a:pt x="45" y="180"/>
                    <a:pt x="45" y="180"/>
                  </a:cubicBezTo>
                  <a:close/>
                  <a:moveTo>
                    <a:pt x="68" y="56"/>
                  </a:moveTo>
                  <a:lnTo>
                    <a:pt x="68" y="56"/>
                  </a:lnTo>
                  <a:cubicBezTo>
                    <a:pt x="68" y="68"/>
                    <a:pt x="68" y="68"/>
                    <a:pt x="68" y="79"/>
                  </a:cubicBezTo>
                  <a:cubicBezTo>
                    <a:pt x="68" y="90"/>
                    <a:pt x="56" y="101"/>
                    <a:pt x="56" y="124"/>
                  </a:cubicBezTo>
                  <a:cubicBezTo>
                    <a:pt x="45" y="124"/>
                    <a:pt x="45" y="135"/>
                    <a:pt x="45" y="135"/>
                  </a:cubicBezTo>
                  <a:cubicBezTo>
                    <a:pt x="56" y="135"/>
                    <a:pt x="68" y="101"/>
                    <a:pt x="68" y="56"/>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7" name="Freeform 95"/>
            <p:cNvSpPr>
              <a:spLocks noChangeArrowheads="1"/>
            </p:cNvSpPr>
            <p:nvPr/>
          </p:nvSpPr>
          <p:spPr bwMode="auto">
            <a:xfrm>
              <a:off x="2949575" y="3235325"/>
              <a:ext cx="28575" cy="57150"/>
            </a:xfrm>
            <a:custGeom>
              <a:avLst/>
              <a:gdLst>
                <a:gd name="T0" fmla="*/ 56 w 80"/>
                <a:gd name="T1" fmla="*/ 45 h 158"/>
                <a:gd name="T2" fmla="*/ 56 w 80"/>
                <a:gd name="T3" fmla="*/ 45 h 158"/>
                <a:gd name="T4" fmla="*/ 22 w 80"/>
                <a:gd name="T5" fmla="*/ 0 h 158"/>
                <a:gd name="T6" fmla="*/ 0 w 80"/>
                <a:gd name="T7" fmla="*/ 56 h 158"/>
                <a:gd name="T8" fmla="*/ 22 w 80"/>
                <a:gd name="T9" fmla="*/ 157 h 158"/>
                <a:gd name="T10" fmla="*/ 67 w 80"/>
                <a:gd name="T11" fmla="*/ 90 h 158"/>
                <a:gd name="T12" fmla="*/ 56 w 80"/>
                <a:gd name="T13" fmla="*/ 45 h 158"/>
              </a:gdLst>
              <a:ahLst/>
              <a:cxnLst>
                <a:cxn ang="0">
                  <a:pos x="T0" y="T1"/>
                </a:cxn>
                <a:cxn ang="0">
                  <a:pos x="T2" y="T3"/>
                </a:cxn>
                <a:cxn ang="0">
                  <a:pos x="T4" y="T5"/>
                </a:cxn>
                <a:cxn ang="0">
                  <a:pos x="T6" y="T7"/>
                </a:cxn>
                <a:cxn ang="0">
                  <a:pos x="T8" y="T9"/>
                </a:cxn>
                <a:cxn ang="0">
                  <a:pos x="T10" y="T11"/>
                </a:cxn>
                <a:cxn ang="0">
                  <a:pos x="T12" y="T13"/>
                </a:cxn>
              </a:cxnLst>
              <a:rect l="0" t="0" r="r" b="b"/>
              <a:pathLst>
                <a:path w="80" h="158">
                  <a:moveTo>
                    <a:pt x="56" y="45"/>
                  </a:moveTo>
                  <a:lnTo>
                    <a:pt x="56" y="45"/>
                  </a:lnTo>
                  <a:cubicBezTo>
                    <a:pt x="34" y="22"/>
                    <a:pt x="34" y="11"/>
                    <a:pt x="22" y="0"/>
                  </a:cubicBezTo>
                  <a:cubicBezTo>
                    <a:pt x="0" y="0"/>
                    <a:pt x="0" y="22"/>
                    <a:pt x="0" y="56"/>
                  </a:cubicBezTo>
                  <a:cubicBezTo>
                    <a:pt x="11" y="79"/>
                    <a:pt x="0" y="157"/>
                    <a:pt x="22" y="157"/>
                  </a:cubicBezTo>
                  <a:cubicBezTo>
                    <a:pt x="45" y="146"/>
                    <a:pt x="45" y="112"/>
                    <a:pt x="67" y="90"/>
                  </a:cubicBezTo>
                  <a:cubicBezTo>
                    <a:pt x="79" y="67"/>
                    <a:pt x="56" y="56"/>
                    <a:pt x="56" y="45"/>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8" name="Freeform 96"/>
            <p:cNvSpPr>
              <a:spLocks noChangeArrowheads="1"/>
            </p:cNvSpPr>
            <p:nvPr/>
          </p:nvSpPr>
          <p:spPr bwMode="auto">
            <a:xfrm>
              <a:off x="2941638" y="3227388"/>
              <a:ext cx="44450" cy="73025"/>
            </a:xfrm>
            <a:custGeom>
              <a:avLst/>
              <a:gdLst>
                <a:gd name="T0" fmla="*/ 44 w 124"/>
                <a:gd name="T1" fmla="*/ 202 h 203"/>
                <a:gd name="T2" fmla="*/ 44 w 124"/>
                <a:gd name="T3" fmla="*/ 202 h 203"/>
                <a:gd name="T4" fmla="*/ 44 w 124"/>
                <a:gd name="T5" fmla="*/ 202 h 203"/>
                <a:gd name="T6" fmla="*/ 11 w 124"/>
                <a:gd name="T7" fmla="*/ 113 h 203"/>
                <a:gd name="T8" fmla="*/ 11 w 124"/>
                <a:gd name="T9" fmla="*/ 79 h 203"/>
                <a:gd name="T10" fmla="*/ 11 w 124"/>
                <a:gd name="T11" fmla="*/ 12 h 203"/>
                <a:gd name="T12" fmla="*/ 44 w 124"/>
                <a:gd name="T13" fmla="*/ 0 h 203"/>
                <a:gd name="T14" fmla="*/ 78 w 124"/>
                <a:gd name="T15" fmla="*/ 34 h 203"/>
                <a:gd name="T16" fmla="*/ 89 w 124"/>
                <a:gd name="T17" fmla="*/ 57 h 203"/>
                <a:gd name="T18" fmla="*/ 89 w 124"/>
                <a:gd name="T19" fmla="*/ 57 h 203"/>
                <a:gd name="T20" fmla="*/ 101 w 124"/>
                <a:gd name="T21" fmla="*/ 124 h 203"/>
                <a:gd name="T22" fmla="*/ 89 w 124"/>
                <a:gd name="T23" fmla="*/ 146 h 203"/>
                <a:gd name="T24" fmla="*/ 56 w 124"/>
                <a:gd name="T25" fmla="*/ 202 h 203"/>
                <a:gd name="T26" fmla="*/ 44 w 124"/>
                <a:gd name="T27" fmla="*/ 202 h 203"/>
                <a:gd name="T28" fmla="*/ 44 w 124"/>
                <a:gd name="T29" fmla="*/ 68 h 203"/>
                <a:gd name="T30" fmla="*/ 44 w 124"/>
                <a:gd name="T31" fmla="*/ 68 h 203"/>
                <a:gd name="T32" fmla="*/ 56 w 124"/>
                <a:gd name="T33" fmla="*/ 113 h 203"/>
                <a:gd name="T34" fmla="*/ 56 w 124"/>
                <a:gd name="T35" fmla="*/ 124 h 203"/>
                <a:gd name="T36" fmla="*/ 67 w 124"/>
                <a:gd name="T37" fmla="*/ 102 h 203"/>
                <a:gd name="T38" fmla="*/ 67 w 124"/>
                <a:gd name="T39" fmla="*/ 102 h 203"/>
                <a:gd name="T40" fmla="*/ 67 w 124"/>
                <a:gd name="T41" fmla="*/ 90 h 203"/>
                <a:gd name="T42" fmla="*/ 56 w 124"/>
                <a:gd name="T43" fmla="*/ 79 h 203"/>
                <a:gd name="T44" fmla="*/ 44 w 124"/>
                <a:gd name="T45" fmla="*/ 6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203">
                  <a:moveTo>
                    <a:pt x="44" y="202"/>
                  </a:moveTo>
                  <a:lnTo>
                    <a:pt x="44" y="202"/>
                  </a:lnTo>
                  <a:lnTo>
                    <a:pt x="44" y="202"/>
                  </a:lnTo>
                  <a:cubicBezTo>
                    <a:pt x="11" y="202"/>
                    <a:pt x="11" y="158"/>
                    <a:pt x="11" y="113"/>
                  </a:cubicBezTo>
                  <a:cubicBezTo>
                    <a:pt x="11" y="102"/>
                    <a:pt x="11" y="90"/>
                    <a:pt x="11" y="79"/>
                  </a:cubicBezTo>
                  <a:cubicBezTo>
                    <a:pt x="0" y="45"/>
                    <a:pt x="0" y="34"/>
                    <a:pt x="11" y="12"/>
                  </a:cubicBezTo>
                  <a:cubicBezTo>
                    <a:pt x="22" y="12"/>
                    <a:pt x="33" y="0"/>
                    <a:pt x="44" y="0"/>
                  </a:cubicBezTo>
                  <a:cubicBezTo>
                    <a:pt x="67" y="12"/>
                    <a:pt x="78" y="23"/>
                    <a:pt x="78" y="34"/>
                  </a:cubicBezTo>
                  <a:cubicBezTo>
                    <a:pt x="78" y="45"/>
                    <a:pt x="89" y="45"/>
                    <a:pt x="89" y="57"/>
                  </a:cubicBezTo>
                  <a:lnTo>
                    <a:pt x="89" y="57"/>
                  </a:lnTo>
                  <a:cubicBezTo>
                    <a:pt x="112" y="79"/>
                    <a:pt x="123" y="102"/>
                    <a:pt x="101" y="124"/>
                  </a:cubicBezTo>
                  <a:cubicBezTo>
                    <a:pt x="101" y="135"/>
                    <a:pt x="89" y="146"/>
                    <a:pt x="89" y="146"/>
                  </a:cubicBezTo>
                  <a:cubicBezTo>
                    <a:pt x="89" y="169"/>
                    <a:pt x="78" y="191"/>
                    <a:pt x="56" y="202"/>
                  </a:cubicBezTo>
                  <a:lnTo>
                    <a:pt x="44" y="202"/>
                  </a:lnTo>
                  <a:close/>
                  <a:moveTo>
                    <a:pt x="44" y="68"/>
                  </a:moveTo>
                  <a:lnTo>
                    <a:pt x="44" y="68"/>
                  </a:lnTo>
                  <a:cubicBezTo>
                    <a:pt x="56" y="79"/>
                    <a:pt x="56" y="102"/>
                    <a:pt x="56" y="113"/>
                  </a:cubicBezTo>
                  <a:lnTo>
                    <a:pt x="56" y="124"/>
                  </a:lnTo>
                  <a:cubicBezTo>
                    <a:pt x="56" y="113"/>
                    <a:pt x="56" y="102"/>
                    <a:pt x="67" y="102"/>
                  </a:cubicBezTo>
                  <a:lnTo>
                    <a:pt x="67" y="102"/>
                  </a:lnTo>
                  <a:cubicBezTo>
                    <a:pt x="67" y="90"/>
                    <a:pt x="67" y="90"/>
                    <a:pt x="67" y="90"/>
                  </a:cubicBezTo>
                  <a:cubicBezTo>
                    <a:pt x="56" y="90"/>
                    <a:pt x="56" y="79"/>
                    <a:pt x="56" y="79"/>
                  </a:cubicBezTo>
                  <a:cubicBezTo>
                    <a:pt x="56" y="79"/>
                    <a:pt x="56" y="79"/>
                    <a:pt x="44" y="68"/>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19" name="Freeform 97"/>
            <p:cNvSpPr>
              <a:spLocks noChangeArrowheads="1"/>
            </p:cNvSpPr>
            <p:nvPr/>
          </p:nvSpPr>
          <p:spPr bwMode="auto">
            <a:xfrm>
              <a:off x="3046413" y="3292475"/>
              <a:ext cx="49212" cy="80963"/>
            </a:xfrm>
            <a:custGeom>
              <a:avLst/>
              <a:gdLst>
                <a:gd name="T0" fmla="*/ 45 w 136"/>
                <a:gd name="T1" fmla="*/ 67 h 225"/>
                <a:gd name="T2" fmla="*/ 45 w 136"/>
                <a:gd name="T3" fmla="*/ 67 h 225"/>
                <a:gd name="T4" fmla="*/ 11 w 136"/>
                <a:gd name="T5" fmla="*/ 11 h 225"/>
                <a:gd name="T6" fmla="*/ 0 w 136"/>
                <a:gd name="T7" fmla="*/ 112 h 225"/>
                <a:gd name="T8" fmla="*/ 56 w 136"/>
                <a:gd name="T9" fmla="*/ 179 h 225"/>
                <a:gd name="T10" fmla="*/ 112 w 136"/>
                <a:gd name="T11" fmla="*/ 213 h 225"/>
                <a:gd name="T12" fmla="*/ 79 w 136"/>
                <a:gd name="T13" fmla="*/ 146 h 225"/>
                <a:gd name="T14" fmla="*/ 45 w 136"/>
                <a:gd name="T15" fmla="*/ 67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225">
                  <a:moveTo>
                    <a:pt x="45" y="67"/>
                  </a:moveTo>
                  <a:lnTo>
                    <a:pt x="45" y="67"/>
                  </a:lnTo>
                  <a:cubicBezTo>
                    <a:pt x="34" y="56"/>
                    <a:pt x="34" y="11"/>
                    <a:pt x="11" y="11"/>
                  </a:cubicBezTo>
                  <a:cubicBezTo>
                    <a:pt x="0" y="0"/>
                    <a:pt x="0" y="101"/>
                    <a:pt x="0" y="112"/>
                  </a:cubicBezTo>
                  <a:cubicBezTo>
                    <a:pt x="0" y="134"/>
                    <a:pt x="56" y="157"/>
                    <a:pt x="56" y="179"/>
                  </a:cubicBezTo>
                  <a:cubicBezTo>
                    <a:pt x="56" y="202"/>
                    <a:pt x="101" y="224"/>
                    <a:pt x="112" y="213"/>
                  </a:cubicBezTo>
                  <a:cubicBezTo>
                    <a:pt x="135" y="191"/>
                    <a:pt x="101" y="157"/>
                    <a:pt x="79" y="146"/>
                  </a:cubicBezTo>
                  <a:cubicBezTo>
                    <a:pt x="67" y="123"/>
                    <a:pt x="45" y="67"/>
                    <a:pt x="45" y="67"/>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0" name="Freeform 98"/>
            <p:cNvSpPr>
              <a:spLocks noChangeArrowheads="1"/>
            </p:cNvSpPr>
            <p:nvPr/>
          </p:nvSpPr>
          <p:spPr bwMode="auto">
            <a:xfrm>
              <a:off x="3038475" y="3289300"/>
              <a:ext cx="60325" cy="88900"/>
            </a:xfrm>
            <a:custGeom>
              <a:avLst/>
              <a:gdLst>
                <a:gd name="T0" fmla="*/ 123 w 169"/>
                <a:gd name="T1" fmla="*/ 246 h 247"/>
                <a:gd name="T2" fmla="*/ 123 w 169"/>
                <a:gd name="T3" fmla="*/ 246 h 247"/>
                <a:gd name="T4" fmla="*/ 123 w 169"/>
                <a:gd name="T5" fmla="*/ 246 h 247"/>
                <a:gd name="T6" fmla="*/ 56 w 169"/>
                <a:gd name="T7" fmla="*/ 190 h 247"/>
                <a:gd name="T8" fmla="*/ 33 w 169"/>
                <a:gd name="T9" fmla="*/ 168 h 247"/>
                <a:gd name="T10" fmla="*/ 0 w 169"/>
                <a:gd name="T11" fmla="*/ 134 h 247"/>
                <a:gd name="T12" fmla="*/ 22 w 169"/>
                <a:gd name="T13" fmla="*/ 11 h 247"/>
                <a:gd name="T14" fmla="*/ 33 w 169"/>
                <a:gd name="T15" fmla="*/ 0 h 247"/>
                <a:gd name="T16" fmla="*/ 44 w 169"/>
                <a:gd name="T17" fmla="*/ 0 h 247"/>
                <a:gd name="T18" fmla="*/ 78 w 169"/>
                <a:gd name="T19" fmla="*/ 44 h 247"/>
                <a:gd name="T20" fmla="*/ 89 w 169"/>
                <a:gd name="T21" fmla="*/ 67 h 247"/>
                <a:gd name="T22" fmla="*/ 89 w 169"/>
                <a:gd name="T23" fmla="*/ 67 h 247"/>
                <a:gd name="T24" fmla="*/ 89 w 169"/>
                <a:gd name="T25" fmla="*/ 67 h 247"/>
                <a:gd name="T26" fmla="*/ 112 w 169"/>
                <a:gd name="T27" fmla="*/ 134 h 247"/>
                <a:gd name="T28" fmla="*/ 168 w 169"/>
                <a:gd name="T29" fmla="*/ 202 h 247"/>
                <a:gd name="T30" fmla="*/ 157 w 169"/>
                <a:gd name="T31" fmla="*/ 235 h 247"/>
                <a:gd name="T32" fmla="*/ 123 w 169"/>
                <a:gd name="T33" fmla="*/ 246 h 247"/>
                <a:gd name="T34" fmla="*/ 89 w 169"/>
                <a:gd name="T35" fmla="*/ 168 h 247"/>
                <a:gd name="T36" fmla="*/ 89 w 169"/>
                <a:gd name="T37" fmla="*/ 168 h 247"/>
                <a:gd name="T38" fmla="*/ 101 w 169"/>
                <a:gd name="T39" fmla="*/ 190 h 247"/>
                <a:gd name="T40" fmla="*/ 123 w 169"/>
                <a:gd name="T41" fmla="*/ 202 h 247"/>
                <a:gd name="T42" fmla="*/ 123 w 169"/>
                <a:gd name="T43" fmla="*/ 202 h 247"/>
                <a:gd name="T44" fmla="*/ 89 w 169"/>
                <a:gd name="T45" fmla="*/ 168 h 247"/>
                <a:gd name="T46" fmla="*/ 44 w 169"/>
                <a:gd name="T47" fmla="*/ 123 h 247"/>
                <a:gd name="T48" fmla="*/ 44 w 169"/>
                <a:gd name="T49" fmla="*/ 123 h 247"/>
                <a:gd name="T50" fmla="*/ 56 w 169"/>
                <a:gd name="T51" fmla="*/ 134 h 247"/>
                <a:gd name="T52" fmla="*/ 67 w 169"/>
                <a:gd name="T53" fmla="*/ 145 h 247"/>
                <a:gd name="T54" fmla="*/ 44 w 169"/>
                <a:gd name="T55" fmla="*/ 89 h 247"/>
                <a:gd name="T56" fmla="*/ 44 w 169"/>
                <a:gd name="T57" fmla="*/ 78 h 247"/>
                <a:gd name="T58" fmla="*/ 44 w 169"/>
                <a:gd name="T59" fmla="*/ 12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9" h="247">
                  <a:moveTo>
                    <a:pt x="123" y="246"/>
                  </a:moveTo>
                  <a:lnTo>
                    <a:pt x="123" y="246"/>
                  </a:lnTo>
                  <a:lnTo>
                    <a:pt x="123" y="246"/>
                  </a:lnTo>
                  <a:cubicBezTo>
                    <a:pt x="89" y="246"/>
                    <a:pt x="56" y="224"/>
                    <a:pt x="56" y="190"/>
                  </a:cubicBezTo>
                  <a:cubicBezTo>
                    <a:pt x="56" y="190"/>
                    <a:pt x="44" y="179"/>
                    <a:pt x="33" y="168"/>
                  </a:cubicBezTo>
                  <a:cubicBezTo>
                    <a:pt x="11" y="157"/>
                    <a:pt x="0" y="145"/>
                    <a:pt x="0" y="134"/>
                  </a:cubicBezTo>
                  <a:cubicBezTo>
                    <a:pt x="0" y="112"/>
                    <a:pt x="0" y="33"/>
                    <a:pt x="22" y="11"/>
                  </a:cubicBezTo>
                  <a:cubicBezTo>
                    <a:pt x="22" y="0"/>
                    <a:pt x="33" y="0"/>
                    <a:pt x="33" y="0"/>
                  </a:cubicBezTo>
                  <a:cubicBezTo>
                    <a:pt x="44" y="0"/>
                    <a:pt x="44" y="0"/>
                    <a:pt x="44" y="0"/>
                  </a:cubicBezTo>
                  <a:cubicBezTo>
                    <a:pt x="67" y="0"/>
                    <a:pt x="67" y="22"/>
                    <a:pt x="78" y="44"/>
                  </a:cubicBezTo>
                  <a:cubicBezTo>
                    <a:pt x="78" y="56"/>
                    <a:pt x="78" y="67"/>
                    <a:pt x="89" y="67"/>
                  </a:cubicBezTo>
                  <a:lnTo>
                    <a:pt x="89" y="67"/>
                  </a:lnTo>
                  <a:lnTo>
                    <a:pt x="89" y="67"/>
                  </a:lnTo>
                  <a:cubicBezTo>
                    <a:pt x="101" y="100"/>
                    <a:pt x="112" y="123"/>
                    <a:pt x="112" y="134"/>
                  </a:cubicBezTo>
                  <a:cubicBezTo>
                    <a:pt x="123" y="145"/>
                    <a:pt x="168" y="179"/>
                    <a:pt x="168" y="202"/>
                  </a:cubicBezTo>
                  <a:cubicBezTo>
                    <a:pt x="168" y="213"/>
                    <a:pt x="168" y="224"/>
                    <a:pt x="157" y="235"/>
                  </a:cubicBezTo>
                  <a:cubicBezTo>
                    <a:pt x="146" y="246"/>
                    <a:pt x="134" y="246"/>
                    <a:pt x="123" y="246"/>
                  </a:cubicBezTo>
                  <a:close/>
                  <a:moveTo>
                    <a:pt x="89" y="168"/>
                  </a:moveTo>
                  <a:lnTo>
                    <a:pt x="89" y="168"/>
                  </a:lnTo>
                  <a:cubicBezTo>
                    <a:pt x="101" y="179"/>
                    <a:pt x="101" y="190"/>
                    <a:pt x="101" y="190"/>
                  </a:cubicBezTo>
                  <a:cubicBezTo>
                    <a:pt x="101" y="202"/>
                    <a:pt x="112" y="202"/>
                    <a:pt x="123" y="202"/>
                  </a:cubicBezTo>
                  <a:lnTo>
                    <a:pt x="123" y="202"/>
                  </a:lnTo>
                  <a:cubicBezTo>
                    <a:pt x="123" y="202"/>
                    <a:pt x="112" y="190"/>
                    <a:pt x="89" y="168"/>
                  </a:cubicBezTo>
                  <a:close/>
                  <a:moveTo>
                    <a:pt x="44" y="123"/>
                  </a:moveTo>
                  <a:lnTo>
                    <a:pt x="44" y="123"/>
                  </a:lnTo>
                  <a:lnTo>
                    <a:pt x="56" y="134"/>
                  </a:lnTo>
                  <a:cubicBezTo>
                    <a:pt x="67" y="145"/>
                    <a:pt x="67" y="145"/>
                    <a:pt x="67" y="145"/>
                  </a:cubicBezTo>
                  <a:cubicBezTo>
                    <a:pt x="56" y="123"/>
                    <a:pt x="56" y="100"/>
                    <a:pt x="44" y="89"/>
                  </a:cubicBezTo>
                  <a:lnTo>
                    <a:pt x="44" y="78"/>
                  </a:lnTo>
                  <a:cubicBezTo>
                    <a:pt x="44" y="100"/>
                    <a:pt x="44" y="112"/>
                    <a:pt x="44" y="123"/>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1" name="Freeform 99"/>
            <p:cNvSpPr>
              <a:spLocks noChangeArrowheads="1"/>
            </p:cNvSpPr>
            <p:nvPr/>
          </p:nvSpPr>
          <p:spPr bwMode="auto">
            <a:xfrm>
              <a:off x="1881188" y="2182813"/>
              <a:ext cx="65087" cy="112712"/>
            </a:xfrm>
            <a:custGeom>
              <a:avLst/>
              <a:gdLst>
                <a:gd name="T0" fmla="*/ 112 w 181"/>
                <a:gd name="T1" fmla="*/ 22 h 315"/>
                <a:gd name="T2" fmla="*/ 112 w 181"/>
                <a:gd name="T3" fmla="*/ 22 h 315"/>
                <a:gd name="T4" fmla="*/ 146 w 181"/>
                <a:gd name="T5" fmla="*/ 101 h 315"/>
                <a:gd name="T6" fmla="*/ 135 w 181"/>
                <a:gd name="T7" fmla="*/ 224 h 315"/>
                <a:gd name="T8" fmla="*/ 112 w 181"/>
                <a:gd name="T9" fmla="*/ 280 h 315"/>
                <a:gd name="T10" fmla="*/ 34 w 181"/>
                <a:gd name="T11" fmla="*/ 236 h 315"/>
                <a:gd name="T12" fmla="*/ 67 w 181"/>
                <a:gd name="T13" fmla="*/ 180 h 315"/>
                <a:gd name="T14" fmla="*/ 90 w 181"/>
                <a:gd name="T15" fmla="*/ 67 h 315"/>
                <a:gd name="T16" fmla="*/ 112 w 181"/>
                <a:gd name="T17" fmla="*/ 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15">
                  <a:moveTo>
                    <a:pt x="112" y="22"/>
                  </a:moveTo>
                  <a:lnTo>
                    <a:pt x="112" y="22"/>
                  </a:lnTo>
                  <a:cubicBezTo>
                    <a:pt x="112" y="45"/>
                    <a:pt x="123" y="78"/>
                    <a:pt x="146" y="101"/>
                  </a:cubicBezTo>
                  <a:cubicBezTo>
                    <a:pt x="180" y="112"/>
                    <a:pt x="135" y="191"/>
                    <a:pt x="135" y="224"/>
                  </a:cubicBezTo>
                  <a:cubicBezTo>
                    <a:pt x="135" y="258"/>
                    <a:pt x="146" y="314"/>
                    <a:pt x="112" y="280"/>
                  </a:cubicBezTo>
                  <a:cubicBezTo>
                    <a:pt x="79" y="247"/>
                    <a:pt x="56" y="236"/>
                    <a:pt x="34" y="236"/>
                  </a:cubicBezTo>
                  <a:cubicBezTo>
                    <a:pt x="0" y="236"/>
                    <a:pt x="45" y="202"/>
                    <a:pt x="67" y="180"/>
                  </a:cubicBezTo>
                  <a:cubicBezTo>
                    <a:pt x="101" y="146"/>
                    <a:pt x="112" y="101"/>
                    <a:pt x="90" y="67"/>
                  </a:cubicBezTo>
                  <a:cubicBezTo>
                    <a:pt x="67" y="22"/>
                    <a:pt x="112" y="0"/>
                    <a:pt x="112" y="22"/>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2" name="Freeform 100"/>
            <p:cNvSpPr>
              <a:spLocks noChangeArrowheads="1"/>
            </p:cNvSpPr>
            <p:nvPr/>
          </p:nvSpPr>
          <p:spPr bwMode="auto">
            <a:xfrm>
              <a:off x="1876425" y="2179638"/>
              <a:ext cx="77788" cy="117475"/>
            </a:xfrm>
            <a:custGeom>
              <a:avLst/>
              <a:gdLst>
                <a:gd name="T0" fmla="*/ 134 w 214"/>
                <a:gd name="T1" fmla="*/ 325 h 326"/>
                <a:gd name="T2" fmla="*/ 134 w 214"/>
                <a:gd name="T3" fmla="*/ 325 h 326"/>
                <a:gd name="T4" fmla="*/ 112 w 214"/>
                <a:gd name="T5" fmla="*/ 314 h 326"/>
                <a:gd name="T6" fmla="*/ 45 w 214"/>
                <a:gd name="T7" fmla="*/ 269 h 326"/>
                <a:gd name="T8" fmla="*/ 11 w 214"/>
                <a:gd name="T9" fmla="*/ 247 h 326"/>
                <a:gd name="T10" fmla="*/ 67 w 214"/>
                <a:gd name="T11" fmla="*/ 179 h 326"/>
                <a:gd name="T12" fmla="*/ 67 w 214"/>
                <a:gd name="T13" fmla="*/ 168 h 326"/>
                <a:gd name="T14" fmla="*/ 78 w 214"/>
                <a:gd name="T15" fmla="*/ 89 h 326"/>
                <a:gd name="T16" fmla="*/ 78 w 214"/>
                <a:gd name="T17" fmla="*/ 22 h 326"/>
                <a:gd name="T18" fmla="*/ 112 w 214"/>
                <a:gd name="T19" fmla="*/ 0 h 326"/>
                <a:gd name="T20" fmla="*/ 146 w 214"/>
                <a:gd name="T21" fmla="*/ 22 h 326"/>
                <a:gd name="T22" fmla="*/ 146 w 214"/>
                <a:gd name="T23" fmla="*/ 33 h 326"/>
                <a:gd name="T24" fmla="*/ 168 w 214"/>
                <a:gd name="T25" fmla="*/ 89 h 326"/>
                <a:gd name="T26" fmla="*/ 179 w 214"/>
                <a:gd name="T27" fmla="*/ 191 h 326"/>
                <a:gd name="T28" fmla="*/ 168 w 214"/>
                <a:gd name="T29" fmla="*/ 235 h 326"/>
                <a:gd name="T30" fmla="*/ 168 w 214"/>
                <a:gd name="T31" fmla="*/ 269 h 326"/>
                <a:gd name="T32" fmla="*/ 157 w 214"/>
                <a:gd name="T33" fmla="*/ 314 h 326"/>
                <a:gd name="T34" fmla="*/ 134 w 214"/>
                <a:gd name="T35" fmla="*/ 325 h 326"/>
                <a:gd name="T36" fmla="*/ 67 w 214"/>
                <a:gd name="T37" fmla="*/ 224 h 326"/>
                <a:gd name="T38" fmla="*/ 67 w 214"/>
                <a:gd name="T39" fmla="*/ 224 h 326"/>
                <a:gd name="T40" fmla="*/ 123 w 214"/>
                <a:gd name="T41" fmla="*/ 258 h 326"/>
                <a:gd name="T42" fmla="*/ 123 w 214"/>
                <a:gd name="T43" fmla="*/ 235 h 326"/>
                <a:gd name="T44" fmla="*/ 134 w 214"/>
                <a:gd name="T45" fmla="*/ 179 h 326"/>
                <a:gd name="T46" fmla="*/ 146 w 214"/>
                <a:gd name="T47" fmla="*/ 123 h 326"/>
                <a:gd name="T48" fmla="*/ 134 w 214"/>
                <a:gd name="T49" fmla="*/ 112 h 326"/>
                <a:gd name="T50" fmla="*/ 101 w 214"/>
                <a:gd name="T51" fmla="*/ 202 h 326"/>
                <a:gd name="T52" fmla="*/ 90 w 214"/>
                <a:gd name="T53" fmla="*/ 213 h 326"/>
                <a:gd name="T54" fmla="*/ 67 w 214"/>
                <a:gd name="T55" fmla="*/ 2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4" h="326">
                  <a:moveTo>
                    <a:pt x="134" y="325"/>
                  </a:moveTo>
                  <a:lnTo>
                    <a:pt x="134" y="325"/>
                  </a:lnTo>
                  <a:cubicBezTo>
                    <a:pt x="123" y="325"/>
                    <a:pt x="112" y="314"/>
                    <a:pt x="112" y="314"/>
                  </a:cubicBezTo>
                  <a:cubicBezTo>
                    <a:pt x="78" y="280"/>
                    <a:pt x="67" y="269"/>
                    <a:pt x="45" y="269"/>
                  </a:cubicBezTo>
                  <a:cubicBezTo>
                    <a:pt x="23" y="269"/>
                    <a:pt x="11" y="258"/>
                    <a:pt x="11" y="247"/>
                  </a:cubicBezTo>
                  <a:cubicBezTo>
                    <a:pt x="0" y="224"/>
                    <a:pt x="34" y="202"/>
                    <a:pt x="67" y="179"/>
                  </a:cubicBezTo>
                  <a:cubicBezTo>
                    <a:pt x="67" y="168"/>
                    <a:pt x="67" y="168"/>
                    <a:pt x="67" y="168"/>
                  </a:cubicBezTo>
                  <a:cubicBezTo>
                    <a:pt x="90" y="145"/>
                    <a:pt x="101" y="112"/>
                    <a:pt x="78" y="89"/>
                  </a:cubicBezTo>
                  <a:cubicBezTo>
                    <a:pt x="67" y="67"/>
                    <a:pt x="67" y="45"/>
                    <a:pt x="78" y="22"/>
                  </a:cubicBezTo>
                  <a:cubicBezTo>
                    <a:pt x="90" y="11"/>
                    <a:pt x="101" y="0"/>
                    <a:pt x="112" y="0"/>
                  </a:cubicBezTo>
                  <a:cubicBezTo>
                    <a:pt x="134" y="0"/>
                    <a:pt x="146" y="11"/>
                    <a:pt x="146" y="22"/>
                  </a:cubicBezTo>
                  <a:cubicBezTo>
                    <a:pt x="146" y="33"/>
                    <a:pt x="146" y="33"/>
                    <a:pt x="146" y="33"/>
                  </a:cubicBezTo>
                  <a:cubicBezTo>
                    <a:pt x="146" y="56"/>
                    <a:pt x="157" y="78"/>
                    <a:pt x="168" y="89"/>
                  </a:cubicBezTo>
                  <a:cubicBezTo>
                    <a:pt x="213" y="112"/>
                    <a:pt x="191" y="157"/>
                    <a:pt x="179" y="191"/>
                  </a:cubicBezTo>
                  <a:cubicBezTo>
                    <a:pt x="168" y="213"/>
                    <a:pt x="168" y="224"/>
                    <a:pt x="168" y="235"/>
                  </a:cubicBezTo>
                  <a:cubicBezTo>
                    <a:pt x="168" y="247"/>
                    <a:pt x="168" y="258"/>
                    <a:pt x="168" y="269"/>
                  </a:cubicBezTo>
                  <a:cubicBezTo>
                    <a:pt x="168" y="291"/>
                    <a:pt x="168" y="302"/>
                    <a:pt x="157" y="314"/>
                  </a:cubicBezTo>
                  <a:cubicBezTo>
                    <a:pt x="157" y="325"/>
                    <a:pt x="146" y="325"/>
                    <a:pt x="134" y="325"/>
                  </a:cubicBezTo>
                  <a:close/>
                  <a:moveTo>
                    <a:pt x="67" y="224"/>
                  </a:moveTo>
                  <a:lnTo>
                    <a:pt x="67" y="224"/>
                  </a:lnTo>
                  <a:cubicBezTo>
                    <a:pt x="90" y="235"/>
                    <a:pt x="101" y="247"/>
                    <a:pt x="123" y="258"/>
                  </a:cubicBezTo>
                  <a:cubicBezTo>
                    <a:pt x="123" y="247"/>
                    <a:pt x="123" y="247"/>
                    <a:pt x="123" y="235"/>
                  </a:cubicBezTo>
                  <a:cubicBezTo>
                    <a:pt x="123" y="213"/>
                    <a:pt x="134" y="202"/>
                    <a:pt x="134" y="179"/>
                  </a:cubicBezTo>
                  <a:cubicBezTo>
                    <a:pt x="146" y="168"/>
                    <a:pt x="157" y="134"/>
                    <a:pt x="146" y="123"/>
                  </a:cubicBezTo>
                  <a:cubicBezTo>
                    <a:pt x="146" y="123"/>
                    <a:pt x="134" y="123"/>
                    <a:pt x="134" y="112"/>
                  </a:cubicBezTo>
                  <a:cubicBezTo>
                    <a:pt x="134" y="145"/>
                    <a:pt x="123" y="179"/>
                    <a:pt x="101" y="202"/>
                  </a:cubicBezTo>
                  <a:cubicBezTo>
                    <a:pt x="90" y="213"/>
                    <a:pt x="90" y="213"/>
                    <a:pt x="90" y="213"/>
                  </a:cubicBezTo>
                  <a:cubicBezTo>
                    <a:pt x="90" y="213"/>
                    <a:pt x="78" y="224"/>
                    <a:pt x="67" y="224"/>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3" name="Freeform 101"/>
            <p:cNvSpPr>
              <a:spLocks noChangeArrowheads="1"/>
            </p:cNvSpPr>
            <p:nvPr/>
          </p:nvSpPr>
          <p:spPr bwMode="auto">
            <a:xfrm>
              <a:off x="1816100" y="2195513"/>
              <a:ext cx="44450" cy="23812"/>
            </a:xfrm>
            <a:custGeom>
              <a:avLst/>
              <a:gdLst>
                <a:gd name="T0" fmla="*/ 90 w 124"/>
                <a:gd name="T1" fmla="*/ 33 h 68"/>
                <a:gd name="T2" fmla="*/ 90 w 124"/>
                <a:gd name="T3" fmla="*/ 33 h 68"/>
                <a:gd name="T4" fmla="*/ 11 w 124"/>
                <a:gd name="T5" fmla="*/ 11 h 68"/>
                <a:gd name="T6" fmla="*/ 33 w 124"/>
                <a:gd name="T7" fmla="*/ 56 h 68"/>
                <a:gd name="T8" fmla="*/ 101 w 124"/>
                <a:gd name="T9" fmla="*/ 56 h 68"/>
                <a:gd name="T10" fmla="*/ 90 w 124"/>
                <a:gd name="T11" fmla="*/ 33 h 68"/>
              </a:gdLst>
              <a:ahLst/>
              <a:cxnLst>
                <a:cxn ang="0">
                  <a:pos x="T0" y="T1"/>
                </a:cxn>
                <a:cxn ang="0">
                  <a:pos x="T2" y="T3"/>
                </a:cxn>
                <a:cxn ang="0">
                  <a:pos x="T4" y="T5"/>
                </a:cxn>
                <a:cxn ang="0">
                  <a:pos x="T6" y="T7"/>
                </a:cxn>
                <a:cxn ang="0">
                  <a:pos x="T8" y="T9"/>
                </a:cxn>
                <a:cxn ang="0">
                  <a:pos x="T10" y="T11"/>
                </a:cxn>
              </a:cxnLst>
              <a:rect l="0" t="0" r="r" b="b"/>
              <a:pathLst>
                <a:path w="124" h="68">
                  <a:moveTo>
                    <a:pt x="90" y="33"/>
                  </a:moveTo>
                  <a:lnTo>
                    <a:pt x="90" y="33"/>
                  </a:lnTo>
                  <a:cubicBezTo>
                    <a:pt x="67" y="67"/>
                    <a:pt x="22" y="0"/>
                    <a:pt x="11" y="11"/>
                  </a:cubicBezTo>
                  <a:cubicBezTo>
                    <a:pt x="0" y="22"/>
                    <a:pt x="11" y="44"/>
                    <a:pt x="33" y="56"/>
                  </a:cubicBezTo>
                  <a:cubicBezTo>
                    <a:pt x="67" y="67"/>
                    <a:pt x="90" y="67"/>
                    <a:pt x="101" y="56"/>
                  </a:cubicBezTo>
                  <a:cubicBezTo>
                    <a:pt x="123" y="33"/>
                    <a:pt x="101" y="22"/>
                    <a:pt x="90" y="33"/>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4" name="Freeform 102"/>
            <p:cNvSpPr>
              <a:spLocks noChangeArrowheads="1"/>
            </p:cNvSpPr>
            <p:nvPr/>
          </p:nvSpPr>
          <p:spPr bwMode="auto">
            <a:xfrm>
              <a:off x="1808163" y="2190750"/>
              <a:ext cx="57150" cy="36513"/>
            </a:xfrm>
            <a:custGeom>
              <a:avLst/>
              <a:gdLst>
                <a:gd name="T0" fmla="*/ 100 w 158"/>
                <a:gd name="T1" fmla="*/ 101 h 102"/>
                <a:gd name="T2" fmla="*/ 100 w 158"/>
                <a:gd name="T3" fmla="*/ 101 h 102"/>
                <a:gd name="T4" fmla="*/ 100 w 158"/>
                <a:gd name="T5" fmla="*/ 101 h 102"/>
                <a:gd name="T6" fmla="*/ 44 w 158"/>
                <a:gd name="T7" fmla="*/ 90 h 102"/>
                <a:gd name="T8" fmla="*/ 11 w 158"/>
                <a:gd name="T9" fmla="*/ 45 h 102"/>
                <a:gd name="T10" fmla="*/ 22 w 158"/>
                <a:gd name="T11" fmla="*/ 12 h 102"/>
                <a:gd name="T12" fmla="*/ 44 w 158"/>
                <a:gd name="T13" fmla="*/ 0 h 102"/>
                <a:gd name="T14" fmla="*/ 78 w 158"/>
                <a:gd name="T15" fmla="*/ 23 h 102"/>
                <a:gd name="T16" fmla="*/ 100 w 158"/>
                <a:gd name="T17" fmla="*/ 34 h 102"/>
                <a:gd name="T18" fmla="*/ 123 w 158"/>
                <a:gd name="T19" fmla="*/ 23 h 102"/>
                <a:gd name="T20" fmla="*/ 157 w 158"/>
                <a:gd name="T21" fmla="*/ 34 h 102"/>
                <a:gd name="T22" fmla="*/ 145 w 158"/>
                <a:gd name="T23" fmla="*/ 79 h 102"/>
                <a:gd name="T24" fmla="*/ 100 w 158"/>
                <a:gd name="T25"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02">
                  <a:moveTo>
                    <a:pt x="100" y="101"/>
                  </a:moveTo>
                  <a:lnTo>
                    <a:pt x="100" y="101"/>
                  </a:lnTo>
                  <a:lnTo>
                    <a:pt x="100" y="101"/>
                  </a:lnTo>
                  <a:cubicBezTo>
                    <a:pt x="78" y="101"/>
                    <a:pt x="67" y="101"/>
                    <a:pt x="44" y="90"/>
                  </a:cubicBezTo>
                  <a:cubicBezTo>
                    <a:pt x="11" y="68"/>
                    <a:pt x="11" y="56"/>
                    <a:pt x="11" y="45"/>
                  </a:cubicBezTo>
                  <a:cubicBezTo>
                    <a:pt x="0" y="34"/>
                    <a:pt x="11" y="12"/>
                    <a:pt x="22" y="12"/>
                  </a:cubicBezTo>
                  <a:cubicBezTo>
                    <a:pt x="22" y="0"/>
                    <a:pt x="33" y="0"/>
                    <a:pt x="44" y="0"/>
                  </a:cubicBezTo>
                  <a:cubicBezTo>
                    <a:pt x="55" y="0"/>
                    <a:pt x="67" y="12"/>
                    <a:pt x="78" y="23"/>
                  </a:cubicBezTo>
                  <a:cubicBezTo>
                    <a:pt x="78" y="23"/>
                    <a:pt x="89" y="34"/>
                    <a:pt x="100" y="34"/>
                  </a:cubicBezTo>
                  <a:cubicBezTo>
                    <a:pt x="100" y="23"/>
                    <a:pt x="112" y="23"/>
                    <a:pt x="123" y="23"/>
                  </a:cubicBezTo>
                  <a:cubicBezTo>
                    <a:pt x="134" y="23"/>
                    <a:pt x="145" y="23"/>
                    <a:pt x="157" y="34"/>
                  </a:cubicBezTo>
                  <a:cubicBezTo>
                    <a:pt x="157" y="56"/>
                    <a:pt x="157" y="68"/>
                    <a:pt x="145" y="79"/>
                  </a:cubicBezTo>
                  <a:cubicBezTo>
                    <a:pt x="123" y="90"/>
                    <a:pt x="112" y="101"/>
                    <a:pt x="100" y="10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5" name="Freeform 103"/>
            <p:cNvSpPr>
              <a:spLocks noChangeArrowheads="1"/>
            </p:cNvSpPr>
            <p:nvPr/>
          </p:nvSpPr>
          <p:spPr bwMode="auto">
            <a:xfrm>
              <a:off x="2305050" y="1925638"/>
              <a:ext cx="88900" cy="153987"/>
            </a:xfrm>
            <a:custGeom>
              <a:avLst/>
              <a:gdLst>
                <a:gd name="T0" fmla="*/ 135 w 247"/>
                <a:gd name="T1" fmla="*/ 101 h 427"/>
                <a:gd name="T2" fmla="*/ 135 w 247"/>
                <a:gd name="T3" fmla="*/ 101 h 427"/>
                <a:gd name="T4" fmla="*/ 56 w 247"/>
                <a:gd name="T5" fmla="*/ 11 h 427"/>
                <a:gd name="T6" fmla="*/ 34 w 247"/>
                <a:gd name="T7" fmla="*/ 112 h 427"/>
                <a:gd name="T8" fmla="*/ 146 w 247"/>
                <a:gd name="T9" fmla="*/ 269 h 427"/>
                <a:gd name="T10" fmla="*/ 213 w 247"/>
                <a:gd name="T11" fmla="*/ 403 h 427"/>
                <a:gd name="T12" fmla="*/ 235 w 247"/>
                <a:gd name="T13" fmla="*/ 359 h 427"/>
                <a:gd name="T14" fmla="*/ 235 w 247"/>
                <a:gd name="T15" fmla="*/ 235 h 427"/>
                <a:gd name="T16" fmla="*/ 190 w 247"/>
                <a:gd name="T17" fmla="*/ 213 h 427"/>
                <a:gd name="T18" fmla="*/ 146 w 247"/>
                <a:gd name="T19" fmla="*/ 168 h 427"/>
                <a:gd name="T20" fmla="*/ 135 w 247"/>
                <a:gd name="T21" fmla="*/ 10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427">
                  <a:moveTo>
                    <a:pt x="135" y="101"/>
                  </a:moveTo>
                  <a:lnTo>
                    <a:pt x="135" y="101"/>
                  </a:lnTo>
                  <a:cubicBezTo>
                    <a:pt x="112" y="67"/>
                    <a:pt x="90" y="0"/>
                    <a:pt x="56" y="11"/>
                  </a:cubicBezTo>
                  <a:cubicBezTo>
                    <a:pt x="22" y="11"/>
                    <a:pt x="0" y="67"/>
                    <a:pt x="34" y="112"/>
                  </a:cubicBezTo>
                  <a:cubicBezTo>
                    <a:pt x="67" y="157"/>
                    <a:pt x="112" y="224"/>
                    <a:pt x="146" y="269"/>
                  </a:cubicBezTo>
                  <a:cubicBezTo>
                    <a:pt x="179" y="302"/>
                    <a:pt x="202" y="381"/>
                    <a:pt x="213" y="403"/>
                  </a:cubicBezTo>
                  <a:cubicBezTo>
                    <a:pt x="213" y="426"/>
                    <a:pt x="246" y="403"/>
                    <a:pt x="235" y="359"/>
                  </a:cubicBezTo>
                  <a:cubicBezTo>
                    <a:pt x="213" y="314"/>
                    <a:pt x="235" y="269"/>
                    <a:pt x="235" y="235"/>
                  </a:cubicBezTo>
                  <a:cubicBezTo>
                    <a:pt x="235" y="202"/>
                    <a:pt x="224" y="202"/>
                    <a:pt x="190" y="213"/>
                  </a:cubicBezTo>
                  <a:cubicBezTo>
                    <a:pt x="157" y="224"/>
                    <a:pt x="135" y="213"/>
                    <a:pt x="146" y="168"/>
                  </a:cubicBezTo>
                  <a:cubicBezTo>
                    <a:pt x="157" y="135"/>
                    <a:pt x="135" y="101"/>
                    <a:pt x="135" y="10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6" name="Freeform 104"/>
            <p:cNvSpPr>
              <a:spLocks noChangeArrowheads="1"/>
            </p:cNvSpPr>
            <p:nvPr/>
          </p:nvSpPr>
          <p:spPr bwMode="auto">
            <a:xfrm>
              <a:off x="2300288" y="1920875"/>
              <a:ext cx="96837" cy="161925"/>
            </a:xfrm>
            <a:custGeom>
              <a:avLst/>
              <a:gdLst>
                <a:gd name="T0" fmla="*/ 224 w 270"/>
                <a:gd name="T1" fmla="*/ 448 h 449"/>
                <a:gd name="T2" fmla="*/ 224 w 270"/>
                <a:gd name="T3" fmla="*/ 448 h 449"/>
                <a:gd name="T4" fmla="*/ 201 w 270"/>
                <a:gd name="T5" fmla="*/ 414 h 449"/>
                <a:gd name="T6" fmla="*/ 146 w 270"/>
                <a:gd name="T7" fmla="*/ 291 h 449"/>
                <a:gd name="T8" fmla="*/ 45 w 270"/>
                <a:gd name="T9" fmla="*/ 168 h 449"/>
                <a:gd name="T10" fmla="*/ 22 w 270"/>
                <a:gd name="T11" fmla="*/ 134 h 449"/>
                <a:gd name="T12" fmla="*/ 11 w 270"/>
                <a:gd name="T13" fmla="*/ 44 h 449"/>
                <a:gd name="T14" fmla="*/ 67 w 270"/>
                <a:gd name="T15" fmla="*/ 0 h 449"/>
                <a:gd name="T16" fmla="*/ 78 w 270"/>
                <a:gd name="T17" fmla="*/ 0 h 449"/>
                <a:gd name="T18" fmla="*/ 157 w 270"/>
                <a:gd name="T19" fmla="*/ 78 h 449"/>
                <a:gd name="T20" fmla="*/ 168 w 270"/>
                <a:gd name="T21" fmla="*/ 101 h 449"/>
                <a:gd name="T22" fmla="*/ 179 w 270"/>
                <a:gd name="T23" fmla="*/ 190 h 449"/>
                <a:gd name="T24" fmla="*/ 179 w 270"/>
                <a:gd name="T25" fmla="*/ 201 h 449"/>
                <a:gd name="T26" fmla="*/ 190 w 270"/>
                <a:gd name="T27" fmla="*/ 201 h 449"/>
                <a:gd name="T28" fmla="*/ 224 w 270"/>
                <a:gd name="T29" fmla="*/ 190 h 449"/>
                <a:gd name="T30" fmla="*/ 257 w 270"/>
                <a:gd name="T31" fmla="*/ 201 h 449"/>
                <a:gd name="T32" fmla="*/ 269 w 270"/>
                <a:gd name="T33" fmla="*/ 246 h 449"/>
                <a:gd name="T34" fmla="*/ 257 w 270"/>
                <a:gd name="T35" fmla="*/ 280 h 449"/>
                <a:gd name="T36" fmla="*/ 257 w 270"/>
                <a:gd name="T37" fmla="*/ 358 h 449"/>
                <a:gd name="T38" fmla="*/ 257 w 270"/>
                <a:gd name="T39" fmla="*/ 426 h 449"/>
                <a:gd name="T40" fmla="*/ 224 w 270"/>
                <a:gd name="T41" fmla="*/ 448 h 449"/>
                <a:gd name="T42" fmla="*/ 146 w 270"/>
                <a:gd name="T43" fmla="*/ 235 h 449"/>
                <a:gd name="T44" fmla="*/ 146 w 270"/>
                <a:gd name="T45" fmla="*/ 235 h 449"/>
                <a:gd name="T46" fmla="*/ 168 w 270"/>
                <a:gd name="T47" fmla="*/ 257 h 449"/>
                <a:gd name="T48" fmla="*/ 213 w 270"/>
                <a:gd name="T49" fmla="*/ 325 h 449"/>
                <a:gd name="T50" fmla="*/ 224 w 270"/>
                <a:gd name="T51" fmla="*/ 269 h 449"/>
                <a:gd name="T52" fmla="*/ 224 w 270"/>
                <a:gd name="T53" fmla="*/ 246 h 449"/>
                <a:gd name="T54" fmla="*/ 224 w 270"/>
                <a:gd name="T55" fmla="*/ 235 h 449"/>
                <a:gd name="T56" fmla="*/ 213 w 270"/>
                <a:gd name="T57" fmla="*/ 246 h 449"/>
                <a:gd name="T58" fmla="*/ 146 w 270"/>
                <a:gd name="T59" fmla="*/ 235 h 449"/>
                <a:gd name="T60" fmla="*/ 78 w 270"/>
                <a:gd name="T61" fmla="*/ 44 h 449"/>
                <a:gd name="T62" fmla="*/ 78 w 270"/>
                <a:gd name="T63" fmla="*/ 44 h 449"/>
                <a:gd name="T64" fmla="*/ 56 w 270"/>
                <a:gd name="T65" fmla="*/ 67 h 449"/>
                <a:gd name="T66" fmla="*/ 56 w 270"/>
                <a:gd name="T67" fmla="*/ 112 h 449"/>
                <a:gd name="T68" fmla="*/ 78 w 270"/>
                <a:gd name="T69" fmla="*/ 134 h 449"/>
                <a:gd name="T70" fmla="*/ 146 w 270"/>
                <a:gd name="T71" fmla="*/ 224 h 449"/>
                <a:gd name="T72" fmla="*/ 134 w 270"/>
                <a:gd name="T73" fmla="*/ 179 h 449"/>
                <a:gd name="T74" fmla="*/ 123 w 270"/>
                <a:gd name="T75" fmla="*/ 123 h 449"/>
                <a:gd name="T76" fmla="*/ 123 w 270"/>
                <a:gd name="T77" fmla="*/ 123 h 449"/>
                <a:gd name="T78" fmla="*/ 112 w 270"/>
                <a:gd name="T79" fmla="*/ 101 h 449"/>
                <a:gd name="T80" fmla="*/ 78 w 270"/>
                <a:gd name="T81" fmla="*/ 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0" h="449">
                  <a:moveTo>
                    <a:pt x="224" y="448"/>
                  </a:moveTo>
                  <a:lnTo>
                    <a:pt x="224" y="448"/>
                  </a:lnTo>
                  <a:cubicBezTo>
                    <a:pt x="213" y="448"/>
                    <a:pt x="201" y="437"/>
                    <a:pt x="201" y="414"/>
                  </a:cubicBezTo>
                  <a:cubicBezTo>
                    <a:pt x="201" y="392"/>
                    <a:pt x="168" y="325"/>
                    <a:pt x="146" y="291"/>
                  </a:cubicBezTo>
                  <a:cubicBezTo>
                    <a:pt x="112" y="257"/>
                    <a:pt x="78" y="201"/>
                    <a:pt x="45" y="168"/>
                  </a:cubicBezTo>
                  <a:cubicBezTo>
                    <a:pt x="33" y="157"/>
                    <a:pt x="33" y="146"/>
                    <a:pt x="22" y="134"/>
                  </a:cubicBezTo>
                  <a:cubicBezTo>
                    <a:pt x="11" y="112"/>
                    <a:pt x="0" y="78"/>
                    <a:pt x="11" y="44"/>
                  </a:cubicBezTo>
                  <a:cubicBezTo>
                    <a:pt x="22" y="22"/>
                    <a:pt x="45" y="0"/>
                    <a:pt x="67" y="0"/>
                  </a:cubicBezTo>
                  <a:cubicBezTo>
                    <a:pt x="67" y="0"/>
                    <a:pt x="67" y="0"/>
                    <a:pt x="78" y="0"/>
                  </a:cubicBezTo>
                  <a:cubicBezTo>
                    <a:pt x="112" y="0"/>
                    <a:pt x="134" y="33"/>
                    <a:pt x="157" y="78"/>
                  </a:cubicBezTo>
                  <a:cubicBezTo>
                    <a:pt x="157" y="78"/>
                    <a:pt x="157" y="89"/>
                    <a:pt x="168" y="101"/>
                  </a:cubicBezTo>
                  <a:cubicBezTo>
                    <a:pt x="168" y="101"/>
                    <a:pt x="190" y="146"/>
                    <a:pt x="179" y="190"/>
                  </a:cubicBezTo>
                  <a:lnTo>
                    <a:pt x="179" y="201"/>
                  </a:lnTo>
                  <a:lnTo>
                    <a:pt x="190" y="201"/>
                  </a:lnTo>
                  <a:cubicBezTo>
                    <a:pt x="201" y="190"/>
                    <a:pt x="213" y="190"/>
                    <a:pt x="224" y="190"/>
                  </a:cubicBezTo>
                  <a:cubicBezTo>
                    <a:pt x="246" y="190"/>
                    <a:pt x="246" y="201"/>
                    <a:pt x="257" y="201"/>
                  </a:cubicBezTo>
                  <a:cubicBezTo>
                    <a:pt x="269" y="213"/>
                    <a:pt x="269" y="224"/>
                    <a:pt x="269" y="246"/>
                  </a:cubicBezTo>
                  <a:cubicBezTo>
                    <a:pt x="269" y="257"/>
                    <a:pt x="269" y="269"/>
                    <a:pt x="257" y="280"/>
                  </a:cubicBezTo>
                  <a:cubicBezTo>
                    <a:pt x="257" y="302"/>
                    <a:pt x="257" y="336"/>
                    <a:pt x="257" y="358"/>
                  </a:cubicBezTo>
                  <a:cubicBezTo>
                    <a:pt x="269" y="392"/>
                    <a:pt x="269" y="414"/>
                    <a:pt x="257" y="426"/>
                  </a:cubicBezTo>
                  <a:cubicBezTo>
                    <a:pt x="246" y="437"/>
                    <a:pt x="235" y="448"/>
                    <a:pt x="224" y="448"/>
                  </a:cubicBezTo>
                  <a:close/>
                  <a:moveTo>
                    <a:pt x="146" y="235"/>
                  </a:moveTo>
                  <a:lnTo>
                    <a:pt x="146" y="235"/>
                  </a:lnTo>
                  <a:cubicBezTo>
                    <a:pt x="157" y="246"/>
                    <a:pt x="168" y="257"/>
                    <a:pt x="168" y="257"/>
                  </a:cubicBezTo>
                  <a:cubicBezTo>
                    <a:pt x="190" y="280"/>
                    <a:pt x="201" y="302"/>
                    <a:pt x="213" y="325"/>
                  </a:cubicBezTo>
                  <a:cubicBezTo>
                    <a:pt x="213" y="302"/>
                    <a:pt x="213" y="291"/>
                    <a:pt x="224" y="269"/>
                  </a:cubicBezTo>
                  <a:cubicBezTo>
                    <a:pt x="224" y="257"/>
                    <a:pt x="224" y="257"/>
                    <a:pt x="224" y="246"/>
                  </a:cubicBezTo>
                  <a:lnTo>
                    <a:pt x="224" y="235"/>
                  </a:lnTo>
                  <a:cubicBezTo>
                    <a:pt x="224" y="235"/>
                    <a:pt x="213" y="235"/>
                    <a:pt x="213" y="246"/>
                  </a:cubicBezTo>
                  <a:cubicBezTo>
                    <a:pt x="179" y="246"/>
                    <a:pt x="168" y="246"/>
                    <a:pt x="146" y="235"/>
                  </a:cubicBezTo>
                  <a:close/>
                  <a:moveTo>
                    <a:pt x="78" y="44"/>
                  </a:moveTo>
                  <a:lnTo>
                    <a:pt x="78" y="44"/>
                  </a:lnTo>
                  <a:cubicBezTo>
                    <a:pt x="67" y="44"/>
                    <a:pt x="56" y="44"/>
                    <a:pt x="56" y="67"/>
                  </a:cubicBezTo>
                  <a:cubicBezTo>
                    <a:pt x="45" y="67"/>
                    <a:pt x="45" y="89"/>
                    <a:pt x="56" y="112"/>
                  </a:cubicBezTo>
                  <a:cubicBezTo>
                    <a:pt x="67" y="123"/>
                    <a:pt x="78" y="123"/>
                    <a:pt x="78" y="134"/>
                  </a:cubicBezTo>
                  <a:cubicBezTo>
                    <a:pt x="101" y="168"/>
                    <a:pt x="123" y="190"/>
                    <a:pt x="146" y="224"/>
                  </a:cubicBezTo>
                  <a:cubicBezTo>
                    <a:pt x="134" y="213"/>
                    <a:pt x="134" y="190"/>
                    <a:pt x="134" y="179"/>
                  </a:cubicBezTo>
                  <a:cubicBezTo>
                    <a:pt x="146" y="146"/>
                    <a:pt x="123" y="123"/>
                    <a:pt x="123" y="123"/>
                  </a:cubicBezTo>
                  <a:lnTo>
                    <a:pt x="123" y="123"/>
                  </a:lnTo>
                  <a:cubicBezTo>
                    <a:pt x="123" y="112"/>
                    <a:pt x="123" y="101"/>
                    <a:pt x="112" y="101"/>
                  </a:cubicBezTo>
                  <a:cubicBezTo>
                    <a:pt x="101" y="78"/>
                    <a:pt x="90" y="44"/>
                    <a:pt x="78" y="44"/>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7" name="Freeform 105"/>
            <p:cNvSpPr>
              <a:spLocks noChangeArrowheads="1"/>
            </p:cNvSpPr>
            <p:nvPr/>
          </p:nvSpPr>
          <p:spPr bwMode="auto">
            <a:xfrm>
              <a:off x="2433638" y="2143125"/>
              <a:ext cx="52387" cy="65088"/>
            </a:xfrm>
            <a:custGeom>
              <a:avLst/>
              <a:gdLst>
                <a:gd name="T0" fmla="*/ 100 w 146"/>
                <a:gd name="T1" fmla="*/ 67 h 180"/>
                <a:gd name="T2" fmla="*/ 100 w 146"/>
                <a:gd name="T3" fmla="*/ 67 h 180"/>
                <a:gd name="T4" fmla="*/ 45 w 146"/>
                <a:gd name="T5" fmla="*/ 23 h 180"/>
                <a:gd name="T6" fmla="*/ 0 w 146"/>
                <a:gd name="T7" fmla="*/ 23 h 180"/>
                <a:gd name="T8" fmla="*/ 56 w 146"/>
                <a:gd name="T9" fmla="*/ 112 h 180"/>
                <a:gd name="T10" fmla="*/ 123 w 146"/>
                <a:gd name="T11" fmla="*/ 157 h 180"/>
                <a:gd name="T12" fmla="*/ 100 w 146"/>
                <a:gd name="T13" fmla="*/ 67 h 180"/>
              </a:gdLst>
              <a:ahLst/>
              <a:cxnLst>
                <a:cxn ang="0">
                  <a:pos x="T0" y="T1"/>
                </a:cxn>
                <a:cxn ang="0">
                  <a:pos x="T2" y="T3"/>
                </a:cxn>
                <a:cxn ang="0">
                  <a:pos x="T4" y="T5"/>
                </a:cxn>
                <a:cxn ang="0">
                  <a:pos x="T6" y="T7"/>
                </a:cxn>
                <a:cxn ang="0">
                  <a:pos x="T8" y="T9"/>
                </a:cxn>
                <a:cxn ang="0">
                  <a:pos x="T10" y="T11"/>
                </a:cxn>
                <a:cxn ang="0">
                  <a:pos x="T12" y="T13"/>
                </a:cxn>
              </a:cxnLst>
              <a:rect l="0" t="0" r="r" b="b"/>
              <a:pathLst>
                <a:path w="146" h="180">
                  <a:moveTo>
                    <a:pt x="100" y="67"/>
                  </a:moveTo>
                  <a:lnTo>
                    <a:pt x="100" y="67"/>
                  </a:lnTo>
                  <a:cubicBezTo>
                    <a:pt x="78" y="56"/>
                    <a:pt x="56" y="45"/>
                    <a:pt x="45" y="23"/>
                  </a:cubicBezTo>
                  <a:cubicBezTo>
                    <a:pt x="33" y="11"/>
                    <a:pt x="0" y="0"/>
                    <a:pt x="0" y="23"/>
                  </a:cubicBezTo>
                  <a:cubicBezTo>
                    <a:pt x="0" y="45"/>
                    <a:pt x="56" y="67"/>
                    <a:pt x="56" y="112"/>
                  </a:cubicBezTo>
                  <a:cubicBezTo>
                    <a:pt x="67" y="157"/>
                    <a:pt x="100" y="179"/>
                    <a:pt x="123" y="157"/>
                  </a:cubicBezTo>
                  <a:cubicBezTo>
                    <a:pt x="145" y="134"/>
                    <a:pt x="112" y="79"/>
                    <a:pt x="100" y="67"/>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8" name="Freeform 106"/>
            <p:cNvSpPr>
              <a:spLocks noChangeArrowheads="1"/>
            </p:cNvSpPr>
            <p:nvPr/>
          </p:nvSpPr>
          <p:spPr bwMode="auto">
            <a:xfrm>
              <a:off x="2425700" y="2138363"/>
              <a:ext cx="65088" cy="68262"/>
            </a:xfrm>
            <a:custGeom>
              <a:avLst/>
              <a:gdLst>
                <a:gd name="T0" fmla="*/ 123 w 180"/>
                <a:gd name="T1" fmla="*/ 190 h 191"/>
                <a:gd name="T2" fmla="*/ 123 w 180"/>
                <a:gd name="T3" fmla="*/ 190 h 191"/>
                <a:gd name="T4" fmla="*/ 123 w 180"/>
                <a:gd name="T5" fmla="*/ 190 h 191"/>
                <a:gd name="T6" fmla="*/ 56 w 180"/>
                <a:gd name="T7" fmla="*/ 123 h 191"/>
                <a:gd name="T8" fmla="*/ 34 w 180"/>
                <a:gd name="T9" fmla="*/ 78 h 191"/>
                <a:gd name="T10" fmla="*/ 0 w 180"/>
                <a:gd name="T11" fmla="*/ 34 h 191"/>
                <a:gd name="T12" fmla="*/ 12 w 180"/>
                <a:gd name="T13" fmla="*/ 11 h 191"/>
                <a:gd name="T14" fmla="*/ 45 w 180"/>
                <a:gd name="T15" fmla="*/ 0 h 191"/>
                <a:gd name="T16" fmla="*/ 90 w 180"/>
                <a:gd name="T17" fmla="*/ 22 h 191"/>
                <a:gd name="T18" fmla="*/ 135 w 180"/>
                <a:gd name="T19" fmla="*/ 67 h 191"/>
                <a:gd name="T20" fmla="*/ 179 w 180"/>
                <a:gd name="T21" fmla="*/ 134 h 191"/>
                <a:gd name="T22" fmla="*/ 157 w 180"/>
                <a:gd name="T23" fmla="*/ 179 h 191"/>
                <a:gd name="T24" fmla="*/ 123 w 180"/>
                <a:gd name="T25" fmla="*/ 190 h 191"/>
                <a:gd name="T26" fmla="*/ 101 w 180"/>
                <a:gd name="T27" fmla="*/ 90 h 191"/>
                <a:gd name="T28" fmla="*/ 101 w 180"/>
                <a:gd name="T29" fmla="*/ 90 h 191"/>
                <a:gd name="T30" fmla="*/ 101 w 180"/>
                <a:gd name="T31" fmla="*/ 123 h 191"/>
                <a:gd name="T32" fmla="*/ 123 w 180"/>
                <a:gd name="T33" fmla="*/ 157 h 191"/>
                <a:gd name="T34" fmla="*/ 135 w 180"/>
                <a:gd name="T35" fmla="*/ 145 h 191"/>
                <a:gd name="T36" fmla="*/ 135 w 180"/>
                <a:gd name="T37" fmla="*/ 145 h 191"/>
                <a:gd name="T38" fmla="*/ 112 w 180"/>
                <a:gd name="T39" fmla="*/ 101 h 191"/>
                <a:gd name="T40" fmla="*/ 101 w 180"/>
                <a:gd name="T41" fmla="*/ 9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91">
                  <a:moveTo>
                    <a:pt x="123" y="190"/>
                  </a:moveTo>
                  <a:lnTo>
                    <a:pt x="123" y="190"/>
                  </a:lnTo>
                  <a:lnTo>
                    <a:pt x="123" y="190"/>
                  </a:lnTo>
                  <a:cubicBezTo>
                    <a:pt x="90" y="190"/>
                    <a:pt x="68" y="168"/>
                    <a:pt x="56" y="123"/>
                  </a:cubicBezTo>
                  <a:cubicBezTo>
                    <a:pt x="56" y="112"/>
                    <a:pt x="45" y="90"/>
                    <a:pt x="34" y="78"/>
                  </a:cubicBezTo>
                  <a:cubicBezTo>
                    <a:pt x="23" y="67"/>
                    <a:pt x="0" y="56"/>
                    <a:pt x="0" y="34"/>
                  </a:cubicBezTo>
                  <a:cubicBezTo>
                    <a:pt x="0" y="34"/>
                    <a:pt x="0" y="22"/>
                    <a:pt x="12" y="11"/>
                  </a:cubicBezTo>
                  <a:cubicBezTo>
                    <a:pt x="23" y="0"/>
                    <a:pt x="23" y="0"/>
                    <a:pt x="45" y="0"/>
                  </a:cubicBezTo>
                  <a:cubicBezTo>
                    <a:pt x="56" y="0"/>
                    <a:pt x="79" y="11"/>
                    <a:pt x="90" y="22"/>
                  </a:cubicBezTo>
                  <a:cubicBezTo>
                    <a:pt x="101" y="34"/>
                    <a:pt x="112" y="56"/>
                    <a:pt x="135" y="67"/>
                  </a:cubicBezTo>
                  <a:cubicBezTo>
                    <a:pt x="157" y="67"/>
                    <a:pt x="168" y="112"/>
                    <a:pt x="179" y="134"/>
                  </a:cubicBezTo>
                  <a:cubicBezTo>
                    <a:pt x="179" y="157"/>
                    <a:pt x="168" y="168"/>
                    <a:pt x="157" y="179"/>
                  </a:cubicBezTo>
                  <a:cubicBezTo>
                    <a:pt x="146" y="190"/>
                    <a:pt x="135" y="190"/>
                    <a:pt x="123" y="190"/>
                  </a:cubicBezTo>
                  <a:close/>
                  <a:moveTo>
                    <a:pt x="101" y="90"/>
                  </a:moveTo>
                  <a:lnTo>
                    <a:pt x="101" y="90"/>
                  </a:lnTo>
                  <a:cubicBezTo>
                    <a:pt x="101" y="101"/>
                    <a:pt x="101" y="112"/>
                    <a:pt x="101" y="123"/>
                  </a:cubicBezTo>
                  <a:cubicBezTo>
                    <a:pt x="112" y="145"/>
                    <a:pt x="123" y="157"/>
                    <a:pt x="123" y="157"/>
                  </a:cubicBezTo>
                  <a:cubicBezTo>
                    <a:pt x="123" y="157"/>
                    <a:pt x="123" y="157"/>
                    <a:pt x="135" y="145"/>
                  </a:cubicBezTo>
                  <a:lnTo>
                    <a:pt x="135" y="145"/>
                  </a:lnTo>
                  <a:cubicBezTo>
                    <a:pt x="135" y="123"/>
                    <a:pt x="123" y="101"/>
                    <a:pt x="112" y="101"/>
                  </a:cubicBezTo>
                  <a:lnTo>
                    <a:pt x="101" y="90"/>
                  </a:ln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29" name="Freeform 107"/>
            <p:cNvSpPr>
              <a:spLocks noChangeArrowheads="1"/>
            </p:cNvSpPr>
            <p:nvPr/>
          </p:nvSpPr>
          <p:spPr bwMode="auto">
            <a:xfrm>
              <a:off x="2409825" y="2101850"/>
              <a:ext cx="36513" cy="33338"/>
            </a:xfrm>
            <a:custGeom>
              <a:avLst/>
              <a:gdLst>
                <a:gd name="T0" fmla="*/ 79 w 102"/>
                <a:gd name="T1" fmla="*/ 78 h 91"/>
                <a:gd name="T2" fmla="*/ 79 w 102"/>
                <a:gd name="T3" fmla="*/ 78 h 91"/>
                <a:gd name="T4" fmla="*/ 23 w 102"/>
                <a:gd name="T5" fmla="*/ 11 h 91"/>
                <a:gd name="T6" fmla="*/ 45 w 102"/>
                <a:gd name="T7" fmla="*/ 45 h 91"/>
                <a:gd name="T8" fmla="*/ 79 w 102"/>
                <a:gd name="T9" fmla="*/ 78 h 91"/>
              </a:gdLst>
              <a:ahLst/>
              <a:cxnLst>
                <a:cxn ang="0">
                  <a:pos x="T0" y="T1"/>
                </a:cxn>
                <a:cxn ang="0">
                  <a:pos x="T2" y="T3"/>
                </a:cxn>
                <a:cxn ang="0">
                  <a:pos x="T4" y="T5"/>
                </a:cxn>
                <a:cxn ang="0">
                  <a:pos x="T6" y="T7"/>
                </a:cxn>
                <a:cxn ang="0">
                  <a:pos x="T8" y="T9"/>
                </a:cxn>
              </a:cxnLst>
              <a:rect l="0" t="0" r="r" b="b"/>
              <a:pathLst>
                <a:path w="102" h="91">
                  <a:moveTo>
                    <a:pt x="79" y="78"/>
                  </a:moveTo>
                  <a:lnTo>
                    <a:pt x="79" y="78"/>
                  </a:lnTo>
                  <a:cubicBezTo>
                    <a:pt x="68" y="90"/>
                    <a:pt x="0" y="22"/>
                    <a:pt x="23" y="11"/>
                  </a:cubicBezTo>
                  <a:cubicBezTo>
                    <a:pt x="45" y="0"/>
                    <a:pt x="34" y="11"/>
                    <a:pt x="45" y="45"/>
                  </a:cubicBezTo>
                  <a:cubicBezTo>
                    <a:pt x="68" y="67"/>
                    <a:pt x="101" y="56"/>
                    <a:pt x="79" y="78"/>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0" name="Freeform 108"/>
            <p:cNvSpPr>
              <a:spLocks noChangeArrowheads="1"/>
            </p:cNvSpPr>
            <p:nvPr/>
          </p:nvSpPr>
          <p:spPr bwMode="auto">
            <a:xfrm>
              <a:off x="2405063" y="2098675"/>
              <a:ext cx="44450" cy="41275"/>
            </a:xfrm>
            <a:custGeom>
              <a:avLst/>
              <a:gdLst>
                <a:gd name="T0" fmla="*/ 90 w 125"/>
                <a:gd name="T1" fmla="*/ 112 h 113"/>
                <a:gd name="T2" fmla="*/ 90 w 125"/>
                <a:gd name="T3" fmla="*/ 112 h 113"/>
                <a:gd name="T4" fmla="*/ 11 w 125"/>
                <a:gd name="T5" fmla="*/ 44 h 113"/>
                <a:gd name="T6" fmla="*/ 23 w 125"/>
                <a:gd name="T7" fmla="*/ 11 h 113"/>
                <a:gd name="T8" fmla="*/ 45 w 125"/>
                <a:gd name="T9" fmla="*/ 0 h 113"/>
                <a:gd name="T10" fmla="*/ 68 w 125"/>
                <a:gd name="T11" fmla="*/ 22 h 113"/>
                <a:gd name="T12" fmla="*/ 79 w 125"/>
                <a:gd name="T13" fmla="*/ 44 h 113"/>
                <a:gd name="T14" fmla="*/ 90 w 125"/>
                <a:gd name="T15" fmla="*/ 56 h 113"/>
                <a:gd name="T16" fmla="*/ 112 w 125"/>
                <a:gd name="T17" fmla="*/ 67 h 113"/>
                <a:gd name="T18" fmla="*/ 112 w 125"/>
                <a:gd name="T19" fmla="*/ 101 h 113"/>
                <a:gd name="T20" fmla="*/ 90 w 125"/>
                <a:gd name="T2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13">
                  <a:moveTo>
                    <a:pt x="90" y="112"/>
                  </a:moveTo>
                  <a:lnTo>
                    <a:pt x="90" y="112"/>
                  </a:lnTo>
                  <a:cubicBezTo>
                    <a:pt x="56" y="112"/>
                    <a:pt x="23" y="67"/>
                    <a:pt x="11" y="44"/>
                  </a:cubicBezTo>
                  <a:cubicBezTo>
                    <a:pt x="0" y="33"/>
                    <a:pt x="11" y="11"/>
                    <a:pt x="23" y="11"/>
                  </a:cubicBezTo>
                  <a:cubicBezTo>
                    <a:pt x="23" y="0"/>
                    <a:pt x="34" y="0"/>
                    <a:pt x="45" y="0"/>
                  </a:cubicBezTo>
                  <a:cubicBezTo>
                    <a:pt x="68" y="0"/>
                    <a:pt x="68" y="11"/>
                    <a:pt x="68" y="22"/>
                  </a:cubicBezTo>
                  <a:cubicBezTo>
                    <a:pt x="79" y="33"/>
                    <a:pt x="79" y="33"/>
                    <a:pt x="79" y="44"/>
                  </a:cubicBezTo>
                  <a:cubicBezTo>
                    <a:pt x="79" y="44"/>
                    <a:pt x="79" y="44"/>
                    <a:pt x="90" y="56"/>
                  </a:cubicBezTo>
                  <a:cubicBezTo>
                    <a:pt x="101" y="56"/>
                    <a:pt x="112" y="56"/>
                    <a:pt x="112" y="67"/>
                  </a:cubicBezTo>
                  <a:cubicBezTo>
                    <a:pt x="124" y="78"/>
                    <a:pt x="112" y="101"/>
                    <a:pt x="112" y="101"/>
                  </a:cubicBezTo>
                  <a:cubicBezTo>
                    <a:pt x="101" y="112"/>
                    <a:pt x="90" y="112"/>
                    <a:pt x="90" y="112"/>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1" name="Freeform 109"/>
            <p:cNvSpPr>
              <a:spLocks noChangeArrowheads="1"/>
            </p:cNvSpPr>
            <p:nvPr/>
          </p:nvSpPr>
          <p:spPr bwMode="auto">
            <a:xfrm>
              <a:off x="2509838" y="2151063"/>
              <a:ext cx="23812" cy="31750"/>
            </a:xfrm>
            <a:custGeom>
              <a:avLst/>
              <a:gdLst>
                <a:gd name="T0" fmla="*/ 33 w 68"/>
                <a:gd name="T1" fmla="*/ 67 h 90"/>
                <a:gd name="T2" fmla="*/ 33 w 68"/>
                <a:gd name="T3" fmla="*/ 67 h 90"/>
                <a:gd name="T4" fmla="*/ 11 w 68"/>
                <a:gd name="T5" fmla="*/ 33 h 90"/>
                <a:gd name="T6" fmla="*/ 56 w 68"/>
                <a:gd name="T7" fmla="*/ 11 h 90"/>
                <a:gd name="T8" fmla="*/ 33 w 68"/>
                <a:gd name="T9" fmla="*/ 67 h 90"/>
              </a:gdLst>
              <a:ahLst/>
              <a:cxnLst>
                <a:cxn ang="0">
                  <a:pos x="T0" y="T1"/>
                </a:cxn>
                <a:cxn ang="0">
                  <a:pos x="T2" y="T3"/>
                </a:cxn>
                <a:cxn ang="0">
                  <a:pos x="T4" y="T5"/>
                </a:cxn>
                <a:cxn ang="0">
                  <a:pos x="T6" y="T7"/>
                </a:cxn>
                <a:cxn ang="0">
                  <a:pos x="T8" y="T9"/>
                </a:cxn>
              </a:cxnLst>
              <a:rect l="0" t="0" r="r" b="b"/>
              <a:pathLst>
                <a:path w="68" h="90">
                  <a:moveTo>
                    <a:pt x="33" y="67"/>
                  </a:moveTo>
                  <a:lnTo>
                    <a:pt x="33" y="67"/>
                  </a:lnTo>
                  <a:cubicBezTo>
                    <a:pt x="22" y="89"/>
                    <a:pt x="0" y="56"/>
                    <a:pt x="11" y="33"/>
                  </a:cubicBezTo>
                  <a:cubicBezTo>
                    <a:pt x="11" y="11"/>
                    <a:pt x="33" y="0"/>
                    <a:pt x="56" y="11"/>
                  </a:cubicBezTo>
                  <a:cubicBezTo>
                    <a:pt x="67" y="22"/>
                    <a:pt x="45" y="44"/>
                    <a:pt x="33" y="67"/>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2" name="Freeform 110"/>
            <p:cNvSpPr>
              <a:spLocks noChangeArrowheads="1"/>
            </p:cNvSpPr>
            <p:nvPr/>
          </p:nvSpPr>
          <p:spPr bwMode="auto">
            <a:xfrm>
              <a:off x="2501900" y="2146300"/>
              <a:ext cx="44450" cy="36513"/>
            </a:xfrm>
            <a:custGeom>
              <a:avLst/>
              <a:gdLst>
                <a:gd name="T0" fmla="*/ 45 w 124"/>
                <a:gd name="T1" fmla="*/ 101 h 102"/>
                <a:gd name="T2" fmla="*/ 45 w 124"/>
                <a:gd name="T3" fmla="*/ 101 h 102"/>
                <a:gd name="T4" fmla="*/ 11 w 124"/>
                <a:gd name="T5" fmla="*/ 90 h 102"/>
                <a:gd name="T6" fmla="*/ 11 w 124"/>
                <a:gd name="T7" fmla="*/ 45 h 102"/>
                <a:gd name="T8" fmla="*/ 68 w 124"/>
                <a:gd name="T9" fmla="*/ 0 h 102"/>
                <a:gd name="T10" fmla="*/ 90 w 124"/>
                <a:gd name="T11" fmla="*/ 0 h 102"/>
                <a:gd name="T12" fmla="*/ 90 w 124"/>
                <a:gd name="T13" fmla="*/ 79 h 102"/>
                <a:gd name="T14" fmla="*/ 79 w 124"/>
                <a:gd name="T15" fmla="*/ 90 h 102"/>
                <a:gd name="T16" fmla="*/ 45 w 124"/>
                <a:gd name="T17"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02">
                  <a:moveTo>
                    <a:pt x="45" y="101"/>
                  </a:moveTo>
                  <a:lnTo>
                    <a:pt x="45" y="101"/>
                  </a:lnTo>
                  <a:cubicBezTo>
                    <a:pt x="34" y="101"/>
                    <a:pt x="23" y="101"/>
                    <a:pt x="11" y="90"/>
                  </a:cubicBezTo>
                  <a:cubicBezTo>
                    <a:pt x="0" y="68"/>
                    <a:pt x="0" y="56"/>
                    <a:pt x="11" y="45"/>
                  </a:cubicBezTo>
                  <a:cubicBezTo>
                    <a:pt x="11" y="23"/>
                    <a:pt x="34" y="0"/>
                    <a:pt x="68" y="0"/>
                  </a:cubicBezTo>
                  <a:cubicBezTo>
                    <a:pt x="68" y="0"/>
                    <a:pt x="79" y="0"/>
                    <a:pt x="90" y="0"/>
                  </a:cubicBezTo>
                  <a:cubicBezTo>
                    <a:pt x="123" y="34"/>
                    <a:pt x="101" y="68"/>
                    <a:pt x="90" y="79"/>
                  </a:cubicBezTo>
                  <a:cubicBezTo>
                    <a:pt x="79" y="79"/>
                    <a:pt x="79" y="79"/>
                    <a:pt x="79" y="90"/>
                  </a:cubicBezTo>
                  <a:cubicBezTo>
                    <a:pt x="79" y="101"/>
                    <a:pt x="68" y="101"/>
                    <a:pt x="45" y="10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3" name="Freeform 111"/>
            <p:cNvSpPr>
              <a:spLocks noChangeArrowheads="1"/>
            </p:cNvSpPr>
            <p:nvPr/>
          </p:nvSpPr>
          <p:spPr bwMode="auto">
            <a:xfrm>
              <a:off x="2538413" y="2046288"/>
              <a:ext cx="65087" cy="125412"/>
            </a:xfrm>
            <a:custGeom>
              <a:avLst/>
              <a:gdLst>
                <a:gd name="T0" fmla="*/ 146 w 180"/>
                <a:gd name="T1" fmla="*/ 101 h 349"/>
                <a:gd name="T2" fmla="*/ 146 w 180"/>
                <a:gd name="T3" fmla="*/ 101 h 349"/>
                <a:gd name="T4" fmla="*/ 134 w 180"/>
                <a:gd name="T5" fmla="*/ 45 h 349"/>
                <a:gd name="T6" fmla="*/ 78 w 180"/>
                <a:gd name="T7" fmla="*/ 0 h 349"/>
                <a:gd name="T8" fmla="*/ 45 w 180"/>
                <a:gd name="T9" fmla="*/ 45 h 349"/>
                <a:gd name="T10" fmla="*/ 45 w 180"/>
                <a:gd name="T11" fmla="*/ 112 h 349"/>
                <a:gd name="T12" fmla="*/ 34 w 180"/>
                <a:gd name="T13" fmla="*/ 202 h 349"/>
                <a:gd name="T14" fmla="*/ 11 w 180"/>
                <a:gd name="T15" fmla="*/ 235 h 349"/>
                <a:gd name="T16" fmla="*/ 90 w 180"/>
                <a:gd name="T17" fmla="*/ 269 h 349"/>
                <a:gd name="T18" fmla="*/ 134 w 180"/>
                <a:gd name="T19" fmla="*/ 314 h 349"/>
                <a:gd name="T20" fmla="*/ 157 w 180"/>
                <a:gd name="T21" fmla="*/ 190 h 349"/>
                <a:gd name="T22" fmla="*/ 146 w 180"/>
                <a:gd name="T23" fmla="*/ 10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349">
                  <a:moveTo>
                    <a:pt x="146" y="101"/>
                  </a:moveTo>
                  <a:lnTo>
                    <a:pt x="146" y="101"/>
                  </a:lnTo>
                  <a:cubicBezTo>
                    <a:pt x="134" y="79"/>
                    <a:pt x="123" y="79"/>
                    <a:pt x="134" y="45"/>
                  </a:cubicBezTo>
                  <a:cubicBezTo>
                    <a:pt x="134" y="0"/>
                    <a:pt x="134" y="0"/>
                    <a:pt x="78" y="0"/>
                  </a:cubicBezTo>
                  <a:cubicBezTo>
                    <a:pt x="34" y="0"/>
                    <a:pt x="34" y="23"/>
                    <a:pt x="45" y="45"/>
                  </a:cubicBezTo>
                  <a:cubicBezTo>
                    <a:pt x="67" y="79"/>
                    <a:pt x="22" y="79"/>
                    <a:pt x="45" y="112"/>
                  </a:cubicBezTo>
                  <a:cubicBezTo>
                    <a:pt x="56" y="135"/>
                    <a:pt x="56" y="213"/>
                    <a:pt x="34" y="202"/>
                  </a:cubicBezTo>
                  <a:cubicBezTo>
                    <a:pt x="0" y="190"/>
                    <a:pt x="11" y="224"/>
                    <a:pt x="11" y="235"/>
                  </a:cubicBezTo>
                  <a:cubicBezTo>
                    <a:pt x="22" y="247"/>
                    <a:pt x="78" y="224"/>
                    <a:pt x="90" y="269"/>
                  </a:cubicBezTo>
                  <a:cubicBezTo>
                    <a:pt x="112" y="314"/>
                    <a:pt x="123" y="348"/>
                    <a:pt x="134" y="314"/>
                  </a:cubicBezTo>
                  <a:cubicBezTo>
                    <a:pt x="146" y="269"/>
                    <a:pt x="134" y="224"/>
                    <a:pt x="157" y="190"/>
                  </a:cubicBezTo>
                  <a:cubicBezTo>
                    <a:pt x="179" y="157"/>
                    <a:pt x="168" y="135"/>
                    <a:pt x="146" y="10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4" name="Freeform 112"/>
            <p:cNvSpPr>
              <a:spLocks noChangeArrowheads="1"/>
            </p:cNvSpPr>
            <p:nvPr/>
          </p:nvSpPr>
          <p:spPr bwMode="auto">
            <a:xfrm>
              <a:off x="2530475" y="2038350"/>
              <a:ext cx="85725" cy="133350"/>
            </a:xfrm>
            <a:custGeom>
              <a:avLst/>
              <a:gdLst>
                <a:gd name="T0" fmla="*/ 145 w 236"/>
                <a:gd name="T1" fmla="*/ 370 h 371"/>
                <a:gd name="T2" fmla="*/ 145 w 236"/>
                <a:gd name="T3" fmla="*/ 370 h 371"/>
                <a:gd name="T4" fmla="*/ 145 w 236"/>
                <a:gd name="T5" fmla="*/ 370 h 371"/>
                <a:gd name="T6" fmla="*/ 100 w 236"/>
                <a:gd name="T7" fmla="*/ 314 h 371"/>
                <a:gd name="T8" fmla="*/ 100 w 236"/>
                <a:gd name="T9" fmla="*/ 302 h 371"/>
                <a:gd name="T10" fmla="*/ 56 w 236"/>
                <a:gd name="T11" fmla="*/ 280 h 371"/>
                <a:gd name="T12" fmla="*/ 22 w 236"/>
                <a:gd name="T13" fmla="*/ 269 h 371"/>
                <a:gd name="T14" fmla="*/ 11 w 236"/>
                <a:gd name="T15" fmla="*/ 212 h 371"/>
                <a:gd name="T16" fmla="*/ 44 w 236"/>
                <a:gd name="T17" fmla="*/ 201 h 371"/>
                <a:gd name="T18" fmla="*/ 44 w 236"/>
                <a:gd name="T19" fmla="*/ 201 h 371"/>
                <a:gd name="T20" fmla="*/ 56 w 236"/>
                <a:gd name="T21" fmla="*/ 201 h 371"/>
                <a:gd name="T22" fmla="*/ 44 w 236"/>
                <a:gd name="T23" fmla="*/ 145 h 371"/>
                <a:gd name="T24" fmla="*/ 56 w 236"/>
                <a:gd name="T25" fmla="*/ 89 h 371"/>
                <a:gd name="T26" fmla="*/ 56 w 236"/>
                <a:gd name="T27" fmla="*/ 78 h 371"/>
                <a:gd name="T28" fmla="*/ 56 w 236"/>
                <a:gd name="T29" fmla="*/ 78 h 371"/>
                <a:gd name="T30" fmla="*/ 44 w 236"/>
                <a:gd name="T31" fmla="*/ 22 h 371"/>
                <a:gd name="T32" fmla="*/ 100 w 236"/>
                <a:gd name="T33" fmla="*/ 0 h 371"/>
                <a:gd name="T34" fmla="*/ 168 w 236"/>
                <a:gd name="T35" fmla="*/ 11 h 371"/>
                <a:gd name="T36" fmla="*/ 179 w 236"/>
                <a:gd name="T37" fmla="*/ 67 h 371"/>
                <a:gd name="T38" fmla="*/ 179 w 236"/>
                <a:gd name="T39" fmla="*/ 101 h 371"/>
                <a:gd name="T40" fmla="*/ 190 w 236"/>
                <a:gd name="T41" fmla="*/ 112 h 371"/>
                <a:gd name="T42" fmla="*/ 190 w 236"/>
                <a:gd name="T43" fmla="*/ 112 h 371"/>
                <a:gd name="T44" fmla="*/ 201 w 236"/>
                <a:gd name="T45" fmla="*/ 224 h 371"/>
                <a:gd name="T46" fmla="*/ 179 w 236"/>
                <a:gd name="T47" fmla="*/ 291 h 371"/>
                <a:gd name="T48" fmla="*/ 179 w 236"/>
                <a:gd name="T49" fmla="*/ 336 h 371"/>
                <a:gd name="T50" fmla="*/ 145 w 236"/>
                <a:gd name="T51" fmla="*/ 370 h 371"/>
                <a:gd name="T52" fmla="*/ 67 w 236"/>
                <a:gd name="T53" fmla="*/ 246 h 371"/>
                <a:gd name="T54" fmla="*/ 67 w 236"/>
                <a:gd name="T55" fmla="*/ 246 h 371"/>
                <a:gd name="T56" fmla="*/ 134 w 236"/>
                <a:gd name="T57" fmla="*/ 280 h 371"/>
                <a:gd name="T58" fmla="*/ 145 w 236"/>
                <a:gd name="T59" fmla="*/ 291 h 371"/>
                <a:gd name="T60" fmla="*/ 145 w 236"/>
                <a:gd name="T61" fmla="*/ 280 h 371"/>
                <a:gd name="T62" fmla="*/ 168 w 236"/>
                <a:gd name="T63" fmla="*/ 201 h 371"/>
                <a:gd name="T64" fmla="*/ 156 w 236"/>
                <a:gd name="T65" fmla="*/ 145 h 371"/>
                <a:gd name="T66" fmla="*/ 156 w 236"/>
                <a:gd name="T67" fmla="*/ 134 h 371"/>
                <a:gd name="T68" fmla="*/ 145 w 236"/>
                <a:gd name="T69" fmla="*/ 123 h 371"/>
                <a:gd name="T70" fmla="*/ 134 w 236"/>
                <a:gd name="T71" fmla="*/ 56 h 371"/>
                <a:gd name="T72" fmla="*/ 134 w 236"/>
                <a:gd name="T73" fmla="*/ 45 h 371"/>
                <a:gd name="T74" fmla="*/ 100 w 236"/>
                <a:gd name="T75" fmla="*/ 45 h 371"/>
                <a:gd name="T76" fmla="*/ 89 w 236"/>
                <a:gd name="T77" fmla="*/ 45 h 371"/>
                <a:gd name="T78" fmla="*/ 89 w 236"/>
                <a:gd name="T79" fmla="*/ 56 h 371"/>
                <a:gd name="T80" fmla="*/ 89 w 236"/>
                <a:gd name="T81" fmla="*/ 112 h 371"/>
                <a:gd name="T82" fmla="*/ 78 w 236"/>
                <a:gd name="T83" fmla="*/ 123 h 371"/>
                <a:gd name="T84" fmla="*/ 78 w 236"/>
                <a:gd name="T85" fmla="*/ 123 h 371"/>
                <a:gd name="T86" fmla="*/ 89 w 236"/>
                <a:gd name="T87" fmla="*/ 224 h 371"/>
                <a:gd name="T88" fmla="*/ 67 w 236"/>
                <a:gd name="T89" fmla="*/ 24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371">
                  <a:moveTo>
                    <a:pt x="145" y="370"/>
                  </a:moveTo>
                  <a:lnTo>
                    <a:pt x="145" y="370"/>
                  </a:lnTo>
                  <a:lnTo>
                    <a:pt x="145" y="370"/>
                  </a:lnTo>
                  <a:cubicBezTo>
                    <a:pt x="123" y="370"/>
                    <a:pt x="112" y="347"/>
                    <a:pt x="100" y="314"/>
                  </a:cubicBezTo>
                  <a:lnTo>
                    <a:pt x="100" y="302"/>
                  </a:lnTo>
                  <a:cubicBezTo>
                    <a:pt x="89" y="291"/>
                    <a:pt x="78" y="291"/>
                    <a:pt x="56" y="280"/>
                  </a:cubicBezTo>
                  <a:cubicBezTo>
                    <a:pt x="44" y="280"/>
                    <a:pt x="22" y="280"/>
                    <a:pt x="22" y="269"/>
                  </a:cubicBezTo>
                  <a:cubicBezTo>
                    <a:pt x="11" y="246"/>
                    <a:pt x="0" y="224"/>
                    <a:pt x="11" y="212"/>
                  </a:cubicBezTo>
                  <a:cubicBezTo>
                    <a:pt x="22" y="201"/>
                    <a:pt x="33" y="201"/>
                    <a:pt x="44" y="201"/>
                  </a:cubicBezTo>
                  <a:lnTo>
                    <a:pt x="44" y="201"/>
                  </a:lnTo>
                  <a:cubicBezTo>
                    <a:pt x="44" y="201"/>
                    <a:pt x="44" y="201"/>
                    <a:pt x="56" y="201"/>
                  </a:cubicBezTo>
                  <a:cubicBezTo>
                    <a:pt x="56" y="190"/>
                    <a:pt x="56" y="157"/>
                    <a:pt x="44" y="145"/>
                  </a:cubicBezTo>
                  <a:cubicBezTo>
                    <a:pt x="33" y="112"/>
                    <a:pt x="44" y="101"/>
                    <a:pt x="56" y="89"/>
                  </a:cubicBezTo>
                  <a:cubicBezTo>
                    <a:pt x="56" y="89"/>
                    <a:pt x="56" y="89"/>
                    <a:pt x="56" y="78"/>
                  </a:cubicBezTo>
                  <a:lnTo>
                    <a:pt x="56" y="78"/>
                  </a:lnTo>
                  <a:cubicBezTo>
                    <a:pt x="33" y="56"/>
                    <a:pt x="44" y="33"/>
                    <a:pt x="44" y="22"/>
                  </a:cubicBezTo>
                  <a:cubicBezTo>
                    <a:pt x="56" y="0"/>
                    <a:pt x="78" y="0"/>
                    <a:pt x="100" y="0"/>
                  </a:cubicBezTo>
                  <a:cubicBezTo>
                    <a:pt x="134" y="0"/>
                    <a:pt x="156" y="0"/>
                    <a:pt x="168" y="11"/>
                  </a:cubicBezTo>
                  <a:cubicBezTo>
                    <a:pt x="179" y="22"/>
                    <a:pt x="179" y="45"/>
                    <a:pt x="179" y="67"/>
                  </a:cubicBezTo>
                  <a:cubicBezTo>
                    <a:pt x="168" y="89"/>
                    <a:pt x="168" y="89"/>
                    <a:pt x="179" y="101"/>
                  </a:cubicBezTo>
                  <a:cubicBezTo>
                    <a:pt x="179" y="101"/>
                    <a:pt x="190" y="101"/>
                    <a:pt x="190" y="112"/>
                  </a:cubicBezTo>
                  <a:lnTo>
                    <a:pt x="190" y="112"/>
                  </a:lnTo>
                  <a:cubicBezTo>
                    <a:pt x="213" y="145"/>
                    <a:pt x="235" y="179"/>
                    <a:pt x="201" y="224"/>
                  </a:cubicBezTo>
                  <a:cubicBezTo>
                    <a:pt x="190" y="235"/>
                    <a:pt x="190" y="269"/>
                    <a:pt x="179" y="291"/>
                  </a:cubicBezTo>
                  <a:cubicBezTo>
                    <a:pt x="179" y="302"/>
                    <a:pt x="179" y="325"/>
                    <a:pt x="179" y="336"/>
                  </a:cubicBezTo>
                  <a:cubicBezTo>
                    <a:pt x="179" y="347"/>
                    <a:pt x="168" y="370"/>
                    <a:pt x="145" y="370"/>
                  </a:cubicBezTo>
                  <a:close/>
                  <a:moveTo>
                    <a:pt x="67" y="246"/>
                  </a:moveTo>
                  <a:lnTo>
                    <a:pt x="67" y="246"/>
                  </a:lnTo>
                  <a:cubicBezTo>
                    <a:pt x="89" y="246"/>
                    <a:pt x="123" y="246"/>
                    <a:pt x="134" y="280"/>
                  </a:cubicBezTo>
                  <a:cubicBezTo>
                    <a:pt x="134" y="280"/>
                    <a:pt x="134" y="291"/>
                    <a:pt x="145" y="291"/>
                  </a:cubicBezTo>
                  <a:cubicBezTo>
                    <a:pt x="145" y="291"/>
                    <a:pt x="145" y="291"/>
                    <a:pt x="145" y="280"/>
                  </a:cubicBezTo>
                  <a:cubicBezTo>
                    <a:pt x="145" y="257"/>
                    <a:pt x="145" y="224"/>
                    <a:pt x="168" y="201"/>
                  </a:cubicBezTo>
                  <a:cubicBezTo>
                    <a:pt x="179" y="179"/>
                    <a:pt x="179" y="168"/>
                    <a:pt x="156" y="145"/>
                  </a:cubicBezTo>
                  <a:cubicBezTo>
                    <a:pt x="156" y="134"/>
                    <a:pt x="156" y="134"/>
                    <a:pt x="156" y="134"/>
                  </a:cubicBezTo>
                  <a:cubicBezTo>
                    <a:pt x="145" y="134"/>
                    <a:pt x="145" y="123"/>
                    <a:pt x="145" y="123"/>
                  </a:cubicBezTo>
                  <a:cubicBezTo>
                    <a:pt x="134" y="112"/>
                    <a:pt x="123" y="101"/>
                    <a:pt x="134" y="56"/>
                  </a:cubicBezTo>
                  <a:cubicBezTo>
                    <a:pt x="134" y="45"/>
                    <a:pt x="134" y="45"/>
                    <a:pt x="134" y="45"/>
                  </a:cubicBezTo>
                  <a:cubicBezTo>
                    <a:pt x="123" y="45"/>
                    <a:pt x="112" y="45"/>
                    <a:pt x="100" y="45"/>
                  </a:cubicBezTo>
                  <a:cubicBezTo>
                    <a:pt x="89" y="45"/>
                    <a:pt x="89" y="45"/>
                    <a:pt x="89" y="45"/>
                  </a:cubicBezTo>
                  <a:lnTo>
                    <a:pt x="89" y="56"/>
                  </a:lnTo>
                  <a:cubicBezTo>
                    <a:pt x="112" y="89"/>
                    <a:pt x="89" y="112"/>
                    <a:pt x="89" y="112"/>
                  </a:cubicBezTo>
                  <a:cubicBezTo>
                    <a:pt x="78" y="112"/>
                    <a:pt x="78" y="123"/>
                    <a:pt x="78" y="123"/>
                  </a:cubicBezTo>
                  <a:lnTo>
                    <a:pt x="78" y="123"/>
                  </a:lnTo>
                  <a:cubicBezTo>
                    <a:pt x="89" y="145"/>
                    <a:pt x="100" y="201"/>
                    <a:pt x="89" y="224"/>
                  </a:cubicBezTo>
                  <a:cubicBezTo>
                    <a:pt x="78" y="235"/>
                    <a:pt x="78" y="235"/>
                    <a:pt x="67" y="246"/>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5" name="Freeform 113"/>
            <p:cNvSpPr>
              <a:spLocks noChangeArrowheads="1"/>
            </p:cNvSpPr>
            <p:nvPr/>
          </p:nvSpPr>
          <p:spPr bwMode="auto">
            <a:xfrm>
              <a:off x="3603625" y="3324225"/>
              <a:ext cx="36513" cy="44450"/>
            </a:xfrm>
            <a:custGeom>
              <a:avLst/>
              <a:gdLst>
                <a:gd name="T0" fmla="*/ 89 w 102"/>
                <a:gd name="T1" fmla="*/ 102 h 125"/>
                <a:gd name="T2" fmla="*/ 89 w 102"/>
                <a:gd name="T3" fmla="*/ 102 h 125"/>
                <a:gd name="T4" fmla="*/ 67 w 102"/>
                <a:gd name="T5" fmla="*/ 57 h 125"/>
                <a:gd name="T6" fmla="*/ 11 w 102"/>
                <a:gd name="T7" fmla="*/ 23 h 125"/>
                <a:gd name="T8" fmla="*/ 22 w 102"/>
                <a:gd name="T9" fmla="*/ 68 h 125"/>
                <a:gd name="T10" fmla="*/ 89 w 102"/>
                <a:gd name="T11" fmla="*/ 102 h 125"/>
              </a:gdLst>
              <a:ahLst/>
              <a:cxnLst>
                <a:cxn ang="0">
                  <a:pos x="T0" y="T1"/>
                </a:cxn>
                <a:cxn ang="0">
                  <a:pos x="T2" y="T3"/>
                </a:cxn>
                <a:cxn ang="0">
                  <a:pos x="T4" y="T5"/>
                </a:cxn>
                <a:cxn ang="0">
                  <a:pos x="T6" y="T7"/>
                </a:cxn>
                <a:cxn ang="0">
                  <a:pos x="T8" y="T9"/>
                </a:cxn>
                <a:cxn ang="0">
                  <a:pos x="T10" y="T11"/>
                </a:cxn>
              </a:cxnLst>
              <a:rect l="0" t="0" r="r" b="b"/>
              <a:pathLst>
                <a:path w="102" h="125">
                  <a:moveTo>
                    <a:pt x="89" y="102"/>
                  </a:moveTo>
                  <a:lnTo>
                    <a:pt x="89" y="102"/>
                  </a:lnTo>
                  <a:cubicBezTo>
                    <a:pt x="101" y="79"/>
                    <a:pt x="89" y="68"/>
                    <a:pt x="67" y="57"/>
                  </a:cubicBezTo>
                  <a:cubicBezTo>
                    <a:pt x="44" y="45"/>
                    <a:pt x="33" y="0"/>
                    <a:pt x="11" y="23"/>
                  </a:cubicBezTo>
                  <a:cubicBezTo>
                    <a:pt x="0" y="45"/>
                    <a:pt x="0" y="68"/>
                    <a:pt x="22" y="68"/>
                  </a:cubicBezTo>
                  <a:cubicBezTo>
                    <a:pt x="56" y="68"/>
                    <a:pt x="89" y="124"/>
                    <a:pt x="89" y="102"/>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6" name="Freeform 114"/>
            <p:cNvSpPr>
              <a:spLocks noChangeArrowheads="1"/>
            </p:cNvSpPr>
            <p:nvPr/>
          </p:nvSpPr>
          <p:spPr bwMode="auto">
            <a:xfrm>
              <a:off x="3595688" y="3324225"/>
              <a:ext cx="52387" cy="44450"/>
            </a:xfrm>
            <a:custGeom>
              <a:avLst/>
              <a:gdLst>
                <a:gd name="T0" fmla="*/ 112 w 147"/>
                <a:gd name="T1" fmla="*/ 124 h 125"/>
                <a:gd name="T2" fmla="*/ 112 w 147"/>
                <a:gd name="T3" fmla="*/ 124 h 125"/>
                <a:gd name="T4" fmla="*/ 112 w 147"/>
                <a:gd name="T5" fmla="*/ 124 h 125"/>
                <a:gd name="T6" fmla="*/ 67 w 147"/>
                <a:gd name="T7" fmla="*/ 113 h 125"/>
                <a:gd name="T8" fmla="*/ 45 w 147"/>
                <a:gd name="T9" fmla="*/ 90 h 125"/>
                <a:gd name="T10" fmla="*/ 0 w 147"/>
                <a:gd name="T11" fmla="*/ 57 h 125"/>
                <a:gd name="T12" fmla="*/ 23 w 147"/>
                <a:gd name="T13" fmla="*/ 12 h 125"/>
                <a:gd name="T14" fmla="*/ 45 w 147"/>
                <a:gd name="T15" fmla="*/ 0 h 125"/>
                <a:gd name="T16" fmla="*/ 90 w 147"/>
                <a:gd name="T17" fmla="*/ 23 h 125"/>
                <a:gd name="T18" fmla="*/ 101 w 147"/>
                <a:gd name="T19" fmla="*/ 45 h 125"/>
                <a:gd name="T20" fmla="*/ 135 w 147"/>
                <a:gd name="T21" fmla="*/ 102 h 125"/>
                <a:gd name="T22" fmla="*/ 112 w 147"/>
                <a:gd name="T23" fmla="*/ 124 h 125"/>
                <a:gd name="T24" fmla="*/ 45 w 147"/>
                <a:gd name="T25" fmla="*/ 45 h 125"/>
                <a:gd name="T26" fmla="*/ 45 w 147"/>
                <a:gd name="T27" fmla="*/ 45 h 125"/>
                <a:gd name="T28" fmla="*/ 56 w 147"/>
                <a:gd name="T29" fmla="*/ 45 h 125"/>
                <a:gd name="T30" fmla="*/ 56 w 147"/>
                <a:gd name="T31" fmla="*/ 45 h 125"/>
                <a:gd name="T32" fmla="*/ 45 w 147"/>
                <a:gd name="T33" fmla="*/ 4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25">
                  <a:moveTo>
                    <a:pt x="112" y="124"/>
                  </a:moveTo>
                  <a:lnTo>
                    <a:pt x="112" y="124"/>
                  </a:lnTo>
                  <a:lnTo>
                    <a:pt x="112" y="124"/>
                  </a:lnTo>
                  <a:cubicBezTo>
                    <a:pt x="90" y="124"/>
                    <a:pt x="79" y="124"/>
                    <a:pt x="67" y="113"/>
                  </a:cubicBezTo>
                  <a:cubicBezTo>
                    <a:pt x="67" y="102"/>
                    <a:pt x="56" y="90"/>
                    <a:pt x="45" y="90"/>
                  </a:cubicBezTo>
                  <a:cubicBezTo>
                    <a:pt x="23" y="90"/>
                    <a:pt x="11" y="68"/>
                    <a:pt x="0" y="57"/>
                  </a:cubicBezTo>
                  <a:cubicBezTo>
                    <a:pt x="0" y="57"/>
                    <a:pt x="0" y="34"/>
                    <a:pt x="23" y="12"/>
                  </a:cubicBezTo>
                  <a:cubicBezTo>
                    <a:pt x="34" y="0"/>
                    <a:pt x="45" y="0"/>
                    <a:pt x="45" y="0"/>
                  </a:cubicBezTo>
                  <a:cubicBezTo>
                    <a:pt x="67" y="0"/>
                    <a:pt x="79" y="12"/>
                    <a:pt x="90" y="23"/>
                  </a:cubicBezTo>
                  <a:cubicBezTo>
                    <a:pt x="101" y="34"/>
                    <a:pt x="101" y="34"/>
                    <a:pt x="101" y="45"/>
                  </a:cubicBezTo>
                  <a:cubicBezTo>
                    <a:pt x="124" y="57"/>
                    <a:pt x="146" y="79"/>
                    <a:pt x="135" y="102"/>
                  </a:cubicBezTo>
                  <a:cubicBezTo>
                    <a:pt x="135" y="124"/>
                    <a:pt x="112" y="124"/>
                    <a:pt x="112" y="124"/>
                  </a:cubicBezTo>
                  <a:close/>
                  <a:moveTo>
                    <a:pt x="45" y="45"/>
                  </a:moveTo>
                  <a:lnTo>
                    <a:pt x="45" y="45"/>
                  </a:lnTo>
                  <a:cubicBezTo>
                    <a:pt x="45" y="45"/>
                    <a:pt x="45" y="45"/>
                    <a:pt x="56" y="45"/>
                  </a:cubicBezTo>
                  <a:lnTo>
                    <a:pt x="56" y="45"/>
                  </a:lnTo>
                  <a:lnTo>
                    <a:pt x="45" y="45"/>
                  </a:ln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7" name="Freeform 115"/>
            <p:cNvSpPr>
              <a:spLocks noChangeArrowheads="1"/>
            </p:cNvSpPr>
            <p:nvPr/>
          </p:nvSpPr>
          <p:spPr bwMode="auto">
            <a:xfrm>
              <a:off x="3962400" y="3957638"/>
              <a:ext cx="23813" cy="28575"/>
            </a:xfrm>
            <a:custGeom>
              <a:avLst/>
              <a:gdLst>
                <a:gd name="T0" fmla="*/ 45 w 68"/>
                <a:gd name="T1" fmla="*/ 78 h 79"/>
                <a:gd name="T2" fmla="*/ 45 w 68"/>
                <a:gd name="T3" fmla="*/ 78 h 79"/>
                <a:gd name="T4" fmla="*/ 45 w 68"/>
                <a:gd name="T5" fmla="*/ 11 h 79"/>
                <a:gd name="T6" fmla="*/ 11 w 68"/>
                <a:gd name="T7" fmla="*/ 45 h 79"/>
                <a:gd name="T8" fmla="*/ 45 w 68"/>
                <a:gd name="T9" fmla="*/ 78 h 79"/>
              </a:gdLst>
              <a:ahLst/>
              <a:cxnLst>
                <a:cxn ang="0">
                  <a:pos x="T0" y="T1"/>
                </a:cxn>
                <a:cxn ang="0">
                  <a:pos x="T2" y="T3"/>
                </a:cxn>
                <a:cxn ang="0">
                  <a:pos x="T4" y="T5"/>
                </a:cxn>
                <a:cxn ang="0">
                  <a:pos x="T6" y="T7"/>
                </a:cxn>
                <a:cxn ang="0">
                  <a:pos x="T8" y="T9"/>
                </a:cxn>
              </a:cxnLst>
              <a:rect l="0" t="0" r="r" b="b"/>
              <a:pathLst>
                <a:path w="68" h="79">
                  <a:moveTo>
                    <a:pt x="45" y="78"/>
                  </a:moveTo>
                  <a:lnTo>
                    <a:pt x="45" y="78"/>
                  </a:lnTo>
                  <a:cubicBezTo>
                    <a:pt x="56" y="56"/>
                    <a:pt x="67" y="22"/>
                    <a:pt x="45" y="11"/>
                  </a:cubicBezTo>
                  <a:cubicBezTo>
                    <a:pt x="22" y="0"/>
                    <a:pt x="0" y="22"/>
                    <a:pt x="11" y="45"/>
                  </a:cubicBezTo>
                  <a:cubicBezTo>
                    <a:pt x="22" y="67"/>
                    <a:pt x="34" y="78"/>
                    <a:pt x="45" y="78"/>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8" name="Freeform 116"/>
            <p:cNvSpPr>
              <a:spLocks noChangeArrowheads="1"/>
            </p:cNvSpPr>
            <p:nvPr/>
          </p:nvSpPr>
          <p:spPr bwMode="auto">
            <a:xfrm>
              <a:off x="3959225" y="3954463"/>
              <a:ext cx="31750" cy="41275"/>
            </a:xfrm>
            <a:custGeom>
              <a:avLst/>
              <a:gdLst>
                <a:gd name="T0" fmla="*/ 45 w 90"/>
                <a:gd name="T1" fmla="*/ 112 h 113"/>
                <a:gd name="T2" fmla="*/ 45 w 90"/>
                <a:gd name="T3" fmla="*/ 112 h 113"/>
                <a:gd name="T4" fmla="*/ 45 w 90"/>
                <a:gd name="T5" fmla="*/ 112 h 113"/>
                <a:gd name="T6" fmla="*/ 0 w 90"/>
                <a:gd name="T7" fmla="*/ 67 h 113"/>
                <a:gd name="T8" fmla="*/ 0 w 90"/>
                <a:gd name="T9" fmla="*/ 22 h 113"/>
                <a:gd name="T10" fmla="*/ 45 w 90"/>
                <a:gd name="T11" fmla="*/ 0 h 113"/>
                <a:gd name="T12" fmla="*/ 67 w 90"/>
                <a:gd name="T13" fmla="*/ 0 h 113"/>
                <a:gd name="T14" fmla="*/ 78 w 90"/>
                <a:gd name="T15" fmla="*/ 22 h 113"/>
                <a:gd name="T16" fmla="*/ 67 w 90"/>
                <a:gd name="T17" fmla="*/ 101 h 113"/>
                <a:gd name="T18" fmla="*/ 45 w 90"/>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13">
                  <a:moveTo>
                    <a:pt x="45" y="112"/>
                  </a:moveTo>
                  <a:lnTo>
                    <a:pt x="45" y="112"/>
                  </a:lnTo>
                  <a:lnTo>
                    <a:pt x="45" y="112"/>
                  </a:lnTo>
                  <a:cubicBezTo>
                    <a:pt x="33" y="112"/>
                    <a:pt x="22" y="89"/>
                    <a:pt x="0" y="67"/>
                  </a:cubicBezTo>
                  <a:cubicBezTo>
                    <a:pt x="0" y="44"/>
                    <a:pt x="0" y="33"/>
                    <a:pt x="0" y="22"/>
                  </a:cubicBezTo>
                  <a:cubicBezTo>
                    <a:pt x="11" y="0"/>
                    <a:pt x="22" y="0"/>
                    <a:pt x="45" y="0"/>
                  </a:cubicBezTo>
                  <a:cubicBezTo>
                    <a:pt x="45" y="0"/>
                    <a:pt x="56" y="0"/>
                    <a:pt x="67" y="0"/>
                  </a:cubicBezTo>
                  <a:cubicBezTo>
                    <a:pt x="78" y="11"/>
                    <a:pt x="78" y="11"/>
                    <a:pt x="78" y="22"/>
                  </a:cubicBezTo>
                  <a:cubicBezTo>
                    <a:pt x="89" y="56"/>
                    <a:pt x="78" y="78"/>
                    <a:pt x="67" y="101"/>
                  </a:cubicBezTo>
                  <a:cubicBezTo>
                    <a:pt x="67" y="101"/>
                    <a:pt x="56" y="112"/>
                    <a:pt x="45" y="112"/>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39" name="Freeform 117"/>
            <p:cNvSpPr>
              <a:spLocks noChangeArrowheads="1"/>
            </p:cNvSpPr>
            <p:nvPr/>
          </p:nvSpPr>
          <p:spPr bwMode="auto">
            <a:xfrm>
              <a:off x="3768725" y="3970338"/>
              <a:ext cx="33338" cy="33337"/>
            </a:xfrm>
            <a:custGeom>
              <a:avLst/>
              <a:gdLst>
                <a:gd name="T0" fmla="*/ 67 w 91"/>
                <a:gd name="T1" fmla="*/ 90 h 91"/>
                <a:gd name="T2" fmla="*/ 67 w 91"/>
                <a:gd name="T3" fmla="*/ 90 h 91"/>
                <a:gd name="T4" fmla="*/ 67 w 91"/>
                <a:gd name="T5" fmla="*/ 34 h 91"/>
                <a:gd name="T6" fmla="*/ 22 w 91"/>
                <a:gd name="T7" fmla="*/ 23 h 91"/>
                <a:gd name="T8" fmla="*/ 67 w 91"/>
                <a:gd name="T9" fmla="*/ 90 h 91"/>
              </a:gdLst>
              <a:ahLst/>
              <a:cxnLst>
                <a:cxn ang="0">
                  <a:pos x="T0" y="T1"/>
                </a:cxn>
                <a:cxn ang="0">
                  <a:pos x="T2" y="T3"/>
                </a:cxn>
                <a:cxn ang="0">
                  <a:pos x="T4" y="T5"/>
                </a:cxn>
                <a:cxn ang="0">
                  <a:pos x="T6" y="T7"/>
                </a:cxn>
                <a:cxn ang="0">
                  <a:pos x="T8" y="T9"/>
                </a:cxn>
              </a:cxnLst>
              <a:rect l="0" t="0" r="r" b="b"/>
              <a:pathLst>
                <a:path w="91" h="91">
                  <a:moveTo>
                    <a:pt x="67" y="90"/>
                  </a:moveTo>
                  <a:lnTo>
                    <a:pt x="67" y="90"/>
                  </a:lnTo>
                  <a:cubicBezTo>
                    <a:pt x="78" y="79"/>
                    <a:pt x="90" y="57"/>
                    <a:pt x="67" y="34"/>
                  </a:cubicBezTo>
                  <a:cubicBezTo>
                    <a:pt x="56" y="12"/>
                    <a:pt x="34" y="0"/>
                    <a:pt x="22" y="23"/>
                  </a:cubicBezTo>
                  <a:cubicBezTo>
                    <a:pt x="0" y="34"/>
                    <a:pt x="45" y="90"/>
                    <a:pt x="67" y="9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0" name="Freeform 118"/>
            <p:cNvSpPr>
              <a:spLocks noChangeArrowheads="1"/>
            </p:cNvSpPr>
            <p:nvPr/>
          </p:nvSpPr>
          <p:spPr bwMode="auto">
            <a:xfrm>
              <a:off x="3765550" y="3965575"/>
              <a:ext cx="44450" cy="44450"/>
            </a:xfrm>
            <a:custGeom>
              <a:avLst/>
              <a:gdLst>
                <a:gd name="T0" fmla="*/ 67 w 124"/>
                <a:gd name="T1" fmla="*/ 124 h 125"/>
                <a:gd name="T2" fmla="*/ 67 w 124"/>
                <a:gd name="T3" fmla="*/ 124 h 125"/>
                <a:gd name="T4" fmla="*/ 67 w 124"/>
                <a:gd name="T5" fmla="*/ 124 h 125"/>
                <a:gd name="T6" fmla="*/ 11 w 124"/>
                <a:gd name="T7" fmla="*/ 68 h 125"/>
                <a:gd name="T8" fmla="*/ 11 w 124"/>
                <a:gd name="T9" fmla="*/ 11 h 125"/>
                <a:gd name="T10" fmla="*/ 45 w 124"/>
                <a:gd name="T11" fmla="*/ 0 h 125"/>
                <a:gd name="T12" fmla="*/ 101 w 124"/>
                <a:gd name="T13" fmla="*/ 23 h 125"/>
                <a:gd name="T14" fmla="*/ 112 w 124"/>
                <a:gd name="T15" fmla="*/ 90 h 125"/>
                <a:gd name="T16" fmla="*/ 78 w 124"/>
                <a:gd name="T17" fmla="*/ 124 h 125"/>
                <a:gd name="T18" fmla="*/ 67 w 124"/>
                <a:gd name="T19" fmla="*/ 124 h 125"/>
                <a:gd name="T20" fmla="*/ 45 w 124"/>
                <a:gd name="T21" fmla="*/ 45 h 125"/>
                <a:gd name="T22" fmla="*/ 45 w 124"/>
                <a:gd name="T23" fmla="*/ 45 h 125"/>
                <a:gd name="T24" fmla="*/ 67 w 124"/>
                <a:gd name="T25" fmla="*/ 79 h 125"/>
                <a:gd name="T26" fmla="*/ 67 w 124"/>
                <a:gd name="T27" fmla="*/ 56 h 125"/>
                <a:gd name="T28" fmla="*/ 56 w 124"/>
                <a:gd name="T29" fmla="*/ 45 h 125"/>
                <a:gd name="T30" fmla="*/ 45 w 124"/>
                <a:gd name="T31" fmla="*/ 4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5">
                  <a:moveTo>
                    <a:pt x="67" y="124"/>
                  </a:moveTo>
                  <a:lnTo>
                    <a:pt x="67" y="124"/>
                  </a:lnTo>
                  <a:lnTo>
                    <a:pt x="67" y="124"/>
                  </a:lnTo>
                  <a:cubicBezTo>
                    <a:pt x="45" y="124"/>
                    <a:pt x="22" y="90"/>
                    <a:pt x="11" y="68"/>
                  </a:cubicBezTo>
                  <a:cubicBezTo>
                    <a:pt x="0" y="45"/>
                    <a:pt x="0" y="34"/>
                    <a:pt x="11" y="11"/>
                  </a:cubicBezTo>
                  <a:cubicBezTo>
                    <a:pt x="22" y="0"/>
                    <a:pt x="45" y="0"/>
                    <a:pt x="45" y="0"/>
                  </a:cubicBezTo>
                  <a:cubicBezTo>
                    <a:pt x="67" y="0"/>
                    <a:pt x="89" y="11"/>
                    <a:pt x="101" y="23"/>
                  </a:cubicBezTo>
                  <a:cubicBezTo>
                    <a:pt x="112" y="45"/>
                    <a:pt x="123" y="68"/>
                    <a:pt x="112" y="90"/>
                  </a:cubicBezTo>
                  <a:cubicBezTo>
                    <a:pt x="101" y="101"/>
                    <a:pt x="89" y="113"/>
                    <a:pt x="78" y="124"/>
                  </a:cubicBezTo>
                  <a:cubicBezTo>
                    <a:pt x="78" y="124"/>
                    <a:pt x="78" y="124"/>
                    <a:pt x="67" y="124"/>
                  </a:cubicBezTo>
                  <a:close/>
                  <a:moveTo>
                    <a:pt x="45" y="45"/>
                  </a:moveTo>
                  <a:lnTo>
                    <a:pt x="45" y="45"/>
                  </a:lnTo>
                  <a:cubicBezTo>
                    <a:pt x="45" y="45"/>
                    <a:pt x="56" y="68"/>
                    <a:pt x="67" y="79"/>
                  </a:cubicBezTo>
                  <a:cubicBezTo>
                    <a:pt x="67" y="68"/>
                    <a:pt x="67" y="68"/>
                    <a:pt x="67" y="56"/>
                  </a:cubicBezTo>
                  <a:cubicBezTo>
                    <a:pt x="56" y="45"/>
                    <a:pt x="56" y="45"/>
                    <a:pt x="56" y="45"/>
                  </a:cubicBezTo>
                  <a:cubicBezTo>
                    <a:pt x="45" y="45"/>
                    <a:pt x="45" y="45"/>
                    <a:pt x="45" y="45"/>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1" name="Freeform 119"/>
            <p:cNvSpPr>
              <a:spLocks noChangeArrowheads="1"/>
            </p:cNvSpPr>
            <p:nvPr/>
          </p:nvSpPr>
          <p:spPr bwMode="auto">
            <a:xfrm>
              <a:off x="3784600" y="4010025"/>
              <a:ext cx="80963" cy="85725"/>
            </a:xfrm>
            <a:custGeom>
              <a:avLst/>
              <a:gdLst>
                <a:gd name="T0" fmla="*/ 78 w 225"/>
                <a:gd name="T1" fmla="*/ 0 h 236"/>
                <a:gd name="T2" fmla="*/ 78 w 225"/>
                <a:gd name="T3" fmla="*/ 0 h 236"/>
                <a:gd name="T4" fmla="*/ 0 w 225"/>
                <a:gd name="T5" fmla="*/ 56 h 236"/>
                <a:gd name="T6" fmla="*/ 56 w 225"/>
                <a:gd name="T7" fmla="*/ 89 h 236"/>
                <a:gd name="T8" fmla="*/ 112 w 225"/>
                <a:gd name="T9" fmla="*/ 145 h 236"/>
                <a:gd name="T10" fmla="*/ 146 w 225"/>
                <a:gd name="T11" fmla="*/ 179 h 236"/>
                <a:gd name="T12" fmla="*/ 168 w 225"/>
                <a:gd name="T13" fmla="*/ 213 h 236"/>
                <a:gd name="T14" fmla="*/ 213 w 225"/>
                <a:gd name="T15" fmla="*/ 168 h 236"/>
                <a:gd name="T16" fmla="*/ 168 w 225"/>
                <a:gd name="T17" fmla="*/ 134 h 236"/>
                <a:gd name="T18" fmla="*/ 112 w 225"/>
                <a:gd name="T19" fmla="*/ 89 h 236"/>
                <a:gd name="T20" fmla="*/ 78 w 225"/>
                <a:gd name="T2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236">
                  <a:moveTo>
                    <a:pt x="78" y="0"/>
                  </a:moveTo>
                  <a:lnTo>
                    <a:pt x="78" y="0"/>
                  </a:lnTo>
                  <a:cubicBezTo>
                    <a:pt x="45" y="11"/>
                    <a:pt x="0" y="11"/>
                    <a:pt x="0" y="56"/>
                  </a:cubicBezTo>
                  <a:cubicBezTo>
                    <a:pt x="11" y="100"/>
                    <a:pt x="45" y="100"/>
                    <a:pt x="56" y="89"/>
                  </a:cubicBezTo>
                  <a:cubicBezTo>
                    <a:pt x="78" y="89"/>
                    <a:pt x="112" y="123"/>
                    <a:pt x="112" y="145"/>
                  </a:cubicBezTo>
                  <a:cubicBezTo>
                    <a:pt x="112" y="156"/>
                    <a:pt x="112" y="190"/>
                    <a:pt x="146" y="179"/>
                  </a:cubicBezTo>
                  <a:cubicBezTo>
                    <a:pt x="168" y="168"/>
                    <a:pt x="146" y="235"/>
                    <a:pt x="168" y="213"/>
                  </a:cubicBezTo>
                  <a:cubicBezTo>
                    <a:pt x="191" y="201"/>
                    <a:pt x="224" y="179"/>
                    <a:pt x="213" y="168"/>
                  </a:cubicBezTo>
                  <a:cubicBezTo>
                    <a:pt x="191" y="168"/>
                    <a:pt x="191" y="134"/>
                    <a:pt x="168" y="134"/>
                  </a:cubicBezTo>
                  <a:cubicBezTo>
                    <a:pt x="135" y="145"/>
                    <a:pt x="112" y="112"/>
                    <a:pt x="112" y="89"/>
                  </a:cubicBezTo>
                  <a:cubicBezTo>
                    <a:pt x="123" y="56"/>
                    <a:pt x="101" y="0"/>
                    <a:pt x="78"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2" name="Freeform 120"/>
            <p:cNvSpPr>
              <a:spLocks noChangeArrowheads="1"/>
            </p:cNvSpPr>
            <p:nvPr/>
          </p:nvSpPr>
          <p:spPr bwMode="auto">
            <a:xfrm>
              <a:off x="3776663" y="4002088"/>
              <a:ext cx="93662" cy="93662"/>
            </a:xfrm>
            <a:custGeom>
              <a:avLst/>
              <a:gdLst>
                <a:gd name="T0" fmla="*/ 191 w 259"/>
                <a:gd name="T1" fmla="*/ 258 h 259"/>
                <a:gd name="T2" fmla="*/ 191 w 259"/>
                <a:gd name="T3" fmla="*/ 258 h 259"/>
                <a:gd name="T4" fmla="*/ 158 w 259"/>
                <a:gd name="T5" fmla="*/ 224 h 259"/>
                <a:gd name="T6" fmla="*/ 158 w 259"/>
                <a:gd name="T7" fmla="*/ 224 h 259"/>
                <a:gd name="T8" fmla="*/ 124 w 259"/>
                <a:gd name="T9" fmla="*/ 213 h 259"/>
                <a:gd name="T10" fmla="*/ 113 w 259"/>
                <a:gd name="T11" fmla="*/ 157 h 259"/>
                <a:gd name="T12" fmla="*/ 90 w 259"/>
                <a:gd name="T13" fmla="*/ 135 h 259"/>
                <a:gd name="T14" fmla="*/ 68 w 259"/>
                <a:gd name="T15" fmla="*/ 146 h 259"/>
                <a:gd name="T16" fmla="*/ 0 w 259"/>
                <a:gd name="T17" fmla="*/ 79 h 259"/>
                <a:gd name="T18" fmla="*/ 12 w 259"/>
                <a:gd name="T19" fmla="*/ 34 h 259"/>
                <a:gd name="T20" fmla="*/ 90 w 259"/>
                <a:gd name="T21" fmla="*/ 0 h 259"/>
                <a:gd name="T22" fmla="*/ 101 w 259"/>
                <a:gd name="T23" fmla="*/ 0 h 259"/>
                <a:gd name="T24" fmla="*/ 101 w 259"/>
                <a:gd name="T25" fmla="*/ 0 h 259"/>
                <a:gd name="T26" fmla="*/ 135 w 259"/>
                <a:gd name="T27" fmla="*/ 23 h 259"/>
                <a:gd name="T28" fmla="*/ 158 w 259"/>
                <a:gd name="T29" fmla="*/ 112 h 259"/>
                <a:gd name="T30" fmla="*/ 169 w 259"/>
                <a:gd name="T31" fmla="*/ 135 h 259"/>
                <a:gd name="T32" fmla="*/ 180 w 259"/>
                <a:gd name="T33" fmla="*/ 146 h 259"/>
                <a:gd name="T34" fmla="*/ 191 w 259"/>
                <a:gd name="T35" fmla="*/ 146 h 259"/>
                <a:gd name="T36" fmla="*/ 236 w 259"/>
                <a:gd name="T37" fmla="*/ 168 h 259"/>
                <a:gd name="T38" fmla="*/ 236 w 259"/>
                <a:gd name="T39" fmla="*/ 168 h 259"/>
                <a:gd name="T40" fmla="*/ 258 w 259"/>
                <a:gd name="T41" fmla="*/ 191 h 259"/>
                <a:gd name="T42" fmla="*/ 202 w 259"/>
                <a:gd name="T43" fmla="*/ 258 h 259"/>
                <a:gd name="T44" fmla="*/ 191 w 259"/>
                <a:gd name="T45" fmla="*/ 258 h 259"/>
                <a:gd name="T46" fmla="*/ 191 w 259"/>
                <a:gd name="T47" fmla="*/ 191 h 259"/>
                <a:gd name="T48" fmla="*/ 191 w 259"/>
                <a:gd name="T49" fmla="*/ 191 h 259"/>
                <a:gd name="T50" fmla="*/ 202 w 259"/>
                <a:gd name="T51" fmla="*/ 202 h 259"/>
                <a:gd name="T52" fmla="*/ 202 w 259"/>
                <a:gd name="T53" fmla="*/ 202 h 259"/>
                <a:gd name="T54" fmla="*/ 191 w 259"/>
                <a:gd name="T55" fmla="*/ 191 h 259"/>
                <a:gd name="T56" fmla="*/ 90 w 259"/>
                <a:gd name="T57" fmla="*/ 90 h 259"/>
                <a:gd name="T58" fmla="*/ 90 w 259"/>
                <a:gd name="T59" fmla="*/ 90 h 259"/>
                <a:gd name="T60" fmla="*/ 124 w 259"/>
                <a:gd name="T61" fmla="*/ 101 h 259"/>
                <a:gd name="T62" fmla="*/ 101 w 259"/>
                <a:gd name="T63" fmla="*/ 45 h 259"/>
                <a:gd name="T64" fmla="*/ 101 w 259"/>
                <a:gd name="T65" fmla="*/ 45 h 259"/>
                <a:gd name="T66" fmla="*/ 45 w 259"/>
                <a:gd name="T67" fmla="*/ 68 h 259"/>
                <a:gd name="T68" fmla="*/ 45 w 259"/>
                <a:gd name="T69" fmla="*/ 79 h 259"/>
                <a:gd name="T70" fmla="*/ 68 w 259"/>
                <a:gd name="T71" fmla="*/ 101 h 259"/>
                <a:gd name="T72" fmla="*/ 79 w 259"/>
                <a:gd name="T73" fmla="*/ 101 h 259"/>
                <a:gd name="T74" fmla="*/ 90 w 259"/>
                <a:gd name="T75" fmla="*/ 9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259">
                  <a:moveTo>
                    <a:pt x="191" y="258"/>
                  </a:moveTo>
                  <a:lnTo>
                    <a:pt x="191" y="258"/>
                  </a:lnTo>
                  <a:cubicBezTo>
                    <a:pt x="169" y="258"/>
                    <a:pt x="158" y="236"/>
                    <a:pt x="158" y="224"/>
                  </a:cubicBezTo>
                  <a:lnTo>
                    <a:pt x="158" y="224"/>
                  </a:lnTo>
                  <a:cubicBezTo>
                    <a:pt x="146" y="224"/>
                    <a:pt x="135" y="224"/>
                    <a:pt x="124" y="213"/>
                  </a:cubicBezTo>
                  <a:cubicBezTo>
                    <a:pt x="113" y="191"/>
                    <a:pt x="113" y="168"/>
                    <a:pt x="113" y="157"/>
                  </a:cubicBezTo>
                  <a:lnTo>
                    <a:pt x="90" y="135"/>
                  </a:lnTo>
                  <a:cubicBezTo>
                    <a:pt x="79" y="135"/>
                    <a:pt x="79" y="146"/>
                    <a:pt x="68" y="146"/>
                  </a:cubicBezTo>
                  <a:cubicBezTo>
                    <a:pt x="34" y="146"/>
                    <a:pt x="12" y="123"/>
                    <a:pt x="0" y="79"/>
                  </a:cubicBezTo>
                  <a:cubicBezTo>
                    <a:pt x="0" y="68"/>
                    <a:pt x="0" y="56"/>
                    <a:pt x="12" y="34"/>
                  </a:cubicBezTo>
                  <a:cubicBezTo>
                    <a:pt x="34" y="12"/>
                    <a:pt x="68" y="12"/>
                    <a:pt x="90" y="0"/>
                  </a:cubicBezTo>
                  <a:cubicBezTo>
                    <a:pt x="101" y="0"/>
                    <a:pt x="101" y="0"/>
                    <a:pt x="101" y="0"/>
                  </a:cubicBezTo>
                  <a:lnTo>
                    <a:pt x="101" y="0"/>
                  </a:lnTo>
                  <a:cubicBezTo>
                    <a:pt x="113" y="0"/>
                    <a:pt x="124" y="12"/>
                    <a:pt x="135" y="23"/>
                  </a:cubicBezTo>
                  <a:cubicBezTo>
                    <a:pt x="158" y="45"/>
                    <a:pt x="169" y="90"/>
                    <a:pt x="158" y="112"/>
                  </a:cubicBezTo>
                  <a:cubicBezTo>
                    <a:pt x="158" y="123"/>
                    <a:pt x="169" y="123"/>
                    <a:pt x="169" y="135"/>
                  </a:cubicBezTo>
                  <a:cubicBezTo>
                    <a:pt x="180" y="135"/>
                    <a:pt x="180" y="146"/>
                    <a:pt x="180" y="146"/>
                  </a:cubicBezTo>
                  <a:cubicBezTo>
                    <a:pt x="191" y="146"/>
                    <a:pt x="191" y="146"/>
                    <a:pt x="191" y="146"/>
                  </a:cubicBezTo>
                  <a:cubicBezTo>
                    <a:pt x="214" y="146"/>
                    <a:pt x="225" y="157"/>
                    <a:pt x="236" y="168"/>
                  </a:cubicBezTo>
                  <a:lnTo>
                    <a:pt x="236" y="168"/>
                  </a:lnTo>
                  <a:cubicBezTo>
                    <a:pt x="247" y="179"/>
                    <a:pt x="258" y="179"/>
                    <a:pt x="258" y="191"/>
                  </a:cubicBezTo>
                  <a:cubicBezTo>
                    <a:pt x="258" y="213"/>
                    <a:pt x="247" y="224"/>
                    <a:pt x="202" y="258"/>
                  </a:cubicBezTo>
                  <a:lnTo>
                    <a:pt x="191" y="258"/>
                  </a:lnTo>
                  <a:close/>
                  <a:moveTo>
                    <a:pt x="191" y="191"/>
                  </a:moveTo>
                  <a:lnTo>
                    <a:pt x="191" y="191"/>
                  </a:lnTo>
                  <a:cubicBezTo>
                    <a:pt x="202" y="191"/>
                    <a:pt x="202" y="202"/>
                    <a:pt x="202" y="202"/>
                  </a:cubicBezTo>
                  <a:lnTo>
                    <a:pt x="202" y="202"/>
                  </a:lnTo>
                  <a:cubicBezTo>
                    <a:pt x="202" y="202"/>
                    <a:pt x="202" y="191"/>
                    <a:pt x="191" y="191"/>
                  </a:cubicBezTo>
                  <a:close/>
                  <a:moveTo>
                    <a:pt x="90" y="90"/>
                  </a:moveTo>
                  <a:lnTo>
                    <a:pt x="90" y="90"/>
                  </a:lnTo>
                  <a:cubicBezTo>
                    <a:pt x="101" y="90"/>
                    <a:pt x="113" y="101"/>
                    <a:pt x="124" y="101"/>
                  </a:cubicBezTo>
                  <a:cubicBezTo>
                    <a:pt x="124" y="90"/>
                    <a:pt x="113" y="56"/>
                    <a:pt x="101" y="45"/>
                  </a:cubicBezTo>
                  <a:lnTo>
                    <a:pt x="101" y="45"/>
                  </a:lnTo>
                  <a:cubicBezTo>
                    <a:pt x="79" y="56"/>
                    <a:pt x="56" y="56"/>
                    <a:pt x="45" y="68"/>
                  </a:cubicBezTo>
                  <a:cubicBezTo>
                    <a:pt x="45" y="68"/>
                    <a:pt x="45" y="68"/>
                    <a:pt x="45" y="79"/>
                  </a:cubicBezTo>
                  <a:cubicBezTo>
                    <a:pt x="56" y="101"/>
                    <a:pt x="56" y="101"/>
                    <a:pt x="68" y="101"/>
                  </a:cubicBezTo>
                  <a:lnTo>
                    <a:pt x="79" y="101"/>
                  </a:lnTo>
                  <a:cubicBezTo>
                    <a:pt x="79" y="90"/>
                    <a:pt x="90" y="90"/>
                    <a:pt x="90" y="90"/>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3" name="Freeform 121"/>
            <p:cNvSpPr>
              <a:spLocks noChangeArrowheads="1"/>
            </p:cNvSpPr>
            <p:nvPr/>
          </p:nvSpPr>
          <p:spPr bwMode="auto">
            <a:xfrm>
              <a:off x="3862388" y="4087813"/>
              <a:ext cx="49212" cy="44450"/>
            </a:xfrm>
            <a:custGeom>
              <a:avLst/>
              <a:gdLst>
                <a:gd name="T0" fmla="*/ 45 w 135"/>
                <a:gd name="T1" fmla="*/ 11 h 124"/>
                <a:gd name="T2" fmla="*/ 45 w 135"/>
                <a:gd name="T3" fmla="*/ 11 h 124"/>
                <a:gd name="T4" fmla="*/ 22 w 135"/>
                <a:gd name="T5" fmla="*/ 56 h 124"/>
                <a:gd name="T6" fmla="*/ 22 w 135"/>
                <a:gd name="T7" fmla="*/ 78 h 124"/>
                <a:gd name="T8" fmla="*/ 78 w 135"/>
                <a:gd name="T9" fmla="*/ 112 h 124"/>
                <a:gd name="T10" fmla="*/ 112 w 135"/>
                <a:gd name="T11" fmla="*/ 67 h 124"/>
                <a:gd name="T12" fmla="*/ 78 w 135"/>
                <a:gd name="T13" fmla="*/ 22 h 124"/>
                <a:gd name="T14" fmla="*/ 45 w 135"/>
                <a:gd name="T15" fmla="*/ 1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24">
                  <a:moveTo>
                    <a:pt x="45" y="11"/>
                  </a:moveTo>
                  <a:lnTo>
                    <a:pt x="45" y="11"/>
                  </a:lnTo>
                  <a:cubicBezTo>
                    <a:pt x="45" y="22"/>
                    <a:pt x="45" y="56"/>
                    <a:pt x="22" y="56"/>
                  </a:cubicBezTo>
                  <a:cubicBezTo>
                    <a:pt x="0" y="56"/>
                    <a:pt x="0" y="89"/>
                    <a:pt x="22" y="78"/>
                  </a:cubicBezTo>
                  <a:cubicBezTo>
                    <a:pt x="56" y="78"/>
                    <a:pt x="33" y="123"/>
                    <a:pt x="78" y="112"/>
                  </a:cubicBezTo>
                  <a:cubicBezTo>
                    <a:pt x="112" y="100"/>
                    <a:pt x="134" y="78"/>
                    <a:pt x="112" y="67"/>
                  </a:cubicBezTo>
                  <a:cubicBezTo>
                    <a:pt x="89" y="56"/>
                    <a:pt x="89" y="33"/>
                    <a:pt x="78" y="22"/>
                  </a:cubicBezTo>
                  <a:cubicBezTo>
                    <a:pt x="78" y="11"/>
                    <a:pt x="45" y="0"/>
                    <a:pt x="45" y="1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4" name="Freeform 122"/>
            <p:cNvSpPr>
              <a:spLocks noChangeArrowheads="1"/>
            </p:cNvSpPr>
            <p:nvPr/>
          </p:nvSpPr>
          <p:spPr bwMode="auto">
            <a:xfrm>
              <a:off x="3854450" y="4083050"/>
              <a:ext cx="60325" cy="52388"/>
            </a:xfrm>
            <a:custGeom>
              <a:avLst/>
              <a:gdLst>
                <a:gd name="T0" fmla="*/ 89 w 169"/>
                <a:gd name="T1" fmla="*/ 146 h 147"/>
                <a:gd name="T2" fmla="*/ 89 w 169"/>
                <a:gd name="T3" fmla="*/ 146 h 147"/>
                <a:gd name="T4" fmla="*/ 89 w 169"/>
                <a:gd name="T5" fmla="*/ 146 h 147"/>
                <a:gd name="T6" fmla="*/ 44 w 169"/>
                <a:gd name="T7" fmla="*/ 112 h 147"/>
                <a:gd name="T8" fmla="*/ 44 w 169"/>
                <a:gd name="T9" fmla="*/ 112 h 147"/>
                <a:gd name="T10" fmla="*/ 0 w 169"/>
                <a:gd name="T11" fmla="*/ 90 h 147"/>
                <a:gd name="T12" fmla="*/ 44 w 169"/>
                <a:gd name="T13" fmla="*/ 45 h 147"/>
                <a:gd name="T14" fmla="*/ 44 w 169"/>
                <a:gd name="T15" fmla="*/ 34 h 147"/>
                <a:gd name="T16" fmla="*/ 44 w 169"/>
                <a:gd name="T17" fmla="*/ 23 h 147"/>
                <a:gd name="T18" fmla="*/ 78 w 169"/>
                <a:gd name="T19" fmla="*/ 0 h 147"/>
                <a:gd name="T20" fmla="*/ 123 w 169"/>
                <a:gd name="T21" fmla="*/ 23 h 147"/>
                <a:gd name="T22" fmla="*/ 123 w 169"/>
                <a:gd name="T23" fmla="*/ 34 h 147"/>
                <a:gd name="T24" fmla="*/ 145 w 169"/>
                <a:gd name="T25" fmla="*/ 56 h 147"/>
                <a:gd name="T26" fmla="*/ 168 w 169"/>
                <a:gd name="T27" fmla="*/ 90 h 147"/>
                <a:gd name="T28" fmla="*/ 100 w 169"/>
                <a:gd name="T29" fmla="*/ 146 h 147"/>
                <a:gd name="T30" fmla="*/ 89 w 169"/>
                <a:gd name="T31" fmla="*/ 146 h 147"/>
                <a:gd name="T32" fmla="*/ 78 w 169"/>
                <a:gd name="T33" fmla="*/ 79 h 147"/>
                <a:gd name="T34" fmla="*/ 78 w 169"/>
                <a:gd name="T35" fmla="*/ 79 h 147"/>
                <a:gd name="T36" fmla="*/ 89 w 169"/>
                <a:gd name="T37" fmla="*/ 101 h 147"/>
                <a:gd name="T38" fmla="*/ 89 w 169"/>
                <a:gd name="T39" fmla="*/ 101 h 147"/>
                <a:gd name="T40" fmla="*/ 89 w 169"/>
                <a:gd name="T41" fmla="*/ 101 h 147"/>
                <a:gd name="T42" fmla="*/ 111 w 169"/>
                <a:gd name="T43" fmla="*/ 90 h 147"/>
                <a:gd name="T44" fmla="*/ 89 w 169"/>
                <a:gd name="T45" fmla="*/ 56 h 147"/>
                <a:gd name="T46" fmla="*/ 78 w 169"/>
                <a:gd name="T47"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47">
                  <a:moveTo>
                    <a:pt x="89" y="146"/>
                  </a:moveTo>
                  <a:lnTo>
                    <a:pt x="89" y="146"/>
                  </a:lnTo>
                  <a:lnTo>
                    <a:pt x="89" y="146"/>
                  </a:lnTo>
                  <a:cubicBezTo>
                    <a:pt x="55" y="146"/>
                    <a:pt x="55" y="124"/>
                    <a:pt x="44" y="112"/>
                  </a:cubicBezTo>
                  <a:lnTo>
                    <a:pt x="44" y="112"/>
                  </a:lnTo>
                  <a:cubicBezTo>
                    <a:pt x="22" y="124"/>
                    <a:pt x="11" y="101"/>
                    <a:pt x="0" y="90"/>
                  </a:cubicBezTo>
                  <a:cubicBezTo>
                    <a:pt x="0" y="68"/>
                    <a:pt x="22" y="45"/>
                    <a:pt x="44" y="45"/>
                  </a:cubicBezTo>
                  <a:lnTo>
                    <a:pt x="44" y="34"/>
                  </a:lnTo>
                  <a:cubicBezTo>
                    <a:pt x="44" y="23"/>
                    <a:pt x="44" y="23"/>
                    <a:pt x="44" y="23"/>
                  </a:cubicBezTo>
                  <a:cubicBezTo>
                    <a:pt x="55" y="12"/>
                    <a:pt x="67" y="0"/>
                    <a:pt x="78" y="0"/>
                  </a:cubicBezTo>
                  <a:cubicBezTo>
                    <a:pt x="100" y="0"/>
                    <a:pt x="123" y="12"/>
                    <a:pt x="123" y="23"/>
                  </a:cubicBezTo>
                  <a:lnTo>
                    <a:pt x="123" y="34"/>
                  </a:lnTo>
                  <a:cubicBezTo>
                    <a:pt x="134" y="45"/>
                    <a:pt x="134" y="56"/>
                    <a:pt x="145" y="56"/>
                  </a:cubicBezTo>
                  <a:cubicBezTo>
                    <a:pt x="156" y="68"/>
                    <a:pt x="168" y="79"/>
                    <a:pt x="168" y="90"/>
                  </a:cubicBezTo>
                  <a:cubicBezTo>
                    <a:pt x="168" y="112"/>
                    <a:pt x="134" y="135"/>
                    <a:pt x="100" y="146"/>
                  </a:cubicBezTo>
                  <a:lnTo>
                    <a:pt x="89" y="146"/>
                  </a:lnTo>
                  <a:close/>
                  <a:moveTo>
                    <a:pt x="78" y="79"/>
                  </a:moveTo>
                  <a:lnTo>
                    <a:pt x="78" y="79"/>
                  </a:lnTo>
                  <a:cubicBezTo>
                    <a:pt x="78" y="90"/>
                    <a:pt x="89" y="90"/>
                    <a:pt x="89" y="101"/>
                  </a:cubicBezTo>
                  <a:lnTo>
                    <a:pt x="89" y="101"/>
                  </a:lnTo>
                  <a:lnTo>
                    <a:pt x="89" y="101"/>
                  </a:lnTo>
                  <a:cubicBezTo>
                    <a:pt x="100" y="101"/>
                    <a:pt x="111" y="101"/>
                    <a:pt x="111" y="90"/>
                  </a:cubicBezTo>
                  <a:cubicBezTo>
                    <a:pt x="100" y="79"/>
                    <a:pt x="89" y="68"/>
                    <a:pt x="89" y="56"/>
                  </a:cubicBezTo>
                  <a:cubicBezTo>
                    <a:pt x="89" y="56"/>
                    <a:pt x="78" y="68"/>
                    <a:pt x="78" y="79"/>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5" name="Freeform 123"/>
            <p:cNvSpPr>
              <a:spLocks noChangeArrowheads="1"/>
            </p:cNvSpPr>
            <p:nvPr/>
          </p:nvSpPr>
          <p:spPr bwMode="auto">
            <a:xfrm>
              <a:off x="5915025" y="3957638"/>
              <a:ext cx="88900" cy="165100"/>
            </a:xfrm>
            <a:custGeom>
              <a:avLst/>
              <a:gdLst>
                <a:gd name="T0" fmla="*/ 34 w 248"/>
                <a:gd name="T1" fmla="*/ 33 h 460"/>
                <a:gd name="T2" fmla="*/ 34 w 248"/>
                <a:gd name="T3" fmla="*/ 33 h 460"/>
                <a:gd name="T4" fmla="*/ 112 w 248"/>
                <a:gd name="T5" fmla="*/ 135 h 460"/>
                <a:gd name="T6" fmla="*/ 213 w 248"/>
                <a:gd name="T7" fmla="*/ 235 h 460"/>
                <a:gd name="T8" fmla="*/ 213 w 248"/>
                <a:gd name="T9" fmla="*/ 403 h 460"/>
                <a:gd name="T10" fmla="*/ 213 w 248"/>
                <a:gd name="T11" fmla="*/ 459 h 460"/>
                <a:gd name="T12" fmla="*/ 157 w 248"/>
                <a:gd name="T13" fmla="*/ 314 h 460"/>
                <a:gd name="T14" fmla="*/ 123 w 248"/>
                <a:gd name="T15" fmla="*/ 191 h 460"/>
                <a:gd name="T16" fmla="*/ 23 w 248"/>
                <a:gd name="T17" fmla="*/ 101 h 460"/>
                <a:gd name="T18" fmla="*/ 34 w 248"/>
                <a:gd name="T19" fmla="*/ 3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460">
                  <a:moveTo>
                    <a:pt x="34" y="33"/>
                  </a:moveTo>
                  <a:lnTo>
                    <a:pt x="34" y="33"/>
                  </a:lnTo>
                  <a:cubicBezTo>
                    <a:pt x="34" y="45"/>
                    <a:pt x="67" y="123"/>
                    <a:pt x="112" y="135"/>
                  </a:cubicBezTo>
                  <a:cubicBezTo>
                    <a:pt x="157" y="146"/>
                    <a:pt x="213" y="179"/>
                    <a:pt x="213" y="235"/>
                  </a:cubicBezTo>
                  <a:cubicBezTo>
                    <a:pt x="202" y="291"/>
                    <a:pt x="180" y="370"/>
                    <a:pt x="213" y="403"/>
                  </a:cubicBezTo>
                  <a:cubicBezTo>
                    <a:pt x="247" y="426"/>
                    <a:pt x="236" y="459"/>
                    <a:pt x="213" y="459"/>
                  </a:cubicBezTo>
                  <a:cubicBezTo>
                    <a:pt x="191" y="459"/>
                    <a:pt x="146" y="370"/>
                    <a:pt x="157" y="314"/>
                  </a:cubicBezTo>
                  <a:cubicBezTo>
                    <a:pt x="180" y="246"/>
                    <a:pt x="168" y="224"/>
                    <a:pt x="123" y="191"/>
                  </a:cubicBezTo>
                  <a:cubicBezTo>
                    <a:pt x="67" y="157"/>
                    <a:pt x="45" y="146"/>
                    <a:pt x="23" y="101"/>
                  </a:cubicBezTo>
                  <a:cubicBezTo>
                    <a:pt x="0" y="45"/>
                    <a:pt x="11" y="0"/>
                    <a:pt x="34" y="33"/>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6" name="Freeform 124"/>
            <p:cNvSpPr>
              <a:spLocks noChangeArrowheads="1"/>
            </p:cNvSpPr>
            <p:nvPr/>
          </p:nvSpPr>
          <p:spPr bwMode="auto">
            <a:xfrm>
              <a:off x="5907088" y="3957638"/>
              <a:ext cx="101600" cy="174625"/>
            </a:xfrm>
            <a:custGeom>
              <a:avLst/>
              <a:gdLst>
                <a:gd name="T0" fmla="*/ 235 w 281"/>
                <a:gd name="T1" fmla="*/ 482 h 483"/>
                <a:gd name="T2" fmla="*/ 235 w 281"/>
                <a:gd name="T3" fmla="*/ 482 h 483"/>
                <a:gd name="T4" fmla="*/ 190 w 281"/>
                <a:gd name="T5" fmla="*/ 459 h 483"/>
                <a:gd name="T6" fmla="*/ 168 w 281"/>
                <a:gd name="T7" fmla="*/ 302 h 483"/>
                <a:gd name="T8" fmla="*/ 134 w 281"/>
                <a:gd name="T9" fmla="*/ 213 h 483"/>
                <a:gd name="T10" fmla="*/ 22 w 281"/>
                <a:gd name="T11" fmla="*/ 112 h 483"/>
                <a:gd name="T12" fmla="*/ 11 w 281"/>
                <a:gd name="T13" fmla="*/ 22 h 483"/>
                <a:gd name="T14" fmla="*/ 45 w 281"/>
                <a:gd name="T15" fmla="*/ 0 h 483"/>
                <a:gd name="T16" fmla="*/ 78 w 281"/>
                <a:gd name="T17" fmla="*/ 22 h 483"/>
                <a:gd name="T18" fmla="*/ 78 w 281"/>
                <a:gd name="T19" fmla="*/ 33 h 483"/>
                <a:gd name="T20" fmla="*/ 145 w 281"/>
                <a:gd name="T21" fmla="*/ 112 h 483"/>
                <a:gd name="T22" fmla="*/ 258 w 281"/>
                <a:gd name="T23" fmla="*/ 235 h 483"/>
                <a:gd name="T24" fmla="*/ 246 w 281"/>
                <a:gd name="T25" fmla="*/ 280 h 483"/>
                <a:gd name="T26" fmla="*/ 246 w 281"/>
                <a:gd name="T27" fmla="*/ 381 h 483"/>
                <a:gd name="T28" fmla="*/ 280 w 281"/>
                <a:gd name="T29" fmla="*/ 448 h 483"/>
                <a:gd name="T30" fmla="*/ 235 w 281"/>
                <a:gd name="T31" fmla="*/ 482 h 483"/>
                <a:gd name="T32" fmla="*/ 224 w 281"/>
                <a:gd name="T33" fmla="*/ 426 h 483"/>
                <a:gd name="T34" fmla="*/ 224 w 281"/>
                <a:gd name="T35" fmla="*/ 426 h 483"/>
                <a:gd name="T36" fmla="*/ 235 w 281"/>
                <a:gd name="T37" fmla="*/ 437 h 483"/>
                <a:gd name="T38" fmla="*/ 235 w 281"/>
                <a:gd name="T39" fmla="*/ 437 h 483"/>
                <a:gd name="T40" fmla="*/ 224 w 281"/>
                <a:gd name="T41" fmla="*/ 426 h 483"/>
                <a:gd name="T42" fmla="*/ 123 w 281"/>
                <a:gd name="T43" fmla="*/ 157 h 483"/>
                <a:gd name="T44" fmla="*/ 123 w 281"/>
                <a:gd name="T45" fmla="*/ 157 h 483"/>
                <a:gd name="T46" fmla="*/ 157 w 281"/>
                <a:gd name="T47" fmla="*/ 168 h 483"/>
                <a:gd name="T48" fmla="*/ 213 w 281"/>
                <a:gd name="T49" fmla="*/ 235 h 483"/>
                <a:gd name="T50" fmla="*/ 213 w 281"/>
                <a:gd name="T51" fmla="*/ 235 h 483"/>
                <a:gd name="T52" fmla="*/ 134 w 281"/>
                <a:gd name="T53" fmla="*/ 157 h 483"/>
                <a:gd name="T54" fmla="*/ 123 w 281"/>
                <a:gd name="T55" fmla="*/ 15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483">
                  <a:moveTo>
                    <a:pt x="235" y="482"/>
                  </a:moveTo>
                  <a:lnTo>
                    <a:pt x="235" y="482"/>
                  </a:lnTo>
                  <a:cubicBezTo>
                    <a:pt x="224" y="482"/>
                    <a:pt x="202" y="471"/>
                    <a:pt x="190" y="459"/>
                  </a:cubicBezTo>
                  <a:cubicBezTo>
                    <a:pt x="168" y="426"/>
                    <a:pt x="145" y="359"/>
                    <a:pt x="168" y="302"/>
                  </a:cubicBezTo>
                  <a:cubicBezTo>
                    <a:pt x="179" y="246"/>
                    <a:pt x="168" y="235"/>
                    <a:pt x="134" y="213"/>
                  </a:cubicBezTo>
                  <a:cubicBezTo>
                    <a:pt x="78" y="179"/>
                    <a:pt x="45" y="157"/>
                    <a:pt x="22" y="112"/>
                  </a:cubicBezTo>
                  <a:cubicBezTo>
                    <a:pt x="0" y="67"/>
                    <a:pt x="11" y="33"/>
                    <a:pt x="11" y="22"/>
                  </a:cubicBezTo>
                  <a:cubicBezTo>
                    <a:pt x="22" y="11"/>
                    <a:pt x="33" y="0"/>
                    <a:pt x="45" y="0"/>
                  </a:cubicBezTo>
                  <a:cubicBezTo>
                    <a:pt x="45" y="0"/>
                    <a:pt x="67" y="11"/>
                    <a:pt x="78" y="22"/>
                  </a:cubicBezTo>
                  <a:cubicBezTo>
                    <a:pt x="78" y="33"/>
                    <a:pt x="78" y="33"/>
                    <a:pt x="78" y="33"/>
                  </a:cubicBezTo>
                  <a:cubicBezTo>
                    <a:pt x="101" y="90"/>
                    <a:pt x="123" y="112"/>
                    <a:pt x="145" y="112"/>
                  </a:cubicBezTo>
                  <a:cubicBezTo>
                    <a:pt x="202" y="123"/>
                    <a:pt x="269" y="179"/>
                    <a:pt x="258" y="235"/>
                  </a:cubicBezTo>
                  <a:cubicBezTo>
                    <a:pt x="258" y="246"/>
                    <a:pt x="246" y="258"/>
                    <a:pt x="246" y="280"/>
                  </a:cubicBezTo>
                  <a:cubicBezTo>
                    <a:pt x="235" y="314"/>
                    <a:pt x="224" y="370"/>
                    <a:pt x="246" y="381"/>
                  </a:cubicBezTo>
                  <a:cubicBezTo>
                    <a:pt x="280" y="415"/>
                    <a:pt x="280" y="437"/>
                    <a:pt x="280" y="448"/>
                  </a:cubicBezTo>
                  <a:cubicBezTo>
                    <a:pt x="269" y="459"/>
                    <a:pt x="258" y="482"/>
                    <a:pt x="235" y="482"/>
                  </a:cubicBezTo>
                  <a:close/>
                  <a:moveTo>
                    <a:pt x="224" y="426"/>
                  </a:moveTo>
                  <a:lnTo>
                    <a:pt x="224" y="426"/>
                  </a:lnTo>
                  <a:lnTo>
                    <a:pt x="235" y="437"/>
                  </a:lnTo>
                  <a:lnTo>
                    <a:pt x="235" y="437"/>
                  </a:lnTo>
                  <a:cubicBezTo>
                    <a:pt x="235" y="437"/>
                    <a:pt x="235" y="426"/>
                    <a:pt x="224" y="426"/>
                  </a:cubicBezTo>
                  <a:close/>
                  <a:moveTo>
                    <a:pt x="123" y="157"/>
                  </a:moveTo>
                  <a:lnTo>
                    <a:pt x="123" y="157"/>
                  </a:lnTo>
                  <a:cubicBezTo>
                    <a:pt x="134" y="157"/>
                    <a:pt x="145" y="168"/>
                    <a:pt x="157" y="168"/>
                  </a:cubicBezTo>
                  <a:cubicBezTo>
                    <a:pt x="179" y="191"/>
                    <a:pt x="202" y="213"/>
                    <a:pt x="213" y="235"/>
                  </a:cubicBezTo>
                  <a:lnTo>
                    <a:pt x="213" y="235"/>
                  </a:lnTo>
                  <a:cubicBezTo>
                    <a:pt x="213" y="191"/>
                    <a:pt x="168" y="168"/>
                    <a:pt x="134" y="157"/>
                  </a:cubicBezTo>
                  <a:cubicBezTo>
                    <a:pt x="123" y="157"/>
                    <a:pt x="123" y="157"/>
                    <a:pt x="123" y="157"/>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7" name="Freeform 125"/>
            <p:cNvSpPr>
              <a:spLocks noChangeArrowheads="1"/>
            </p:cNvSpPr>
            <p:nvPr/>
          </p:nvSpPr>
          <p:spPr bwMode="auto">
            <a:xfrm>
              <a:off x="6019800" y="4046538"/>
              <a:ext cx="31750" cy="41275"/>
            </a:xfrm>
            <a:custGeom>
              <a:avLst/>
              <a:gdLst>
                <a:gd name="T0" fmla="*/ 67 w 90"/>
                <a:gd name="T1" fmla="*/ 101 h 114"/>
                <a:gd name="T2" fmla="*/ 67 w 90"/>
                <a:gd name="T3" fmla="*/ 101 h 114"/>
                <a:gd name="T4" fmla="*/ 11 w 90"/>
                <a:gd name="T5" fmla="*/ 68 h 114"/>
                <a:gd name="T6" fmla="*/ 55 w 90"/>
                <a:gd name="T7" fmla="*/ 12 h 114"/>
                <a:gd name="T8" fmla="*/ 67 w 90"/>
                <a:gd name="T9" fmla="*/ 101 h 114"/>
              </a:gdLst>
              <a:ahLst/>
              <a:cxnLst>
                <a:cxn ang="0">
                  <a:pos x="T0" y="T1"/>
                </a:cxn>
                <a:cxn ang="0">
                  <a:pos x="T2" y="T3"/>
                </a:cxn>
                <a:cxn ang="0">
                  <a:pos x="T4" y="T5"/>
                </a:cxn>
                <a:cxn ang="0">
                  <a:pos x="T6" y="T7"/>
                </a:cxn>
                <a:cxn ang="0">
                  <a:pos x="T8" y="T9"/>
                </a:cxn>
              </a:cxnLst>
              <a:rect l="0" t="0" r="r" b="b"/>
              <a:pathLst>
                <a:path w="90" h="114">
                  <a:moveTo>
                    <a:pt x="67" y="101"/>
                  </a:moveTo>
                  <a:lnTo>
                    <a:pt x="67" y="101"/>
                  </a:lnTo>
                  <a:cubicBezTo>
                    <a:pt x="55" y="113"/>
                    <a:pt x="22" y="113"/>
                    <a:pt x="11" y="68"/>
                  </a:cubicBezTo>
                  <a:cubicBezTo>
                    <a:pt x="0" y="23"/>
                    <a:pt x="33" y="0"/>
                    <a:pt x="55" y="12"/>
                  </a:cubicBezTo>
                  <a:cubicBezTo>
                    <a:pt x="89" y="12"/>
                    <a:pt x="89" y="79"/>
                    <a:pt x="67" y="101"/>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8" name="Freeform 126"/>
            <p:cNvSpPr>
              <a:spLocks noChangeArrowheads="1"/>
            </p:cNvSpPr>
            <p:nvPr/>
          </p:nvSpPr>
          <p:spPr bwMode="auto">
            <a:xfrm>
              <a:off x="6015038" y="4041775"/>
              <a:ext cx="44450" cy="52388"/>
            </a:xfrm>
            <a:custGeom>
              <a:avLst/>
              <a:gdLst>
                <a:gd name="T0" fmla="*/ 67 w 125"/>
                <a:gd name="T1" fmla="*/ 146 h 147"/>
                <a:gd name="T2" fmla="*/ 67 w 125"/>
                <a:gd name="T3" fmla="*/ 146 h 147"/>
                <a:gd name="T4" fmla="*/ 0 w 125"/>
                <a:gd name="T5" fmla="*/ 90 h 147"/>
                <a:gd name="T6" fmla="*/ 12 w 125"/>
                <a:gd name="T7" fmla="*/ 23 h 147"/>
                <a:gd name="T8" fmla="*/ 67 w 125"/>
                <a:gd name="T9" fmla="*/ 0 h 147"/>
                <a:gd name="T10" fmla="*/ 79 w 125"/>
                <a:gd name="T11" fmla="*/ 0 h 147"/>
                <a:gd name="T12" fmla="*/ 112 w 125"/>
                <a:gd name="T13" fmla="*/ 34 h 147"/>
                <a:gd name="T14" fmla="*/ 101 w 125"/>
                <a:gd name="T15" fmla="*/ 124 h 147"/>
                <a:gd name="T16" fmla="*/ 67 w 125"/>
                <a:gd name="T17" fmla="*/ 146 h 147"/>
                <a:gd name="T18" fmla="*/ 67 w 125"/>
                <a:gd name="T19" fmla="*/ 34 h 147"/>
                <a:gd name="T20" fmla="*/ 67 w 125"/>
                <a:gd name="T21" fmla="*/ 34 h 147"/>
                <a:gd name="T22" fmla="*/ 56 w 125"/>
                <a:gd name="T23" fmla="*/ 45 h 147"/>
                <a:gd name="T24" fmla="*/ 45 w 125"/>
                <a:gd name="T25" fmla="*/ 79 h 147"/>
                <a:gd name="T26" fmla="*/ 67 w 125"/>
                <a:gd name="T27" fmla="*/ 101 h 147"/>
                <a:gd name="T28" fmla="*/ 67 w 125"/>
                <a:gd name="T29" fmla="*/ 124 h 147"/>
                <a:gd name="T30" fmla="*/ 67 w 125"/>
                <a:gd name="T31" fmla="*/ 101 h 147"/>
                <a:gd name="T32" fmla="*/ 67 w 125"/>
                <a:gd name="T33" fmla="*/ 101 h 147"/>
                <a:gd name="T34" fmla="*/ 67 w 125"/>
                <a:gd name="T35" fmla="*/ 56 h 147"/>
                <a:gd name="T36" fmla="*/ 67 w 125"/>
                <a:gd name="T37"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47">
                  <a:moveTo>
                    <a:pt x="67" y="146"/>
                  </a:moveTo>
                  <a:lnTo>
                    <a:pt x="67" y="146"/>
                  </a:lnTo>
                  <a:cubicBezTo>
                    <a:pt x="56" y="146"/>
                    <a:pt x="23" y="135"/>
                    <a:pt x="0" y="90"/>
                  </a:cubicBezTo>
                  <a:cubicBezTo>
                    <a:pt x="0" y="56"/>
                    <a:pt x="0" y="34"/>
                    <a:pt x="12" y="23"/>
                  </a:cubicBezTo>
                  <a:cubicBezTo>
                    <a:pt x="34" y="0"/>
                    <a:pt x="45" y="0"/>
                    <a:pt x="67" y="0"/>
                  </a:cubicBezTo>
                  <a:lnTo>
                    <a:pt x="79" y="0"/>
                  </a:lnTo>
                  <a:cubicBezTo>
                    <a:pt x="90" y="0"/>
                    <a:pt x="101" y="11"/>
                    <a:pt x="112" y="34"/>
                  </a:cubicBezTo>
                  <a:cubicBezTo>
                    <a:pt x="124" y="67"/>
                    <a:pt x="112" y="101"/>
                    <a:pt x="101" y="124"/>
                  </a:cubicBezTo>
                  <a:cubicBezTo>
                    <a:pt x="90" y="135"/>
                    <a:pt x="79" y="146"/>
                    <a:pt x="67" y="146"/>
                  </a:cubicBezTo>
                  <a:close/>
                  <a:moveTo>
                    <a:pt x="67" y="34"/>
                  </a:moveTo>
                  <a:lnTo>
                    <a:pt x="67" y="34"/>
                  </a:lnTo>
                  <a:cubicBezTo>
                    <a:pt x="56" y="34"/>
                    <a:pt x="56" y="45"/>
                    <a:pt x="56" y="45"/>
                  </a:cubicBezTo>
                  <a:cubicBezTo>
                    <a:pt x="45" y="56"/>
                    <a:pt x="45" y="67"/>
                    <a:pt x="45" y="79"/>
                  </a:cubicBezTo>
                  <a:cubicBezTo>
                    <a:pt x="56" y="90"/>
                    <a:pt x="56" y="101"/>
                    <a:pt x="67" y="101"/>
                  </a:cubicBezTo>
                  <a:cubicBezTo>
                    <a:pt x="67" y="124"/>
                    <a:pt x="67" y="124"/>
                    <a:pt x="67" y="124"/>
                  </a:cubicBezTo>
                  <a:cubicBezTo>
                    <a:pt x="67" y="101"/>
                    <a:pt x="67" y="101"/>
                    <a:pt x="67" y="101"/>
                  </a:cubicBezTo>
                  <a:lnTo>
                    <a:pt x="67" y="101"/>
                  </a:lnTo>
                  <a:cubicBezTo>
                    <a:pt x="67" y="90"/>
                    <a:pt x="67" y="79"/>
                    <a:pt x="67" y="56"/>
                  </a:cubicBezTo>
                  <a:cubicBezTo>
                    <a:pt x="67" y="45"/>
                    <a:pt x="67" y="45"/>
                    <a:pt x="67" y="34"/>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49" name="Freeform 127"/>
            <p:cNvSpPr>
              <a:spLocks noChangeArrowheads="1"/>
            </p:cNvSpPr>
            <p:nvPr/>
          </p:nvSpPr>
          <p:spPr bwMode="auto">
            <a:xfrm>
              <a:off x="2735263" y="4551363"/>
              <a:ext cx="49212" cy="41275"/>
            </a:xfrm>
            <a:custGeom>
              <a:avLst/>
              <a:gdLst>
                <a:gd name="T0" fmla="*/ 101 w 136"/>
                <a:gd name="T1" fmla="*/ 68 h 113"/>
                <a:gd name="T2" fmla="*/ 101 w 136"/>
                <a:gd name="T3" fmla="*/ 68 h 113"/>
                <a:gd name="T4" fmla="*/ 101 w 136"/>
                <a:gd name="T5" fmla="*/ 0 h 113"/>
                <a:gd name="T6" fmla="*/ 34 w 136"/>
                <a:gd name="T7" fmla="*/ 34 h 113"/>
                <a:gd name="T8" fmla="*/ 23 w 136"/>
                <a:gd name="T9" fmla="*/ 90 h 113"/>
                <a:gd name="T10" fmla="*/ 101 w 136"/>
                <a:gd name="T11" fmla="*/ 68 h 113"/>
              </a:gdLst>
              <a:ahLst/>
              <a:cxnLst>
                <a:cxn ang="0">
                  <a:pos x="T0" y="T1"/>
                </a:cxn>
                <a:cxn ang="0">
                  <a:pos x="T2" y="T3"/>
                </a:cxn>
                <a:cxn ang="0">
                  <a:pos x="T4" y="T5"/>
                </a:cxn>
                <a:cxn ang="0">
                  <a:pos x="T6" y="T7"/>
                </a:cxn>
                <a:cxn ang="0">
                  <a:pos x="T8" y="T9"/>
                </a:cxn>
                <a:cxn ang="0">
                  <a:pos x="T10" y="T11"/>
                </a:cxn>
              </a:cxnLst>
              <a:rect l="0" t="0" r="r" b="b"/>
              <a:pathLst>
                <a:path w="136" h="113">
                  <a:moveTo>
                    <a:pt x="101" y="68"/>
                  </a:moveTo>
                  <a:lnTo>
                    <a:pt x="101" y="68"/>
                  </a:lnTo>
                  <a:cubicBezTo>
                    <a:pt x="112" y="45"/>
                    <a:pt x="135" y="0"/>
                    <a:pt x="101" y="0"/>
                  </a:cubicBezTo>
                  <a:cubicBezTo>
                    <a:pt x="67" y="0"/>
                    <a:pt x="34" y="0"/>
                    <a:pt x="34" y="34"/>
                  </a:cubicBezTo>
                  <a:cubicBezTo>
                    <a:pt x="34" y="68"/>
                    <a:pt x="0" y="79"/>
                    <a:pt x="23" y="90"/>
                  </a:cubicBezTo>
                  <a:cubicBezTo>
                    <a:pt x="34" y="112"/>
                    <a:pt x="90" y="90"/>
                    <a:pt x="101" y="68"/>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0" name="Freeform 128"/>
            <p:cNvSpPr>
              <a:spLocks noChangeArrowheads="1"/>
            </p:cNvSpPr>
            <p:nvPr/>
          </p:nvSpPr>
          <p:spPr bwMode="auto">
            <a:xfrm>
              <a:off x="2732088" y="4543425"/>
              <a:ext cx="57150" cy="52388"/>
            </a:xfrm>
            <a:custGeom>
              <a:avLst/>
              <a:gdLst>
                <a:gd name="T0" fmla="*/ 45 w 158"/>
                <a:gd name="T1" fmla="*/ 146 h 147"/>
                <a:gd name="T2" fmla="*/ 45 w 158"/>
                <a:gd name="T3" fmla="*/ 146 h 147"/>
                <a:gd name="T4" fmla="*/ 45 w 158"/>
                <a:gd name="T5" fmla="*/ 146 h 147"/>
                <a:gd name="T6" fmla="*/ 11 w 158"/>
                <a:gd name="T7" fmla="*/ 123 h 147"/>
                <a:gd name="T8" fmla="*/ 22 w 158"/>
                <a:gd name="T9" fmla="*/ 79 h 147"/>
                <a:gd name="T10" fmla="*/ 22 w 158"/>
                <a:gd name="T11" fmla="*/ 56 h 147"/>
                <a:gd name="T12" fmla="*/ 101 w 158"/>
                <a:gd name="T13" fmla="*/ 0 h 147"/>
                <a:gd name="T14" fmla="*/ 112 w 158"/>
                <a:gd name="T15" fmla="*/ 0 h 147"/>
                <a:gd name="T16" fmla="*/ 146 w 158"/>
                <a:gd name="T17" fmla="*/ 22 h 147"/>
                <a:gd name="T18" fmla="*/ 134 w 158"/>
                <a:gd name="T19" fmla="*/ 101 h 147"/>
                <a:gd name="T20" fmla="*/ 45 w 158"/>
                <a:gd name="T21" fmla="*/ 146 h 147"/>
                <a:gd name="T22" fmla="*/ 67 w 158"/>
                <a:gd name="T23" fmla="*/ 56 h 147"/>
                <a:gd name="T24" fmla="*/ 67 w 158"/>
                <a:gd name="T25" fmla="*/ 56 h 147"/>
                <a:gd name="T26" fmla="*/ 67 w 158"/>
                <a:gd name="T27" fmla="*/ 56 h 147"/>
                <a:gd name="T28" fmla="*/ 56 w 158"/>
                <a:gd name="T29" fmla="*/ 101 h 147"/>
                <a:gd name="T30" fmla="*/ 89 w 158"/>
                <a:gd name="T31" fmla="*/ 79 h 147"/>
                <a:gd name="T32" fmla="*/ 101 w 158"/>
                <a:gd name="T33" fmla="*/ 45 h 147"/>
                <a:gd name="T34" fmla="*/ 67 w 158"/>
                <a:gd name="T35" fmla="*/ 5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47">
                  <a:moveTo>
                    <a:pt x="45" y="146"/>
                  </a:moveTo>
                  <a:lnTo>
                    <a:pt x="45" y="146"/>
                  </a:lnTo>
                  <a:lnTo>
                    <a:pt x="45" y="146"/>
                  </a:lnTo>
                  <a:cubicBezTo>
                    <a:pt x="34" y="146"/>
                    <a:pt x="22" y="134"/>
                    <a:pt x="11" y="123"/>
                  </a:cubicBezTo>
                  <a:cubicBezTo>
                    <a:pt x="0" y="112"/>
                    <a:pt x="11" y="90"/>
                    <a:pt x="22" y="79"/>
                  </a:cubicBezTo>
                  <a:cubicBezTo>
                    <a:pt x="22" y="67"/>
                    <a:pt x="22" y="67"/>
                    <a:pt x="22" y="56"/>
                  </a:cubicBezTo>
                  <a:cubicBezTo>
                    <a:pt x="22" y="11"/>
                    <a:pt x="67" y="0"/>
                    <a:pt x="101" y="0"/>
                  </a:cubicBezTo>
                  <a:cubicBezTo>
                    <a:pt x="112" y="0"/>
                    <a:pt x="112" y="0"/>
                    <a:pt x="112" y="0"/>
                  </a:cubicBezTo>
                  <a:cubicBezTo>
                    <a:pt x="134" y="0"/>
                    <a:pt x="146" y="11"/>
                    <a:pt x="146" y="22"/>
                  </a:cubicBezTo>
                  <a:cubicBezTo>
                    <a:pt x="157" y="45"/>
                    <a:pt x="146" y="67"/>
                    <a:pt x="134" y="101"/>
                  </a:cubicBezTo>
                  <a:cubicBezTo>
                    <a:pt x="112" y="123"/>
                    <a:pt x="78" y="146"/>
                    <a:pt x="45" y="146"/>
                  </a:cubicBezTo>
                  <a:close/>
                  <a:moveTo>
                    <a:pt x="67" y="56"/>
                  </a:moveTo>
                  <a:lnTo>
                    <a:pt x="67" y="56"/>
                  </a:lnTo>
                  <a:lnTo>
                    <a:pt x="67" y="56"/>
                  </a:lnTo>
                  <a:cubicBezTo>
                    <a:pt x="67" y="79"/>
                    <a:pt x="67" y="90"/>
                    <a:pt x="56" y="101"/>
                  </a:cubicBezTo>
                  <a:cubicBezTo>
                    <a:pt x="67" y="90"/>
                    <a:pt x="89" y="90"/>
                    <a:pt x="89" y="79"/>
                  </a:cubicBezTo>
                  <a:cubicBezTo>
                    <a:pt x="101" y="67"/>
                    <a:pt x="101" y="56"/>
                    <a:pt x="101" y="45"/>
                  </a:cubicBezTo>
                  <a:cubicBezTo>
                    <a:pt x="89" y="45"/>
                    <a:pt x="78" y="45"/>
                    <a:pt x="67" y="56"/>
                  </a:cubicBez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1" name="Freeform 129"/>
            <p:cNvSpPr>
              <a:spLocks noChangeArrowheads="1"/>
            </p:cNvSpPr>
            <p:nvPr/>
          </p:nvSpPr>
          <p:spPr bwMode="auto">
            <a:xfrm>
              <a:off x="2058988" y="1287463"/>
              <a:ext cx="1587" cy="4762"/>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11"/>
                    <a:pt x="0" y="11"/>
                    <a:pt x="0" y="11"/>
                  </a:cubicBezTo>
                  <a:cubicBezTo>
                    <a:pt x="0" y="11"/>
                    <a:pt x="0" y="11"/>
                    <a:pt x="0"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2" name="Freeform 130"/>
            <p:cNvSpPr>
              <a:spLocks noChangeArrowheads="1"/>
            </p:cNvSpPr>
            <p:nvPr/>
          </p:nvSpPr>
          <p:spPr bwMode="auto">
            <a:xfrm>
              <a:off x="2058988" y="12874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3" name="Freeform 131"/>
            <p:cNvSpPr>
              <a:spLocks noChangeArrowheads="1"/>
            </p:cNvSpPr>
            <p:nvPr/>
          </p:nvSpPr>
          <p:spPr bwMode="auto">
            <a:xfrm>
              <a:off x="2119313" y="1146175"/>
              <a:ext cx="1587" cy="4763"/>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lnTo>
                    <a:pt x="0" y="11"/>
                  </a:ln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4" name="Freeform 132"/>
            <p:cNvSpPr>
              <a:spLocks noChangeArrowheads="1"/>
            </p:cNvSpPr>
            <p:nvPr/>
          </p:nvSpPr>
          <p:spPr bwMode="auto">
            <a:xfrm>
              <a:off x="2114550" y="1150938"/>
              <a:ext cx="4763" cy="1587"/>
            </a:xfrm>
            <a:custGeom>
              <a:avLst/>
              <a:gdLst>
                <a:gd name="T0" fmla="*/ 11 w 12"/>
                <a:gd name="T1" fmla="*/ 0 h 1"/>
                <a:gd name="T2" fmla="*/ 11 w 12"/>
                <a:gd name="T3" fmla="*/ 0 h 1"/>
                <a:gd name="T4" fmla="*/ 0 w 12"/>
                <a:gd name="T5" fmla="*/ 0 h 1"/>
                <a:gd name="T6" fmla="*/ 11 w 12"/>
                <a:gd name="T7" fmla="*/ 0 h 1"/>
              </a:gdLst>
              <a:ahLst/>
              <a:cxnLst>
                <a:cxn ang="0">
                  <a:pos x="T0" y="T1"/>
                </a:cxn>
                <a:cxn ang="0">
                  <a:pos x="T2" y="T3"/>
                </a:cxn>
                <a:cxn ang="0">
                  <a:pos x="T4" y="T5"/>
                </a:cxn>
                <a:cxn ang="0">
                  <a:pos x="T6" y="T7"/>
                </a:cxn>
              </a:cxnLst>
              <a:rect l="0" t="0" r="r" b="b"/>
              <a:pathLst>
                <a:path w="12" h="1">
                  <a:moveTo>
                    <a:pt x="11" y="0"/>
                  </a:moveTo>
                  <a:lnTo>
                    <a:pt x="11" y="0"/>
                  </a:lnTo>
                  <a:lnTo>
                    <a:pt x="0" y="0"/>
                  </a:lnTo>
                  <a:lnTo>
                    <a:pt x="11"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5" name="Freeform 133"/>
            <p:cNvSpPr>
              <a:spLocks noChangeArrowheads="1"/>
            </p:cNvSpPr>
            <p:nvPr/>
          </p:nvSpPr>
          <p:spPr bwMode="auto">
            <a:xfrm>
              <a:off x="2111375" y="1150938"/>
              <a:ext cx="4763" cy="1587"/>
            </a:xfrm>
            <a:custGeom>
              <a:avLst/>
              <a:gdLst>
                <a:gd name="T0" fmla="*/ 11 w 12"/>
                <a:gd name="T1" fmla="*/ 0 h 1"/>
                <a:gd name="T2" fmla="*/ 11 w 12"/>
                <a:gd name="T3" fmla="*/ 0 h 1"/>
                <a:gd name="T4" fmla="*/ 0 w 12"/>
                <a:gd name="T5" fmla="*/ 0 h 1"/>
                <a:gd name="T6" fmla="*/ 11 w 12"/>
                <a:gd name="T7" fmla="*/ 0 h 1"/>
              </a:gdLst>
              <a:ahLst/>
              <a:cxnLst>
                <a:cxn ang="0">
                  <a:pos x="T0" y="T1"/>
                </a:cxn>
                <a:cxn ang="0">
                  <a:pos x="T2" y="T3"/>
                </a:cxn>
                <a:cxn ang="0">
                  <a:pos x="T4" y="T5"/>
                </a:cxn>
                <a:cxn ang="0">
                  <a:pos x="T6" y="T7"/>
                </a:cxn>
              </a:cxnLst>
              <a:rect l="0" t="0" r="r" b="b"/>
              <a:pathLst>
                <a:path w="12" h="1">
                  <a:moveTo>
                    <a:pt x="11" y="0"/>
                  </a:moveTo>
                  <a:lnTo>
                    <a:pt x="11" y="0"/>
                  </a:lnTo>
                  <a:cubicBezTo>
                    <a:pt x="11" y="0"/>
                    <a:pt x="11" y="0"/>
                    <a:pt x="0" y="0"/>
                  </a:cubicBezTo>
                  <a:cubicBezTo>
                    <a:pt x="11" y="0"/>
                    <a:pt x="11" y="0"/>
                    <a:pt x="11" y="0"/>
                  </a:cubicBez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6" name="Freeform 134"/>
            <p:cNvSpPr>
              <a:spLocks noChangeArrowheads="1"/>
            </p:cNvSpPr>
            <p:nvPr/>
          </p:nvSpPr>
          <p:spPr bwMode="auto">
            <a:xfrm>
              <a:off x="5689600" y="2913063"/>
              <a:ext cx="4763" cy="96837"/>
            </a:xfrm>
            <a:custGeom>
              <a:avLst/>
              <a:gdLst>
                <a:gd name="T0" fmla="*/ 11 w 12"/>
                <a:gd name="T1" fmla="*/ 269 h 270"/>
                <a:gd name="T2" fmla="*/ 0 w 12"/>
                <a:gd name="T3" fmla="*/ 0 h 270"/>
                <a:gd name="T4" fmla="*/ 11 w 12"/>
                <a:gd name="T5" fmla="*/ 269 h 270"/>
              </a:gdLst>
              <a:ahLst/>
              <a:cxnLst>
                <a:cxn ang="0">
                  <a:pos x="T0" y="T1"/>
                </a:cxn>
                <a:cxn ang="0">
                  <a:pos x="T2" y="T3"/>
                </a:cxn>
                <a:cxn ang="0">
                  <a:pos x="T4" y="T5"/>
                </a:cxn>
              </a:cxnLst>
              <a:rect l="0" t="0" r="r" b="b"/>
              <a:pathLst>
                <a:path w="12" h="270">
                  <a:moveTo>
                    <a:pt x="11" y="269"/>
                  </a:moveTo>
                  <a:lnTo>
                    <a:pt x="0" y="0"/>
                  </a:lnTo>
                  <a:lnTo>
                    <a:pt x="11" y="269"/>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7" name="Freeform 135"/>
            <p:cNvSpPr>
              <a:spLocks noChangeArrowheads="1"/>
            </p:cNvSpPr>
            <p:nvPr/>
          </p:nvSpPr>
          <p:spPr bwMode="auto">
            <a:xfrm>
              <a:off x="5075238" y="2449513"/>
              <a:ext cx="665162" cy="1209675"/>
            </a:xfrm>
            <a:custGeom>
              <a:avLst/>
              <a:gdLst>
                <a:gd name="T0" fmla="*/ 481 w 1849"/>
                <a:gd name="T1" fmla="*/ 3316 h 3362"/>
                <a:gd name="T2" fmla="*/ 481 w 1849"/>
                <a:gd name="T3" fmla="*/ 2901 h 3362"/>
                <a:gd name="T4" fmla="*/ 346 w 1849"/>
                <a:gd name="T5" fmla="*/ 2431 h 3362"/>
                <a:gd name="T6" fmla="*/ 268 w 1849"/>
                <a:gd name="T7" fmla="*/ 2297 h 3362"/>
                <a:gd name="T8" fmla="*/ 246 w 1849"/>
                <a:gd name="T9" fmla="*/ 2151 h 3362"/>
                <a:gd name="T10" fmla="*/ 391 w 1849"/>
                <a:gd name="T11" fmla="*/ 1815 h 3362"/>
                <a:gd name="T12" fmla="*/ 537 w 1849"/>
                <a:gd name="T13" fmla="*/ 1894 h 3362"/>
                <a:gd name="T14" fmla="*/ 604 w 1849"/>
                <a:gd name="T15" fmla="*/ 1826 h 3362"/>
                <a:gd name="T16" fmla="*/ 470 w 1849"/>
                <a:gd name="T17" fmla="*/ 1793 h 3362"/>
                <a:gd name="T18" fmla="*/ 302 w 1849"/>
                <a:gd name="T19" fmla="*/ 1591 h 3362"/>
                <a:gd name="T20" fmla="*/ 223 w 1849"/>
                <a:gd name="T21" fmla="*/ 1378 h 3362"/>
                <a:gd name="T22" fmla="*/ 324 w 1849"/>
                <a:gd name="T23" fmla="*/ 784 h 3362"/>
                <a:gd name="T24" fmla="*/ 414 w 1849"/>
                <a:gd name="T25" fmla="*/ 616 h 3362"/>
                <a:gd name="T26" fmla="*/ 246 w 1849"/>
                <a:gd name="T27" fmla="*/ 616 h 3362"/>
                <a:gd name="T28" fmla="*/ 391 w 1849"/>
                <a:gd name="T29" fmla="*/ 325 h 3362"/>
                <a:gd name="T30" fmla="*/ 772 w 1849"/>
                <a:gd name="T31" fmla="*/ 123 h 3362"/>
                <a:gd name="T32" fmla="*/ 918 w 1849"/>
                <a:gd name="T33" fmla="*/ 145 h 3362"/>
                <a:gd name="T34" fmla="*/ 952 w 1849"/>
                <a:gd name="T35" fmla="*/ 403 h 3362"/>
                <a:gd name="T36" fmla="*/ 985 w 1849"/>
                <a:gd name="T37" fmla="*/ 627 h 3362"/>
                <a:gd name="T38" fmla="*/ 1333 w 1849"/>
                <a:gd name="T39" fmla="*/ 1131 h 3362"/>
                <a:gd name="T40" fmla="*/ 1490 w 1849"/>
                <a:gd name="T41" fmla="*/ 1289 h 3362"/>
                <a:gd name="T42" fmla="*/ 1725 w 1849"/>
                <a:gd name="T43" fmla="*/ 1266 h 3362"/>
                <a:gd name="T44" fmla="*/ 1759 w 1849"/>
                <a:gd name="T45" fmla="*/ 1748 h 3362"/>
                <a:gd name="T46" fmla="*/ 1389 w 1849"/>
                <a:gd name="T47" fmla="*/ 1983 h 3362"/>
                <a:gd name="T48" fmla="*/ 1277 w 1849"/>
                <a:gd name="T49" fmla="*/ 2196 h 3362"/>
                <a:gd name="T50" fmla="*/ 1142 w 1849"/>
                <a:gd name="T51" fmla="*/ 2264 h 3362"/>
                <a:gd name="T52" fmla="*/ 1086 w 1849"/>
                <a:gd name="T53" fmla="*/ 2632 h 3362"/>
                <a:gd name="T54" fmla="*/ 1097 w 1849"/>
                <a:gd name="T55" fmla="*/ 2699 h 3362"/>
                <a:gd name="T56" fmla="*/ 896 w 1849"/>
                <a:gd name="T57" fmla="*/ 2901 h 3362"/>
                <a:gd name="T58" fmla="*/ 739 w 1849"/>
                <a:gd name="T59" fmla="*/ 3282 h 3362"/>
                <a:gd name="T60" fmla="*/ 559 w 1849"/>
                <a:gd name="T61" fmla="*/ 3361 h 3362"/>
                <a:gd name="T62" fmla="*/ 604 w 1849"/>
                <a:gd name="T63" fmla="*/ 3226 h 3362"/>
                <a:gd name="T64" fmla="*/ 739 w 1849"/>
                <a:gd name="T65" fmla="*/ 3137 h 3362"/>
                <a:gd name="T66" fmla="*/ 1064 w 1849"/>
                <a:gd name="T67" fmla="*/ 2845 h 3362"/>
                <a:gd name="T68" fmla="*/ 1053 w 1849"/>
                <a:gd name="T69" fmla="*/ 2677 h 3362"/>
                <a:gd name="T70" fmla="*/ 985 w 1849"/>
                <a:gd name="T71" fmla="*/ 2264 h 3362"/>
                <a:gd name="T72" fmla="*/ 1221 w 1849"/>
                <a:gd name="T73" fmla="*/ 2129 h 3362"/>
                <a:gd name="T74" fmla="*/ 1333 w 1849"/>
                <a:gd name="T75" fmla="*/ 2118 h 3362"/>
                <a:gd name="T76" fmla="*/ 1377 w 1849"/>
                <a:gd name="T77" fmla="*/ 1938 h 3362"/>
                <a:gd name="T78" fmla="*/ 1736 w 1849"/>
                <a:gd name="T79" fmla="*/ 1692 h 3362"/>
                <a:gd name="T80" fmla="*/ 1714 w 1849"/>
                <a:gd name="T81" fmla="*/ 1658 h 3362"/>
                <a:gd name="T82" fmla="*/ 1535 w 1849"/>
                <a:gd name="T83" fmla="*/ 1322 h 3362"/>
                <a:gd name="T84" fmla="*/ 1400 w 1849"/>
                <a:gd name="T85" fmla="*/ 1277 h 3362"/>
                <a:gd name="T86" fmla="*/ 1142 w 1849"/>
                <a:gd name="T87" fmla="*/ 930 h 3362"/>
                <a:gd name="T88" fmla="*/ 974 w 1849"/>
                <a:gd name="T89" fmla="*/ 571 h 3362"/>
                <a:gd name="T90" fmla="*/ 907 w 1849"/>
                <a:gd name="T91" fmla="*/ 448 h 3362"/>
                <a:gd name="T92" fmla="*/ 851 w 1849"/>
                <a:gd name="T93" fmla="*/ 179 h 3362"/>
                <a:gd name="T94" fmla="*/ 672 w 1849"/>
                <a:gd name="T95" fmla="*/ 100 h 3362"/>
                <a:gd name="T96" fmla="*/ 358 w 1849"/>
                <a:gd name="T97" fmla="*/ 448 h 3362"/>
                <a:gd name="T98" fmla="*/ 358 w 1849"/>
                <a:gd name="T99" fmla="*/ 527 h 3362"/>
                <a:gd name="T100" fmla="*/ 403 w 1849"/>
                <a:gd name="T101" fmla="*/ 829 h 3362"/>
                <a:gd name="T102" fmla="*/ 223 w 1849"/>
                <a:gd name="T103" fmla="*/ 1333 h 3362"/>
                <a:gd name="T104" fmla="*/ 290 w 1849"/>
                <a:gd name="T105" fmla="*/ 1513 h 3362"/>
                <a:gd name="T106" fmla="*/ 380 w 1849"/>
                <a:gd name="T107" fmla="*/ 1602 h 3362"/>
                <a:gd name="T108" fmla="*/ 559 w 1849"/>
                <a:gd name="T109" fmla="*/ 1782 h 3362"/>
                <a:gd name="T110" fmla="*/ 683 w 1849"/>
                <a:gd name="T111" fmla="*/ 1849 h 3362"/>
                <a:gd name="T112" fmla="*/ 459 w 1849"/>
                <a:gd name="T113" fmla="*/ 1905 h 3362"/>
                <a:gd name="T114" fmla="*/ 279 w 1849"/>
                <a:gd name="T115" fmla="*/ 1995 h 3362"/>
                <a:gd name="T116" fmla="*/ 313 w 1849"/>
                <a:gd name="T117" fmla="*/ 2286 h 3362"/>
                <a:gd name="T118" fmla="*/ 313 w 1849"/>
                <a:gd name="T119" fmla="*/ 2342 h 3362"/>
                <a:gd name="T120" fmla="*/ 526 w 1849"/>
                <a:gd name="T121" fmla="*/ 2901 h 3362"/>
                <a:gd name="T122" fmla="*/ 492 w 1849"/>
                <a:gd name="T123" fmla="*/ 3159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9" h="3362">
                  <a:moveTo>
                    <a:pt x="559" y="3361"/>
                  </a:moveTo>
                  <a:lnTo>
                    <a:pt x="559" y="3361"/>
                  </a:lnTo>
                  <a:cubicBezTo>
                    <a:pt x="548" y="3361"/>
                    <a:pt x="537" y="3361"/>
                    <a:pt x="526" y="3350"/>
                  </a:cubicBezTo>
                  <a:cubicBezTo>
                    <a:pt x="515" y="3338"/>
                    <a:pt x="515" y="3327"/>
                    <a:pt x="515" y="3316"/>
                  </a:cubicBezTo>
                  <a:lnTo>
                    <a:pt x="515" y="3316"/>
                  </a:lnTo>
                  <a:lnTo>
                    <a:pt x="504" y="3316"/>
                  </a:lnTo>
                  <a:cubicBezTo>
                    <a:pt x="492" y="3316"/>
                    <a:pt x="492" y="3316"/>
                    <a:pt x="481" y="3316"/>
                  </a:cubicBezTo>
                  <a:cubicBezTo>
                    <a:pt x="470" y="3316"/>
                    <a:pt x="459" y="3305"/>
                    <a:pt x="459" y="3294"/>
                  </a:cubicBezTo>
                  <a:cubicBezTo>
                    <a:pt x="448" y="3271"/>
                    <a:pt x="459" y="3226"/>
                    <a:pt x="470" y="3215"/>
                  </a:cubicBezTo>
                  <a:cubicBezTo>
                    <a:pt x="470" y="3204"/>
                    <a:pt x="470" y="3204"/>
                    <a:pt x="470" y="3192"/>
                  </a:cubicBezTo>
                  <a:cubicBezTo>
                    <a:pt x="436" y="3192"/>
                    <a:pt x="448" y="3148"/>
                    <a:pt x="448" y="3103"/>
                  </a:cubicBezTo>
                  <a:cubicBezTo>
                    <a:pt x="448" y="3081"/>
                    <a:pt x="448" y="3069"/>
                    <a:pt x="448" y="3058"/>
                  </a:cubicBezTo>
                  <a:cubicBezTo>
                    <a:pt x="448" y="3002"/>
                    <a:pt x="470" y="2968"/>
                    <a:pt x="515" y="2957"/>
                  </a:cubicBezTo>
                  <a:cubicBezTo>
                    <a:pt x="492" y="2946"/>
                    <a:pt x="481" y="2935"/>
                    <a:pt x="481" y="2901"/>
                  </a:cubicBezTo>
                  <a:cubicBezTo>
                    <a:pt x="481" y="2890"/>
                    <a:pt x="481" y="2879"/>
                    <a:pt x="481" y="2879"/>
                  </a:cubicBezTo>
                  <a:lnTo>
                    <a:pt x="481" y="2879"/>
                  </a:lnTo>
                  <a:cubicBezTo>
                    <a:pt x="470" y="2879"/>
                    <a:pt x="470" y="2868"/>
                    <a:pt x="448" y="2845"/>
                  </a:cubicBezTo>
                  <a:cubicBezTo>
                    <a:pt x="414" y="2801"/>
                    <a:pt x="436" y="2666"/>
                    <a:pt x="436" y="2643"/>
                  </a:cubicBezTo>
                  <a:cubicBezTo>
                    <a:pt x="448" y="2621"/>
                    <a:pt x="448" y="2610"/>
                    <a:pt x="414" y="2599"/>
                  </a:cubicBezTo>
                  <a:cubicBezTo>
                    <a:pt x="380" y="2566"/>
                    <a:pt x="391" y="2521"/>
                    <a:pt x="403" y="2488"/>
                  </a:cubicBezTo>
                  <a:cubicBezTo>
                    <a:pt x="403" y="2488"/>
                    <a:pt x="391" y="2465"/>
                    <a:pt x="346" y="2431"/>
                  </a:cubicBezTo>
                  <a:cubicBezTo>
                    <a:pt x="313" y="2387"/>
                    <a:pt x="279" y="2375"/>
                    <a:pt x="279" y="2375"/>
                  </a:cubicBezTo>
                  <a:cubicBezTo>
                    <a:pt x="257" y="2364"/>
                    <a:pt x="257" y="2364"/>
                    <a:pt x="257" y="2364"/>
                  </a:cubicBezTo>
                  <a:cubicBezTo>
                    <a:pt x="268" y="2353"/>
                    <a:pt x="268" y="2353"/>
                    <a:pt x="268" y="2353"/>
                  </a:cubicBezTo>
                  <a:cubicBezTo>
                    <a:pt x="268" y="2342"/>
                    <a:pt x="268" y="2331"/>
                    <a:pt x="268" y="2320"/>
                  </a:cubicBezTo>
                  <a:lnTo>
                    <a:pt x="268" y="2308"/>
                  </a:lnTo>
                  <a:cubicBezTo>
                    <a:pt x="268" y="2297"/>
                    <a:pt x="268" y="2297"/>
                    <a:pt x="268" y="2297"/>
                  </a:cubicBezTo>
                  <a:lnTo>
                    <a:pt x="268" y="2297"/>
                  </a:lnTo>
                  <a:cubicBezTo>
                    <a:pt x="268" y="2297"/>
                    <a:pt x="268" y="2297"/>
                    <a:pt x="268" y="2286"/>
                  </a:cubicBezTo>
                  <a:lnTo>
                    <a:pt x="268" y="2286"/>
                  </a:lnTo>
                  <a:lnTo>
                    <a:pt x="268" y="2286"/>
                  </a:lnTo>
                  <a:cubicBezTo>
                    <a:pt x="279" y="2286"/>
                    <a:pt x="279" y="2275"/>
                    <a:pt x="279" y="2275"/>
                  </a:cubicBezTo>
                  <a:cubicBezTo>
                    <a:pt x="279" y="2275"/>
                    <a:pt x="279" y="2275"/>
                    <a:pt x="279" y="2264"/>
                  </a:cubicBezTo>
                  <a:cubicBezTo>
                    <a:pt x="290" y="2230"/>
                    <a:pt x="279" y="2196"/>
                    <a:pt x="279" y="2196"/>
                  </a:cubicBezTo>
                  <a:cubicBezTo>
                    <a:pt x="257" y="2185"/>
                    <a:pt x="246" y="2174"/>
                    <a:pt x="246" y="2151"/>
                  </a:cubicBezTo>
                  <a:cubicBezTo>
                    <a:pt x="246" y="2129"/>
                    <a:pt x="246" y="2118"/>
                    <a:pt x="257" y="2095"/>
                  </a:cubicBezTo>
                  <a:cubicBezTo>
                    <a:pt x="268" y="2084"/>
                    <a:pt x="268" y="2073"/>
                    <a:pt x="268" y="2073"/>
                  </a:cubicBezTo>
                  <a:cubicBezTo>
                    <a:pt x="268" y="2073"/>
                    <a:pt x="257" y="2073"/>
                    <a:pt x="246" y="2062"/>
                  </a:cubicBezTo>
                  <a:cubicBezTo>
                    <a:pt x="235" y="2051"/>
                    <a:pt x="235" y="2017"/>
                    <a:pt x="246" y="1995"/>
                  </a:cubicBezTo>
                  <a:cubicBezTo>
                    <a:pt x="246" y="1983"/>
                    <a:pt x="246" y="1972"/>
                    <a:pt x="246" y="1972"/>
                  </a:cubicBezTo>
                  <a:cubicBezTo>
                    <a:pt x="246" y="1950"/>
                    <a:pt x="302" y="1882"/>
                    <a:pt x="335" y="1849"/>
                  </a:cubicBezTo>
                  <a:cubicBezTo>
                    <a:pt x="358" y="1838"/>
                    <a:pt x="369" y="1815"/>
                    <a:pt x="391" y="1815"/>
                  </a:cubicBezTo>
                  <a:cubicBezTo>
                    <a:pt x="403" y="1815"/>
                    <a:pt x="414" y="1826"/>
                    <a:pt x="425" y="1838"/>
                  </a:cubicBezTo>
                  <a:cubicBezTo>
                    <a:pt x="425" y="1849"/>
                    <a:pt x="436" y="1849"/>
                    <a:pt x="436" y="1849"/>
                  </a:cubicBezTo>
                  <a:cubicBezTo>
                    <a:pt x="436" y="1860"/>
                    <a:pt x="436" y="1860"/>
                    <a:pt x="448" y="1860"/>
                  </a:cubicBezTo>
                  <a:lnTo>
                    <a:pt x="448" y="1860"/>
                  </a:lnTo>
                  <a:cubicBezTo>
                    <a:pt x="459" y="1860"/>
                    <a:pt x="470" y="1860"/>
                    <a:pt x="470" y="1860"/>
                  </a:cubicBezTo>
                  <a:cubicBezTo>
                    <a:pt x="504" y="1860"/>
                    <a:pt x="526" y="1871"/>
                    <a:pt x="537" y="1894"/>
                  </a:cubicBezTo>
                  <a:lnTo>
                    <a:pt x="537" y="1894"/>
                  </a:lnTo>
                  <a:cubicBezTo>
                    <a:pt x="537" y="1894"/>
                    <a:pt x="537" y="1894"/>
                    <a:pt x="548" y="1894"/>
                  </a:cubicBezTo>
                  <a:cubicBezTo>
                    <a:pt x="559" y="1894"/>
                    <a:pt x="582" y="1882"/>
                    <a:pt x="604" y="1871"/>
                  </a:cubicBezTo>
                  <a:cubicBezTo>
                    <a:pt x="615" y="1871"/>
                    <a:pt x="615" y="1871"/>
                    <a:pt x="627" y="1860"/>
                  </a:cubicBezTo>
                  <a:cubicBezTo>
                    <a:pt x="627" y="1860"/>
                    <a:pt x="627" y="1860"/>
                    <a:pt x="638" y="1860"/>
                  </a:cubicBezTo>
                  <a:lnTo>
                    <a:pt x="627" y="1849"/>
                  </a:lnTo>
                  <a:cubicBezTo>
                    <a:pt x="627" y="1826"/>
                    <a:pt x="627" y="1826"/>
                    <a:pt x="615" y="1826"/>
                  </a:cubicBezTo>
                  <a:lnTo>
                    <a:pt x="604" y="1826"/>
                  </a:lnTo>
                  <a:lnTo>
                    <a:pt x="593" y="1826"/>
                  </a:lnTo>
                  <a:cubicBezTo>
                    <a:pt x="582" y="1826"/>
                    <a:pt x="571" y="1826"/>
                    <a:pt x="571" y="1826"/>
                  </a:cubicBezTo>
                  <a:cubicBezTo>
                    <a:pt x="548" y="1826"/>
                    <a:pt x="537" y="1815"/>
                    <a:pt x="526" y="1804"/>
                  </a:cubicBezTo>
                  <a:cubicBezTo>
                    <a:pt x="526" y="1793"/>
                    <a:pt x="515" y="1793"/>
                    <a:pt x="515" y="1793"/>
                  </a:cubicBezTo>
                  <a:cubicBezTo>
                    <a:pt x="515" y="1793"/>
                    <a:pt x="515" y="1793"/>
                    <a:pt x="504" y="1793"/>
                  </a:cubicBezTo>
                  <a:lnTo>
                    <a:pt x="504" y="1793"/>
                  </a:lnTo>
                  <a:cubicBezTo>
                    <a:pt x="492" y="1793"/>
                    <a:pt x="481" y="1793"/>
                    <a:pt x="470" y="1793"/>
                  </a:cubicBezTo>
                  <a:cubicBezTo>
                    <a:pt x="436" y="1771"/>
                    <a:pt x="414" y="1703"/>
                    <a:pt x="414" y="1669"/>
                  </a:cubicBezTo>
                  <a:cubicBezTo>
                    <a:pt x="403" y="1636"/>
                    <a:pt x="403" y="1636"/>
                    <a:pt x="391" y="1636"/>
                  </a:cubicBezTo>
                  <a:lnTo>
                    <a:pt x="380" y="1636"/>
                  </a:lnTo>
                  <a:cubicBezTo>
                    <a:pt x="380" y="1647"/>
                    <a:pt x="369" y="1647"/>
                    <a:pt x="369" y="1647"/>
                  </a:cubicBezTo>
                  <a:cubicBezTo>
                    <a:pt x="358" y="1647"/>
                    <a:pt x="335" y="1647"/>
                    <a:pt x="324" y="1625"/>
                  </a:cubicBezTo>
                  <a:cubicBezTo>
                    <a:pt x="313" y="1613"/>
                    <a:pt x="324" y="1602"/>
                    <a:pt x="324" y="1591"/>
                  </a:cubicBezTo>
                  <a:cubicBezTo>
                    <a:pt x="313" y="1591"/>
                    <a:pt x="313" y="1591"/>
                    <a:pt x="302" y="1591"/>
                  </a:cubicBezTo>
                  <a:cubicBezTo>
                    <a:pt x="302" y="1591"/>
                    <a:pt x="302" y="1591"/>
                    <a:pt x="290" y="1591"/>
                  </a:cubicBezTo>
                  <a:cubicBezTo>
                    <a:pt x="246" y="1591"/>
                    <a:pt x="246" y="1535"/>
                    <a:pt x="246" y="1513"/>
                  </a:cubicBezTo>
                  <a:cubicBezTo>
                    <a:pt x="246" y="1513"/>
                    <a:pt x="235" y="1513"/>
                    <a:pt x="235" y="1502"/>
                  </a:cubicBezTo>
                  <a:cubicBezTo>
                    <a:pt x="223" y="1502"/>
                    <a:pt x="212" y="1490"/>
                    <a:pt x="201" y="1479"/>
                  </a:cubicBezTo>
                  <a:cubicBezTo>
                    <a:pt x="201" y="1468"/>
                    <a:pt x="201" y="1468"/>
                    <a:pt x="212" y="1457"/>
                  </a:cubicBezTo>
                  <a:cubicBezTo>
                    <a:pt x="212" y="1457"/>
                    <a:pt x="212" y="1457"/>
                    <a:pt x="212" y="1445"/>
                  </a:cubicBezTo>
                  <a:cubicBezTo>
                    <a:pt x="201" y="1423"/>
                    <a:pt x="201" y="1400"/>
                    <a:pt x="223" y="1378"/>
                  </a:cubicBezTo>
                  <a:cubicBezTo>
                    <a:pt x="190" y="1378"/>
                    <a:pt x="179" y="1367"/>
                    <a:pt x="179" y="1356"/>
                  </a:cubicBezTo>
                  <a:cubicBezTo>
                    <a:pt x="167" y="1344"/>
                    <a:pt x="179" y="1322"/>
                    <a:pt x="190" y="1311"/>
                  </a:cubicBezTo>
                  <a:lnTo>
                    <a:pt x="190" y="1300"/>
                  </a:lnTo>
                  <a:lnTo>
                    <a:pt x="190" y="1300"/>
                  </a:lnTo>
                  <a:cubicBezTo>
                    <a:pt x="0" y="1076"/>
                    <a:pt x="0" y="1076"/>
                    <a:pt x="0" y="1076"/>
                  </a:cubicBezTo>
                  <a:cubicBezTo>
                    <a:pt x="313" y="751"/>
                    <a:pt x="313" y="751"/>
                    <a:pt x="313" y="751"/>
                  </a:cubicBezTo>
                  <a:cubicBezTo>
                    <a:pt x="324" y="784"/>
                    <a:pt x="324" y="784"/>
                    <a:pt x="324" y="784"/>
                  </a:cubicBezTo>
                  <a:cubicBezTo>
                    <a:pt x="324" y="784"/>
                    <a:pt x="335" y="807"/>
                    <a:pt x="346" y="851"/>
                  </a:cubicBezTo>
                  <a:lnTo>
                    <a:pt x="346" y="863"/>
                  </a:lnTo>
                  <a:lnTo>
                    <a:pt x="346" y="863"/>
                  </a:lnTo>
                  <a:cubicBezTo>
                    <a:pt x="358" y="863"/>
                    <a:pt x="358" y="840"/>
                    <a:pt x="358" y="829"/>
                  </a:cubicBezTo>
                  <a:cubicBezTo>
                    <a:pt x="358" y="818"/>
                    <a:pt x="358" y="807"/>
                    <a:pt x="358" y="795"/>
                  </a:cubicBezTo>
                  <a:cubicBezTo>
                    <a:pt x="358" y="762"/>
                    <a:pt x="391" y="751"/>
                    <a:pt x="414" y="751"/>
                  </a:cubicBezTo>
                  <a:cubicBezTo>
                    <a:pt x="414" y="661"/>
                    <a:pt x="414" y="627"/>
                    <a:pt x="414" y="616"/>
                  </a:cubicBezTo>
                  <a:cubicBezTo>
                    <a:pt x="403" y="605"/>
                    <a:pt x="403" y="605"/>
                    <a:pt x="380" y="594"/>
                  </a:cubicBezTo>
                  <a:cubicBezTo>
                    <a:pt x="369" y="582"/>
                    <a:pt x="346" y="582"/>
                    <a:pt x="335" y="571"/>
                  </a:cubicBezTo>
                  <a:lnTo>
                    <a:pt x="335" y="571"/>
                  </a:lnTo>
                  <a:lnTo>
                    <a:pt x="335" y="571"/>
                  </a:lnTo>
                  <a:cubicBezTo>
                    <a:pt x="324" y="582"/>
                    <a:pt x="324" y="582"/>
                    <a:pt x="324" y="594"/>
                  </a:cubicBezTo>
                  <a:cubicBezTo>
                    <a:pt x="313" y="616"/>
                    <a:pt x="302" y="627"/>
                    <a:pt x="279" y="627"/>
                  </a:cubicBezTo>
                  <a:cubicBezTo>
                    <a:pt x="268" y="627"/>
                    <a:pt x="257" y="627"/>
                    <a:pt x="246" y="616"/>
                  </a:cubicBezTo>
                  <a:cubicBezTo>
                    <a:pt x="223" y="582"/>
                    <a:pt x="223" y="549"/>
                    <a:pt x="246" y="527"/>
                  </a:cubicBezTo>
                  <a:cubicBezTo>
                    <a:pt x="257" y="515"/>
                    <a:pt x="257" y="482"/>
                    <a:pt x="246" y="448"/>
                  </a:cubicBezTo>
                  <a:cubicBezTo>
                    <a:pt x="246" y="426"/>
                    <a:pt x="246" y="426"/>
                    <a:pt x="246" y="426"/>
                  </a:cubicBezTo>
                  <a:cubicBezTo>
                    <a:pt x="268" y="426"/>
                    <a:pt x="268" y="426"/>
                    <a:pt x="268" y="426"/>
                  </a:cubicBezTo>
                  <a:cubicBezTo>
                    <a:pt x="279" y="426"/>
                    <a:pt x="324" y="426"/>
                    <a:pt x="335" y="414"/>
                  </a:cubicBezTo>
                  <a:cubicBezTo>
                    <a:pt x="346" y="414"/>
                    <a:pt x="358" y="392"/>
                    <a:pt x="358" y="381"/>
                  </a:cubicBezTo>
                  <a:cubicBezTo>
                    <a:pt x="369" y="358"/>
                    <a:pt x="369" y="336"/>
                    <a:pt x="391" y="325"/>
                  </a:cubicBezTo>
                  <a:cubicBezTo>
                    <a:pt x="403" y="313"/>
                    <a:pt x="459" y="302"/>
                    <a:pt x="481" y="302"/>
                  </a:cubicBezTo>
                  <a:cubicBezTo>
                    <a:pt x="481" y="123"/>
                    <a:pt x="481" y="123"/>
                    <a:pt x="481" y="123"/>
                  </a:cubicBezTo>
                  <a:cubicBezTo>
                    <a:pt x="672" y="0"/>
                    <a:pt x="672" y="0"/>
                    <a:pt x="672" y="0"/>
                  </a:cubicBezTo>
                  <a:cubicBezTo>
                    <a:pt x="672" y="33"/>
                    <a:pt x="672" y="33"/>
                    <a:pt x="672" y="33"/>
                  </a:cubicBezTo>
                  <a:cubicBezTo>
                    <a:pt x="683" y="33"/>
                    <a:pt x="683" y="56"/>
                    <a:pt x="694" y="67"/>
                  </a:cubicBezTo>
                  <a:cubicBezTo>
                    <a:pt x="705" y="67"/>
                    <a:pt x="705" y="78"/>
                    <a:pt x="717" y="78"/>
                  </a:cubicBezTo>
                  <a:cubicBezTo>
                    <a:pt x="739" y="89"/>
                    <a:pt x="761" y="100"/>
                    <a:pt x="772" y="123"/>
                  </a:cubicBezTo>
                  <a:lnTo>
                    <a:pt x="772" y="123"/>
                  </a:lnTo>
                  <a:lnTo>
                    <a:pt x="772" y="123"/>
                  </a:lnTo>
                  <a:cubicBezTo>
                    <a:pt x="784" y="100"/>
                    <a:pt x="817" y="78"/>
                    <a:pt x="817" y="78"/>
                  </a:cubicBezTo>
                  <a:cubicBezTo>
                    <a:pt x="828" y="56"/>
                    <a:pt x="828" y="56"/>
                    <a:pt x="828" y="56"/>
                  </a:cubicBezTo>
                  <a:cubicBezTo>
                    <a:pt x="851" y="78"/>
                    <a:pt x="851" y="78"/>
                    <a:pt x="851" y="78"/>
                  </a:cubicBezTo>
                  <a:cubicBezTo>
                    <a:pt x="862" y="100"/>
                    <a:pt x="884" y="123"/>
                    <a:pt x="907" y="134"/>
                  </a:cubicBezTo>
                  <a:cubicBezTo>
                    <a:pt x="918" y="145"/>
                    <a:pt x="918" y="145"/>
                    <a:pt x="918" y="145"/>
                  </a:cubicBezTo>
                  <a:cubicBezTo>
                    <a:pt x="884" y="213"/>
                    <a:pt x="884" y="213"/>
                    <a:pt x="884" y="213"/>
                  </a:cubicBezTo>
                  <a:cubicBezTo>
                    <a:pt x="873" y="213"/>
                    <a:pt x="862" y="224"/>
                    <a:pt x="862" y="235"/>
                  </a:cubicBezTo>
                  <a:cubicBezTo>
                    <a:pt x="896" y="269"/>
                    <a:pt x="907" y="280"/>
                    <a:pt x="918" y="280"/>
                  </a:cubicBezTo>
                  <a:cubicBezTo>
                    <a:pt x="929" y="280"/>
                    <a:pt x="941" y="280"/>
                    <a:pt x="952" y="291"/>
                  </a:cubicBezTo>
                  <a:cubicBezTo>
                    <a:pt x="963" y="302"/>
                    <a:pt x="963" y="325"/>
                    <a:pt x="963" y="336"/>
                  </a:cubicBezTo>
                  <a:cubicBezTo>
                    <a:pt x="963" y="347"/>
                    <a:pt x="952" y="358"/>
                    <a:pt x="952" y="369"/>
                  </a:cubicBezTo>
                  <a:cubicBezTo>
                    <a:pt x="952" y="381"/>
                    <a:pt x="952" y="392"/>
                    <a:pt x="952" y="403"/>
                  </a:cubicBezTo>
                  <a:cubicBezTo>
                    <a:pt x="952" y="403"/>
                    <a:pt x="952" y="414"/>
                    <a:pt x="952" y="426"/>
                  </a:cubicBezTo>
                  <a:cubicBezTo>
                    <a:pt x="985" y="426"/>
                    <a:pt x="985" y="471"/>
                    <a:pt x="985" y="493"/>
                  </a:cubicBezTo>
                  <a:lnTo>
                    <a:pt x="985" y="504"/>
                  </a:lnTo>
                  <a:cubicBezTo>
                    <a:pt x="985" y="515"/>
                    <a:pt x="997" y="527"/>
                    <a:pt x="1008" y="538"/>
                  </a:cubicBezTo>
                  <a:cubicBezTo>
                    <a:pt x="1019" y="549"/>
                    <a:pt x="1041" y="560"/>
                    <a:pt x="1030" y="582"/>
                  </a:cubicBezTo>
                  <a:cubicBezTo>
                    <a:pt x="1019" y="594"/>
                    <a:pt x="1008" y="605"/>
                    <a:pt x="1008" y="605"/>
                  </a:cubicBezTo>
                  <a:cubicBezTo>
                    <a:pt x="997" y="616"/>
                    <a:pt x="985" y="616"/>
                    <a:pt x="985" y="627"/>
                  </a:cubicBezTo>
                  <a:cubicBezTo>
                    <a:pt x="985" y="638"/>
                    <a:pt x="974" y="650"/>
                    <a:pt x="974" y="672"/>
                  </a:cubicBezTo>
                  <a:cubicBezTo>
                    <a:pt x="1086" y="683"/>
                    <a:pt x="1086" y="683"/>
                    <a:pt x="1086" y="683"/>
                  </a:cubicBezTo>
                  <a:cubicBezTo>
                    <a:pt x="1041" y="818"/>
                    <a:pt x="1041" y="818"/>
                    <a:pt x="1041" y="818"/>
                  </a:cubicBezTo>
                  <a:cubicBezTo>
                    <a:pt x="1120" y="818"/>
                    <a:pt x="1120" y="818"/>
                    <a:pt x="1120" y="818"/>
                  </a:cubicBezTo>
                  <a:cubicBezTo>
                    <a:pt x="1187" y="919"/>
                    <a:pt x="1187" y="919"/>
                    <a:pt x="1187" y="919"/>
                  </a:cubicBezTo>
                  <a:cubicBezTo>
                    <a:pt x="1153" y="1031"/>
                    <a:pt x="1153" y="1031"/>
                    <a:pt x="1153" y="1031"/>
                  </a:cubicBezTo>
                  <a:cubicBezTo>
                    <a:pt x="1333" y="1131"/>
                    <a:pt x="1333" y="1131"/>
                    <a:pt x="1333" y="1131"/>
                  </a:cubicBezTo>
                  <a:cubicBezTo>
                    <a:pt x="1344" y="1244"/>
                    <a:pt x="1344" y="1244"/>
                    <a:pt x="1344" y="1244"/>
                  </a:cubicBezTo>
                  <a:cubicBezTo>
                    <a:pt x="1344" y="1255"/>
                    <a:pt x="1355" y="1255"/>
                    <a:pt x="1355" y="1255"/>
                  </a:cubicBezTo>
                  <a:cubicBezTo>
                    <a:pt x="1355" y="1255"/>
                    <a:pt x="1355" y="1255"/>
                    <a:pt x="1366" y="1244"/>
                  </a:cubicBezTo>
                  <a:cubicBezTo>
                    <a:pt x="1366" y="1233"/>
                    <a:pt x="1389" y="1233"/>
                    <a:pt x="1400" y="1233"/>
                  </a:cubicBezTo>
                  <a:cubicBezTo>
                    <a:pt x="1411" y="1233"/>
                    <a:pt x="1422" y="1233"/>
                    <a:pt x="1434" y="1244"/>
                  </a:cubicBezTo>
                  <a:cubicBezTo>
                    <a:pt x="1434" y="1244"/>
                    <a:pt x="1434" y="1255"/>
                    <a:pt x="1445" y="1255"/>
                  </a:cubicBezTo>
                  <a:cubicBezTo>
                    <a:pt x="1456" y="1277"/>
                    <a:pt x="1467" y="1289"/>
                    <a:pt x="1490" y="1289"/>
                  </a:cubicBezTo>
                  <a:cubicBezTo>
                    <a:pt x="1490" y="1289"/>
                    <a:pt x="1501" y="1289"/>
                    <a:pt x="1512" y="1289"/>
                  </a:cubicBezTo>
                  <a:cubicBezTo>
                    <a:pt x="1523" y="1277"/>
                    <a:pt x="1535" y="1266"/>
                    <a:pt x="1557" y="1266"/>
                  </a:cubicBezTo>
                  <a:cubicBezTo>
                    <a:pt x="1568" y="1266"/>
                    <a:pt x="1568" y="1266"/>
                    <a:pt x="1579" y="1266"/>
                  </a:cubicBezTo>
                  <a:cubicBezTo>
                    <a:pt x="1590" y="1255"/>
                    <a:pt x="1602" y="1255"/>
                    <a:pt x="1613" y="1255"/>
                  </a:cubicBezTo>
                  <a:cubicBezTo>
                    <a:pt x="1624" y="1255"/>
                    <a:pt x="1635" y="1255"/>
                    <a:pt x="1635" y="1255"/>
                  </a:cubicBezTo>
                  <a:cubicBezTo>
                    <a:pt x="1680" y="1266"/>
                    <a:pt x="1703" y="1266"/>
                    <a:pt x="1703" y="1266"/>
                  </a:cubicBezTo>
                  <a:cubicBezTo>
                    <a:pt x="1725" y="1266"/>
                    <a:pt x="1725" y="1266"/>
                    <a:pt x="1725" y="1266"/>
                  </a:cubicBezTo>
                  <a:cubicBezTo>
                    <a:pt x="1725" y="1289"/>
                    <a:pt x="1725" y="1289"/>
                    <a:pt x="1725" y="1289"/>
                  </a:cubicBezTo>
                  <a:cubicBezTo>
                    <a:pt x="1736" y="1613"/>
                    <a:pt x="1736" y="1613"/>
                    <a:pt x="1736" y="1613"/>
                  </a:cubicBezTo>
                  <a:cubicBezTo>
                    <a:pt x="1759" y="1625"/>
                    <a:pt x="1792" y="1625"/>
                    <a:pt x="1815" y="1625"/>
                  </a:cubicBezTo>
                  <a:cubicBezTo>
                    <a:pt x="1826" y="1625"/>
                    <a:pt x="1837" y="1636"/>
                    <a:pt x="1837" y="1647"/>
                  </a:cubicBezTo>
                  <a:cubicBezTo>
                    <a:pt x="1848" y="1658"/>
                    <a:pt x="1837" y="1681"/>
                    <a:pt x="1826" y="1703"/>
                  </a:cubicBezTo>
                  <a:lnTo>
                    <a:pt x="1815" y="1714"/>
                  </a:lnTo>
                  <a:cubicBezTo>
                    <a:pt x="1804" y="1737"/>
                    <a:pt x="1781" y="1748"/>
                    <a:pt x="1759" y="1748"/>
                  </a:cubicBezTo>
                  <a:lnTo>
                    <a:pt x="1748" y="1748"/>
                  </a:lnTo>
                  <a:cubicBezTo>
                    <a:pt x="1703" y="1782"/>
                    <a:pt x="1546" y="1927"/>
                    <a:pt x="1523" y="1950"/>
                  </a:cubicBezTo>
                  <a:cubicBezTo>
                    <a:pt x="1501" y="1972"/>
                    <a:pt x="1467" y="1983"/>
                    <a:pt x="1445" y="1983"/>
                  </a:cubicBezTo>
                  <a:cubicBezTo>
                    <a:pt x="1434" y="1983"/>
                    <a:pt x="1422" y="1972"/>
                    <a:pt x="1411" y="1972"/>
                  </a:cubicBezTo>
                  <a:cubicBezTo>
                    <a:pt x="1411" y="1983"/>
                    <a:pt x="1400" y="1983"/>
                    <a:pt x="1400" y="1983"/>
                  </a:cubicBezTo>
                  <a:cubicBezTo>
                    <a:pt x="1389" y="1983"/>
                    <a:pt x="1389" y="1983"/>
                    <a:pt x="1389" y="1983"/>
                  </a:cubicBezTo>
                  <a:lnTo>
                    <a:pt x="1389" y="1983"/>
                  </a:lnTo>
                  <a:cubicBezTo>
                    <a:pt x="1389" y="2006"/>
                    <a:pt x="1366" y="2039"/>
                    <a:pt x="1344" y="2051"/>
                  </a:cubicBezTo>
                  <a:cubicBezTo>
                    <a:pt x="1355" y="2062"/>
                    <a:pt x="1366" y="2073"/>
                    <a:pt x="1377" y="2084"/>
                  </a:cubicBezTo>
                  <a:cubicBezTo>
                    <a:pt x="1389" y="2107"/>
                    <a:pt x="1366" y="2129"/>
                    <a:pt x="1366" y="2140"/>
                  </a:cubicBezTo>
                  <a:cubicBezTo>
                    <a:pt x="1355" y="2151"/>
                    <a:pt x="1333" y="2162"/>
                    <a:pt x="1333" y="2162"/>
                  </a:cubicBezTo>
                  <a:cubicBezTo>
                    <a:pt x="1333" y="2162"/>
                    <a:pt x="1333" y="2162"/>
                    <a:pt x="1322" y="2162"/>
                  </a:cubicBezTo>
                  <a:lnTo>
                    <a:pt x="1322" y="2162"/>
                  </a:lnTo>
                  <a:cubicBezTo>
                    <a:pt x="1310" y="2196"/>
                    <a:pt x="1288" y="2196"/>
                    <a:pt x="1277" y="2196"/>
                  </a:cubicBezTo>
                  <a:cubicBezTo>
                    <a:pt x="1266" y="2196"/>
                    <a:pt x="1254" y="2196"/>
                    <a:pt x="1243" y="2185"/>
                  </a:cubicBezTo>
                  <a:lnTo>
                    <a:pt x="1243" y="2185"/>
                  </a:lnTo>
                  <a:cubicBezTo>
                    <a:pt x="1243" y="2185"/>
                    <a:pt x="1243" y="2185"/>
                    <a:pt x="1232" y="2185"/>
                  </a:cubicBezTo>
                  <a:cubicBezTo>
                    <a:pt x="1232" y="2207"/>
                    <a:pt x="1221" y="2252"/>
                    <a:pt x="1187" y="2252"/>
                  </a:cubicBezTo>
                  <a:cubicBezTo>
                    <a:pt x="1176" y="2252"/>
                    <a:pt x="1165" y="2252"/>
                    <a:pt x="1165" y="2241"/>
                  </a:cubicBezTo>
                  <a:cubicBezTo>
                    <a:pt x="1165" y="2241"/>
                    <a:pt x="1165" y="2241"/>
                    <a:pt x="1153" y="2241"/>
                  </a:cubicBezTo>
                  <a:cubicBezTo>
                    <a:pt x="1153" y="2241"/>
                    <a:pt x="1153" y="2252"/>
                    <a:pt x="1142" y="2264"/>
                  </a:cubicBezTo>
                  <a:cubicBezTo>
                    <a:pt x="1131" y="2308"/>
                    <a:pt x="1053" y="2308"/>
                    <a:pt x="1041" y="2308"/>
                  </a:cubicBezTo>
                  <a:cubicBezTo>
                    <a:pt x="1041" y="2308"/>
                    <a:pt x="1030" y="2308"/>
                    <a:pt x="1019" y="2308"/>
                  </a:cubicBezTo>
                  <a:cubicBezTo>
                    <a:pt x="1019" y="2308"/>
                    <a:pt x="1019" y="2331"/>
                    <a:pt x="1019" y="2364"/>
                  </a:cubicBezTo>
                  <a:cubicBezTo>
                    <a:pt x="1030" y="2387"/>
                    <a:pt x="1041" y="2409"/>
                    <a:pt x="1064" y="2420"/>
                  </a:cubicBezTo>
                  <a:cubicBezTo>
                    <a:pt x="1064" y="2431"/>
                    <a:pt x="1064" y="2431"/>
                    <a:pt x="1075" y="2431"/>
                  </a:cubicBezTo>
                  <a:cubicBezTo>
                    <a:pt x="1086" y="2454"/>
                    <a:pt x="1086" y="2488"/>
                    <a:pt x="1086" y="2621"/>
                  </a:cubicBezTo>
                  <a:cubicBezTo>
                    <a:pt x="1086" y="2632"/>
                    <a:pt x="1086" y="2632"/>
                    <a:pt x="1086" y="2632"/>
                  </a:cubicBezTo>
                  <a:cubicBezTo>
                    <a:pt x="1086" y="2643"/>
                    <a:pt x="1086" y="2655"/>
                    <a:pt x="1097" y="2655"/>
                  </a:cubicBezTo>
                  <a:cubicBezTo>
                    <a:pt x="1097" y="2666"/>
                    <a:pt x="1097" y="2666"/>
                    <a:pt x="1097" y="2666"/>
                  </a:cubicBezTo>
                  <a:cubicBezTo>
                    <a:pt x="1097" y="2677"/>
                    <a:pt x="1097" y="2677"/>
                    <a:pt x="1097" y="2677"/>
                  </a:cubicBezTo>
                  <a:cubicBezTo>
                    <a:pt x="1097" y="2699"/>
                    <a:pt x="1097" y="2699"/>
                    <a:pt x="1097" y="2699"/>
                  </a:cubicBezTo>
                  <a:cubicBezTo>
                    <a:pt x="1075" y="2699"/>
                    <a:pt x="1075" y="2699"/>
                    <a:pt x="1075" y="2699"/>
                  </a:cubicBezTo>
                  <a:cubicBezTo>
                    <a:pt x="1097" y="2699"/>
                    <a:pt x="1097" y="2699"/>
                    <a:pt x="1097" y="2699"/>
                  </a:cubicBezTo>
                  <a:lnTo>
                    <a:pt x="1097" y="2699"/>
                  </a:lnTo>
                  <a:cubicBezTo>
                    <a:pt x="1097" y="2711"/>
                    <a:pt x="1120" y="2744"/>
                    <a:pt x="1165" y="2778"/>
                  </a:cubicBezTo>
                  <a:cubicBezTo>
                    <a:pt x="1187" y="2789"/>
                    <a:pt x="1187" y="2812"/>
                    <a:pt x="1187" y="2812"/>
                  </a:cubicBezTo>
                  <a:cubicBezTo>
                    <a:pt x="1176" y="2845"/>
                    <a:pt x="1142" y="2868"/>
                    <a:pt x="1075" y="2890"/>
                  </a:cubicBezTo>
                  <a:cubicBezTo>
                    <a:pt x="1041" y="2890"/>
                    <a:pt x="1008" y="2890"/>
                    <a:pt x="985" y="2890"/>
                  </a:cubicBezTo>
                  <a:cubicBezTo>
                    <a:pt x="974" y="2890"/>
                    <a:pt x="963" y="2890"/>
                    <a:pt x="952" y="2890"/>
                  </a:cubicBezTo>
                  <a:cubicBezTo>
                    <a:pt x="952" y="2890"/>
                    <a:pt x="941" y="2890"/>
                    <a:pt x="929" y="2890"/>
                  </a:cubicBezTo>
                  <a:cubicBezTo>
                    <a:pt x="907" y="2890"/>
                    <a:pt x="907" y="2901"/>
                    <a:pt x="896" y="2901"/>
                  </a:cubicBezTo>
                  <a:cubicBezTo>
                    <a:pt x="884" y="2912"/>
                    <a:pt x="873" y="3025"/>
                    <a:pt x="873" y="3081"/>
                  </a:cubicBezTo>
                  <a:cubicBezTo>
                    <a:pt x="884" y="3114"/>
                    <a:pt x="873" y="3137"/>
                    <a:pt x="862" y="3148"/>
                  </a:cubicBezTo>
                  <a:cubicBezTo>
                    <a:pt x="851" y="3159"/>
                    <a:pt x="840" y="3170"/>
                    <a:pt x="817" y="3159"/>
                  </a:cubicBezTo>
                  <a:cubicBezTo>
                    <a:pt x="817" y="3159"/>
                    <a:pt x="806" y="3159"/>
                    <a:pt x="795" y="3159"/>
                  </a:cubicBezTo>
                  <a:cubicBezTo>
                    <a:pt x="784" y="3159"/>
                    <a:pt x="772" y="3159"/>
                    <a:pt x="772" y="3159"/>
                  </a:cubicBezTo>
                  <a:cubicBezTo>
                    <a:pt x="772" y="3170"/>
                    <a:pt x="761" y="3192"/>
                    <a:pt x="761" y="3215"/>
                  </a:cubicBezTo>
                  <a:cubicBezTo>
                    <a:pt x="750" y="3249"/>
                    <a:pt x="750" y="3271"/>
                    <a:pt x="739" y="3282"/>
                  </a:cubicBezTo>
                  <a:cubicBezTo>
                    <a:pt x="728" y="3294"/>
                    <a:pt x="717" y="3305"/>
                    <a:pt x="705" y="3305"/>
                  </a:cubicBezTo>
                  <a:lnTo>
                    <a:pt x="705" y="3305"/>
                  </a:lnTo>
                  <a:cubicBezTo>
                    <a:pt x="683" y="3305"/>
                    <a:pt x="660" y="3294"/>
                    <a:pt x="638" y="3271"/>
                  </a:cubicBezTo>
                  <a:cubicBezTo>
                    <a:pt x="638" y="3271"/>
                    <a:pt x="638" y="3271"/>
                    <a:pt x="638" y="3282"/>
                  </a:cubicBezTo>
                  <a:cubicBezTo>
                    <a:pt x="638" y="3294"/>
                    <a:pt x="638" y="3294"/>
                    <a:pt x="638" y="3305"/>
                  </a:cubicBezTo>
                  <a:cubicBezTo>
                    <a:pt x="638" y="3338"/>
                    <a:pt x="627" y="3361"/>
                    <a:pt x="582" y="3361"/>
                  </a:cubicBezTo>
                  <a:cubicBezTo>
                    <a:pt x="571" y="3361"/>
                    <a:pt x="571" y="3361"/>
                    <a:pt x="559" y="3361"/>
                  </a:cubicBezTo>
                  <a:close/>
                  <a:moveTo>
                    <a:pt x="559" y="3316"/>
                  </a:moveTo>
                  <a:lnTo>
                    <a:pt x="559" y="3316"/>
                  </a:lnTo>
                  <a:cubicBezTo>
                    <a:pt x="571" y="3316"/>
                    <a:pt x="571" y="3316"/>
                    <a:pt x="571" y="3316"/>
                  </a:cubicBezTo>
                  <a:cubicBezTo>
                    <a:pt x="582" y="3316"/>
                    <a:pt x="593" y="3316"/>
                    <a:pt x="593" y="3316"/>
                  </a:cubicBezTo>
                  <a:lnTo>
                    <a:pt x="593" y="3305"/>
                  </a:lnTo>
                  <a:cubicBezTo>
                    <a:pt x="593" y="3294"/>
                    <a:pt x="593" y="3294"/>
                    <a:pt x="593" y="3282"/>
                  </a:cubicBezTo>
                  <a:cubicBezTo>
                    <a:pt x="593" y="3260"/>
                    <a:pt x="593" y="3237"/>
                    <a:pt x="604" y="3226"/>
                  </a:cubicBezTo>
                  <a:cubicBezTo>
                    <a:pt x="615" y="3226"/>
                    <a:pt x="627" y="3215"/>
                    <a:pt x="638" y="3215"/>
                  </a:cubicBezTo>
                  <a:cubicBezTo>
                    <a:pt x="649" y="3215"/>
                    <a:pt x="660" y="3226"/>
                    <a:pt x="672" y="3237"/>
                  </a:cubicBezTo>
                  <a:cubicBezTo>
                    <a:pt x="683" y="3249"/>
                    <a:pt x="694" y="3260"/>
                    <a:pt x="705" y="3260"/>
                  </a:cubicBezTo>
                  <a:cubicBezTo>
                    <a:pt x="705" y="3282"/>
                    <a:pt x="705" y="3282"/>
                    <a:pt x="705" y="3282"/>
                  </a:cubicBezTo>
                  <a:cubicBezTo>
                    <a:pt x="705" y="3260"/>
                    <a:pt x="705" y="3260"/>
                    <a:pt x="705" y="3260"/>
                  </a:cubicBezTo>
                  <a:cubicBezTo>
                    <a:pt x="705" y="3249"/>
                    <a:pt x="717" y="3226"/>
                    <a:pt x="717" y="3204"/>
                  </a:cubicBezTo>
                  <a:cubicBezTo>
                    <a:pt x="728" y="3170"/>
                    <a:pt x="728" y="3148"/>
                    <a:pt x="739" y="3137"/>
                  </a:cubicBezTo>
                  <a:cubicBezTo>
                    <a:pt x="750" y="3125"/>
                    <a:pt x="772" y="3114"/>
                    <a:pt x="795" y="3114"/>
                  </a:cubicBezTo>
                  <a:cubicBezTo>
                    <a:pt x="806" y="3114"/>
                    <a:pt x="817" y="3114"/>
                    <a:pt x="828" y="3114"/>
                  </a:cubicBezTo>
                  <a:cubicBezTo>
                    <a:pt x="828" y="3114"/>
                    <a:pt x="828" y="3103"/>
                    <a:pt x="828" y="3081"/>
                  </a:cubicBezTo>
                  <a:cubicBezTo>
                    <a:pt x="828" y="3069"/>
                    <a:pt x="828" y="2890"/>
                    <a:pt x="873" y="2856"/>
                  </a:cubicBezTo>
                  <a:cubicBezTo>
                    <a:pt x="896" y="2845"/>
                    <a:pt x="918" y="2845"/>
                    <a:pt x="963" y="2845"/>
                  </a:cubicBezTo>
                  <a:cubicBezTo>
                    <a:pt x="963" y="2845"/>
                    <a:pt x="974" y="2856"/>
                    <a:pt x="985" y="2856"/>
                  </a:cubicBezTo>
                  <a:cubicBezTo>
                    <a:pt x="1008" y="2856"/>
                    <a:pt x="1041" y="2845"/>
                    <a:pt x="1064" y="2845"/>
                  </a:cubicBezTo>
                  <a:cubicBezTo>
                    <a:pt x="1109" y="2834"/>
                    <a:pt x="1131" y="2812"/>
                    <a:pt x="1142" y="2812"/>
                  </a:cubicBezTo>
                  <a:cubicBezTo>
                    <a:pt x="1109" y="2789"/>
                    <a:pt x="1064" y="2744"/>
                    <a:pt x="1053" y="2711"/>
                  </a:cubicBezTo>
                  <a:cubicBezTo>
                    <a:pt x="1053" y="2711"/>
                    <a:pt x="1053" y="2711"/>
                    <a:pt x="1053" y="2699"/>
                  </a:cubicBezTo>
                  <a:lnTo>
                    <a:pt x="1053" y="2699"/>
                  </a:lnTo>
                  <a:lnTo>
                    <a:pt x="1053" y="2699"/>
                  </a:lnTo>
                  <a:cubicBezTo>
                    <a:pt x="1053" y="2677"/>
                    <a:pt x="1053" y="2677"/>
                    <a:pt x="1053" y="2677"/>
                  </a:cubicBezTo>
                  <a:lnTo>
                    <a:pt x="1053" y="2677"/>
                  </a:lnTo>
                  <a:cubicBezTo>
                    <a:pt x="1053" y="2666"/>
                    <a:pt x="1053" y="2666"/>
                    <a:pt x="1053" y="2666"/>
                  </a:cubicBezTo>
                  <a:cubicBezTo>
                    <a:pt x="1053" y="2655"/>
                    <a:pt x="1053" y="2643"/>
                    <a:pt x="1053" y="2643"/>
                  </a:cubicBezTo>
                  <a:cubicBezTo>
                    <a:pt x="1053" y="2621"/>
                    <a:pt x="1053" y="2621"/>
                    <a:pt x="1053" y="2621"/>
                  </a:cubicBezTo>
                  <a:cubicBezTo>
                    <a:pt x="1041" y="2577"/>
                    <a:pt x="1041" y="2476"/>
                    <a:pt x="1041" y="2465"/>
                  </a:cubicBezTo>
                  <a:cubicBezTo>
                    <a:pt x="1030" y="2465"/>
                    <a:pt x="1030" y="2454"/>
                    <a:pt x="1030" y="2454"/>
                  </a:cubicBezTo>
                  <a:cubicBezTo>
                    <a:pt x="1008" y="2431"/>
                    <a:pt x="985" y="2409"/>
                    <a:pt x="974" y="2364"/>
                  </a:cubicBezTo>
                  <a:cubicBezTo>
                    <a:pt x="963" y="2320"/>
                    <a:pt x="963" y="2286"/>
                    <a:pt x="985" y="2264"/>
                  </a:cubicBezTo>
                  <a:cubicBezTo>
                    <a:pt x="985" y="2252"/>
                    <a:pt x="1008" y="2252"/>
                    <a:pt x="1019" y="2264"/>
                  </a:cubicBezTo>
                  <a:cubicBezTo>
                    <a:pt x="1030" y="2264"/>
                    <a:pt x="1041" y="2264"/>
                    <a:pt x="1041" y="2264"/>
                  </a:cubicBezTo>
                  <a:cubicBezTo>
                    <a:pt x="1075" y="2264"/>
                    <a:pt x="1097" y="2252"/>
                    <a:pt x="1097" y="2252"/>
                  </a:cubicBezTo>
                  <a:cubicBezTo>
                    <a:pt x="1120" y="2219"/>
                    <a:pt x="1131" y="2196"/>
                    <a:pt x="1153" y="2196"/>
                  </a:cubicBezTo>
                  <a:cubicBezTo>
                    <a:pt x="1165" y="2196"/>
                    <a:pt x="1176" y="2196"/>
                    <a:pt x="1187" y="2207"/>
                  </a:cubicBezTo>
                  <a:cubicBezTo>
                    <a:pt x="1187" y="2196"/>
                    <a:pt x="1198" y="2185"/>
                    <a:pt x="1198" y="2162"/>
                  </a:cubicBezTo>
                  <a:cubicBezTo>
                    <a:pt x="1198" y="2129"/>
                    <a:pt x="1221" y="2129"/>
                    <a:pt x="1221" y="2129"/>
                  </a:cubicBezTo>
                  <a:cubicBezTo>
                    <a:pt x="1232" y="2129"/>
                    <a:pt x="1254" y="2140"/>
                    <a:pt x="1266" y="2151"/>
                  </a:cubicBezTo>
                  <a:lnTo>
                    <a:pt x="1266" y="2151"/>
                  </a:lnTo>
                  <a:cubicBezTo>
                    <a:pt x="1277" y="2151"/>
                    <a:pt x="1277" y="2151"/>
                    <a:pt x="1277" y="2151"/>
                  </a:cubicBezTo>
                  <a:cubicBezTo>
                    <a:pt x="1277" y="2151"/>
                    <a:pt x="1277" y="2151"/>
                    <a:pt x="1288" y="2140"/>
                  </a:cubicBezTo>
                  <a:cubicBezTo>
                    <a:pt x="1299" y="2118"/>
                    <a:pt x="1310" y="2118"/>
                    <a:pt x="1322" y="2118"/>
                  </a:cubicBezTo>
                  <a:lnTo>
                    <a:pt x="1333" y="2118"/>
                  </a:lnTo>
                  <a:lnTo>
                    <a:pt x="1333" y="2118"/>
                  </a:lnTo>
                  <a:cubicBezTo>
                    <a:pt x="1333" y="2107"/>
                    <a:pt x="1333" y="2095"/>
                    <a:pt x="1333" y="2095"/>
                  </a:cubicBezTo>
                  <a:lnTo>
                    <a:pt x="1333" y="2095"/>
                  </a:lnTo>
                  <a:cubicBezTo>
                    <a:pt x="1333" y="2095"/>
                    <a:pt x="1333" y="2095"/>
                    <a:pt x="1322" y="2095"/>
                  </a:cubicBezTo>
                  <a:cubicBezTo>
                    <a:pt x="1288" y="2084"/>
                    <a:pt x="1288" y="2062"/>
                    <a:pt x="1288" y="2051"/>
                  </a:cubicBezTo>
                  <a:cubicBezTo>
                    <a:pt x="1288" y="2039"/>
                    <a:pt x="1299" y="2017"/>
                    <a:pt x="1322" y="2017"/>
                  </a:cubicBezTo>
                  <a:cubicBezTo>
                    <a:pt x="1333" y="2017"/>
                    <a:pt x="1344" y="1995"/>
                    <a:pt x="1355" y="1972"/>
                  </a:cubicBezTo>
                  <a:cubicBezTo>
                    <a:pt x="1355" y="1950"/>
                    <a:pt x="1366" y="1950"/>
                    <a:pt x="1377" y="1938"/>
                  </a:cubicBezTo>
                  <a:lnTo>
                    <a:pt x="1377" y="1938"/>
                  </a:lnTo>
                  <a:lnTo>
                    <a:pt x="1377" y="1938"/>
                  </a:lnTo>
                  <a:cubicBezTo>
                    <a:pt x="1389" y="1916"/>
                    <a:pt x="1400" y="1916"/>
                    <a:pt x="1411" y="1916"/>
                  </a:cubicBezTo>
                  <a:cubicBezTo>
                    <a:pt x="1434" y="1916"/>
                    <a:pt x="1445" y="1927"/>
                    <a:pt x="1445" y="1938"/>
                  </a:cubicBezTo>
                  <a:cubicBezTo>
                    <a:pt x="1456" y="1938"/>
                    <a:pt x="1479" y="1938"/>
                    <a:pt x="1490" y="1916"/>
                  </a:cubicBezTo>
                  <a:cubicBezTo>
                    <a:pt x="1523" y="1894"/>
                    <a:pt x="1725" y="1703"/>
                    <a:pt x="1725" y="1703"/>
                  </a:cubicBezTo>
                  <a:cubicBezTo>
                    <a:pt x="1736" y="1692"/>
                    <a:pt x="1736" y="1692"/>
                    <a:pt x="1736" y="1692"/>
                  </a:cubicBezTo>
                  <a:cubicBezTo>
                    <a:pt x="1748" y="1703"/>
                    <a:pt x="1748" y="1703"/>
                    <a:pt x="1748" y="1703"/>
                  </a:cubicBezTo>
                  <a:lnTo>
                    <a:pt x="1748" y="1703"/>
                  </a:lnTo>
                  <a:lnTo>
                    <a:pt x="1759" y="1703"/>
                  </a:lnTo>
                  <a:cubicBezTo>
                    <a:pt x="1770" y="1703"/>
                    <a:pt x="1770" y="1703"/>
                    <a:pt x="1781" y="1692"/>
                  </a:cubicBezTo>
                  <a:cubicBezTo>
                    <a:pt x="1781" y="1692"/>
                    <a:pt x="1781" y="1681"/>
                    <a:pt x="1792" y="1681"/>
                  </a:cubicBezTo>
                  <a:cubicBezTo>
                    <a:pt x="1792" y="1669"/>
                    <a:pt x="1792" y="1669"/>
                    <a:pt x="1792" y="1669"/>
                  </a:cubicBezTo>
                  <a:cubicBezTo>
                    <a:pt x="1759" y="1669"/>
                    <a:pt x="1714" y="1658"/>
                    <a:pt x="1714" y="1658"/>
                  </a:cubicBezTo>
                  <a:cubicBezTo>
                    <a:pt x="1703" y="1658"/>
                    <a:pt x="1703" y="1658"/>
                    <a:pt x="1703" y="1658"/>
                  </a:cubicBezTo>
                  <a:cubicBezTo>
                    <a:pt x="1691" y="1311"/>
                    <a:pt x="1691" y="1311"/>
                    <a:pt x="1691" y="1311"/>
                  </a:cubicBezTo>
                  <a:cubicBezTo>
                    <a:pt x="1669" y="1311"/>
                    <a:pt x="1646" y="1300"/>
                    <a:pt x="1624" y="1300"/>
                  </a:cubicBezTo>
                  <a:lnTo>
                    <a:pt x="1613" y="1300"/>
                  </a:lnTo>
                  <a:lnTo>
                    <a:pt x="1602" y="1300"/>
                  </a:lnTo>
                  <a:cubicBezTo>
                    <a:pt x="1590" y="1300"/>
                    <a:pt x="1579" y="1311"/>
                    <a:pt x="1557" y="1311"/>
                  </a:cubicBezTo>
                  <a:cubicBezTo>
                    <a:pt x="1546" y="1311"/>
                    <a:pt x="1546" y="1322"/>
                    <a:pt x="1535" y="1322"/>
                  </a:cubicBezTo>
                  <a:cubicBezTo>
                    <a:pt x="1523" y="1333"/>
                    <a:pt x="1512" y="1333"/>
                    <a:pt x="1490" y="1333"/>
                  </a:cubicBezTo>
                  <a:lnTo>
                    <a:pt x="1479" y="1333"/>
                  </a:lnTo>
                  <a:cubicBezTo>
                    <a:pt x="1445" y="1322"/>
                    <a:pt x="1422" y="1300"/>
                    <a:pt x="1411" y="1289"/>
                  </a:cubicBezTo>
                  <a:cubicBezTo>
                    <a:pt x="1400" y="1277"/>
                    <a:pt x="1400" y="1277"/>
                    <a:pt x="1400" y="1277"/>
                  </a:cubicBezTo>
                  <a:lnTo>
                    <a:pt x="1400" y="1277"/>
                  </a:lnTo>
                  <a:lnTo>
                    <a:pt x="1400" y="1277"/>
                  </a:lnTo>
                  <a:lnTo>
                    <a:pt x="1400" y="1277"/>
                  </a:lnTo>
                  <a:cubicBezTo>
                    <a:pt x="1400" y="1289"/>
                    <a:pt x="1400" y="1300"/>
                    <a:pt x="1389" y="1300"/>
                  </a:cubicBezTo>
                  <a:cubicBezTo>
                    <a:pt x="1389" y="1311"/>
                    <a:pt x="1377" y="1311"/>
                    <a:pt x="1377" y="1311"/>
                  </a:cubicBezTo>
                  <a:cubicBezTo>
                    <a:pt x="1355" y="1311"/>
                    <a:pt x="1333" y="1289"/>
                    <a:pt x="1310" y="1277"/>
                  </a:cubicBezTo>
                  <a:cubicBezTo>
                    <a:pt x="1299" y="1266"/>
                    <a:pt x="1299" y="1266"/>
                    <a:pt x="1299" y="1266"/>
                  </a:cubicBezTo>
                  <a:cubicBezTo>
                    <a:pt x="1288" y="1154"/>
                    <a:pt x="1288" y="1154"/>
                    <a:pt x="1288" y="1154"/>
                  </a:cubicBezTo>
                  <a:cubicBezTo>
                    <a:pt x="1097" y="1053"/>
                    <a:pt x="1097" y="1053"/>
                    <a:pt x="1097" y="1053"/>
                  </a:cubicBezTo>
                  <a:cubicBezTo>
                    <a:pt x="1142" y="930"/>
                    <a:pt x="1142" y="930"/>
                    <a:pt x="1142" y="930"/>
                  </a:cubicBezTo>
                  <a:cubicBezTo>
                    <a:pt x="1097" y="863"/>
                    <a:pt x="1097" y="863"/>
                    <a:pt x="1097" y="863"/>
                  </a:cubicBezTo>
                  <a:cubicBezTo>
                    <a:pt x="985" y="851"/>
                    <a:pt x="985" y="851"/>
                    <a:pt x="985" y="851"/>
                  </a:cubicBezTo>
                  <a:cubicBezTo>
                    <a:pt x="1019" y="717"/>
                    <a:pt x="1019" y="717"/>
                    <a:pt x="1019" y="717"/>
                  </a:cubicBezTo>
                  <a:cubicBezTo>
                    <a:pt x="918" y="706"/>
                    <a:pt x="918" y="706"/>
                    <a:pt x="918" y="706"/>
                  </a:cubicBezTo>
                  <a:cubicBezTo>
                    <a:pt x="918" y="683"/>
                    <a:pt x="918" y="683"/>
                    <a:pt x="918" y="683"/>
                  </a:cubicBezTo>
                  <a:cubicBezTo>
                    <a:pt x="929" y="672"/>
                    <a:pt x="941" y="638"/>
                    <a:pt x="941" y="616"/>
                  </a:cubicBezTo>
                  <a:cubicBezTo>
                    <a:pt x="952" y="594"/>
                    <a:pt x="963" y="582"/>
                    <a:pt x="974" y="571"/>
                  </a:cubicBezTo>
                  <a:lnTo>
                    <a:pt x="985" y="571"/>
                  </a:lnTo>
                  <a:cubicBezTo>
                    <a:pt x="974" y="571"/>
                    <a:pt x="974" y="571"/>
                    <a:pt x="974" y="560"/>
                  </a:cubicBezTo>
                  <a:cubicBezTo>
                    <a:pt x="963" y="549"/>
                    <a:pt x="941" y="527"/>
                    <a:pt x="941" y="504"/>
                  </a:cubicBezTo>
                  <a:lnTo>
                    <a:pt x="941" y="493"/>
                  </a:lnTo>
                  <a:cubicBezTo>
                    <a:pt x="941" y="482"/>
                    <a:pt x="941" y="471"/>
                    <a:pt x="941" y="459"/>
                  </a:cubicBezTo>
                  <a:cubicBezTo>
                    <a:pt x="941" y="471"/>
                    <a:pt x="941" y="459"/>
                    <a:pt x="941" y="459"/>
                  </a:cubicBezTo>
                  <a:cubicBezTo>
                    <a:pt x="929" y="459"/>
                    <a:pt x="918" y="459"/>
                    <a:pt x="907" y="448"/>
                  </a:cubicBezTo>
                  <a:cubicBezTo>
                    <a:pt x="896" y="437"/>
                    <a:pt x="907" y="414"/>
                    <a:pt x="907" y="392"/>
                  </a:cubicBezTo>
                  <a:cubicBezTo>
                    <a:pt x="907" y="381"/>
                    <a:pt x="907" y="369"/>
                    <a:pt x="907" y="358"/>
                  </a:cubicBezTo>
                  <a:cubicBezTo>
                    <a:pt x="918" y="347"/>
                    <a:pt x="918" y="347"/>
                    <a:pt x="918" y="336"/>
                  </a:cubicBezTo>
                  <a:lnTo>
                    <a:pt x="918" y="325"/>
                  </a:lnTo>
                  <a:cubicBezTo>
                    <a:pt x="884" y="325"/>
                    <a:pt x="851" y="291"/>
                    <a:pt x="828" y="258"/>
                  </a:cubicBezTo>
                  <a:lnTo>
                    <a:pt x="828" y="258"/>
                  </a:lnTo>
                  <a:cubicBezTo>
                    <a:pt x="806" y="235"/>
                    <a:pt x="828" y="202"/>
                    <a:pt x="851" y="179"/>
                  </a:cubicBezTo>
                  <a:cubicBezTo>
                    <a:pt x="862" y="157"/>
                    <a:pt x="862" y="157"/>
                    <a:pt x="862" y="157"/>
                  </a:cubicBezTo>
                  <a:cubicBezTo>
                    <a:pt x="851" y="145"/>
                    <a:pt x="840" y="134"/>
                    <a:pt x="828" y="123"/>
                  </a:cubicBezTo>
                  <a:cubicBezTo>
                    <a:pt x="817" y="134"/>
                    <a:pt x="817" y="145"/>
                    <a:pt x="817" y="145"/>
                  </a:cubicBezTo>
                  <a:cubicBezTo>
                    <a:pt x="806" y="157"/>
                    <a:pt x="795" y="168"/>
                    <a:pt x="772" y="168"/>
                  </a:cubicBezTo>
                  <a:cubicBezTo>
                    <a:pt x="761" y="168"/>
                    <a:pt x="739" y="157"/>
                    <a:pt x="739" y="145"/>
                  </a:cubicBezTo>
                  <a:cubicBezTo>
                    <a:pt x="728" y="134"/>
                    <a:pt x="705" y="123"/>
                    <a:pt x="694" y="112"/>
                  </a:cubicBezTo>
                  <a:cubicBezTo>
                    <a:pt x="683" y="112"/>
                    <a:pt x="683" y="100"/>
                    <a:pt x="672" y="100"/>
                  </a:cubicBezTo>
                  <a:cubicBezTo>
                    <a:pt x="660" y="89"/>
                    <a:pt x="649" y="78"/>
                    <a:pt x="649" y="67"/>
                  </a:cubicBezTo>
                  <a:cubicBezTo>
                    <a:pt x="526" y="145"/>
                    <a:pt x="526" y="145"/>
                    <a:pt x="526" y="145"/>
                  </a:cubicBezTo>
                  <a:cubicBezTo>
                    <a:pt x="526" y="336"/>
                    <a:pt x="526" y="336"/>
                    <a:pt x="526" y="336"/>
                  </a:cubicBezTo>
                  <a:cubicBezTo>
                    <a:pt x="504" y="336"/>
                    <a:pt x="504" y="336"/>
                    <a:pt x="504" y="336"/>
                  </a:cubicBezTo>
                  <a:cubicBezTo>
                    <a:pt x="470" y="347"/>
                    <a:pt x="425" y="347"/>
                    <a:pt x="414" y="358"/>
                  </a:cubicBezTo>
                  <a:cubicBezTo>
                    <a:pt x="414" y="369"/>
                    <a:pt x="403" y="381"/>
                    <a:pt x="403" y="392"/>
                  </a:cubicBezTo>
                  <a:cubicBezTo>
                    <a:pt x="391" y="414"/>
                    <a:pt x="380" y="437"/>
                    <a:pt x="358" y="448"/>
                  </a:cubicBezTo>
                  <a:cubicBezTo>
                    <a:pt x="346" y="459"/>
                    <a:pt x="313" y="471"/>
                    <a:pt x="290" y="471"/>
                  </a:cubicBezTo>
                  <a:cubicBezTo>
                    <a:pt x="302" y="504"/>
                    <a:pt x="302" y="538"/>
                    <a:pt x="279" y="560"/>
                  </a:cubicBezTo>
                  <a:cubicBezTo>
                    <a:pt x="279" y="560"/>
                    <a:pt x="268" y="571"/>
                    <a:pt x="279" y="582"/>
                  </a:cubicBezTo>
                  <a:cubicBezTo>
                    <a:pt x="279" y="582"/>
                    <a:pt x="279" y="582"/>
                    <a:pt x="279" y="571"/>
                  </a:cubicBezTo>
                  <a:cubicBezTo>
                    <a:pt x="290" y="571"/>
                    <a:pt x="290" y="560"/>
                    <a:pt x="290" y="560"/>
                  </a:cubicBezTo>
                  <a:cubicBezTo>
                    <a:pt x="302" y="538"/>
                    <a:pt x="302" y="527"/>
                    <a:pt x="335" y="527"/>
                  </a:cubicBezTo>
                  <a:cubicBezTo>
                    <a:pt x="335" y="527"/>
                    <a:pt x="346" y="527"/>
                    <a:pt x="358" y="527"/>
                  </a:cubicBezTo>
                  <a:cubicBezTo>
                    <a:pt x="369" y="538"/>
                    <a:pt x="391" y="549"/>
                    <a:pt x="403" y="560"/>
                  </a:cubicBezTo>
                  <a:cubicBezTo>
                    <a:pt x="414" y="560"/>
                    <a:pt x="436" y="571"/>
                    <a:pt x="448" y="582"/>
                  </a:cubicBezTo>
                  <a:cubicBezTo>
                    <a:pt x="459" y="582"/>
                    <a:pt x="459" y="582"/>
                    <a:pt x="459" y="762"/>
                  </a:cubicBezTo>
                  <a:cubicBezTo>
                    <a:pt x="459" y="773"/>
                    <a:pt x="459" y="773"/>
                    <a:pt x="459" y="773"/>
                  </a:cubicBezTo>
                  <a:cubicBezTo>
                    <a:pt x="459" y="784"/>
                    <a:pt x="448" y="795"/>
                    <a:pt x="425" y="795"/>
                  </a:cubicBezTo>
                  <a:cubicBezTo>
                    <a:pt x="403" y="795"/>
                    <a:pt x="403" y="795"/>
                    <a:pt x="403" y="807"/>
                  </a:cubicBezTo>
                  <a:cubicBezTo>
                    <a:pt x="403" y="818"/>
                    <a:pt x="403" y="818"/>
                    <a:pt x="403" y="829"/>
                  </a:cubicBezTo>
                  <a:cubicBezTo>
                    <a:pt x="403" y="863"/>
                    <a:pt x="391" y="896"/>
                    <a:pt x="358" y="907"/>
                  </a:cubicBezTo>
                  <a:lnTo>
                    <a:pt x="346" y="907"/>
                  </a:lnTo>
                  <a:cubicBezTo>
                    <a:pt x="313" y="907"/>
                    <a:pt x="302" y="885"/>
                    <a:pt x="302" y="851"/>
                  </a:cubicBezTo>
                  <a:lnTo>
                    <a:pt x="302" y="840"/>
                  </a:lnTo>
                  <a:cubicBezTo>
                    <a:pt x="55" y="1076"/>
                    <a:pt x="55" y="1076"/>
                    <a:pt x="55" y="1076"/>
                  </a:cubicBezTo>
                  <a:cubicBezTo>
                    <a:pt x="212" y="1266"/>
                    <a:pt x="212" y="1266"/>
                    <a:pt x="212" y="1266"/>
                  </a:cubicBezTo>
                  <a:cubicBezTo>
                    <a:pt x="235" y="1289"/>
                    <a:pt x="246" y="1311"/>
                    <a:pt x="223" y="1333"/>
                  </a:cubicBezTo>
                  <a:lnTo>
                    <a:pt x="223" y="1333"/>
                  </a:lnTo>
                  <a:lnTo>
                    <a:pt x="235" y="1333"/>
                  </a:lnTo>
                  <a:cubicBezTo>
                    <a:pt x="257" y="1333"/>
                    <a:pt x="268" y="1356"/>
                    <a:pt x="268" y="1356"/>
                  </a:cubicBezTo>
                  <a:cubicBezTo>
                    <a:pt x="279" y="1367"/>
                    <a:pt x="279" y="1389"/>
                    <a:pt x="257" y="1400"/>
                  </a:cubicBezTo>
                  <a:cubicBezTo>
                    <a:pt x="246" y="1412"/>
                    <a:pt x="246" y="1434"/>
                    <a:pt x="246" y="1445"/>
                  </a:cubicBezTo>
                  <a:cubicBezTo>
                    <a:pt x="246" y="1457"/>
                    <a:pt x="257" y="1457"/>
                    <a:pt x="246" y="1468"/>
                  </a:cubicBezTo>
                  <a:cubicBezTo>
                    <a:pt x="268" y="1479"/>
                    <a:pt x="290" y="1490"/>
                    <a:pt x="290" y="1513"/>
                  </a:cubicBezTo>
                  <a:cubicBezTo>
                    <a:pt x="290" y="1524"/>
                    <a:pt x="290" y="1546"/>
                    <a:pt x="290" y="1546"/>
                  </a:cubicBezTo>
                  <a:lnTo>
                    <a:pt x="290" y="1546"/>
                  </a:lnTo>
                  <a:cubicBezTo>
                    <a:pt x="313" y="1546"/>
                    <a:pt x="324" y="1546"/>
                    <a:pt x="324" y="1546"/>
                  </a:cubicBezTo>
                  <a:cubicBezTo>
                    <a:pt x="346" y="1546"/>
                    <a:pt x="358" y="1546"/>
                    <a:pt x="358" y="1558"/>
                  </a:cubicBezTo>
                  <a:cubicBezTo>
                    <a:pt x="369" y="1569"/>
                    <a:pt x="369" y="1591"/>
                    <a:pt x="369" y="1591"/>
                  </a:cubicBezTo>
                  <a:lnTo>
                    <a:pt x="369" y="1602"/>
                  </a:lnTo>
                  <a:cubicBezTo>
                    <a:pt x="369" y="1602"/>
                    <a:pt x="369" y="1602"/>
                    <a:pt x="380" y="1602"/>
                  </a:cubicBezTo>
                  <a:lnTo>
                    <a:pt x="391" y="1591"/>
                  </a:lnTo>
                  <a:cubicBezTo>
                    <a:pt x="448" y="1591"/>
                    <a:pt x="448" y="1636"/>
                    <a:pt x="459" y="1658"/>
                  </a:cubicBezTo>
                  <a:cubicBezTo>
                    <a:pt x="459" y="1703"/>
                    <a:pt x="481" y="1748"/>
                    <a:pt x="492" y="1748"/>
                  </a:cubicBezTo>
                  <a:cubicBezTo>
                    <a:pt x="492" y="1748"/>
                    <a:pt x="492" y="1748"/>
                    <a:pt x="504" y="1748"/>
                  </a:cubicBezTo>
                  <a:lnTo>
                    <a:pt x="504" y="1748"/>
                  </a:lnTo>
                  <a:lnTo>
                    <a:pt x="515" y="1748"/>
                  </a:lnTo>
                  <a:cubicBezTo>
                    <a:pt x="537" y="1748"/>
                    <a:pt x="548" y="1759"/>
                    <a:pt x="559" y="1782"/>
                  </a:cubicBezTo>
                  <a:cubicBezTo>
                    <a:pt x="571" y="1782"/>
                    <a:pt x="571" y="1793"/>
                    <a:pt x="571" y="1793"/>
                  </a:cubicBezTo>
                  <a:lnTo>
                    <a:pt x="571" y="1793"/>
                  </a:lnTo>
                  <a:lnTo>
                    <a:pt x="582" y="1782"/>
                  </a:lnTo>
                  <a:cubicBezTo>
                    <a:pt x="593" y="1782"/>
                    <a:pt x="593" y="1782"/>
                    <a:pt x="593" y="1782"/>
                  </a:cubicBezTo>
                  <a:cubicBezTo>
                    <a:pt x="604" y="1782"/>
                    <a:pt x="604" y="1782"/>
                    <a:pt x="615" y="1782"/>
                  </a:cubicBezTo>
                  <a:cubicBezTo>
                    <a:pt x="638" y="1782"/>
                    <a:pt x="672" y="1793"/>
                    <a:pt x="672" y="1838"/>
                  </a:cubicBezTo>
                  <a:cubicBezTo>
                    <a:pt x="672" y="1838"/>
                    <a:pt x="672" y="1849"/>
                    <a:pt x="683" y="1849"/>
                  </a:cubicBezTo>
                  <a:cubicBezTo>
                    <a:pt x="683" y="1860"/>
                    <a:pt x="683" y="1860"/>
                    <a:pt x="683" y="1882"/>
                  </a:cubicBezTo>
                  <a:cubicBezTo>
                    <a:pt x="672" y="1894"/>
                    <a:pt x="660" y="1894"/>
                    <a:pt x="638" y="1905"/>
                  </a:cubicBezTo>
                  <a:lnTo>
                    <a:pt x="627" y="1916"/>
                  </a:lnTo>
                  <a:cubicBezTo>
                    <a:pt x="593" y="1927"/>
                    <a:pt x="571" y="1938"/>
                    <a:pt x="548" y="1938"/>
                  </a:cubicBezTo>
                  <a:cubicBezTo>
                    <a:pt x="526" y="1938"/>
                    <a:pt x="515" y="1927"/>
                    <a:pt x="515" y="1927"/>
                  </a:cubicBezTo>
                  <a:cubicBezTo>
                    <a:pt x="504" y="1927"/>
                    <a:pt x="504" y="1927"/>
                    <a:pt x="504" y="1927"/>
                  </a:cubicBezTo>
                  <a:cubicBezTo>
                    <a:pt x="492" y="1905"/>
                    <a:pt x="481" y="1894"/>
                    <a:pt x="459" y="1905"/>
                  </a:cubicBezTo>
                  <a:lnTo>
                    <a:pt x="448" y="1905"/>
                  </a:lnTo>
                  <a:cubicBezTo>
                    <a:pt x="414" y="1905"/>
                    <a:pt x="403" y="1894"/>
                    <a:pt x="403" y="1882"/>
                  </a:cubicBezTo>
                  <a:cubicBezTo>
                    <a:pt x="391" y="1871"/>
                    <a:pt x="391" y="1871"/>
                    <a:pt x="391" y="1871"/>
                  </a:cubicBezTo>
                  <a:lnTo>
                    <a:pt x="391" y="1860"/>
                  </a:lnTo>
                  <a:cubicBezTo>
                    <a:pt x="380" y="1871"/>
                    <a:pt x="369" y="1871"/>
                    <a:pt x="358" y="1882"/>
                  </a:cubicBezTo>
                  <a:cubicBezTo>
                    <a:pt x="324" y="1927"/>
                    <a:pt x="290" y="1961"/>
                    <a:pt x="290" y="1972"/>
                  </a:cubicBezTo>
                  <a:cubicBezTo>
                    <a:pt x="290" y="1983"/>
                    <a:pt x="279" y="1983"/>
                    <a:pt x="279" y="1995"/>
                  </a:cubicBezTo>
                  <a:cubicBezTo>
                    <a:pt x="279" y="2006"/>
                    <a:pt x="279" y="2017"/>
                    <a:pt x="279" y="2028"/>
                  </a:cubicBezTo>
                  <a:cubicBezTo>
                    <a:pt x="302" y="2017"/>
                    <a:pt x="313" y="2028"/>
                    <a:pt x="313" y="2039"/>
                  </a:cubicBezTo>
                  <a:cubicBezTo>
                    <a:pt x="335" y="2062"/>
                    <a:pt x="302" y="2107"/>
                    <a:pt x="302" y="2118"/>
                  </a:cubicBezTo>
                  <a:cubicBezTo>
                    <a:pt x="290" y="2129"/>
                    <a:pt x="290" y="2140"/>
                    <a:pt x="290" y="2140"/>
                  </a:cubicBezTo>
                  <a:cubicBezTo>
                    <a:pt x="290" y="2151"/>
                    <a:pt x="290" y="2151"/>
                    <a:pt x="302" y="2162"/>
                  </a:cubicBezTo>
                  <a:cubicBezTo>
                    <a:pt x="324" y="2174"/>
                    <a:pt x="335" y="2219"/>
                    <a:pt x="324" y="2275"/>
                  </a:cubicBezTo>
                  <a:cubicBezTo>
                    <a:pt x="324" y="2286"/>
                    <a:pt x="324" y="2286"/>
                    <a:pt x="313" y="2286"/>
                  </a:cubicBezTo>
                  <a:lnTo>
                    <a:pt x="313" y="2297"/>
                  </a:lnTo>
                  <a:lnTo>
                    <a:pt x="313" y="2297"/>
                  </a:lnTo>
                  <a:lnTo>
                    <a:pt x="313" y="2297"/>
                  </a:lnTo>
                  <a:cubicBezTo>
                    <a:pt x="313" y="2308"/>
                    <a:pt x="313" y="2308"/>
                    <a:pt x="313" y="2308"/>
                  </a:cubicBezTo>
                  <a:lnTo>
                    <a:pt x="313" y="2308"/>
                  </a:lnTo>
                  <a:lnTo>
                    <a:pt x="313" y="2320"/>
                  </a:lnTo>
                  <a:cubicBezTo>
                    <a:pt x="313" y="2331"/>
                    <a:pt x="313" y="2331"/>
                    <a:pt x="313" y="2342"/>
                  </a:cubicBezTo>
                  <a:cubicBezTo>
                    <a:pt x="324" y="2353"/>
                    <a:pt x="346" y="2364"/>
                    <a:pt x="380" y="2398"/>
                  </a:cubicBezTo>
                  <a:cubicBezTo>
                    <a:pt x="425" y="2431"/>
                    <a:pt x="470" y="2476"/>
                    <a:pt x="448" y="2510"/>
                  </a:cubicBezTo>
                  <a:cubicBezTo>
                    <a:pt x="448" y="2510"/>
                    <a:pt x="425" y="2544"/>
                    <a:pt x="448" y="2566"/>
                  </a:cubicBezTo>
                  <a:cubicBezTo>
                    <a:pt x="481" y="2588"/>
                    <a:pt x="492" y="2610"/>
                    <a:pt x="481" y="2655"/>
                  </a:cubicBezTo>
                  <a:cubicBezTo>
                    <a:pt x="470" y="2688"/>
                    <a:pt x="459" y="2789"/>
                    <a:pt x="481" y="2823"/>
                  </a:cubicBezTo>
                  <a:cubicBezTo>
                    <a:pt x="492" y="2834"/>
                    <a:pt x="504" y="2845"/>
                    <a:pt x="504" y="2845"/>
                  </a:cubicBezTo>
                  <a:cubicBezTo>
                    <a:pt x="526" y="2856"/>
                    <a:pt x="526" y="2868"/>
                    <a:pt x="526" y="2901"/>
                  </a:cubicBezTo>
                  <a:cubicBezTo>
                    <a:pt x="526" y="2924"/>
                    <a:pt x="526" y="2924"/>
                    <a:pt x="548" y="2924"/>
                  </a:cubicBezTo>
                  <a:cubicBezTo>
                    <a:pt x="548" y="2935"/>
                    <a:pt x="548" y="2935"/>
                    <a:pt x="548" y="2935"/>
                  </a:cubicBezTo>
                  <a:cubicBezTo>
                    <a:pt x="582" y="2946"/>
                    <a:pt x="582" y="2957"/>
                    <a:pt x="582" y="2968"/>
                  </a:cubicBezTo>
                  <a:cubicBezTo>
                    <a:pt x="582" y="2991"/>
                    <a:pt x="537" y="3002"/>
                    <a:pt x="526" y="3002"/>
                  </a:cubicBezTo>
                  <a:cubicBezTo>
                    <a:pt x="504" y="3002"/>
                    <a:pt x="492" y="3013"/>
                    <a:pt x="492" y="3047"/>
                  </a:cubicBezTo>
                  <a:cubicBezTo>
                    <a:pt x="492" y="3069"/>
                    <a:pt x="492" y="3081"/>
                    <a:pt x="492" y="3103"/>
                  </a:cubicBezTo>
                  <a:cubicBezTo>
                    <a:pt x="492" y="3114"/>
                    <a:pt x="492" y="3148"/>
                    <a:pt x="492" y="3159"/>
                  </a:cubicBezTo>
                  <a:cubicBezTo>
                    <a:pt x="492" y="3159"/>
                    <a:pt x="504" y="3159"/>
                    <a:pt x="515" y="3170"/>
                  </a:cubicBezTo>
                  <a:cubicBezTo>
                    <a:pt x="515" y="3192"/>
                    <a:pt x="515" y="3204"/>
                    <a:pt x="504" y="3226"/>
                  </a:cubicBezTo>
                  <a:cubicBezTo>
                    <a:pt x="492" y="3249"/>
                    <a:pt x="492" y="3260"/>
                    <a:pt x="492" y="3271"/>
                  </a:cubicBezTo>
                  <a:lnTo>
                    <a:pt x="504" y="3271"/>
                  </a:lnTo>
                  <a:cubicBezTo>
                    <a:pt x="526" y="3271"/>
                    <a:pt x="548" y="3271"/>
                    <a:pt x="559" y="3305"/>
                  </a:cubicBezTo>
                  <a:lnTo>
                    <a:pt x="559" y="3316"/>
                  </a:lnTo>
                  <a:close/>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8" name="Freeform 137"/>
            <p:cNvSpPr>
              <a:spLocks noChangeArrowheads="1"/>
            </p:cNvSpPr>
            <p:nvPr/>
          </p:nvSpPr>
          <p:spPr bwMode="auto">
            <a:xfrm>
              <a:off x="2114550" y="11509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59" name="Freeform 138"/>
            <p:cNvSpPr>
              <a:spLocks noChangeArrowheads="1"/>
            </p:cNvSpPr>
            <p:nvPr/>
          </p:nvSpPr>
          <p:spPr bwMode="auto">
            <a:xfrm>
              <a:off x="2119313" y="11509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sp>
          <p:nvSpPr>
            <p:cNvPr id="160" name="Freeform 139"/>
            <p:cNvSpPr>
              <a:spLocks noChangeArrowheads="1"/>
            </p:cNvSpPr>
            <p:nvPr/>
          </p:nvSpPr>
          <p:spPr bwMode="auto">
            <a:xfrm>
              <a:off x="2119313" y="11461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860">
                <a:latin typeface="Source Sans Pro Light" charset="0"/>
              </a:endParaRPr>
            </a:p>
          </p:txBody>
        </p:sp>
      </p:grpSp>
      <p:sp>
        <p:nvSpPr>
          <p:cNvPr id="161" name="Subtitle 2"/>
          <p:cNvSpPr txBox="1"/>
          <p:nvPr/>
        </p:nvSpPr>
        <p:spPr>
          <a:xfrm>
            <a:off x="1182258" y="3334843"/>
            <a:ext cx="2068931" cy="192468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a:t>
            </a:r>
            <a:endParaRPr lang="en-US" sz="1200" dirty="0">
              <a:solidFill>
                <a:schemeClr val="tx1"/>
              </a:solidFill>
              <a:latin typeface="Source Sans Pro" panose="02010600030101010101" charset="0"/>
              <a:ea typeface="Source Sans Pro" panose="02010600030101010101" charset="0"/>
              <a:cs typeface="Source Sans Pro" panose="02010600030101010101" charset="0"/>
            </a:endParaRPr>
          </a:p>
        </p:txBody>
      </p:sp>
      <p:sp>
        <p:nvSpPr>
          <p:cNvPr id="163" name="Rectangle 146"/>
          <p:cNvSpPr/>
          <p:nvPr/>
        </p:nvSpPr>
        <p:spPr bwMode="auto">
          <a:xfrm>
            <a:off x="1237102" y="2327926"/>
            <a:ext cx="2462213" cy="461665"/>
          </a:xfrm>
          <a:prstGeom prst="rect">
            <a:avLst/>
          </a:prstGeom>
          <a:noFill/>
          <a:ln>
            <a:noFill/>
          </a:ln>
        </p:spPr>
        <p:txBody>
          <a:bodyPr vert="horz" wrap="none" lIns="0" tIns="0" rIns="0" bIns="0" anchor="ctr" anchorCtr="0">
            <a:spAutoFit/>
          </a:bodyPr>
          <a:lstStyle/>
          <a:p>
            <a:pPr defTabSz="2227580">
              <a:lnSpc>
                <a:spcPts val="3605"/>
              </a:lnSpc>
            </a:pPr>
            <a:r>
              <a:rPr lang="zh-CN" altLang="en-US" sz="3200" dirty="0">
                <a:latin typeface="方正细黑一简体" panose="03000509000000000000" pitchFamily="65" charset="-122"/>
                <a:ea typeface="方正细黑一简体" panose="03000509000000000000" pitchFamily="65" charset="-122"/>
              </a:rPr>
              <a:t>单击添加标题</a:t>
            </a:r>
            <a:endParaRPr lang="en-US" sz="3120" b="1" spc="292" dirty="0">
              <a:solidFill>
                <a:schemeClr val="tx2"/>
              </a:solidFill>
              <a:latin typeface="Montserrat" panose="02010600030101010101" charset="0"/>
              <a:ea typeface="Montserrat" panose="02010600030101010101" charset="0"/>
              <a:cs typeface="Montserrat" panose="02010600030101010101" charset="0"/>
              <a:sym typeface="Bebas Neue" charset="0"/>
            </a:endParaRPr>
          </a:p>
        </p:txBody>
      </p:sp>
      <p:sp>
        <p:nvSpPr>
          <p:cNvPr id="164"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3552">
        <p14:switch dir="r"/>
      </p:transition>
    </mc:Choice>
    <mc:Fallback>
      <p:transition spd="slow" advTm="3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600"/>
                                        <p:tgtEl>
                                          <p:spTgt spid="164"/>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64"/>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hape 748"/>
          <p:cNvSpPr txBox="1"/>
          <p:nvPr/>
        </p:nvSpPr>
        <p:spPr>
          <a:xfrm>
            <a:off x="2276141" y="1835253"/>
            <a:ext cx="7143030" cy="449939"/>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单击添加内容单击添加内容单击添加内容单击添加内容单击添加内容单击添加内容单击添加内容单击添加内容单击添加内容单击添加内容单击添加内容单击添加内容单击添加内容</a:t>
            </a:r>
            <a:endParaRPr lang="zh-CN" altLang="en-US" sz="1200" dirty="0">
              <a:solidFill>
                <a:schemeClr val="dk1"/>
              </a:solidFill>
              <a:latin typeface="方正细黑一简体" panose="03000509000000000000" pitchFamily="65" charset="-122"/>
              <a:ea typeface="方正细黑一简体" panose="03000509000000000000" pitchFamily="65" charset="-122"/>
              <a:cs typeface="Montserrat" panose="02010600030101010101"/>
              <a:sym typeface="Montserrat" panose="02010600030101010101"/>
            </a:endParaRPr>
          </a:p>
        </p:txBody>
      </p:sp>
      <p:sp>
        <p:nvSpPr>
          <p:cNvPr id="4" name="Shape 749"/>
          <p:cNvSpPr/>
          <p:nvPr/>
        </p:nvSpPr>
        <p:spPr>
          <a:xfrm>
            <a:off x="985208" y="2700189"/>
            <a:ext cx="2285068" cy="2285068"/>
          </a:xfrm>
          <a:prstGeom prst="rect">
            <a:avLst/>
          </a:prstGeom>
          <a:solidFill>
            <a:srgbClr val="F2F2F2"/>
          </a:solidFill>
          <a:ln>
            <a:noFill/>
          </a:ln>
        </p:spPr>
        <p:txBody>
          <a:bodyPr lIns="44552" tIns="22270" rIns="44552" bIns="22270" anchor="ctr" anchorCtr="0">
            <a:noAutofit/>
          </a:bodyPr>
          <a:lstStyle/>
          <a:p>
            <a:pPr algn="ctr"/>
            <a:endParaRPr sz="156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5" name="Shape 750"/>
          <p:cNvSpPr/>
          <p:nvPr/>
        </p:nvSpPr>
        <p:spPr>
          <a:xfrm>
            <a:off x="3452773" y="2700189"/>
            <a:ext cx="2285068" cy="2285068"/>
          </a:xfrm>
          <a:prstGeom prst="rect">
            <a:avLst/>
          </a:prstGeom>
          <a:solidFill>
            <a:srgbClr val="F2F2F2"/>
          </a:solidFill>
          <a:ln>
            <a:noFill/>
          </a:ln>
        </p:spPr>
        <p:txBody>
          <a:bodyPr lIns="44552" tIns="22270" rIns="44552" bIns="22270" anchor="ctr" anchorCtr="0">
            <a:noAutofit/>
          </a:bodyPr>
          <a:lstStyle/>
          <a:p>
            <a:pPr algn="ctr"/>
            <a:endParaRPr sz="156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6" name="Shape 751"/>
          <p:cNvSpPr/>
          <p:nvPr/>
        </p:nvSpPr>
        <p:spPr>
          <a:xfrm>
            <a:off x="5920338" y="2700189"/>
            <a:ext cx="2285068" cy="2285068"/>
          </a:xfrm>
          <a:prstGeom prst="rect">
            <a:avLst/>
          </a:prstGeom>
          <a:solidFill>
            <a:srgbClr val="F2F2F2"/>
          </a:solidFill>
          <a:ln>
            <a:noFill/>
          </a:ln>
        </p:spPr>
        <p:txBody>
          <a:bodyPr lIns="44552" tIns="22270" rIns="44552" bIns="22270" anchor="ctr" anchorCtr="0">
            <a:noAutofit/>
          </a:bodyPr>
          <a:lstStyle/>
          <a:p>
            <a:pPr algn="ctr"/>
            <a:endParaRPr sz="156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7" name="Shape 752"/>
          <p:cNvSpPr/>
          <p:nvPr/>
        </p:nvSpPr>
        <p:spPr>
          <a:xfrm>
            <a:off x="8387903" y="2700189"/>
            <a:ext cx="2285068" cy="2285068"/>
          </a:xfrm>
          <a:prstGeom prst="rect">
            <a:avLst/>
          </a:prstGeom>
          <a:solidFill>
            <a:srgbClr val="F2F2F2"/>
          </a:solidFill>
          <a:ln>
            <a:noFill/>
          </a:ln>
        </p:spPr>
        <p:txBody>
          <a:bodyPr lIns="44552" tIns="22270" rIns="44552" bIns="22270" anchor="ctr" anchorCtr="0">
            <a:noAutofit/>
          </a:bodyPr>
          <a:lstStyle/>
          <a:p>
            <a:pPr algn="ctr"/>
            <a:endParaRPr sz="156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8" name="Shape 753"/>
          <p:cNvSpPr txBox="1"/>
          <p:nvPr/>
        </p:nvSpPr>
        <p:spPr>
          <a:xfrm>
            <a:off x="1736431" y="3151394"/>
            <a:ext cx="757868" cy="644914"/>
          </a:xfrm>
          <a:prstGeom prst="rect">
            <a:avLst/>
          </a:prstGeom>
          <a:noFill/>
          <a:ln>
            <a:noFill/>
          </a:ln>
        </p:spPr>
        <p:txBody>
          <a:bodyPr lIns="44552" tIns="22270" rIns="44552" bIns="22270" anchor="t" anchorCtr="0">
            <a:noAutofit/>
          </a:bodyPr>
          <a:lstStyle/>
          <a:p>
            <a:pPr algn="ctr">
              <a:buSzPct val="25000"/>
            </a:pPr>
            <a:r>
              <a:rPr lang="en-US" sz="3510">
                <a:solidFill>
                  <a:schemeClr val="dk2"/>
                </a:solidFill>
                <a:latin typeface="Montserrat" panose="02010600030101010101"/>
                <a:ea typeface="Montserrat" panose="02010600030101010101"/>
                <a:cs typeface="Montserrat" panose="02010600030101010101"/>
                <a:sym typeface="Montserrat" panose="02010600030101010101"/>
              </a:rPr>
              <a:t>97</a:t>
            </a:r>
            <a:endParaRPr lang="en-US" sz="351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9" name="Shape 754"/>
          <p:cNvSpPr txBox="1"/>
          <p:nvPr/>
        </p:nvSpPr>
        <p:spPr>
          <a:xfrm>
            <a:off x="1076812" y="4051274"/>
            <a:ext cx="2082507" cy="494933"/>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a:t>
            </a:r>
            <a:endParaRPr lang="zh-CN" altLang="en-US" sz="1200" dirty="0">
              <a:solidFill>
                <a:schemeClr val="dk1"/>
              </a:solidFill>
              <a:latin typeface="方正细黑一简体" panose="03000509000000000000" pitchFamily="65" charset="-122"/>
              <a:ea typeface="方正细黑一简体" panose="03000509000000000000" pitchFamily="65" charset="-122"/>
              <a:cs typeface="Montserrat" panose="02010600030101010101"/>
              <a:sym typeface="Montserrat" panose="02010600030101010101"/>
            </a:endParaRPr>
          </a:p>
        </p:txBody>
      </p:sp>
      <p:sp>
        <p:nvSpPr>
          <p:cNvPr id="10" name="Shape 755"/>
          <p:cNvSpPr txBox="1"/>
          <p:nvPr/>
        </p:nvSpPr>
        <p:spPr>
          <a:xfrm>
            <a:off x="1330960" y="3796030"/>
            <a:ext cx="1553845" cy="128270"/>
          </a:xfrm>
          <a:prstGeom prst="rect">
            <a:avLst/>
          </a:prstGeom>
          <a:noFill/>
          <a:ln>
            <a:noFill/>
          </a:ln>
        </p:spPr>
        <p:txBody>
          <a:bodyPr lIns="44552" tIns="22270" rIns="44552" bIns="22270" anchor="t" anchorCtr="0">
            <a:noAutofit/>
          </a:bodyPr>
          <a:lstStyle/>
          <a:p>
            <a:pPr algn="ctr">
              <a:buSzPct val="25000"/>
            </a:pPr>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dk2"/>
              </a:solidFill>
              <a:latin typeface="方正细黑一简体" panose="03000509000000000000" pitchFamily="65" charset="-122"/>
              <a:ea typeface="方正细黑一简体" panose="03000509000000000000" pitchFamily="65" charset="-122"/>
              <a:cs typeface="Montserrat" panose="02010600030101010101"/>
              <a:sym typeface="Montserrat" panose="02010600030101010101"/>
            </a:endParaRPr>
          </a:p>
        </p:txBody>
      </p:sp>
      <p:sp>
        <p:nvSpPr>
          <p:cNvPr id="11" name="Shape 756"/>
          <p:cNvSpPr txBox="1"/>
          <p:nvPr/>
        </p:nvSpPr>
        <p:spPr>
          <a:xfrm>
            <a:off x="4061146" y="3151394"/>
            <a:ext cx="1040642" cy="644914"/>
          </a:xfrm>
          <a:prstGeom prst="rect">
            <a:avLst/>
          </a:prstGeom>
          <a:noFill/>
          <a:ln>
            <a:noFill/>
          </a:ln>
        </p:spPr>
        <p:txBody>
          <a:bodyPr lIns="44552" tIns="22270" rIns="44552" bIns="22270" anchor="t" anchorCtr="0">
            <a:noAutofit/>
          </a:bodyPr>
          <a:lstStyle/>
          <a:p>
            <a:pPr algn="ctr">
              <a:buSzPct val="25000"/>
            </a:pPr>
            <a:r>
              <a:rPr lang="en-US" sz="3510">
                <a:solidFill>
                  <a:schemeClr val="dk2"/>
                </a:solidFill>
                <a:latin typeface="Montserrat" panose="02010600030101010101"/>
                <a:ea typeface="Montserrat" panose="02010600030101010101"/>
                <a:cs typeface="Montserrat" panose="02010600030101010101"/>
                <a:sym typeface="Montserrat" panose="02010600030101010101"/>
              </a:rPr>
              <a:t>104</a:t>
            </a:r>
            <a:endParaRPr lang="en-US" sz="351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12" name="Shape 757"/>
          <p:cNvSpPr txBox="1"/>
          <p:nvPr/>
        </p:nvSpPr>
        <p:spPr>
          <a:xfrm>
            <a:off x="3542915" y="4051274"/>
            <a:ext cx="2082507" cy="494933"/>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a:t>
            </a:r>
            <a:endParaRPr lang="zh-CN" altLang="en-US" sz="1200" dirty="0">
              <a:solidFill>
                <a:schemeClr val="dk1"/>
              </a:solidFill>
              <a:latin typeface="方正细黑一简体" panose="03000509000000000000" pitchFamily="65" charset="-122"/>
              <a:ea typeface="方正细黑一简体" panose="03000509000000000000" pitchFamily="65" charset="-122"/>
              <a:cs typeface="Montserrat" panose="02010600030101010101"/>
              <a:sym typeface="Montserrat" panose="02010600030101010101"/>
            </a:endParaRPr>
          </a:p>
        </p:txBody>
      </p:sp>
      <p:sp>
        <p:nvSpPr>
          <p:cNvPr id="13" name="Shape 758"/>
          <p:cNvSpPr txBox="1"/>
          <p:nvPr/>
        </p:nvSpPr>
        <p:spPr>
          <a:xfrm>
            <a:off x="3881755" y="3796030"/>
            <a:ext cx="1224280" cy="255270"/>
          </a:xfrm>
          <a:prstGeom prst="rect">
            <a:avLst/>
          </a:prstGeom>
          <a:noFill/>
          <a:ln>
            <a:noFill/>
          </a:ln>
        </p:spPr>
        <p:txBody>
          <a:bodyPr lIns="44552" tIns="22270" rIns="44552" bIns="22270" anchor="t" anchorCtr="0">
            <a:noAutofit/>
          </a:bodyPr>
          <a:lstStyle/>
          <a:p>
            <a:pPr algn="ctr">
              <a:buSzPct val="25000"/>
            </a:pPr>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dk2"/>
              </a:solidFill>
              <a:latin typeface="方正细黑一简体" panose="03000509000000000000" pitchFamily="65" charset="-122"/>
              <a:ea typeface="方正细黑一简体" panose="03000509000000000000" pitchFamily="65" charset="-122"/>
              <a:cs typeface="Montserrat" panose="02010600030101010101"/>
              <a:sym typeface="Montserrat" panose="02010600030101010101"/>
            </a:endParaRPr>
          </a:p>
        </p:txBody>
      </p:sp>
      <p:sp>
        <p:nvSpPr>
          <p:cNvPr id="14" name="Shape 759"/>
          <p:cNvSpPr txBox="1"/>
          <p:nvPr/>
        </p:nvSpPr>
        <p:spPr>
          <a:xfrm>
            <a:off x="6668525" y="3151394"/>
            <a:ext cx="766459" cy="644914"/>
          </a:xfrm>
          <a:prstGeom prst="rect">
            <a:avLst/>
          </a:prstGeom>
          <a:noFill/>
          <a:ln>
            <a:noFill/>
          </a:ln>
        </p:spPr>
        <p:txBody>
          <a:bodyPr lIns="44552" tIns="22270" rIns="44552" bIns="22270" anchor="t" anchorCtr="0">
            <a:noAutofit/>
          </a:bodyPr>
          <a:lstStyle/>
          <a:p>
            <a:pPr algn="ctr">
              <a:buSzPct val="25000"/>
            </a:pPr>
            <a:r>
              <a:rPr lang="en-US" sz="3510">
                <a:solidFill>
                  <a:schemeClr val="dk2"/>
                </a:solidFill>
                <a:latin typeface="Montserrat" panose="02010600030101010101"/>
                <a:ea typeface="Montserrat" panose="02010600030101010101"/>
                <a:cs typeface="Montserrat" panose="02010600030101010101"/>
                <a:sym typeface="Montserrat" panose="02010600030101010101"/>
              </a:rPr>
              <a:t>58</a:t>
            </a:r>
            <a:endParaRPr lang="en-US" sz="351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15" name="Shape 760"/>
          <p:cNvSpPr txBox="1"/>
          <p:nvPr/>
        </p:nvSpPr>
        <p:spPr>
          <a:xfrm>
            <a:off x="6013203" y="4051274"/>
            <a:ext cx="2082507" cy="494933"/>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a:t>
            </a:r>
            <a:endParaRPr lang="zh-CN" altLang="en-US" sz="1200" dirty="0">
              <a:solidFill>
                <a:schemeClr val="dk1"/>
              </a:solidFill>
              <a:latin typeface="方正细黑一简体" panose="03000509000000000000" pitchFamily="65" charset="-122"/>
              <a:ea typeface="方正细黑一简体" panose="03000509000000000000" pitchFamily="65" charset="-122"/>
              <a:cs typeface="Montserrat" panose="02010600030101010101"/>
              <a:sym typeface="Montserrat" panose="02010600030101010101"/>
            </a:endParaRPr>
          </a:p>
        </p:txBody>
      </p:sp>
      <p:sp>
        <p:nvSpPr>
          <p:cNvPr id="16" name="Shape 761"/>
          <p:cNvSpPr txBox="1"/>
          <p:nvPr/>
        </p:nvSpPr>
        <p:spPr>
          <a:xfrm>
            <a:off x="6493510" y="3804285"/>
            <a:ext cx="1349375" cy="200025"/>
          </a:xfrm>
          <a:prstGeom prst="rect">
            <a:avLst/>
          </a:prstGeom>
          <a:noFill/>
          <a:ln>
            <a:noFill/>
          </a:ln>
        </p:spPr>
        <p:txBody>
          <a:bodyPr lIns="44552" tIns="22270" rIns="44552" bIns="22270" anchor="t" anchorCtr="0">
            <a:noAutofit/>
          </a:bodyPr>
          <a:lstStyle/>
          <a:p>
            <a:pPr algn="ctr">
              <a:buSzPct val="25000"/>
            </a:pPr>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dk2"/>
              </a:solidFill>
              <a:latin typeface="方正细黑一简体" panose="03000509000000000000" pitchFamily="65" charset="-122"/>
              <a:ea typeface="方正细黑一简体" panose="03000509000000000000" pitchFamily="65" charset="-122"/>
              <a:cs typeface="Montserrat" panose="02010600030101010101"/>
              <a:sym typeface="Montserrat" panose="02010600030101010101"/>
            </a:endParaRPr>
          </a:p>
        </p:txBody>
      </p:sp>
      <p:sp>
        <p:nvSpPr>
          <p:cNvPr id="17" name="Shape 762"/>
          <p:cNvSpPr txBox="1"/>
          <p:nvPr/>
        </p:nvSpPr>
        <p:spPr>
          <a:xfrm>
            <a:off x="9191651" y="3151394"/>
            <a:ext cx="652413" cy="644914"/>
          </a:xfrm>
          <a:prstGeom prst="rect">
            <a:avLst/>
          </a:prstGeom>
          <a:noFill/>
          <a:ln>
            <a:noFill/>
          </a:ln>
        </p:spPr>
        <p:txBody>
          <a:bodyPr lIns="44552" tIns="22270" rIns="44552" bIns="22270" anchor="t" anchorCtr="0">
            <a:noAutofit/>
          </a:bodyPr>
          <a:lstStyle/>
          <a:p>
            <a:pPr algn="ctr">
              <a:buSzPct val="25000"/>
            </a:pPr>
            <a:r>
              <a:rPr lang="en-US" sz="3510">
                <a:solidFill>
                  <a:schemeClr val="dk2"/>
                </a:solidFill>
                <a:latin typeface="Montserrat" panose="02010600030101010101"/>
                <a:ea typeface="Montserrat" panose="02010600030101010101"/>
                <a:cs typeface="Montserrat" panose="02010600030101010101"/>
                <a:sym typeface="Montserrat" panose="02010600030101010101"/>
              </a:rPr>
              <a:t>12</a:t>
            </a:r>
            <a:endParaRPr lang="en-US" sz="351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18" name="Shape 763"/>
          <p:cNvSpPr txBox="1"/>
          <p:nvPr/>
        </p:nvSpPr>
        <p:spPr>
          <a:xfrm>
            <a:off x="8479305" y="4051274"/>
            <a:ext cx="2082507" cy="494933"/>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a:t>
            </a:r>
            <a:endParaRPr lang="zh-CN" altLang="en-US" sz="1200" dirty="0">
              <a:solidFill>
                <a:schemeClr val="dk1"/>
              </a:solidFill>
              <a:latin typeface="方正细黑一简体" panose="03000509000000000000" pitchFamily="65" charset="-122"/>
              <a:ea typeface="方正细黑一简体" panose="03000509000000000000" pitchFamily="65" charset="-122"/>
              <a:cs typeface="Montserrat" panose="02010600030101010101"/>
              <a:sym typeface="Montserrat" panose="02010600030101010101"/>
            </a:endParaRPr>
          </a:p>
        </p:txBody>
      </p:sp>
      <p:sp>
        <p:nvSpPr>
          <p:cNvPr id="19" name="Shape 764"/>
          <p:cNvSpPr txBox="1"/>
          <p:nvPr/>
        </p:nvSpPr>
        <p:spPr>
          <a:xfrm>
            <a:off x="8779510" y="3796030"/>
            <a:ext cx="1502410" cy="200025"/>
          </a:xfrm>
          <a:prstGeom prst="rect">
            <a:avLst/>
          </a:prstGeom>
          <a:noFill/>
          <a:ln>
            <a:noFill/>
          </a:ln>
        </p:spPr>
        <p:txBody>
          <a:bodyPr lIns="44552" tIns="22270" rIns="44552" bIns="22270" anchor="t" anchorCtr="0">
            <a:noAutofit/>
          </a:bodyPr>
          <a:lstStyle/>
          <a:p>
            <a:pPr algn="ctr">
              <a:buSzPct val="25000"/>
            </a:pPr>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dk2"/>
              </a:solidFill>
              <a:latin typeface="方正细黑一简体" panose="03000509000000000000" pitchFamily="65" charset="-122"/>
              <a:ea typeface="方正细黑一简体" panose="03000509000000000000" pitchFamily="65" charset="-122"/>
              <a:cs typeface="Montserrat" panose="02010600030101010101"/>
              <a:sym typeface="Montserrat" panose="02010600030101010101"/>
            </a:endParaRPr>
          </a:p>
        </p:txBody>
      </p:sp>
      <p:sp>
        <p:nvSpPr>
          <p:cNvPr id="20"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p:transition spd="slow" advTm="3048">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600"/>
                                        <p:tgtEl>
                                          <p:spTgt spid="20"/>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0"/>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Shape 1230"/>
          <p:cNvGrpSpPr/>
          <p:nvPr/>
        </p:nvGrpSpPr>
        <p:grpSpPr>
          <a:xfrm>
            <a:off x="6679103" y="2145234"/>
            <a:ext cx="4584940" cy="3674133"/>
            <a:chOff x="13706309" y="4241478"/>
            <a:chExt cx="9408838" cy="7539755"/>
          </a:xfrm>
        </p:grpSpPr>
        <p:sp>
          <p:nvSpPr>
            <p:cNvPr id="4" name="Shape 1231"/>
            <p:cNvSpPr/>
            <p:nvPr/>
          </p:nvSpPr>
          <p:spPr>
            <a:xfrm>
              <a:off x="13706309" y="7119582"/>
              <a:ext cx="4661654" cy="4661652"/>
            </a:xfrm>
            <a:prstGeom prst="ellipse">
              <a:avLst/>
            </a:prstGeom>
            <a:solidFill>
              <a:schemeClr val="bg1">
                <a:lumMod val="75000"/>
                <a:alpha val="60000"/>
              </a:schemeClr>
            </a:solidFill>
            <a:ln w="9525" cap="flat" cmpd="sng">
              <a:noFill/>
              <a:prstDash val="solid"/>
              <a:miter/>
              <a:headEnd type="none" w="med" len="med"/>
              <a:tailEnd type="none" w="med" len="med"/>
            </a:ln>
          </p:spPr>
          <p:txBody>
            <a:bodyPr lIns="44552" tIns="22270" rIns="44552" bIns="22270" anchor="ctr" anchorCtr="0">
              <a:noAutofit/>
            </a:bodyPr>
            <a:lstStyle/>
            <a:p>
              <a:pPr algn="ctr"/>
              <a:endParaRPr sz="78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5" name="Shape 1232"/>
            <p:cNvSpPr/>
            <p:nvPr/>
          </p:nvSpPr>
          <p:spPr>
            <a:xfrm>
              <a:off x="15555184" y="4241478"/>
              <a:ext cx="4661654" cy="4661652"/>
            </a:xfrm>
            <a:prstGeom prst="ellipse">
              <a:avLst/>
            </a:prstGeom>
            <a:solidFill>
              <a:schemeClr val="bg1">
                <a:lumMod val="75000"/>
                <a:alpha val="60000"/>
              </a:schemeClr>
            </a:solidFill>
            <a:ln w="9525" cap="flat" cmpd="sng">
              <a:noFill/>
              <a:prstDash val="solid"/>
              <a:miter/>
              <a:headEnd type="none" w="med" len="med"/>
              <a:tailEnd type="none" w="med" len="med"/>
            </a:ln>
          </p:spPr>
          <p:txBody>
            <a:bodyPr lIns="44552" tIns="22270" rIns="44552" bIns="22270" anchor="ctr" anchorCtr="0">
              <a:noAutofit/>
            </a:bodyPr>
            <a:lstStyle/>
            <a:p>
              <a:pPr algn="ctr"/>
              <a:endParaRPr sz="78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6" name="Shape 1233"/>
            <p:cNvSpPr/>
            <p:nvPr/>
          </p:nvSpPr>
          <p:spPr>
            <a:xfrm>
              <a:off x="17394357" y="7119582"/>
              <a:ext cx="4661654" cy="4661652"/>
            </a:xfrm>
            <a:prstGeom prst="ellipse">
              <a:avLst/>
            </a:prstGeom>
            <a:solidFill>
              <a:schemeClr val="bg1">
                <a:lumMod val="75000"/>
                <a:alpha val="60000"/>
              </a:schemeClr>
            </a:solidFill>
            <a:ln w="9525" cap="flat" cmpd="sng">
              <a:noFill/>
              <a:prstDash val="solid"/>
              <a:miter/>
              <a:headEnd type="none" w="med" len="med"/>
              <a:tailEnd type="none" w="med" len="med"/>
            </a:ln>
          </p:spPr>
          <p:txBody>
            <a:bodyPr lIns="44552" tIns="22270" rIns="44552" bIns="22270" anchor="ctr" anchorCtr="0">
              <a:noAutofit/>
            </a:bodyPr>
            <a:lstStyle/>
            <a:p>
              <a:pPr algn="ctr"/>
              <a:endParaRPr sz="78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7" name="Shape 1234"/>
            <p:cNvSpPr/>
            <p:nvPr/>
          </p:nvSpPr>
          <p:spPr>
            <a:xfrm>
              <a:off x="22922551" y="9184471"/>
              <a:ext cx="192595" cy="20273"/>
            </a:xfrm>
            <a:custGeom>
              <a:avLst/>
              <a:gdLst/>
              <a:ahLst/>
              <a:cxnLst/>
              <a:rect l="0" t="0" r="0" b="0"/>
              <a:pathLst>
                <a:path w="120000" h="120000" extrusionOk="0">
                  <a:moveTo>
                    <a:pt x="109714" y="0"/>
                  </a:moveTo>
                  <a:cubicBezTo>
                    <a:pt x="6857" y="0"/>
                    <a:pt x="6857" y="0"/>
                    <a:pt x="6857" y="0"/>
                  </a:cubicBezTo>
                  <a:cubicBezTo>
                    <a:pt x="3428" y="0"/>
                    <a:pt x="0" y="30000"/>
                    <a:pt x="0" y="60000"/>
                  </a:cubicBezTo>
                  <a:cubicBezTo>
                    <a:pt x="0" y="90000"/>
                    <a:pt x="3428" y="120000"/>
                    <a:pt x="6857" y="120000"/>
                  </a:cubicBezTo>
                  <a:cubicBezTo>
                    <a:pt x="109714" y="120000"/>
                    <a:pt x="109714" y="120000"/>
                    <a:pt x="109714" y="120000"/>
                  </a:cubicBezTo>
                  <a:cubicBezTo>
                    <a:pt x="116571" y="120000"/>
                    <a:pt x="120000" y="90000"/>
                    <a:pt x="120000" y="60000"/>
                  </a:cubicBezTo>
                  <a:cubicBezTo>
                    <a:pt x="120000" y="30000"/>
                    <a:pt x="116571" y="0"/>
                    <a:pt x="109714" y="0"/>
                  </a:cubicBezTo>
                  <a:close/>
                </a:path>
              </a:pathLst>
            </a:custGeom>
            <a:solidFill>
              <a:schemeClr val="accent2"/>
            </a:solidFill>
            <a:ln>
              <a:noFill/>
            </a:ln>
          </p:spPr>
          <p:txBody>
            <a:bodyPr lIns="59402" tIns="29701" rIns="59402" bIns="29701" anchor="t" anchorCtr="0">
              <a:noAutofit/>
            </a:bodyPr>
            <a:lstStyle/>
            <a:p>
              <a:endParaRPr sz="78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8" name="Shape 1235"/>
            <p:cNvSpPr txBox="1"/>
            <p:nvPr/>
          </p:nvSpPr>
          <p:spPr>
            <a:xfrm>
              <a:off x="16235176" y="5877555"/>
              <a:ext cx="3286224" cy="1298816"/>
            </a:xfrm>
            <a:prstGeom prst="rect">
              <a:avLst/>
            </a:prstGeom>
            <a:noFill/>
            <a:ln>
              <a:noFill/>
            </a:ln>
          </p:spPr>
          <p:txBody>
            <a:bodyPr lIns="44552" tIns="22270" rIns="44552" bIns="22270" anchor="t" anchorCtr="0">
              <a:noAutofit/>
            </a:bodyPr>
            <a:lstStyle/>
            <a:p>
              <a:pPr algn="ctr">
                <a:lnSpc>
                  <a:spcPct val="140000"/>
                </a:lnSpc>
                <a:buSzPct val="25000"/>
              </a:pPr>
              <a:r>
                <a:rPr lang="zh-CN" altLang="en-US" sz="1400" dirty="0">
                  <a:latin typeface="方正细黑一简体" panose="03000509000000000000" pitchFamily="65" charset="-122"/>
                  <a:ea typeface="方正细黑一简体" panose="03000509000000000000" pitchFamily="65" charset="-122"/>
                </a:rPr>
                <a:t>单击添加内容单击添加内容</a:t>
              </a:r>
              <a:endParaRPr lang="en-US" sz="1365" dirty="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9" name="Shape 1236"/>
            <p:cNvSpPr txBox="1"/>
            <p:nvPr/>
          </p:nvSpPr>
          <p:spPr>
            <a:xfrm>
              <a:off x="18117470" y="8808325"/>
              <a:ext cx="3286224" cy="1298816"/>
            </a:xfrm>
            <a:prstGeom prst="rect">
              <a:avLst/>
            </a:prstGeom>
            <a:noFill/>
            <a:ln>
              <a:noFill/>
            </a:ln>
          </p:spPr>
          <p:txBody>
            <a:bodyPr lIns="44552" tIns="22270" rIns="44552" bIns="22270" anchor="t" anchorCtr="0">
              <a:noAutofit/>
            </a:bodyPr>
            <a:lstStyle/>
            <a:p>
              <a:pPr algn="ctr">
                <a:lnSpc>
                  <a:spcPct val="140000"/>
                </a:lnSpc>
                <a:buSzPct val="25000"/>
              </a:pPr>
              <a:r>
                <a:rPr lang="zh-CN" altLang="en-US" sz="1400" dirty="0">
                  <a:latin typeface="方正细黑一简体" panose="03000509000000000000" pitchFamily="65" charset="-122"/>
                  <a:ea typeface="方正细黑一简体" panose="03000509000000000000" pitchFamily="65" charset="-122"/>
                </a:rPr>
                <a:t>单击添加内容单击添加内容</a:t>
              </a:r>
              <a:endParaRPr lang="en-US" sz="1365" dirty="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10" name="Shape 1237"/>
            <p:cNvSpPr txBox="1"/>
            <p:nvPr/>
          </p:nvSpPr>
          <p:spPr>
            <a:xfrm>
              <a:off x="14400984" y="8782925"/>
              <a:ext cx="3286224" cy="1298816"/>
            </a:xfrm>
            <a:prstGeom prst="rect">
              <a:avLst/>
            </a:prstGeom>
            <a:noFill/>
            <a:ln>
              <a:noFill/>
            </a:ln>
          </p:spPr>
          <p:txBody>
            <a:bodyPr lIns="44552" tIns="22270" rIns="44552" bIns="22270" anchor="t" anchorCtr="0">
              <a:noAutofit/>
            </a:bodyPr>
            <a:lstStyle/>
            <a:p>
              <a:pPr algn="ctr">
                <a:lnSpc>
                  <a:spcPct val="140000"/>
                </a:lnSpc>
                <a:buSzPct val="25000"/>
              </a:pPr>
              <a:r>
                <a:rPr lang="zh-CN" altLang="en-US" sz="1400" dirty="0">
                  <a:latin typeface="方正细黑一简体" panose="03000509000000000000" pitchFamily="65" charset="-122"/>
                  <a:ea typeface="方正细黑一简体" panose="03000509000000000000" pitchFamily="65" charset="-122"/>
                </a:rPr>
                <a:t>单击添加内容单击添加内容</a:t>
              </a:r>
              <a:endParaRPr lang="en-US" sz="1365" dirty="0">
                <a:solidFill>
                  <a:schemeClr val="lt1"/>
                </a:solidFill>
                <a:latin typeface="Montserrat" panose="02010600030101010101"/>
                <a:ea typeface="Montserrat" panose="02010600030101010101"/>
                <a:cs typeface="Montserrat" panose="02010600030101010101"/>
                <a:sym typeface="Montserrat" panose="02010600030101010101"/>
              </a:endParaRPr>
            </a:p>
          </p:txBody>
        </p:sp>
      </p:grpSp>
      <p:grpSp>
        <p:nvGrpSpPr>
          <p:cNvPr id="11" name="Shape 1241"/>
          <p:cNvGrpSpPr/>
          <p:nvPr/>
        </p:nvGrpSpPr>
        <p:grpSpPr>
          <a:xfrm>
            <a:off x="1047962" y="2318518"/>
            <a:ext cx="4316304" cy="3297750"/>
            <a:chOff x="2150542" y="4241478"/>
            <a:chExt cx="8857566" cy="6767372"/>
          </a:xfrm>
        </p:grpSpPr>
        <p:sp>
          <p:nvSpPr>
            <p:cNvPr id="12" name="Shape 1242"/>
            <p:cNvSpPr txBox="1"/>
            <p:nvPr/>
          </p:nvSpPr>
          <p:spPr>
            <a:xfrm>
              <a:off x="4155017" y="4826253"/>
              <a:ext cx="6817783" cy="1015662"/>
            </a:xfrm>
            <a:prstGeom prst="rect">
              <a:avLst/>
            </a:prstGeom>
            <a:noFill/>
            <a:ln>
              <a:noFill/>
            </a:ln>
          </p:spPr>
          <p:txBody>
            <a:bodyPr lIns="44552" tIns="22270" rIns="44552" bIns="22270" anchor="t" anchorCtr="0">
              <a:noAutofit/>
            </a:bodyPr>
            <a:lstStyle/>
            <a:p>
              <a:pPr>
                <a:lnSpc>
                  <a:spcPct val="150000"/>
                </a:lnSpc>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a:t>
              </a:r>
              <a:endParaRPr lang="en-US" sz="975"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13" name="Shape 1243"/>
            <p:cNvSpPr txBox="1"/>
            <p:nvPr/>
          </p:nvSpPr>
          <p:spPr>
            <a:xfrm>
              <a:off x="4155016" y="4241478"/>
              <a:ext cx="5239802" cy="584774"/>
            </a:xfrm>
            <a:prstGeom prst="rect">
              <a:avLst/>
            </a:prstGeom>
            <a:noFill/>
            <a:ln>
              <a:noFill/>
            </a:ln>
          </p:spPr>
          <p:txBody>
            <a:bodyPr lIns="44552" tIns="22270" rIns="44552" bIns="22270" anchor="t" anchorCtr="0">
              <a:noAutofit/>
            </a:bodyPr>
            <a:lstStyle/>
            <a:p>
              <a:pPr>
                <a:buSzPct val="25000"/>
              </a:pPr>
              <a:r>
                <a:rPr lang="zh-CN" altLang="en-US" sz="1600" dirty="0">
                  <a:latin typeface="方正细黑一简体" panose="03000509000000000000" pitchFamily="65" charset="-122"/>
                  <a:ea typeface="方正细黑一简体" panose="03000509000000000000" pitchFamily="65" charset="-122"/>
                </a:rPr>
                <a:t>单击添加标题</a:t>
              </a:r>
              <a:endParaRPr lang="en-US" sz="156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14" name="Shape 1244"/>
            <p:cNvSpPr/>
            <p:nvPr/>
          </p:nvSpPr>
          <p:spPr>
            <a:xfrm>
              <a:off x="2150542" y="4303553"/>
              <a:ext cx="1324480" cy="963256"/>
            </a:xfrm>
            <a:custGeom>
              <a:avLst/>
              <a:gdLst/>
              <a:ahLst/>
              <a:cxnLst/>
              <a:rect l="0" t="0" r="0" b="0"/>
              <a:pathLst>
                <a:path w="120000" h="120000" extrusionOk="0">
                  <a:moveTo>
                    <a:pt x="60000" y="59750"/>
                  </a:moveTo>
                  <a:lnTo>
                    <a:pt x="10366" y="33750"/>
                  </a:lnTo>
                  <a:lnTo>
                    <a:pt x="60000" y="7750"/>
                  </a:lnTo>
                  <a:lnTo>
                    <a:pt x="109638" y="33750"/>
                  </a:lnTo>
                  <a:cubicBezTo>
                    <a:pt x="109638" y="33750"/>
                    <a:pt x="60000" y="59750"/>
                    <a:pt x="60000" y="59750"/>
                  </a:cubicBezTo>
                  <a:close/>
                  <a:moveTo>
                    <a:pt x="100172" y="96194"/>
                  </a:moveTo>
                  <a:lnTo>
                    <a:pt x="82411" y="90088"/>
                  </a:lnTo>
                  <a:lnTo>
                    <a:pt x="82400" y="90161"/>
                  </a:lnTo>
                  <a:cubicBezTo>
                    <a:pt x="82205" y="90100"/>
                    <a:pt x="82027" y="90000"/>
                    <a:pt x="81816" y="90000"/>
                  </a:cubicBezTo>
                  <a:cubicBezTo>
                    <a:pt x="81261" y="90000"/>
                    <a:pt x="80766" y="90283"/>
                    <a:pt x="80333" y="90688"/>
                  </a:cubicBezTo>
                  <a:lnTo>
                    <a:pt x="80305" y="90627"/>
                  </a:lnTo>
                  <a:lnTo>
                    <a:pt x="60111" y="111450"/>
                  </a:lnTo>
                  <a:lnTo>
                    <a:pt x="42544" y="90744"/>
                  </a:lnTo>
                  <a:lnTo>
                    <a:pt x="42516" y="90800"/>
                  </a:lnTo>
                  <a:cubicBezTo>
                    <a:pt x="42061" y="90327"/>
                    <a:pt x="41522" y="90000"/>
                    <a:pt x="40911" y="90000"/>
                  </a:cubicBezTo>
                  <a:cubicBezTo>
                    <a:pt x="40705" y="90000"/>
                    <a:pt x="40522" y="90100"/>
                    <a:pt x="40327" y="90161"/>
                  </a:cubicBezTo>
                  <a:lnTo>
                    <a:pt x="40316" y="90088"/>
                  </a:lnTo>
                  <a:lnTo>
                    <a:pt x="22294" y="96283"/>
                  </a:lnTo>
                  <a:lnTo>
                    <a:pt x="26483" y="50194"/>
                  </a:lnTo>
                  <a:lnTo>
                    <a:pt x="58827" y="67133"/>
                  </a:lnTo>
                  <a:lnTo>
                    <a:pt x="58838" y="67111"/>
                  </a:lnTo>
                  <a:cubicBezTo>
                    <a:pt x="59194" y="67344"/>
                    <a:pt x="59577" y="67500"/>
                    <a:pt x="60000" y="67500"/>
                  </a:cubicBezTo>
                  <a:cubicBezTo>
                    <a:pt x="60422" y="67500"/>
                    <a:pt x="60811" y="67344"/>
                    <a:pt x="61161" y="67111"/>
                  </a:cubicBezTo>
                  <a:lnTo>
                    <a:pt x="61172" y="67133"/>
                  </a:lnTo>
                  <a:lnTo>
                    <a:pt x="93872" y="50005"/>
                  </a:lnTo>
                  <a:cubicBezTo>
                    <a:pt x="93872" y="50005"/>
                    <a:pt x="100172" y="96194"/>
                    <a:pt x="100172" y="96194"/>
                  </a:cubicBezTo>
                  <a:close/>
                  <a:moveTo>
                    <a:pt x="120000" y="33750"/>
                  </a:moveTo>
                  <a:cubicBezTo>
                    <a:pt x="120000" y="32255"/>
                    <a:pt x="119355" y="30994"/>
                    <a:pt x="118438" y="30388"/>
                  </a:cubicBezTo>
                  <a:lnTo>
                    <a:pt x="118444" y="30366"/>
                  </a:lnTo>
                  <a:lnTo>
                    <a:pt x="118366" y="30322"/>
                  </a:lnTo>
                  <a:cubicBezTo>
                    <a:pt x="118338" y="30305"/>
                    <a:pt x="118311" y="30294"/>
                    <a:pt x="118288" y="30283"/>
                  </a:cubicBezTo>
                  <a:lnTo>
                    <a:pt x="61172" y="366"/>
                  </a:lnTo>
                  <a:lnTo>
                    <a:pt x="61161" y="388"/>
                  </a:lnTo>
                  <a:cubicBezTo>
                    <a:pt x="60811" y="155"/>
                    <a:pt x="60422" y="0"/>
                    <a:pt x="60000" y="0"/>
                  </a:cubicBezTo>
                  <a:cubicBezTo>
                    <a:pt x="59577" y="0"/>
                    <a:pt x="59194" y="155"/>
                    <a:pt x="58838" y="388"/>
                  </a:cubicBezTo>
                  <a:lnTo>
                    <a:pt x="58827" y="366"/>
                  </a:lnTo>
                  <a:lnTo>
                    <a:pt x="1716" y="30283"/>
                  </a:lnTo>
                  <a:cubicBezTo>
                    <a:pt x="1688" y="30294"/>
                    <a:pt x="1661" y="30305"/>
                    <a:pt x="1638" y="30322"/>
                  </a:cubicBezTo>
                  <a:lnTo>
                    <a:pt x="1555" y="30366"/>
                  </a:lnTo>
                  <a:lnTo>
                    <a:pt x="1561" y="30388"/>
                  </a:lnTo>
                  <a:cubicBezTo>
                    <a:pt x="644" y="30994"/>
                    <a:pt x="0" y="32255"/>
                    <a:pt x="0" y="33750"/>
                  </a:cubicBezTo>
                  <a:cubicBezTo>
                    <a:pt x="0" y="35244"/>
                    <a:pt x="644" y="36505"/>
                    <a:pt x="1561" y="37111"/>
                  </a:cubicBezTo>
                  <a:lnTo>
                    <a:pt x="1555" y="37133"/>
                  </a:lnTo>
                  <a:lnTo>
                    <a:pt x="1638" y="37177"/>
                  </a:lnTo>
                  <a:cubicBezTo>
                    <a:pt x="1661" y="37194"/>
                    <a:pt x="1688" y="37205"/>
                    <a:pt x="1716" y="37216"/>
                  </a:cubicBezTo>
                  <a:lnTo>
                    <a:pt x="6833" y="39900"/>
                  </a:lnTo>
                  <a:lnTo>
                    <a:pt x="3377" y="75572"/>
                  </a:lnTo>
                  <a:cubicBezTo>
                    <a:pt x="1394" y="76694"/>
                    <a:pt x="0" y="79372"/>
                    <a:pt x="0" y="82500"/>
                  </a:cubicBezTo>
                  <a:cubicBezTo>
                    <a:pt x="0" y="86644"/>
                    <a:pt x="2438" y="90000"/>
                    <a:pt x="5455" y="90000"/>
                  </a:cubicBezTo>
                  <a:cubicBezTo>
                    <a:pt x="8466" y="90000"/>
                    <a:pt x="10911" y="86644"/>
                    <a:pt x="10911" y="82500"/>
                  </a:cubicBezTo>
                  <a:cubicBezTo>
                    <a:pt x="10911" y="80088"/>
                    <a:pt x="10066" y="77966"/>
                    <a:pt x="8777" y="76594"/>
                  </a:cubicBezTo>
                  <a:lnTo>
                    <a:pt x="12072" y="42644"/>
                  </a:lnTo>
                  <a:lnTo>
                    <a:pt x="21233" y="47444"/>
                  </a:lnTo>
                  <a:lnTo>
                    <a:pt x="16388" y="100750"/>
                  </a:lnTo>
                  <a:lnTo>
                    <a:pt x="16433" y="100766"/>
                  </a:lnTo>
                  <a:cubicBezTo>
                    <a:pt x="16416" y="100927"/>
                    <a:pt x="16361" y="101072"/>
                    <a:pt x="16361" y="101250"/>
                  </a:cubicBezTo>
                  <a:cubicBezTo>
                    <a:pt x="16361" y="103322"/>
                    <a:pt x="17583" y="105000"/>
                    <a:pt x="19088" y="105000"/>
                  </a:cubicBezTo>
                  <a:cubicBezTo>
                    <a:pt x="19300" y="105000"/>
                    <a:pt x="19477" y="104911"/>
                    <a:pt x="19672" y="104850"/>
                  </a:cubicBezTo>
                  <a:lnTo>
                    <a:pt x="19683" y="104911"/>
                  </a:lnTo>
                  <a:lnTo>
                    <a:pt x="40211" y="97850"/>
                  </a:lnTo>
                  <a:lnTo>
                    <a:pt x="58366" y="119250"/>
                  </a:lnTo>
                  <a:lnTo>
                    <a:pt x="58388" y="119200"/>
                  </a:lnTo>
                  <a:cubicBezTo>
                    <a:pt x="58850" y="119672"/>
                    <a:pt x="59388" y="120000"/>
                    <a:pt x="60000" y="120000"/>
                  </a:cubicBezTo>
                  <a:cubicBezTo>
                    <a:pt x="60561" y="120000"/>
                    <a:pt x="61050" y="119711"/>
                    <a:pt x="61488" y="119311"/>
                  </a:cubicBezTo>
                  <a:lnTo>
                    <a:pt x="61511" y="119372"/>
                  </a:lnTo>
                  <a:lnTo>
                    <a:pt x="82411" y="97816"/>
                  </a:lnTo>
                  <a:lnTo>
                    <a:pt x="103044" y="104911"/>
                  </a:lnTo>
                  <a:lnTo>
                    <a:pt x="103055" y="104838"/>
                  </a:lnTo>
                  <a:cubicBezTo>
                    <a:pt x="103250" y="104900"/>
                    <a:pt x="103433" y="105000"/>
                    <a:pt x="103638" y="105000"/>
                  </a:cubicBezTo>
                  <a:cubicBezTo>
                    <a:pt x="105144" y="105000"/>
                    <a:pt x="106361" y="103322"/>
                    <a:pt x="106361" y="101250"/>
                  </a:cubicBezTo>
                  <a:cubicBezTo>
                    <a:pt x="106361" y="101005"/>
                    <a:pt x="106305" y="100794"/>
                    <a:pt x="106277" y="100566"/>
                  </a:cubicBezTo>
                  <a:lnTo>
                    <a:pt x="106316" y="100555"/>
                  </a:lnTo>
                  <a:lnTo>
                    <a:pt x="99055" y="47294"/>
                  </a:lnTo>
                  <a:lnTo>
                    <a:pt x="118288" y="37216"/>
                  </a:lnTo>
                  <a:cubicBezTo>
                    <a:pt x="118311" y="37205"/>
                    <a:pt x="118338" y="37194"/>
                    <a:pt x="118366" y="37177"/>
                  </a:cubicBezTo>
                  <a:lnTo>
                    <a:pt x="118444" y="37133"/>
                  </a:lnTo>
                  <a:lnTo>
                    <a:pt x="118438" y="37111"/>
                  </a:lnTo>
                  <a:cubicBezTo>
                    <a:pt x="119355" y="36505"/>
                    <a:pt x="120000" y="35244"/>
                    <a:pt x="120000" y="33750"/>
                  </a:cubicBezTo>
                </a:path>
              </a:pathLst>
            </a:custGeom>
            <a:solidFill>
              <a:schemeClr val="dk2"/>
            </a:solidFill>
            <a:ln>
              <a:noFill/>
            </a:ln>
          </p:spPr>
          <p:txBody>
            <a:bodyPr lIns="18554" tIns="18554" rIns="18554" bIns="18554" anchor="ctr" anchorCtr="0">
              <a:noAutofit/>
            </a:bodyPr>
            <a:lstStyle/>
            <a:p>
              <a:endParaRPr sz="1460">
                <a:solidFill>
                  <a:schemeClr val="dk2"/>
                </a:solidFill>
                <a:latin typeface="Lato" panose="02010600030101010101"/>
                <a:ea typeface="Lato" panose="02010600030101010101"/>
                <a:cs typeface="Lato" panose="02010600030101010101"/>
                <a:sym typeface="Lato" panose="02010600030101010101"/>
              </a:endParaRPr>
            </a:p>
          </p:txBody>
        </p:sp>
        <p:sp>
          <p:nvSpPr>
            <p:cNvPr id="15" name="Shape 1245"/>
            <p:cNvSpPr/>
            <p:nvPr/>
          </p:nvSpPr>
          <p:spPr>
            <a:xfrm>
              <a:off x="2265523" y="9488342"/>
              <a:ext cx="1110655" cy="1009688"/>
            </a:xfrm>
            <a:custGeom>
              <a:avLst/>
              <a:gdLst/>
              <a:ahLst/>
              <a:cxnLst/>
              <a:rect l="0" t="0" r="0" b="0"/>
              <a:pathLst>
                <a:path w="120000" h="120000" extrusionOk="0">
                  <a:moveTo>
                    <a:pt x="87272" y="45000"/>
                  </a:moveTo>
                  <a:cubicBezTo>
                    <a:pt x="82755" y="45000"/>
                    <a:pt x="79088" y="49033"/>
                    <a:pt x="79088" y="54000"/>
                  </a:cubicBezTo>
                  <a:cubicBezTo>
                    <a:pt x="79088" y="58972"/>
                    <a:pt x="82755" y="63000"/>
                    <a:pt x="87272" y="63000"/>
                  </a:cubicBezTo>
                  <a:cubicBezTo>
                    <a:pt x="91788" y="63000"/>
                    <a:pt x="95455" y="58972"/>
                    <a:pt x="95455" y="54000"/>
                  </a:cubicBezTo>
                  <a:cubicBezTo>
                    <a:pt x="95455" y="49033"/>
                    <a:pt x="91788" y="45000"/>
                    <a:pt x="87272" y="45000"/>
                  </a:cubicBezTo>
                  <a:moveTo>
                    <a:pt x="60000" y="102000"/>
                  </a:moveTo>
                  <a:cubicBezTo>
                    <a:pt x="54800" y="102000"/>
                    <a:pt x="49566" y="101316"/>
                    <a:pt x="44433" y="99972"/>
                  </a:cubicBezTo>
                  <a:cubicBezTo>
                    <a:pt x="44016" y="99861"/>
                    <a:pt x="43588" y="99805"/>
                    <a:pt x="43166" y="99805"/>
                  </a:cubicBezTo>
                  <a:cubicBezTo>
                    <a:pt x="42477" y="99805"/>
                    <a:pt x="41788" y="99950"/>
                    <a:pt x="41144" y="100238"/>
                  </a:cubicBezTo>
                  <a:lnTo>
                    <a:pt x="18622" y="110144"/>
                  </a:lnTo>
                  <a:lnTo>
                    <a:pt x="22294" y="92972"/>
                  </a:lnTo>
                  <a:cubicBezTo>
                    <a:pt x="22766" y="90772"/>
                    <a:pt x="22066" y="88466"/>
                    <a:pt x="20494" y="87011"/>
                  </a:cubicBezTo>
                  <a:cubicBezTo>
                    <a:pt x="10800" y="78027"/>
                    <a:pt x="5455" y="66300"/>
                    <a:pt x="5455" y="54000"/>
                  </a:cubicBezTo>
                  <a:cubicBezTo>
                    <a:pt x="5455" y="27533"/>
                    <a:pt x="29927" y="6000"/>
                    <a:pt x="60000" y="6000"/>
                  </a:cubicBezTo>
                  <a:cubicBezTo>
                    <a:pt x="90077" y="6000"/>
                    <a:pt x="114544" y="27533"/>
                    <a:pt x="114544" y="54000"/>
                  </a:cubicBezTo>
                  <a:cubicBezTo>
                    <a:pt x="114544" y="80466"/>
                    <a:pt x="90077" y="102000"/>
                    <a:pt x="60000" y="102000"/>
                  </a:cubicBezTo>
                  <a:moveTo>
                    <a:pt x="60000" y="0"/>
                  </a:moveTo>
                  <a:cubicBezTo>
                    <a:pt x="26861" y="0"/>
                    <a:pt x="0" y="24177"/>
                    <a:pt x="0" y="54000"/>
                  </a:cubicBezTo>
                  <a:cubicBezTo>
                    <a:pt x="0" y="68627"/>
                    <a:pt x="6488" y="81877"/>
                    <a:pt x="16983" y="91600"/>
                  </a:cubicBezTo>
                  <a:lnTo>
                    <a:pt x="10911" y="120000"/>
                  </a:lnTo>
                  <a:lnTo>
                    <a:pt x="43166" y="105811"/>
                  </a:lnTo>
                  <a:cubicBezTo>
                    <a:pt x="48511" y="107211"/>
                    <a:pt x="54150" y="108000"/>
                    <a:pt x="60000" y="108000"/>
                  </a:cubicBezTo>
                  <a:cubicBezTo>
                    <a:pt x="93138" y="108000"/>
                    <a:pt x="120000" y="83827"/>
                    <a:pt x="120000" y="54000"/>
                  </a:cubicBezTo>
                  <a:cubicBezTo>
                    <a:pt x="120000" y="24177"/>
                    <a:pt x="93138" y="0"/>
                    <a:pt x="60000" y="0"/>
                  </a:cubicBezTo>
                  <a:moveTo>
                    <a:pt x="60000" y="45000"/>
                  </a:moveTo>
                  <a:cubicBezTo>
                    <a:pt x="55483" y="45000"/>
                    <a:pt x="51816" y="49033"/>
                    <a:pt x="51816" y="54000"/>
                  </a:cubicBezTo>
                  <a:cubicBezTo>
                    <a:pt x="51816" y="58972"/>
                    <a:pt x="55483" y="63000"/>
                    <a:pt x="60000" y="63000"/>
                  </a:cubicBezTo>
                  <a:cubicBezTo>
                    <a:pt x="64516" y="63000"/>
                    <a:pt x="68183" y="58972"/>
                    <a:pt x="68183" y="54000"/>
                  </a:cubicBezTo>
                  <a:cubicBezTo>
                    <a:pt x="68183" y="49033"/>
                    <a:pt x="64516" y="45000"/>
                    <a:pt x="60000" y="45000"/>
                  </a:cubicBezTo>
                  <a:moveTo>
                    <a:pt x="32727" y="45000"/>
                  </a:moveTo>
                  <a:cubicBezTo>
                    <a:pt x="28211" y="45000"/>
                    <a:pt x="24544" y="49033"/>
                    <a:pt x="24544" y="54000"/>
                  </a:cubicBezTo>
                  <a:cubicBezTo>
                    <a:pt x="24544" y="58972"/>
                    <a:pt x="28211" y="63000"/>
                    <a:pt x="32727" y="63000"/>
                  </a:cubicBezTo>
                  <a:cubicBezTo>
                    <a:pt x="37244" y="63000"/>
                    <a:pt x="40911" y="58972"/>
                    <a:pt x="40911" y="54000"/>
                  </a:cubicBezTo>
                  <a:cubicBezTo>
                    <a:pt x="40911" y="49033"/>
                    <a:pt x="37244" y="45000"/>
                    <a:pt x="32727" y="45000"/>
                  </a:cubicBezTo>
                </a:path>
              </a:pathLst>
            </a:custGeom>
            <a:solidFill>
              <a:schemeClr val="dk2"/>
            </a:solidFill>
            <a:ln>
              <a:noFill/>
            </a:ln>
          </p:spPr>
          <p:txBody>
            <a:bodyPr lIns="18554" tIns="18554" rIns="18554" bIns="18554" anchor="ctr" anchorCtr="0">
              <a:noAutofit/>
            </a:bodyPr>
            <a:lstStyle/>
            <a:p>
              <a:endParaRPr sz="1460">
                <a:solidFill>
                  <a:schemeClr val="dk2"/>
                </a:solidFill>
                <a:latin typeface="Lato" panose="02010600030101010101"/>
                <a:ea typeface="Lato" panose="02010600030101010101"/>
                <a:cs typeface="Lato" panose="02010600030101010101"/>
                <a:sym typeface="Lato" panose="02010600030101010101"/>
              </a:endParaRPr>
            </a:p>
          </p:txBody>
        </p:sp>
        <p:sp>
          <p:nvSpPr>
            <p:cNvPr id="16" name="Shape 1246"/>
            <p:cNvSpPr/>
            <p:nvPr/>
          </p:nvSpPr>
          <p:spPr>
            <a:xfrm>
              <a:off x="2353742" y="6810417"/>
              <a:ext cx="961802" cy="961802"/>
            </a:xfrm>
            <a:custGeom>
              <a:avLst/>
              <a:gdLst/>
              <a:ahLst/>
              <a:cxnLst/>
              <a:rect l="0" t="0" r="0" b="0"/>
              <a:pathLst>
                <a:path w="120000" h="120000" extrusionOk="0">
                  <a:moveTo>
                    <a:pt x="5455" y="38183"/>
                  </a:moveTo>
                  <a:lnTo>
                    <a:pt x="114544" y="38183"/>
                  </a:lnTo>
                  <a:lnTo>
                    <a:pt x="114544" y="43638"/>
                  </a:lnTo>
                  <a:lnTo>
                    <a:pt x="5455" y="43638"/>
                  </a:lnTo>
                  <a:cubicBezTo>
                    <a:pt x="5455" y="43638"/>
                    <a:pt x="5455" y="38183"/>
                    <a:pt x="5455" y="38183"/>
                  </a:cubicBezTo>
                  <a:close/>
                  <a:moveTo>
                    <a:pt x="92727" y="49088"/>
                  </a:moveTo>
                  <a:lnTo>
                    <a:pt x="103638" y="49088"/>
                  </a:lnTo>
                  <a:lnTo>
                    <a:pt x="103638" y="98183"/>
                  </a:lnTo>
                  <a:lnTo>
                    <a:pt x="92727" y="98183"/>
                  </a:lnTo>
                  <a:cubicBezTo>
                    <a:pt x="92727" y="98183"/>
                    <a:pt x="92727" y="49088"/>
                    <a:pt x="92727" y="49088"/>
                  </a:cubicBezTo>
                  <a:close/>
                  <a:moveTo>
                    <a:pt x="76361" y="49088"/>
                  </a:moveTo>
                  <a:lnTo>
                    <a:pt x="87272" y="49088"/>
                  </a:lnTo>
                  <a:lnTo>
                    <a:pt x="87272" y="98183"/>
                  </a:lnTo>
                  <a:lnTo>
                    <a:pt x="76361" y="98183"/>
                  </a:lnTo>
                  <a:cubicBezTo>
                    <a:pt x="76361" y="98183"/>
                    <a:pt x="76361" y="49088"/>
                    <a:pt x="76361" y="49088"/>
                  </a:cubicBezTo>
                  <a:close/>
                  <a:moveTo>
                    <a:pt x="49088" y="49088"/>
                  </a:moveTo>
                  <a:lnTo>
                    <a:pt x="70911" y="49088"/>
                  </a:lnTo>
                  <a:lnTo>
                    <a:pt x="70911" y="98183"/>
                  </a:lnTo>
                  <a:lnTo>
                    <a:pt x="49088" y="98183"/>
                  </a:lnTo>
                  <a:cubicBezTo>
                    <a:pt x="49088" y="98183"/>
                    <a:pt x="49088" y="49088"/>
                    <a:pt x="49088" y="49088"/>
                  </a:cubicBezTo>
                  <a:close/>
                  <a:moveTo>
                    <a:pt x="32727" y="49088"/>
                  </a:moveTo>
                  <a:lnTo>
                    <a:pt x="43638" y="49088"/>
                  </a:lnTo>
                  <a:lnTo>
                    <a:pt x="43638" y="98183"/>
                  </a:lnTo>
                  <a:lnTo>
                    <a:pt x="32727" y="98183"/>
                  </a:lnTo>
                  <a:cubicBezTo>
                    <a:pt x="32727" y="98183"/>
                    <a:pt x="32727" y="49088"/>
                    <a:pt x="32727" y="49088"/>
                  </a:cubicBezTo>
                  <a:close/>
                  <a:moveTo>
                    <a:pt x="16361" y="49088"/>
                  </a:moveTo>
                  <a:lnTo>
                    <a:pt x="27272" y="49088"/>
                  </a:lnTo>
                  <a:lnTo>
                    <a:pt x="27272" y="98183"/>
                  </a:lnTo>
                  <a:lnTo>
                    <a:pt x="16361" y="98183"/>
                  </a:lnTo>
                  <a:cubicBezTo>
                    <a:pt x="16361" y="98183"/>
                    <a:pt x="16361" y="49088"/>
                    <a:pt x="16361" y="49088"/>
                  </a:cubicBezTo>
                  <a:close/>
                  <a:moveTo>
                    <a:pt x="109850" y="103638"/>
                  </a:moveTo>
                  <a:lnTo>
                    <a:pt x="113488" y="114544"/>
                  </a:lnTo>
                  <a:lnTo>
                    <a:pt x="6511" y="114544"/>
                  </a:lnTo>
                  <a:lnTo>
                    <a:pt x="10150" y="103638"/>
                  </a:lnTo>
                  <a:cubicBezTo>
                    <a:pt x="10150" y="103638"/>
                    <a:pt x="109850" y="103638"/>
                    <a:pt x="109850" y="103638"/>
                  </a:cubicBezTo>
                  <a:close/>
                  <a:moveTo>
                    <a:pt x="60000" y="5866"/>
                  </a:moveTo>
                  <a:lnTo>
                    <a:pt x="107005" y="32727"/>
                  </a:lnTo>
                  <a:lnTo>
                    <a:pt x="12994" y="32727"/>
                  </a:lnTo>
                  <a:cubicBezTo>
                    <a:pt x="12994" y="32727"/>
                    <a:pt x="60000" y="5866"/>
                    <a:pt x="60000" y="5866"/>
                  </a:cubicBezTo>
                  <a:close/>
                  <a:moveTo>
                    <a:pt x="117272" y="49088"/>
                  </a:moveTo>
                  <a:cubicBezTo>
                    <a:pt x="118777" y="49088"/>
                    <a:pt x="120000" y="47872"/>
                    <a:pt x="120000" y="46361"/>
                  </a:cubicBezTo>
                  <a:lnTo>
                    <a:pt x="120000" y="35455"/>
                  </a:lnTo>
                  <a:cubicBezTo>
                    <a:pt x="120000" y="34444"/>
                    <a:pt x="119422" y="33594"/>
                    <a:pt x="118605" y="33127"/>
                  </a:cubicBezTo>
                  <a:lnTo>
                    <a:pt x="118627" y="33088"/>
                  </a:lnTo>
                  <a:lnTo>
                    <a:pt x="61355" y="361"/>
                  </a:lnTo>
                  <a:lnTo>
                    <a:pt x="61333" y="400"/>
                  </a:lnTo>
                  <a:cubicBezTo>
                    <a:pt x="60933" y="166"/>
                    <a:pt x="60494" y="0"/>
                    <a:pt x="60000" y="0"/>
                  </a:cubicBezTo>
                  <a:cubicBezTo>
                    <a:pt x="59505" y="0"/>
                    <a:pt x="59066" y="166"/>
                    <a:pt x="58666" y="400"/>
                  </a:cubicBezTo>
                  <a:lnTo>
                    <a:pt x="58644" y="361"/>
                  </a:lnTo>
                  <a:lnTo>
                    <a:pt x="1372" y="33088"/>
                  </a:lnTo>
                  <a:lnTo>
                    <a:pt x="1394" y="33127"/>
                  </a:lnTo>
                  <a:cubicBezTo>
                    <a:pt x="577" y="33594"/>
                    <a:pt x="0" y="34444"/>
                    <a:pt x="0" y="35455"/>
                  </a:cubicBezTo>
                  <a:lnTo>
                    <a:pt x="0" y="46361"/>
                  </a:lnTo>
                  <a:cubicBezTo>
                    <a:pt x="0" y="47872"/>
                    <a:pt x="1222" y="49088"/>
                    <a:pt x="2727" y="49088"/>
                  </a:cubicBezTo>
                  <a:lnTo>
                    <a:pt x="10911" y="49088"/>
                  </a:lnTo>
                  <a:lnTo>
                    <a:pt x="10911" y="98183"/>
                  </a:lnTo>
                  <a:lnTo>
                    <a:pt x="8183" y="98183"/>
                  </a:lnTo>
                  <a:cubicBezTo>
                    <a:pt x="6977" y="98183"/>
                    <a:pt x="5988" y="98977"/>
                    <a:pt x="5627" y="100055"/>
                  </a:cubicBezTo>
                  <a:lnTo>
                    <a:pt x="5594" y="100050"/>
                  </a:lnTo>
                  <a:lnTo>
                    <a:pt x="138" y="116411"/>
                  </a:lnTo>
                  <a:lnTo>
                    <a:pt x="172" y="116416"/>
                  </a:lnTo>
                  <a:cubicBezTo>
                    <a:pt x="77" y="116694"/>
                    <a:pt x="0" y="116972"/>
                    <a:pt x="0" y="117272"/>
                  </a:cubicBezTo>
                  <a:cubicBezTo>
                    <a:pt x="0" y="118783"/>
                    <a:pt x="1222" y="120000"/>
                    <a:pt x="2727" y="120000"/>
                  </a:cubicBezTo>
                  <a:lnTo>
                    <a:pt x="117272" y="120000"/>
                  </a:lnTo>
                  <a:cubicBezTo>
                    <a:pt x="118777" y="120000"/>
                    <a:pt x="120000" y="118783"/>
                    <a:pt x="120000" y="117272"/>
                  </a:cubicBezTo>
                  <a:cubicBezTo>
                    <a:pt x="120000" y="116972"/>
                    <a:pt x="119922" y="116694"/>
                    <a:pt x="119827" y="116416"/>
                  </a:cubicBezTo>
                  <a:lnTo>
                    <a:pt x="119861" y="116411"/>
                  </a:lnTo>
                  <a:lnTo>
                    <a:pt x="114405" y="100050"/>
                  </a:lnTo>
                  <a:lnTo>
                    <a:pt x="114372" y="100055"/>
                  </a:lnTo>
                  <a:cubicBezTo>
                    <a:pt x="114011" y="98977"/>
                    <a:pt x="113022" y="98183"/>
                    <a:pt x="111816" y="98183"/>
                  </a:cubicBezTo>
                  <a:lnTo>
                    <a:pt x="109088" y="98183"/>
                  </a:lnTo>
                  <a:lnTo>
                    <a:pt x="109088" y="49088"/>
                  </a:lnTo>
                  <a:cubicBezTo>
                    <a:pt x="109088" y="49088"/>
                    <a:pt x="117272" y="49088"/>
                    <a:pt x="117272" y="49088"/>
                  </a:cubicBezTo>
                  <a:close/>
                </a:path>
              </a:pathLst>
            </a:custGeom>
            <a:solidFill>
              <a:schemeClr val="dk2"/>
            </a:solidFill>
            <a:ln>
              <a:noFill/>
            </a:ln>
          </p:spPr>
          <p:txBody>
            <a:bodyPr lIns="18554" tIns="18554" rIns="18554" bIns="18554" anchor="ctr" anchorCtr="0">
              <a:noAutofit/>
            </a:bodyPr>
            <a:lstStyle/>
            <a:p>
              <a:endParaRPr sz="1460">
                <a:solidFill>
                  <a:schemeClr val="dk2"/>
                </a:solidFill>
                <a:latin typeface="Lato" panose="02010600030101010101"/>
                <a:ea typeface="Lato" panose="02010600030101010101"/>
                <a:cs typeface="Lato" panose="02010600030101010101"/>
                <a:sym typeface="Lato" panose="02010600030101010101"/>
              </a:endParaRPr>
            </a:p>
          </p:txBody>
        </p:sp>
        <p:sp>
          <p:nvSpPr>
            <p:cNvPr id="17" name="Shape 1247"/>
            <p:cNvSpPr txBox="1"/>
            <p:nvPr/>
          </p:nvSpPr>
          <p:spPr>
            <a:xfrm>
              <a:off x="4155017" y="7411968"/>
              <a:ext cx="6817783" cy="1015662"/>
            </a:xfrm>
            <a:prstGeom prst="rect">
              <a:avLst/>
            </a:prstGeom>
            <a:noFill/>
            <a:ln>
              <a:noFill/>
            </a:ln>
          </p:spPr>
          <p:txBody>
            <a:bodyPr lIns="44552" tIns="22270" rIns="44552" bIns="22270" anchor="t" anchorCtr="0">
              <a:noAutofit/>
            </a:bodyPr>
            <a:lstStyle/>
            <a:p>
              <a:pPr>
                <a:lnSpc>
                  <a:spcPct val="150000"/>
                </a:lnSpc>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a:t>
              </a:r>
              <a:endParaRPr lang="en-US" sz="975"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18" name="Shape 1248"/>
            <p:cNvSpPr txBox="1"/>
            <p:nvPr/>
          </p:nvSpPr>
          <p:spPr>
            <a:xfrm>
              <a:off x="4155016" y="6827193"/>
              <a:ext cx="5239802" cy="584774"/>
            </a:xfrm>
            <a:prstGeom prst="rect">
              <a:avLst/>
            </a:prstGeom>
            <a:noFill/>
            <a:ln>
              <a:noFill/>
            </a:ln>
          </p:spPr>
          <p:txBody>
            <a:bodyPr lIns="44552" tIns="22270" rIns="44552" bIns="22270" anchor="t" anchorCtr="0">
              <a:noAutofit/>
            </a:bodyPr>
            <a:lstStyle/>
            <a:p>
              <a:pPr>
                <a:buSzPct val="25000"/>
              </a:pPr>
              <a:r>
                <a:rPr lang="zh-CN" altLang="en-US" sz="1600" dirty="0">
                  <a:latin typeface="方正细黑一简体" panose="03000509000000000000" pitchFamily="65" charset="-122"/>
                  <a:ea typeface="方正细黑一简体" panose="03000509000000000000" pitchFamily="65" charset="-122"/>
                </a:rPr>
                <a:t>单击添加标题</a:t>
              </a:r>
              <a:endParaRPr lang="en-US" sz="156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19" name="Shape 1249"/>
            <p:cNvSpPr txBox="1"/>
            <p:nvPr/>
          </p:nvSpPr>
          <p:spPr>
            <a:xfrm>
              <a:off x="4190326" y="9993188"/>
              <a:ext cx="6817783" cy="1015662"/>
            </a:xfrm>
            <a:prstGeom prst="rect">
              <a:avLst/>
            </a:prstGeom>
            <a:noFill/>
            <a:ln>
              <a:noFill/>
            </a:ln>
          </p:spPr>
          <p:txBody>
            <a:bodyPr lIns="44552" tIns="22270" rIns="44552" bIns="22270" anchor="t" anchorCtr="0">
              <a:noAutofit/>
            </a:bodyPr>
            <a:lstStyle/>
            <a:p>
              <a:pPr>
                <a:lnSpc>
                  <a:spcPct val="150000"/>
                </a:lnSpc>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a:t>
              </a:r>
              <a:endParaRPr lang="en-US" sz="975"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20" name="Shape 1250"/>
            <p:cNvSpPr txBox="1"/>
            <p:nvPr/>
          </p:nvSpPr>
          <p:spPr>
            <a:xfrm>
              <a:off x="4190325" y="9408413"/>
              <a:ext cx="5239802" cy="584774"/>
            </a:xfrm>
            <a:prstGeom prst="rect">
              <a:avLst/>
            </a:prstGeom>
            <a:noFill/>
            <a:ln>
              <a:noFill/>
            </a:ln>
          </p:spPr>
          <p:txBody>
            <a:bodyPr lIns="44552" tIns="22270" rIns="44552" bIns="22270" anchor="t" anchorCtr="0">
              <a:noAutofit/>
            </a:bodyPr>
            <a:lstStyle/>
            <a:p>
              <a:pPr>
                <a:buSzPct val="25000"/>
              </a:pPr>
              <a:r>
                <a:rPr lang="zh-CN" altLang="en-US" sz="1600" dirty="0">
                  <a:latin typeface="方正细黑一简体" panose="03000509000000000000" pitchFamily="65" charset="-122"/>
                  <a:ea typeface="方正细黑一简体" panose="03000509000000000000" pitchFamily="65" charset="-122"/>
                </a:rPr>
                <a:t>单击添加标题</a:t>
              </a:r>
              <a:endParaRPr lang="en-US" sz="156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grpSp>
      <p:sp>
        <p:nvSpPr>
          <p:cNvPr id="21"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2578">
        <p14:ferris dir="l"/>
      </p:transition>
    </mc:Choice>
    <mc:Fallback>
      <p:transition spd="slow" advTm="25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600"/>
                                        <p:tgtEl>
                                          <p:spTgt spid="21"/>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1"/>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TextBox 140"/>
          <p:cNvSpPr txBox="1"/>
          <p:nvPr/>
        </p:nvSpPr>
        <p:spPr>
          <a:xfrm>
            <a:off x="10013358" y="399172"/>
            <a:ext cx="1435458" cy="719428"/>
          </a:xfrm>
          <a:prstGeom prst="rect">
            <a:avLst/>
          </a:prstGeom>
          <a:noFill/>
        </p:spPr>
        <p:txBody>
          <a:bodyPr wrap="none" rtlCol="0">
            <a:spAutoFit/>
          </a:bodyPr>
          <a:lstStyle/>
          <a:p>
            <a:r>
              <a:rPr lang="en-US" altLang="zh-CN" sz="4075" b="1" dirty="0">
                <a:solidFill>
                  <a:schemeClr val="tx1">
                    <a:lumMod val="85000"/>
                    <a:lumOff val="15000"/>
                  </a:schemeClr>
                </a:solidFill>
                <a:ea typeface="微软雅黑" panose="020B0503020204020204" charset="-122"/>
              </a:rPr>
              <a:t>LOGO</a:t>
            </a:r>
            <a:endParaRPr lang="zh-CN" altLang="en-US" sz="4075" b="1" dirty="0">
              <a:solidFill>
                <a:schemeClr val="tx1">
                  <a:lumMod val="85000"/>
                  <a:lumOff val="15000"/>
                </a:schemeClr>
              </a:solidFill>
              <a:ea typeface="微软雅黑" panose="020B0503020204020204" charset="-122"/>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23900" dirty="0">
                <a:solidFill>
                  <a:schemeClr val="bg1"/>
                </a:solidFill>
                <a:latin typeface="方正细黑一简体" panose="03000509000000000000" pitchFamily="65" charset="-122"/>
                <a:ea typeface="方正细黑一简体" panose="03000509000000000000" pitchFamily="65" charset="-122"/>
              </a:rPr>
              <a:t>3</a:t>
            </a:r>
            <a:endParaRPr lang="zh-CN" altLang="en-US" sz="5860" dirty="0">
              <a:latin typeface="方正细黑一简体" panose="03000509000000000000" pitchFamily="65" charset="-122"/>
              <a:ea typeface="方正细黑一简体" panose="03000509000000000000" pitchFamily="65" charset="-122"/>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latin typeface="方正细黑一简体" panose="03000509000000000000" pitchFamily="65" charset="-122"/>
                <a:ea typeface="方正细黑一简体" panose="03000509000000000000" pitchFamily="65" charset="-122"/>
              </a:rPr>
              <a:t>单击添加标题</a:t>
            </a:r>
            <a:endParaRPr lang="zh-CN" altLang="en-US" sz="5860" dirty="0">
              <a:latin typeface="方正细黑一简体" panose="03000509000000000000" pitchFamily="65" charset="-122"/>
              <a:ea typeface="方正细黑一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5740">
        <p14:vortex dir="r"/>
      </p:transition>
    </mc:Choice>
    <mc:Fallback>
      <p:transition spd="slow" advTm="57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37"/>
          <p:cNvSpPr txBox="1"/>
          <p:nvPr/>
        </p:nvSpPr>
        <p:spPr>
          <a:xfrm>
            <a:off x="9031778" y="5346421"/>
            <a:ext cx="954108" cy="246221"/>
          </a:xfrm>
          <a:prstGeom prst="rect">
            <a:avLst/>
          </a:prstGeom>
          <a:noFill/>
        </p:spPr>
        <p:txBody>
          <a:bodyPr wrap="none" rtlCol="0" anchor="ctr" anchorCtr="0">
            <a:spAutoFit/>
          </a:bodyPr>
          <a:lstStyle/>
          <a:p>
            <a:pPr algn="ctr"/>
            <a:r>
              <a:rPr lang="zh-CN" altLang="en-US" sz="1000" dirty="0">
                <a:latin typeface="方正细黑一简体" panose="03000509000000000000" pitchFamily="65" charset="-122"/>
                <a:ea typeface="方正细黑一简体" panose="03000509000000000000" pitchFamily="65" charset="-122"/>
              </a:rPr>
              <a:t>单击添加标题</a:t>
            </a:r>
            <a:endParaRPr lang="en-US" sz="975" dirty="0">
              <a:solidFill>
                <a:schemeClr val="tx2"/>
              </a:solidFill>
              <a:latin typeface="Montserrat" panose="02010600030101010101" charset="0"/>
              <a:ea typeface="Montserrat" panose="02010600030101010101" charset="0"/>
              <a:cs typeface="Montserrat" panose="02010600030101010101" charset="0"/>
            </a:endParaRPr>
          </a:p>
        </p:txBody>
      </p:sp>
      <p:sp>
        <p:nvSpPr>
          <p:cNvPr id="4" name="TextBox 39"/>
          <p:cNvSpPr txBox="1"/>
          <p:nvPr/>
        </p:nvSpPr>
        <p:spPr>
          <a:xfrm>
            <a:off x="9066528" y="3995196"/>
            <a:ext cx="954108" cy="246221"/>
          </a:xfrm>
          <a:prstGeom prst="rect">
            <a:avLst/>
          </a:prstGeom>
          <a:noFill/>
        </p:spPr>
        <p:txBody>
          <a:bodyPr wrap="none" rtlCol="0" anchor="ctr" anchorCtr="0">
            <a:spAutoFit/>
          </a:bodyPr>
          <a:lstStyle/>
          <a:p>
            <a:pPr algn="ctr"/>
            <a:r>
              <a:rPr lang="zh-CN" altLang="en-US" sz="1000" dirty="0">
                <a:latin typeface="方正细黑一简体" panose="03000509000000000000" pitchFamily="65" charset="-122"/>
                <a:ea typeface="方正细黑一简体" panose="03000509000000000000" pitchFamily="65" charset="-122"/>
              </a:rPr>
              <a:t>单击添加标题</a:t>
            </a:r>
            <a:endParaRPr lang="en-US" sz="975" dirty="0">
              <a:solidFill>
                <a:schemeClr val="tx2"/>
              </a:solidFill>
              <a:latin typeface="Montserrat" panose="02010600030101010101" charset="0"/>
              <a:ea typeface="Montserrat" panose="02010600030101010101" charset="0"/>
              <a:cs typeface="Montserrat" panose="02010600030101010101" charset="0"/>
            </a:endParaRPr>
          </a:p>
        </p:txBody>
      </p:sp>
      <p:sp>
        <p:nvSpPr>
          <p:cNvPr id="5" name="TextBox 41"/>
          <p:cNvSpPr txBox="1"/>
          <p:nvPr/>
        </p:nvSpPr>
        <p:spPr>
          <a:xfrm>
            <a:off x="9069666" y="2623297"/>
            <a:ext cx="954108" cy="246221"/>
          </a:xfrm>
          <a:prstGeom prst="rect">
            <a:avLst/>
          </a:prstGeom>
          <a:noFill/>
        </p:spPr>
        <p:txBody>
          <a:bodyPr wrap="none" rtlCol="0" anchor="ctr" anchorCtr="0">
            <a:spAutoFit/>
          </a:bodyPr>
          <a:lstStyle/>
          <a:p>
            <a:pPr algn="ctr"/>
            <a:r>
              <a:rPr lang="zh-CN" altLang="en-US" sz="1000" dirty="0">
                <a:latin typeface="方正细黑一简体" panose="03000509000000000000" pitchFamily="65" charset="-122"/>
                <a:ea typeface="方正细黑一简体" panose="03000509000000000000" pitchFamily="65" charset="-122"/>
              </a:rPr>
              <a:t>单击添加标题</a:t>
            </a:r>
            <a:endParaRPr lang="en-US" sz="975" dirty="0">
              <a:solidFill>
                <a:schemeClr val="tx2"/>
              </a:solidFill>
              <a:latin typeface="Montserrat" panose="02010600030101010101" charset="0"/>
              <a:ea typeface="Montserrat" panose="02010600030101010101" charset="0"/>
              <a:cs typeface="Montserrat" panose="02010600030101010101" charset="0"/>
            </a:endParaRPr>
          </a:p>
        </p:txBody>
      </p:sp>
      <p:sp>
        <p:nvSpPr>
          <p:cNvPr id="6" name="Shape 2632"/>
          <p:cNvSpPr/>
          <p:nvPr/>
        </p:nvSpPr>
        <p:spPr>
          <a:xfrm>
            <a:off x="1949303" y="2049894"/>
            <a:ext cx="344945" cy="421600"/>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accent1"/>
          </a:solidFill>
          <a:ln w="12700">
            <a:miter lim="400000"/>
          </a:ln>
        </p:spPr>
        <p:txBody>
          <a:bodyPr lIns="18561" tIns="18561" rIns="18561" bIns="18561" anchor="ctr"/>
          <a:lstStyle/>
          <a:p>
            <a:pPr algn="ct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7" name="TextBox 44"/>
          <p:cNvSpPr txBox="1"/>
          <p:nvPr/>
        </p:nvSpPr>
        <p:spPr>
          <a:xfrm>
            <a:off x="1608917" y="5346421"/>
            <a:ext cx="954108" cy="246221"/>
          </a:xfrm>
          <a:prstGeom prst="rect">
            <a:avLst/>
          </a:prstGeom>
          <a:noFill/>
        </p:spPr>
        <p:txBody>
          <a:bodyPr wrap="none" rtlCol="0" anchor="ctr" anchorCtr="0">
            <a:spAutoFit/>
          </a:bodyPr>
          <a:lstStyle/>
          <a:p>
            <a:pPr algn="ctr"/>
            <a:r>
              <a:rPr lang="zh-CN" altLang="en-US" sz="1000" dirty="0">
                <a:latin typeface="方正细黑一简体" panose="03000509000000000000" pitchFamily="65" charset="-122"/>
                <a:ea typeface="方正细黑一简体" panose="03000509000000000000" pitchFamily="65" charset="-122"/>
              </a:rPr>
              <a:t>单击添加标题</a:t>
            </a:r>
            <a:endParaRPr lang="en-US" sz="975" dirty="0">
              <a:solidFill>
                <a:schemeClr val="tx2"/>
              </a:solidFill>
              <a:latin typeface="Montserrat" panose="02010600030101010101" charset="0"/>
              <a:ea typeface="Montserrat" panose="02010600030101010101" charset="0"/>
              <a:cs typeface="Montserrat" panose="02010600030101010101" charset="0"/>
            </a:endParaRPr>
          </a:p>
        </p:txBody>
      </p:sp>
      <p:sp>
        <p:nvSpPr>
          <p:cNvPr id="8" name="Shape 2588"/>
          <p:cNvSpPr/>
          <p:nvPr/>
        </p:nvSpPr>
        <p:spPr>
          <a:xfrm>
            <a:off x="1881142" y="4793676"/>
            <a:ext cx="421600" cy="38328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w="12700">
            <a:miter lim="400000"/>
          </a:ln>
        </p:spPr>
        <p:txBody>
          <a:bodyPr lIns="18561" tIns="18561" rIns="18561" bIns="18561" anchor="ctr"/>
          <a:lstStyle/>
          <a:p>
            <a:pPr algn="ct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9" name="TextBox 47"/>
          <p:cNvSpPr txBox="1"/>
          <p:nvPr/>
        </p:nvSpPr>
        <p:spPr>
          <a:xfrm>
            <a:off x="1643665" y="3995196"/>
            <a:ext cx="954108" cy="246221"/>
          </a:xfrm>
          <a:prstGeom prst="rect">
            <a:avLst/>
          </a:prstGeom>
          <a:noFill/>
        </p:spPr>
        <p:txBody>
          <a:bodyPr wrap="none" rtlCol="0" anchor="ctr" anchorCtr="0">
            <a:spAutoFit/>
          </a:bodyPr>
          <a:lstStyle/>
          <a:p>
            <a:pPr algn="ctr"/>
            <a:r>
              <a:rPr lang="zh-CN" altLang="en-US" sz="1000" dirty="0">
                <a:latin typeface="方正细黑一简体" panose="03000509000000000000" pitchFamily="65" charset="-122"/>
                <a:ea typeface="方正细黑一简体" panose="03000509000000000000" pitchFamily="65" charset="-122"/>
              </a:rPr>
              <a:t>单击添加标题</a:t>
            </a:r>
            <a:endParaRPr lang="en-US" sz="975" dirty="0">
              <a:solidFill>
                <a:schemeClr val="tx2"/>
              </a:solidFill>
              <a:latin typeface="Montserrat" panose="02010600030101010101" charset="0"/>
              <a:ea typeface="Montserrat" panose="02010600030101010101" charset="0"/>
              <a:cs typeface="Montserrat" panose="02010600030101010101" charset="0"/>
            </a:endParaRPr>
          </a:p>
        </p:txBody>
      </p:sp>
      <p:sp>
        <p:nvSpPr>
          <p:cNvPr id="10" name="Shape 2618"/>
          <p:cNvSpPr/>
          <p:nvPr/>
        </p:nvSpPr>
        <p:spPr>
          <a:xfrm>
            <a:off x="1913065" y="3421777"/>
            <a:ext cx="421560" cy="421620"/>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accent1"/>
          </a:solidFill>
          <a:ln w="12700">
            <a:miter lim="400000"/>
          </a:ln>
        </p:spPr>
        <p:txBody>
          <a:bodyPr lIns="18561" tIns="18561" rIns="18561" bIns="18561" anchor="ctr"/>
          <a:lstStyle/>
          <a:p>
            <a:pPr algn="ct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11" name="TextBox 49"/>
          <p:cNvSpPr txBox="1"/>
          <p:nvPr/>
        </p:nvSpPr>
        <p:spPr>
          <a:xfrm>
            <a:off x="1646804" y="2623297"/>
            <a:ext cx="954108" cy="246221"/>
          </a:xfrm>
          <a:prstGeom prst="rect">
            <a:avLst/>
          </a:prstGeom>
          <a:noFill/>
        </p:spPr>
        <p:txBody>
          <a:bodyPr wrap="none" rtlCol="0" anchor="ctr" anchorCtr="0">
            <a:spAutoFit/>
          </a:bodyPr>
          <a:lstStyle/>
          <a:p>
            <a:pPr algn="ctr"/>
            <a:r>
              <a:rPr lang="zh-CN" altLang="en-US" sz="1000" dirty="0">
                <a:latin typeface="方正细黑一简体" panose="03000509000000000000" pitchFamily="65" charset="-122"/>
                <a:ea typeface="方正细黑一简体" panose="03000509000000000000" pitchFamily="65" charset="-122"/>
              </a:rPr>
              <a:t>单击添加标题</a:t>
            </a:r>
            <a:endParaRPr lang="en-US" sz="975" dirty="0">
              <a:solidFill>
                <a:schemeClr val="tx2"/>
              </a:solidFill>
              <a:latin typeface="Montserrat" panose="02010600030101010101" charset="0"/>
              <a:ea typeface="Montserrat" panose="02010600030101010101" charset="0"/>
              <a:cs typeface="Montserrat" panose="02010600030101010101" charset="0"/>
            </a:endParaRPr>
          </a:p>
        </p:txBody>
      </p:sp>
      <p:sp>
        <p:nvSpPr>
          <p:cNvPr id="12" name="Shape 2691"/>
          <p:cNvSpPr/>
          <p:nvPr/>
        </p:nvSpPr>
        <p:spPr>
          <a:xfrm>
            <a:off x="9441076" y="2066733"/>
            <a:ext cx="205010" cy="375851"/>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rgbClr val="53585F"/>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13" name="Shape 2666"/>
          <p:cNvSpPr/>
          <p:nvPr/>
        </p:nvSpPr>
        <p:spPr>
          <a:xfrm>
            <a:off x="9361630" y="3604154"/>
            <a:ext cx="375851" cy="20501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53585F"/>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14" name="Shape 2639"/>
          <p:cNvSpPr/>
          <p:nvPr/>
        </p:nvSpPr>
        <p:spPr>
          <a:xfrm>
            <a:off x="9355655" y="4851145"/>
            <a:ext cx="375851" cy="239177"/>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53585F"/>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grpSp>
        <p:nvGrpSpPr>
          <p:cNvPr id="15" name="Group 18"/>
          <p:cNvGrpSpPr/>
          <p:nvPr/>
        </p:nvGrpSpPr>
        <p:grpSpPr>
          <a:xfrm>
            <a:off x="3306474" y="2412157"/>
            <a:ext cx="4890904" cy="2815441"/>
            <a:chOff x="5898415" y="1976415"/>
            <a:chExt cx="5654530" cy="3255020"/>
          </a:xfrm>
        </p:grpSpPr>
        <p:sp>
          <p:nvSpPr>
            <p:cNvPr id="16"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chemeClr val="accent1"/>
            </a:solidFill>
            <a:ln>
              <a:noFill/>
            </a:ln>
          </p:spPr>
          <p:txBody>
            <a:bodyPr vert="horz" wrap="square" lIns="44559" tIns="22279" rIns="44559" bIns="22279" numCol="1" anchor="t" anchorCtr="0" compatLnSpc="1"/>
            <a:lstStyle/>
            <a:p>
              <a:endParaRPr lang="id-ID" sz="860">
                <a:latin typeface="Roboto Light"/>
              </a:endParaRPr>
            </a:p>
          </p:txBody>
        </p:sp>
        <p:sp>
          <p:nvSpPr>
            <p:cNvPr id="17"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chemeClr val="accent1"/>
            </a:solidFill>
            <a:ln>
              <a:noFill/>
            </a:ln>
          </p:spPr>
          <p:txBody>
            <a:bodyPr vert="horz" wrap="square" lIns="44559" tIns="22279" rIns="44559" bIns="22279" numCol="1" anchor="t" anchorCtr="0" compatLnSpc="1"/>
            <a:lstStyle/>
            <a:p>
              <a:endParaRPr lang="id-ID" sz="860">
                <a:latin typeface="Roboto Light"/>
              </a:endParaRPr>
            </a:p>
          </p:txBody>
        </p:sp>
        <p:sp>
          <p:nvSpPr>
            <p:cNvPr id="18"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vert="horz" wrap="square" lIns="44559" tIns="22279" rIns="44559" bIns="22279" numCol="1" anchor="t" anchorCtr="0" compatLnSpc="1"/>
            <a:lstStyle/>
            <a:p>
              <a:endParaRPr lang="id-ID" sz="860">
                <a:latin typeface="Roboto Light"/>
              </a:endParaRPr>
            </a:p>
          </p:txBody>
        </p:sp>
        <p:sp>
          <p:nvSpPr>
            <p:cNvPr id="19"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accent1"/>
            </a:solidFill>
            <a:ln>
              <a:noFill/>
            </a:ln>
          </p:spPr>
          <p:txBody>
            <a:bodyPr vert="horz" wrap="square" lIns="44559" tIns="22279" rIns="44559" bIns="22279" numCol="1" anchor="t" anchorCtr="0" compatLnSpc="1"/>
            <a:lstStyle/>
            <a:p>
              <a:endParaRPr lang="id-ID" sz="860">
                <a:latin typeface="Roboto Light"/>
              </a:endParaRPr>
            </a:p>
          </p:txBody>
        </p:sp>
        <p:sp>
          <p:nvSpPr>
            <p:cNvPr id="20" name="Rectangle 50"/>
            <p:cNvSpPr>
              <a:spLocks noChangeArrowheads="1"/>
            </p:cNvSpPr>
            <p:nvPr/>
          </p:nvSpPr>
          <p:spPr bwMode="auto">
            <a:xfrm>
              <a:off x="5898415" y="5054180"/>
              <a:ext cx="5654530" cy="103129"/>
            </a:xfrm>
            <a:prstGeom prst="rect">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21"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44559" tIns="22279" rIns="44559" bIns="22279" numCol="1" anchor="t" anchorCtr="0" compatLnSpc="1"/>
            <a:lstStyle/>
            <a:p>
              <a:endParaRPr lang="id-ID" sz="860">
                <a:latin typeface="Roboto Light"/>
              </a:endParaRPr>
            </a:p>
          </p:txBody>
        </p:sp>
        <p:sp>
          <p:nvSpPr>
            <p:cNvPr id="22" name="Rectangle 52"/>
            <p:cNvSpPr>
              <a:spLocks noChangeArrowheads="1"/>
            </p:cNvSpPr>
            <p:nvPr/>
          </p:nvSpPr>
          <p:spPr bwMode="auto">
            <a:xfrm>
              <a:off x="6623354" y="2189119"/>
              <a:ext cx="4249758" cy="2684587"/>
            </a:xfrm>
            <a:prstGeom prst="rect">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23" name="Oval 54"/>
            <p:cNvSpPr>
              <a:spLocks noChangeArrowheads="1"/>
            </p:cNvSpPr>
            <p:nvPr/>
          </p:nvSpPr>
          <p:spPr bwMode="auto">
            <a:xfrm>
              <a:off x="8720847" y="2076321"/>
              <a:ext cx="48330" cy="48343"/>
            </a:xfrm>
            <a:prstGeom prst="ellipse">
              <a:avLst/>
            </a:prstGeom>
            <a:solidFill>
              <a:srgbClr val="2C2C2C"/>
            </a:solidFill>
            <a:ln>
              <a:noFill/>
            </a:ln>
          </p:spPr>
          <p:txBody>
            <a:bodyPr vert="horz" wrap="square" lIns="44559" tIns="22279" rIns="44559" bIns="22279" numCol="1" anchor="t" anchorCtr="0" compatLnSpc="1"/>
            <a:lstStyle/>
            <a:p>
              <a:endParaRPr lang="id-ID" sz="860">
                <a:latin typeface="Roboto Light"/>
              </a:endParaRPr>
            </a:p>
          </p:txBody>
        </p:sp>
        <p:sp>
          <p:nvSpPr>
            <p:cNvPr id="24" name="Oval 55"/>
            <p:cNvSpPr>
              <a:spLocks noChangeArrowheads="1"/>
            </p:cNvSpPr>
            <p:nvPr/>
          </p:nvSpPr>
          <p:spPr bwMode="auto">
            <a:xfrm>
              <a:off x="8720847" y="2073099"/>
              <a:ext cx="48330" cy="45119"/>
            </a:xfrm>
            <a:prstGeom prst="ellipse">
              <a:avLst/>
            </a:prstGeom>
            <a:solidFill>
              <a:srgbClr val="0A0A0A"/>
            </a:solidFill>
            <a:ln>
              <a:noFill/>
            </a:ln>
          </p:spPr>
          <p:txBody>
            <a:bodyPr vert="horz" wrap="square" lIns="44559" tIns="22279" rIns="44559" bIns="22279" numCol="1" anchor="t" anchorCtr="0" compatLnSpc="1"/>
            <a:lstStyle/>
            <a:p>
              <a:endParaRPr lang="id-ID" sz="860">
                <a:latin typeface="Roboto Light"/>
              </a:endParaRPr>
            </a:p>
          </p:txBody>
        </p:sp>
        <p:sp>
          <p:nvSpPr>
            <p:cNvPr id="25" name="Oval 56"/>
            <p:cNvSpPr>
              <a:spLocks noChangeArrowheads="1"/>
            </p:cNvSpPr>
            <p:nvPr/>
          </p:nvSpPr>
          <p:spPr bwMode="auto">
            <a:xfrm>
              <a:off x="8730511" y="2079544"/>
              <a:ext cx="28999" cy="32228"/>
            </a:xfrm>
            <a:prstGeom prst="ellipse">
              <a:avLst/>
            </a:prstGeom>
            <a:solidFill>
              <a:srgbClr val="000000"/>
            </a:solidFill>
            <a:ln>
              <a:noFill/>
            </a:ln>
          </p:spPr>
          <p:txBody>
            <a:bodyPr vert="horz" wrap="square" lIns="44559" tIns="22279" rIns="44559" bIns="22279" numCol="1" anchor="t" anchorCtr="0" compatLnSpc="1"/>
            <a:lstStyle/>
            <a:p>
              <a:endParaRPr lang="id-ID" sz="860">
                <a:latin typeface="Roboto Light"/>
              </a:endParaRPr>
            </a:p>
          </p:txBody>
        </p:sp>
        <p:sp>
          <p:nvSpPr>
            <p:cNvPr id="26" name="Oval 57"/>
            <p:cNvSpPr>
              <a:spLocks noChangeArrowheads="1"/>
            </p:cNvSpPr>
            <p:nvPr/>
          </p:nvSpPr>
          <p:spPr bwMode="auto">
            <a:xfrm>
              <a:off x="8736955" y="2089212"/>
              <a:ext cx="16111" cy="16115"/>
            </a:xfrm>
            <a:prstGeom prst="ellipse">
              <a:avLst/>
            </a:prstGeom>
            <a:solidFill>
              <a:srgbClr val="2C99B4"/>
            </a:solidFill>
            <a:ln>
              <a:noFill/>
            </a:ln>
          </p:spPr>
          <p:txBody>
            <a:bodyPr vert="horz" wrap="square" lIns="44559" tIns="22279" rIns="44559" bIns="22279" numCol="1" anchor="t" anchorCtr="0" compatLnSpc="1"/>
            <a:lstStyle/>
            <a:p>
              <a:endParaRPr lang="id-ID" sz="860">
                <a:latin typeface="Roboto Light"/>
              </a:endParaRPr>
            </a:p>
          </p:txBody>
        </p:sp>
        <p:sp>
          <p:nvSpPr>
            <p:cNvPr id="27"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p:spPr>
          <p:txBody>
            <a:bodyPr vert="horz" wrap="square" lIns="44559" tIns="22279" rIns="44559" bIns="22279" numCol="1" anchor="t" anchorCtr="0" compatLnSpc="1"/>
            <a:lstStyle/>
            <a:p>
              <a:endParaRPr lang="id-ID" sz="860">
                <a:latin typeface="Roboto Light"/>
              </a:endParaRPr>
            </a:p>
          </p:txBody>
        </p:sp>
      </p:grpSp>
      <p:pic>
        <p:nvPicPr>
          <p:cNvPr id="28" name="Picture Placeholder 3"/>
          <p:cNvPicPr>
            <a:picLocks noChangeAspect="1"/>
          </p:cNvPicPr>
          <p:nvPr/>
        </p:nvPicPr>
        <p:blipFill>
          <a:blip r:embed="rId1" cstate="email"/>
          <a:srcRect t="1526" b="1526"/>
          <a:stretch>
            <a:fillRect/>
          </a:stretch>
        </p:blipFill>
        <p:spPr>
          <a:xfrm>
            <a:off x="3936972" y="2592224"/>
            <a:ext cx="3672383" cy="2371069"/>
          </a:xfrm>
          <a:prstGeom prst="rect">
            <a:avLst/>
          </a:prstGeom>
        </p:spPr>
      </p:pic>
      <p:pic>
        <p:nvPicPr>
          <p:cNvPr id="29" name="Picture Placeholder 4"/>
          <p:cNvPicPr>
            <a:picLocks noChangeAspect="1"/>
          </p:cNvPicPr>
          <p:nvPr/>
        </p:nvPicPr>
        <p:blipFill>
          <a:blip r:embed="rId2" cstate="email"/>
          <a:srcRect l="31493" r="31493"/>
          <a:stretch>
            <a:fillRect/>
          </a:stretch>
        </p:blipFill>
        <p:spPr>
          <a:xfrm>
            <a:off x="7410904" y="3639594"/>
            <a:ext cx="869393" cy="1564644"/>
          </a:xfrm>
          <a:prstGeom prst="rect">
            <a:avLst/>
          </a:prstGeom>
        </p:spPr>
      </p:pic>
      <p:grpSp>
        <p:nvGrpSpPr>
          <p:cNvPr id="30" name="Group 31"/>
          <p:cNvGrpSpPr/>
          <p:nvPr/>
        </p:nvGrpSpPr>
        <p:grpSpPr>
          <a:xfrm>
            <a:off x="7336807" y="3318780"/>
            <a:ext cx="1015116" cy="2107346"/>
            <a:chOff x="11310678" y="5484773"/>
            <a:chExt cx="2665090" cy="5532633"/>
          </a:xfrm>
        </p:grpSpPr>
        <p:sp>
          <p:nvSpPr>
            <p:cNvPr id="31" name="Freeform 59"/>
            <p:cNvSpPr/>
            <p:nvPr/>
          </p:nvSpPr>
          <p:spPr bwMode="auto">
            <a:xfrm>
              <a:off x="11310678" y="5484773"/>
              <a:ext cx="2665090" cy="5532633"/>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chemeClr val="bg1">
                <a:lumMod val="7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2" name="Freeform 60"/>
            <p:cNvSpPr/>
            <p:nvPr/>
          </p:nvSpPr>
          <p:spPr bwMode="auto">
            <a:xfrm>
              <a:off x="11343102" y="5517205"/>
              <a:ext cx="2600245" cy="5467772"/>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chemeClr val="accent1"/>
            </a:solidFill>
            <a:ln>
              <a:noFill/>
            </a:ln>
          </p:spPr>
          <p:txBody>
            <a:bodyPr vert="horz" wrap="square" lIns="44559" tIns="22279" rIns="44559" bIns="22279" numCol="1" anchor="t" anchorCtr="0" compatLnSpc="1"/>
            <a:lstStyle/>
            <a:p>
              <a:endParaRPr lang="id-ID" sz="860">
                <a:latin typeface="Roboto Light"/>
              </a:endParaRPr>
            </a:p>
          </p:txBody>
        </p:sp>
        <p:sp>
          <p:nvSpPr>
            <p:cNvPr id="33" name="Oval 61"/>
            <p:cNvSpPr>
              <a:spLocks noChangeArrowheads="1"/>
            </p:cNvSpPr>
            <p:nvPr/>
          </p:nvSpPr>
          <p:spPr bwMode="auto">
            <a:xfrm>
              <a:off x="12607558" y="5750705"/>
              <a:ext cx="77812" cy="77833"/>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4" name="Oval 62"/>
            <p:cNvSpPr>
              <a:spLocks noChangeArrowheads="1"/>
            </p:cNvSpPr>
            <p:nvPr/>
          </p:nvSpPr>
          <p:spPr bwMode="auto">
            <a:xfrm>
              <a:off x="12633495" y="5776649"/>
              <a:ext cx="19455" cy="19460"/>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5" name="Oval 63"/>
            <p:cNvSpPr>
              <a:spLocks noChangeArrowheads="1"/>
            </p:cNvSpPr>
            <p:nvPr/>
          </p:nvSpPr>
          <p:spPr bwMode="auto">
            <a:xfrm>
              <a:off x="12607558" y="5744216"/>
              <a:ext cx="77812" cy="77833"/>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6" name="Oval 64"/>
            <p:cNvSpPr>
              <a:spLocks noChangeArrowheads="1"/>
            </p:cNvSpPr>
            <p:nvPr/>
          </p:nvSpPr>
          <p:spPr bwMode="auto">
            <a:xfrm>
              <a:off x="12633495" y="5770161"/>
              <a:ext cx="19455" cy="19460"/>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7" name="Oval 65"/>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8" name="Oval 66"/>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9" name="Oval 67"/>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0" name="Oval 68"/>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1" name="Freeform 69"/>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2" name="Freeform 70"/>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3" name="Oval 71"/>
            <p:cNvSpPr>
              <a:spLocks noChangeArrowheads="1"/>
            </p:cNvSpPr>
            <p:nvPr/>
          </p:nvSpPr>
          <p:spPr bwMode="auto">
            <a:xfrm>
              <a:off x="12432481" y="10433658"/>
              <a:ext cx="421488" cy="421597"/>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4" name="Freeform 72"/>
            <p:cNvSpPr/>
            <p:nvPr/>
          </p:nvSpPr>
          <p:spPr bwMode="auto">
            <a:xfrm>
              <a:off x="12536231" y="10537435"/>
              <a:ext cx="213987" cy="214043"/>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chemeClr val="bg1">
                <a:lumMod val="7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5" name="Rectangle 73"/>
            <p:cNvSpPr>
              <a:spLocks noChangeArrowheads="1"/>
            </p:cNvSpPr>
            <p:nvPr/>
          </p:nvSpPr>
          <p:spPr bwMode="auto">
            <a:xfrm>
              <a:off x="11505210" y="6302020"/>
              <a:ext cx="2282509" cy="4001917"/>
            </a:xfrm>
            <a:prstGeom prst="rect">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6" name="Freeform 75"/>
            <p:cNvSpPr/>
            <p:nvPr/>
          </p:nvSpPr>
          <p:spPr bwMode="auto">
            <a:xfrm>
              <a:off x="12445450" y="5938799"/>
              <a:ext cx="473364" cy="110266"/>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7" name="Freeform 76"/>
            <p:cNvSpPr/>
            <p:nvPr/>
          </p:nvSpPr>
          <p:spPr bwMode="auto">
            <a:xfrm>
              <a:off x="12471388" y="5971232"/>
              <a:ext cx="421488" cy="45405"/>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8" name="Oval 77"/>
            <p:cNvSpPr>
              <a:spLocks noChangeArrowheads="1"/>
            </p:cNvSpPr>
            <p:nvPr/>
          </p:nvSpPr>
          <p:spPr bwMode="auto">
            <a:xfrm>
              <a:off x="12289824" y="5958259"/>
              <a:ext cx="71331" cy="71349"/>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grpSp>
      <p:sp>
        <p:nvSpPr>
          <p:cNvPr id="50"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572">
        <p14:ferris dir="l"/>
      </p:transition>
    </mc:Choice>
    <mc:Fallback>
      <p:transition spd="slow" advTm="15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600"/>
                                        <p:tgtEl>
                                          <p:spTgt spid="50"/>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50"/>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ight Triangle 2"/>
          <p:cNvSpPr/>
          <p:nvPr/>
        </p:nvSpPr>
        <p:spPr>
          <a:xfrm>
            <a:off x="0" y="2719283"/>
            <a:ext cx="6096953" cy="327127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solidFill>
                <a:schemeClr val="bg1">
                  <a:lumMod val="95000"/>
                </a:schemeClr>
              </a:solidFill>
              <a:latin typeface="Montserrat" panose="02010600030101010101" charset="0"/>
              <a:ea typeface="Montserrat" panose="02010600030101010101" charset="0"/>
              <a:cs typeface="Montserrat" panose="02010600030101010101" charset="0"/>
            </a:endParaRPr>
          </a:p>
        </p:txBody>
      </p:sp>
      <p:sp>
        <p:nvSpPr>
          <p:cNvPr id="4" name="Subtitle 2"/>
          <p:cNvSpPr txBox="1"/>
          <p:nvPr/>
        </p:nvSpPr>
        <p:spPr>
          <a:xfrm>
            <a:off x="7334756" y="4875944"/>
            <a:ext cx="3509841" cy="43624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5" name="TextBox 25"/>
          <p:cNvSpPr txBox="1"/>
          <p:nvPr/>
        </p:nvSpPr>
        <p:spPr>
          <a:xfrm>
            <a:off x="7405133" y="4505231"/>
            <a:ext cx="1249680" cy="306705"/>
          </a:xfrm>
          <a:prstGeom prst="rect">
            <a:avLst/>
          </a:prstGeom>
          <a:noFill/>
        </p:spPr>
        <p:txBody>
          <a:bodyPr wrap="none" rtlCol="0" anchor="ctr" anchorCtr="0">
            <a:spAutoFit/>
          </a:bodyPr>
          <a:lstStyle/>
          <a:p>
            <a:pPr algn="l"/>
            <a:r>
              <a:rPr lang="zh-CN" altLang="en-US" sz="1400" dirty="0">
                <a:latin typeface="方正细黑一简体" panose="03000509000000000000" pitchFamily="65" charset="-122"/>
                <a:ea typeface="方正细黑一简体" panose="03000509000000000000" pitchFamily="65" charset="-122"/>
                <a:sym typeface="+mn-ea"/>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sym typeface="+mn-ea"/>
            </a:endParaRPr>
          </a:p>
        </p:txBody>
      </p:sp>
      <p:sp>
        <p:nvSpPr>
          <p:cNvPr id="6" name="Oval 26"/>
          <p:cNvSpPr/>
          <p:nvPr/>
        </p:nvSpPr>
        <p:spPr>
          <a:xfrm>
            <a:off x="6493900" y="4569894"/>
            <a:ext cx="546892" cy="546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sp>
        <p:nvSpPr>
          <p:cNvPr id="7" name="Subtitle 2"/>
          <p:cNvSpPr txBox="1"/>
          <p:nvPr/>
        </p:nvSpPr>
        <p:spPr>
          <a:xfrm>
            <a:off x="7334756" y="3507770"/>
            <a:ext cx="3509841" cy="43624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8" name="TextBox 28"/>
          <p:cNvSpPr txBox="1"/>
          <p:nvPr/>
        </p:nvSpPr>
        <p:spPr>
          <a:xfrm>
            <a:off x="7405133" y="3137058"/>
            <a:ext cx="1249680" cy="306705"/>
          </a:xfrm>
          <a:prstGeom prst="rect">
            <a:avLst/>
          </a:prstGeom>
          <a:noFill/>
        </p:spPr>
        <p:txBody>
          <a:bodyPr wrap="none" rtlCol="0" anchor="ctr" anchorCtr="0">
            <a:spAutoFit/>
          </a:bodyPr>
          <a:lstStyle/>
          <a:p>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9" name="Oval 29"/>
          <p:cNvSpPr/>
          <p:nvPr/>
        </p:nvSpPr>
        <p:spPr>
          <a:xfrm>
            <a:off x="6493900" y="3201721"/>
            <a:ext cx="546892" cy="5468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sp>
        <p:nvSpPr>
          <p:cNvPr id="10" name="Shape 2629"/>
          <p:cNvSpPr/>
          <p:nvPr/>
        </p:nvSpPr>
        <p:spPr>
          <a:xfrm>
            <a:off x="6635859" y="3350045"/>
            <a:ext cx="272309" cy="272233"/>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11" name="Shape 2840"/>
          <p:cNvSpPr/>
          <p:nvPr/>
        </p:nvSpPr>
        <p:spPr>
          <a:xfrm>
            <a:off x="6631230" y="4719598"/>
            <a:ext cx="272233" cy="24748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12" name="TextBox 32"/>
          <p:cNvSpPr txBox="1"/>
          <p:nvPr/>
        </p:nvSpPr>
        <p:spPr>
          <a:xfrm>
            <a:off x="7378227" y="1758778"/>
            <a:ext cx="2750757" cy="810478"/>
          </a:xfrm>
          <a:prstGeom prst="rect">
            <a:avLst/>
          </a:prstGeom>
          <a:noFill/>
        </p:spPr>
        <p:txBody>
          <a:bodyPr wrap="square" rtlCol="0" anchor="ctr" anchorCtr="0">
            <a:spAutoFit/>
          </a:bodyPr>
          <a:lstStyle/>
          <a:p>
            <a:pPr>
              <a:lnSpc>
                <a:spcPts val="2760"/>
              </a:lnSpc>
            </a:pPr>
            <a:r>
              <a:rPr lang="zh-CN" altLang="en-US" sz="2800" dirty="0">
                <a:latin typeface="方正细黑一简体" panose="03000509000000000000" pitchFamily="65" charset="-122"/>
                <a:ea typeface="方正细黑一简体" panose="03000509000000000000" pitchFamily="65" charset="-122"/>
              </a:rPr>
              <a:t>单击添加内容单击添加内容</a:t>
            </a:r>
            <a:endParaRPr lang="en-US" sz="2630" b="1" spc="97" dirty="0">
              <a:solidFill>
                <a:schemeClr val="tx2"/>
              </a:solidFill>
              <a:latin typeface="Montserrat" panose="02010600030101010101" charset="0"/>
              <a:ea typeface="Montserrat" panose="02010600030101010101" charset="0"/>
              <a:cs typeface="Montserrat" panose="02010600030101010101" charset="0"/>
            </a:endParaRPr>
          </a:p>
        </p:txBody>
      </p:sp>
      <p:grpSp>
        <p:nvGrpSpPr>
          <p:cNvPr id="13" name="Group 36"/>
          <p:cNvGrpSpPr/>
          <p:nvPr/>
        </p:nvGrpSpPr>
        <p:grpSpPr>
          <a:xfrm>
            <a:off x="664204" y="1940629"/>
            <a:ext cx="4890904" cy="2815441"/>
            <a:chOff x="5898415" y="1976415"/>
            <a:chExt cx="5654530" cy="3255020"/>
          </a:xfrm>
        </p:grpSpPr>
        <p:sp>
          <p:nvSpPr>
            <p:cNvPr id="14"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chemeClr val="accent1"/>
            </a:solidFill>
            <a:ln>
              <a:noFill/>
            </a:ln>
          </p:spPr>
          <p:txBody>
            <a:bodyPr vert="horz" wrap="square" lIns="44559" tIns="22279" rIns="44559" bIns="22279" numCol="1" anchor="t" anchorCtr="0" compatLnSpc="1"/>
            <a:lstStyle/>
            <a:p>
              <a:endParaRPr lang="id-ID" sz="860">
                <a:latin typeface="Roboto Light"/>
              </a:endParaRPr>
            </a:p>
          </p:txBody>
        </p:sp>
        <p:sp>
          <p:nvSpPr>
            <p:cNvPr id="15"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chemeClr val="accent1"/>
            </a:solidFill>
            <a:ln>
              <a:noFill/>
            </a:ln>
          </p:spPr>
          <p:txBody>
            <a:bodyPr vert="horz" wrap="square" lIns="44559" tIns="22279" rIns="44559" bIns="22279" numCol="1" anchor="t" anchorCtr="0" compatLnSpc="1"/>
            <a:lstStyle/>
            <a:p>
              <a:endParaRPr lang="id-ID" sz="860">
                <a:latin typeface="Roboto Light"/>
              </a:endParaRPr>
            </a:p>
          </p:txBody>
        </p:sp>
        <p:sp>
          <p:nvSpPr>
            <p:cNvPr id="16"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vert="horz" wrap="square" lIns="44559" tIns="22279" rIns="44559" bIns="22279" numCol="1" anchor="t" anchorCtr="0" compatLnSpc="1"/>
            <a:lstStyle/>
            <a:p>
              <a:endParaRPr lang="id-ID" sz="860">
                <a:latin typeface="Roboto Light"/>
              </a:endParaRPr>
            </a:p>
          </p:txBody>
        </p:sp>
        <p:sp>
          <p:nvSpPr>
            <p:cNvPr id="17"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accent1"/>
            </a:solidFill>
            <a:ln>
              <a:noFill/>
            </a:ln>
          </p:spPr>
          <p:txBody>
            <a:bodyPr vert="horz" wrap="square" lIns="44559" tIns="22279" rIns="44559" bIns="22279" numCol="1" anchor="t" anchorCtr="0" compatLnSpc="1"/>
            <a:lstStyle/>
            <a:p>
              <a:endParaRPr lang="id-ID" sz="860">
                <a:latin typeface="Roboto Light"/>
              </a:endParaRPr>
            </a:p>
          </p:txBody>
        </p:sp>
        <p:sp>
          <p:nvSpPr>
            <p:cNvPr id="18" name="Rectangle 50"/>
            <p:cNvSpPr>
              <a:spLocks noChangeArrowheads="1"/>
            </p:cNvSpPr>
            <p:nvPr/>
          </p:nvSpPr>
          <p:spPr bwMode="auto">
            <a:xfrm>
              <a:off x="5898415" y="5054180"/>
              <a:ext cx="5654530" cy="103129"/>
            </a:xfrm>
            <a:prstGeom prst="rect">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19"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44559" tIns="22279" rIns="44559" bIns="22279" numCol="1" anchor="t" anchorCtr="0" compatLnSpc="1"/>
            <a:lstStyle/>
            <a:p>
              <a:endParaRPr lang="id-ID" sz="860">
                <a:latin typeface="Roboto Light"/>
              </a:endParaRPr>
            </a:p>
          </p:txBody>
        </p:sp>
        <p:sp>
          <p:nvSpPr>
            <p:cNvPr id="20" name="Rectangle 52"/>
            <p:cNvSpPr>
              <a:spLocks noChangeArrowheads="1"/>
            </p:cNvSpPr>
            <p:nvPr/>
          </p:nvSpPr>
          <p:spPr bwMode="auto">
            <a:xfrm>
              <a:off x="6623354" y="2189119"/>
              <a:ext cx="4249758" cy="2684587"/>
            </a:xfrm>
            <a:prstGeom prst="rect">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21" name="Oval 54"/>
            <p:cNvSpPr>
              <a:spLocks noChangeArrowheads="1"/>
            </p:cNvSpPr>
            <p:nvPr/>
          </p:nvSpPr>
          <p:spPr bwMode="auto">
            <a:xfrm>
              <a:off x="8720847" y="2076321"/>
              <a:ext cx="48330" cy="48343"/>
            </a:xfrm>
            <a:prstGeom prst="ellipse">
              <a:avLst/>
            </a:prstGeom>
            <a:solidFill>
              <a:srgbClr val="2C2C2C"/>
            </a:solidFill>
            <a:ln>
              <a:noFill/>
            </a:ln>
          </p:spPr>
          <p:txBody>
            <a:bodyPr vert="horz" wrap="square" lIns="44559" tIns="22279" rIns="44559" bIns="22279" numCol="1" anchor="t" anchorCtr="0" compatLnSpc="1"/>
            <a:lstStyle/>
            <a:p>
              <a:endParaRPr lang="id-ID" sz="860">
                <a:latin typeface="Roboto Light"/>
              </a:endParaRPr>
            </a:p>
          </p:txBody>
        </p:sp>
        <p:sp>
          <p:nvSpPr>
            <p:cNvPr id="22" name="Oval 55"/>
            <p:cNvSpPr>
              <a:spLocks noChangeArrowheads="1"/>
            </p:cNvSpPr>
            <p:nvPr/>
          </p:nvSpPr>
          <p:spPr bwMode="auto">
            <a:xfrm>
              <a:off x="8720847" y="2073099"/>
              <a:ext cx="48330" cy="45119"/>
            </a:xfrm>
            <a:prstGeom prst="ellipse">
              <a:avLst/>
            </a:prstGeom>
            <a:solidFill>
              <a:srgbClr val="0A0A0A"/>
            </a:solidFill>
            <a:ln>
              <a:noFill/>
            </a:ln>
          </p:spPr>
          <p:txBody>
            <a:bodyPr vert="horz" wrap="square" lIns="44559" tIns="22279" rIns="44559" bIns="22279" numCol="1" anchor="t" anchorCtr="0" compatLnSpc="1"/>
            <a:lstStyle/>
            <a:p>
              <a:endParaRPr lang="id-ID" sz="860">
                <a:latin typeface="Roboto Light"/>
              </a:endParaRPr>
            </a:p>
          </p:txBody>
        </p:sp>
        <p:sp>
          <p:nvSpPr>
            <p:cNvPr id="23" name="Oval 56"/>
            <p:cNvSpPr>
              <a:spLocks noChangeArrowheads="1"/>
            </p:cNvSpPr>
            <p:nvPr/>
          </p:nvSpPr>
          <p:spPr bwMode="auto">
            <a:xfrm>
              <a:off x="8730511" y="2079544"/>
              <a:ext cx="28999" cy="32228"/>
            </a:xfrm>
            <a:prstGeom prst="ellipse">
              <a:avLst/>
            </a:prstGeom>
            <a:solidFill>
              <a:srgbClr val="000000"/>
            </a:solidFill>
            <a:ln>
              <a:noFill/>
            </a:ln>
          </p:spPr>
          <p:txBody>
            <a:bodyPr vert="horz" wrap="square" lIns="44559" tIns="22279" rIns="44559" bIns="22279" numCol="1" anchor="t" anchorCtr="0" compatLnSpc="1"/>
            <a:lstStyle/>
            <a:p>
              <a:endParaRPr lang="id-ID" sz="860">
                <a:latin typeface="Roboto Light"/>
              </a:endParaRPr>
            </a:p>
          </p:txBody>
        </p:sp>
        <p:sp>
          <p:nvSpPr>
            <p:cNvPr id="24" name="Oval 57"/>
            <p:cNvSpPr>
              <a:spLocks noChangeArrowheads="1"/>
            </p:cNvSpPr>
            <p:nvPr/>
          </p:nvSpPr>
          <p:spPr bwMode="auto">
            <a:xfrm>
              <a:off x="8736955" y="2089212"/>
              <a:ext cx="16111" cy="16115"/>
            </a:xfrm>
            <a:prstGeom prst="ellipse">
              <a:avLst/>
            </a:prstGeom>
            <a:solidFill>
              <a:srgbClr val="2C99B4"/>
            </a:solidFill>
            <a:ln>
              <a:noFill/>
            </a:ln>
          </p:spPr>
          <p:txBody>
            <a:bodyPr vert="horz" wrap="square" lIns="44559" tIns="22279" rIns="44559" bIns="22279" numCol="1" anchor="t" anchorCtr="0" compatLnSpc="1"/>
            <a:lstStyle/>
            <a:p>
              <a:endParaRPr lang="id-ID" sz="860">
                <a:latin typeface="Roboto Light"/>
              </a:endParaRPr>
            </a:p>
          </p:txBody>
        </p:sp>
        <p:sp>
          <p:nvSpPr>
            <p:cNvPr id="25"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p:spPr>
          <p:txBody>
            <a:bodyPr vert="horz" wrap="square" lIns="44559" tIns="22279" rIns="44559" bIns="22279" numCol="1" anchor="t" anchorCtr="0" compatLnSpc="1"/>
            <a:lstStyle/>
            <a:p>
              <a:endParaRPr lang="id-ID" sz="860">
                <a:latin typeface="Roboto Light"/>
              </a:endParaRPr>
            </a:p>
          </p:txBody>
        </p:sp>
      </p:grpSp>
      <p:pic>
        <p:nvPicPr>
          <p:cNvPr id="26" name="Picture Placeholder 4"/>
          <p:cNvPicPr>
            <a:picLocks noChangeAspect="1"/>
          </p:cNvPicPr>
          <p:nvPr/>
        </p:nvPicPr>
        <p:blipFill>
          <a:blip r:embed="rId1" cstate="email"/>
          <a:srcRect t="1986" b="1986"/>
          <a:stretch>
            <a:fillRect/>
          </a:stretch>
        </p:blipFill>
        <p:spPr>
          <a:xfrm>
            <a:off x="1298687" y="2088523"/>
            <a:ext cx="3668398" cy="2382193"/>
          </a:xfrm>
          <a:prstGeom prst="rect">
            <a:avLst/>
          </a:prstGeom>
        </p:spPr>
      </p:pic>
      <p:pic>
        <p:nvPicPr>
          <p:cNvPr id="27" name="Picture Placeholder 5"/>
          <p:cNvPicPr>
            <a:picLocks noChangeAspect="1"/>
          </p:cNvPicPr>
          <p:nvPr/>
        </p:nvPicPr>
        <p:blipFill>
          <a:blip r:embed="rId2" cstate="email"/>
          <a:srcRect l="5009" r="5009"/>
          <a:stretch>
            <a:fillRect/>
          </a:stretch>
        </p:blipFill>
        <p:spPr>
          <a:xfrm>
            <a:off x="4767826" y="3148351"/>
            <a:ext cx="870202" cy="1552411"/>
          </a:xfrm>
          <a:prstGeom prst="rect">
            <a:avLst/>
          </a:prstGeom>
        </p:spPr>
      </p:pic>
      <p:grpSp>
        <p:nvGrpSpPr>
          <p:cNvPr id="28" name="Group 50"/>
          <p:cNvGrpSpPr/>
          <p:nvPr/>
        </p:nvGrpSpPr>
        <p:grpSpPr>
          <a:xfrm>
            <a:off x="4694537" y="2847251"/>
            <a:ext cx="1015116" cy="2107346"/>
            <a:chOff x="11310678" y="5484773"/>
            <a:chExt cx="2665090" cy="5532633"/>
          </a:xfrm>
        </p:grpSpPr>
        <p:sp>
          <p:nvSpPr>
            <p:cNvPr id="29" name="Freeform 59"/>
            <p:cNvSpPr/>
            <p:nvPr/>
          </p:nvSpPr>
          <p:spPr bwMode="auto">
            <a:xfrm>
              <a:off x="11310678" y="5484773"/>
              <a:ext cx="2665090" cy="5532633"/>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chemeClr val="bg1">
                <a:lumMod val="7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0" name="Freeform 60"/>
            <p:cNvSpPr/>
            <p:nvPr/>
          </p:nvSpPr>
          <p:spPr bwMode="auto">
            <a:xfrm>
              <a:off x="11343102" y="5517205"/>
              <a:ext cx="2600245" cy="5467772"/>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chemeClr val="accent1"/>
            </a:solidFill>
            <a:ln>
              <a:noFill/>
            </a:ln>
          </p:spPr>
          <p:txBody>
            <a:bodyPr vert="horz" wrap="square" lIns="44559" tIns="22279" rIns="44559" bIns="22279" numCol="1" anchor="t" anchorCtr="0" compatLnSpc="1"/>
            <a:lstStyle/>
            <a:p>
              <a:endParaRPr lang="id-ID" sz="860">
                <a:latin typeface="Roboto Light"/>
              </a:endParaRPr>
            </a:p>
          </p:txBody>
        </p:sp>
        <p:sp>
          <p:nvSpPr>
            <p:cNvPr id="31" name="Oval 61"/>
            <p:cNvSpPr>
              <a:spLocks noChangeArrowheads="1"/>
            </p:cNvSpPr>
            <p:nvPr/>
          </p:nvSpPr>
          <p:spPr bwMode="auto">
            <a:xfrm>
              <a:off x="12607558" y="5750705"/>
              <a:ext cx="77812" cy="77833"/>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2" name="Oval 62"/>
            <p:cNvSpPr>
              <a:spLocks noChangeArrowheads="1"/>
            </p:cNvSpPr>
            <p:nvPr/>
          </p:nvSpPr>
          <p:spPr bwMode="auto">
            <a:xfrm>
              <a:off x="12633495" y="5776649"/>
              <a:ext cx="19455" cy="19460"/>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3" name="Oval 63"/>
            <p:cNvSpPr>
              <a:spLocks noChangeArrowheads="1"/>
            </p:cNvSpPr>
            <p:nvPr/>
          </p:nvSpPr>
          <p:spPr bwMode="auto">
            <a:xfrm>
              <a:off x="12607558" y="5744216"/>
              <a:ext cx="77812" cy="77833"/>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4" name="Oval 64"/>
            <p:cNvSpPr>
              <a:spLocks noChangeArrowheads="1"/>
            </p:cNvSpPr>
            <p:nvPr/>
          </p:nvSpPr>
          <p:spPr bwMode="auto">
            <a:xfrm>
              <a:off x="12633495" y="5770161"/>
              <a:ext cx="19455" cy="19460"/>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5" name="Oval 65"/>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6" name="Oval 66"/>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7" name="Oval 67"/>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8" name="Oval 68"/>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39" name="Freeform 69"/>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0" name="Freeform 70"/>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1" name="Oval 71"/>
            <p:cNvSpPr>
              <a:spLocks noChangeArrowheads="1"/>
            </p:cNvSpPr>
            <p:nvPr/>
          </p:nvSpPr>
          <p:spPr bwMode="auto">
            <a:xfrm>
              <a:off x="12432481" y="10433658"/>
              <a:ext cx="421488" cy="421597"/>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2" name="Freeform 72"/>
            <p:cNvSpPr/>
            <p:nvPr/>
          </p:nvSpPr>
          <p:spPr bwMode="auto">
            <a:xfrm>
              <a:off x="12536231" y="10537435"/>
              <a:ext cx="213987" cy="214043"/>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chemeClr val="bg1">
                <a:lumMod val="7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3" name="Rectangle 73"/>
            <p:cNvSpPr>
              <a:spLocks noChangeArrowheads="1"/>
            </p:cNvSpPr>
            <p:nvPr/>
          </p:nvSpPr>
          <p:spPr bwMode="auto">
            <a:xfrm>
              <a:off x="11505210" y="6302020"/>
              <a:ext cx="2282509" cy="4001917"/>
            </a:xfrm>
            <a:prstGeom prst="rect">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4" name="Freeform 75"/>
            <p:cNvSpPr/>
            <p:nvPr/>
          </p:nvSpPr>
          <p:spPr bwMode="auto">
            <a:xfrm>
              <a:off x="12445450" y="5938799"/>
              <a:ext cx="473364" cy="110266"/>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5" name="Freeform 76"/>
            <p:cNvSpPr/>
            <p:nvPr/>
          </p:nvSpPr>
          <p:spPr bwMode="auto">
            <a:xfrm>
              <a:off x="12471388" y="5971232"/>
              <a:ext cx="421488" cy="45405"/>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sp>
          <p:nvSpPr>
            <p:cNvPr id="46" name="Oval 77"/>
            <p:cNvSpPr>
              <a:spLocks noChangeArrowheads="1"/>
            </p:cNvSpPr>
            <p:nvPr/>
          </p:nvSpPr>
          <p:spPr bwMode="auto">
            <a:xfrm>
              <a:off x="12289824" y="5958259"/>
              <a:ext cx="71331" cy="71349"/>
            </a:xfrm>
            <a:prstGeom prst="ellipse">
              <a:avLst/>
            </a:prstGeom>
            <a:solidFill>
              <a:schemeClr val="bg1">
                <a:lumMod val="95000"/>
              </a:schemeClr>
            </a:solidFill>
            <a:ln>
              <a:noFill/>
            </a:ln>
          </p:spPr>
          <p:txBody>
            <a:bodyPr vert="horz" wrap="square" lIns="44559" tIns="22279" rIns="44559" bIns="22279" numCol="1" anchor="t" anchorCtr="0" compatLnSpc="1"/>
            <a:lstStyle/>
            <a:p>
              <a:endParaRPr lang="id-ID" sz="860">
                <a:latin typeface="Roboto Light"/>
              </a:endParaRPr>
            </a:p>
          </p:txBody>
        </p:sp>
      </p:grpSp>
      <p:sp>
        <p:nvSpPr>
          <p:cNvPr id="47"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p:transition spd="slow" advTm="318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600"/>
                                        <p:tgtEl>
                                          <p:spTgt spid="47"/>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47"/>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hape 1255"/>
          <p:cNvSpPr txBox="1"/>
          <p:nvPr/>
        </p:nvSpPr>
        <p:spPr>
          <a:xfrm>
            <a:off x="1197951" y="3132473"/>
            <a:ext cx="2164171" cy="461313"/>
          </a:xfrm>
          <a:prstGeom prst="rect">
            <a:avLst/>
          </a:prstGeom>
          <a:solidFill>
            <a:schemeClr val="bg1">
              <a:lumMod val="75000"/>
            </a:schemeClr>
          </a:solidFill>
          <a:ln w="28575" cap="flat" cmpd="sng">
            <a:solidFill>
              <a:schemeClr val="bg1">
                <a:lumMod val="75000"/>
              </a:schemeClr>
            </a:solidFill>
            <a:prstDash val="solid"/>
            <a:round/>
            <a:headEnd type="none" w="med" len="med"/>
            <a:tailEnd type="none" w="med" len="med"/>
          </a:ln>
        </p:spPr>
        <p:txBody>
          <a:bodyPr lIns="118816" tIns="59402" rIns="118816" bIns="59402" anchor="ctr" anchorCtr="0">
            <a:noAutofit/>
          </a:bodyPr>
          <a:lstStyle/>
          <a:p>
            <a:pPr algn="ctr">
              <a:buSzPct val="25000"/>
            </a:pPr>
            <a:r>
              <a:rPr lang="zh-CN" altLang="en-US" sz="1400" dirty="0">
                <a:latin typeface="方正细黑一简体" panose="03000509000000000000" pitchFamily="65" charset="-122"/>
                <a:ea typeface="方正细黑一简体" panose="03000509000000000000" pitchFamily="65" charset="-122"/>
              </a:rPr>
              <a:t>单击添加标题</a:t>
            </a:r>
            <a:endParaRPr lang="en-US" sz="1315" dirty="0">
              <a:solidFill>
                <a:srgbClr val="FFFFFF"/>
              </a:solidFill>
              <a:latin typeface="Montserrat" panose="02010600030101010101"/>
              <a:ea typeface="Montserrat" panose="02010600030101010101"/>
              <a:cs typeface="Montserrat" panose="02010600030101010101"/>
              <a:sym typeface="Montserrat" panose="02010600030101010101"/>
            </a:endParaRPr>
          </a:p>
        </p:txBody>
      </p:sp>
      <p:sp>
        <p:nvSpPr>
          <p:cNvPr id="4" name="Shape 1256"/>
          <p:cNvSpPr txBox="1"/>
          <p:nvPr/>
        </p:nvSpPr>
        <p:spPr>
          <a:xfrm>
            <a:off x="1199362" y="3593786"/>
            <a:ext cx="2162759" cy="1866448"/>
          </a:xfrm>
          <a:prstGeom prst="rect">
            <a:avLst/>
          </a:prstGeom>
          <a:noFill/>
          <a:ln w="28575" cap="flat" cmpd="sng">
            <a:solidFill>
              <a:schemeClr val="bg1">
                <a:lumMod val="75000"/>
              </a:schemeClr>
            </a:solidFill>
            <a:prstDash val="solid"/>
            <a:round/>
            <a:headEnd type="none" w="med" len="med"/>
            <a:tailEnd type="none" w="med" len="med"/>
          </a:ln>
        </p:spPr>
        <p:txBody>
          <a:bodyPr lIns="178230" tIns="102479" rIns="178230" bIns="59402" anchor="ctr" anchorCtr="0">
            <a:noAutofit/>
          </a:bodyPr>
          <a:lstStyle/>
          <a:p>
            <a:pPr algn="ctr">
              <a:lnSpc>
                <a:spcPct val="179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117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5" name="Shape 1257"/>
          <p:cNvSpPr txBox="1"/>
          <p:nvPr/>
        </p:nvSpPr>
        <p:spPr>
          <a:xfrm>
            <a:off x="3676536" y="3132473"/>
            <a:ext cx="2164171" cy="461313"/>
          </a:xfrm>
          <a:prstGeom prst="rect">
            <a:avLst/>
          </a:prstGeom>
          <a:solidFill>
            <a:schemeClr val="bg1">
              <a:lumMod val="75000"/>
            </a:schemeClr>
          </a:solidFill>
          <a:ln w="28575" cap="flat" cmpd="sng">
            <a:solidFill>
              <a:schemeClr val="bg1">
                <a:lumMod val="75000"/>
              </a:schemeClr>
            </a:solidFill>
            <a:prstDash val="solid"/>
            <a:round/>
            <a:headEnd type="none" w="med" len="med"/>
            <a:tailEnd type="none" w="med" len="med"/>
          </a:ln>
        </p:spPr>
        <p:txBody>
          <a:bodyPr lIns="118816" tIns="59402" rIns="118816" bIns="59402" anchor="ctr" anchorCtr="0">
            <a:noAutofit/>
          </a:bodyPr>
          <a:lstStyle/>
          <a:p>
            <a:pPr algn="ctr">
              <a:buSzPct val="25000"/>
            </a:pPr>
            <a:r>
              <a:rPr lang="zh-CN" altLang="en-US" sz="1400" dirty="0">
                <a:latin typeface="方正细黑一简体" panose="03000509000000000000" pitchFamily="65" charset="-122"/>
                <a:ea typeface="方正细黑一简体" panose="03000509000000000000" pitchFamily="65" charset="-122"/>
              </a:rPr>
              <a:t>单击添加标题</a:t>
            </a:r>
            <a:endParaRPr lang="en-US" sz="1315" dirty="0">
              <a:solidFill>
                <a:srgbClr val="FFFFFF"/>
              </a:solidFill>
              <a:latin typeface="Montserrat" panose="02010600030101010101"/>
              <a:ea typeface="Montserrat" panose="02010600030101010101"/>
              <a:cs typeface="Montserrat" panose="02010600030101010101"/>
              <a:sym typeface="Montserrat" panose="02010600030101010101"/>
            </a:endParaRPr>
          </a:p>
        </p:txBody>
      </p:sp>
      <p:sp>
        <p:nvSpPr>
          <p:cNvPr id="6" name="Shape 1258"/>
          <p:cNvSpPr txBox="1"/>
          <p:nvPr/>
        </p:nvSpPr>
        <p:spPr>
          <a:xfrm>
            <a:off x="3677948" y="3593786"/>
            <a:ext cx="2162759" cy="1866448"/>
          </a:xfrm>
          <a:prstGeom prst="rect">
            <a:avLst/>
          </a:prstGeom>
          <a:noFill/>
          <a:ln w="28575" cap="flat" cmpd="sng">
            <a:solidFill>
              <a:schemeClr val="bg1">
                <a:lumMod val="75000"/>
              </a:schemeClr>
            </a:solidFill>
            <a:prstDash val="solid"/>
            <a:round/>
            <a:headEnd type="none" w="med" len="med"/>
            <a:tailEnd type="none" w="med" len="med"/>
          </a:ln>
        </p:spPr>
        <p:txBody>
          <a:bodyPr lIns="178230" tIns="102479" rIns="178230" bIns="59402" anchor="ctr" anchorCtr="0">
            <a:noAutofit/>
          </a:bodyPr>
          <a:lstStyle/>
          <a:p>
            <a:pPr algn="ctr">
              <a:lnSpc>
                <a:spcPct val="179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117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7" name="Shape 1259"/>
          <p:cNvSpPr txBox="1"/>
          <p:nvPr/>
        </p:nvSpPr>
        <p:spPr>
          <a:xfrm>
            <a:off x="6155121" y="3132473"/>
            <a:ext cx="2164171" cy="461313"/>
          </a:xfrm>
          <a:prstGeom prst="rect">
            <a:avLst/>
          </a:prstGeom>
          <a:solidFill>
            <a:schemeClr val="accent3"/>
          </a:solidFill>
          <a:ln w="28575" cap="flat" cmpd="sng">
            <a:solidFill>
              <a:schemeClr val="accent3"/>
            </a:solidFill>
            <a:prstDash val="solid"/>
            <a:round/>
            <a:headEnd type="none" w="med" len="med"/>
            <a:tailEnd type="none" w="med" len="med"/>
          </a:ln>
        </p:spPr>
        <p:txBody>
          <a:bodyPr lIns="118816" tIns="59402" rIns="118816" bIns="59402" anchor="ctr" anchorCtr="0">
            <a:noAutofit/>
          </a:bodyPr>
          <a:lstStyle/>
          <a:p>
            <a:pPr algn="ctr">
              <a:buSzPct val="25000"/>
            </a:pPr>
            <a:r>
              <a:rPr lang="zh-CN" altLang="en-US" sz="1400" dirty="0">
                <a:latin typeface="方正细黑一简体" panose="03000509000000000000" pitchFamily="65" charset="-122"/>
                <a:ea typeface="方正细黑一简体" panose="03000509000000000000" pitchFamily="65" charset="-122"/>
              </a:rPr>
              <a:t>单击添加标题</a:t>
            </a:r>
            <a:endParaRPr lang="en-US" sz="1315" dirty="0">
              <a:solidFill>
                <a:srgbClr val="FFFFFF"/>
              </a:solidFill>
              <a:latin typeface="Montserrat" panose="02010600030101010101"/>
              <a:ea typeface="Montserrat" panose="02010600030101010101"/>
              <a:cs typeface="Montserrat" panose="02010600030101010101"/>
              <a:sym typeface="Montserrat" panose="02010600030101010101"/>
            </a:endParaRPr>
          </a:p>
        </p:txBody>
      </p:sp>
      <p:sp>
        <p:nvSpPr>
          <p:cNvPr id="8" name="Shape 1260"/>
          <p:cNvSpPr txBox="1"/>
          <p:nvPr/>
        </p:nvSpPr>
        <p:spPr>
          <a:xfrm>
            <a:off x="6156533" y="3593786"/>
            <a:ext cx="2162759" cy="1866448"/>
          </a:xfrm>
          <a:prstGeom prst="rect">
            <a:avLst/>
          </a:prstGeom>
          <a:noFill/>
          <a:ln w="28575" cap="flat" cmpd="sng">
            <a:solidFill>
              <a:schemeClr val="accent3"/>
            </a:solidFill>
            <a:prstDash val="solid"/>
            <a:round/>
            <a:headEnd type="none" w="med" len="med"/>
            <a:tailEnd type="none" w="med" len="med"/>
          </a:ln>
        </p:spPr>
        <p:txBody>
          <a:bodyPr lIns="178230" tIns="102479" rIns="178230" bIns="59402" anchor="ctr" anchorCtr="0">
            <a:noAutofit/>
          </a:bodyPr>
          <a:lstStyle/>
          <a:p>
            <a:pPr algn="ctr">
              <a:lnSpc>
                <a:spcPct val="179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117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9" name="Shape 1261"/>
          <p:cNvSpPr txBox="1"/>
          <p:nvPr/>
        </p:nvSpPr>
        <p:spPr>
          <a:xfrm>
            <a:off x="8633707" y="3132473"/>
            <a:ext cx="2164171" cy="461313"/>
          </a:xfrm>
          <a:prstGeom prst="rect">
            <a:avLst/>
          </a:prstGeom>
          <a:solidFill>
            <a:srgbClr val="A5A5A5"/>
          </a:solidFill>
          <a:ln w="28575" cap="flat" cmpd="sng">
            <a:solidFill>
              <a:srgbClr val="A5A5A5"/>
            </a:solidFill>
            <a:prstDash val="solid"/>
            <a:round/>
            <a:headEnd type="none" w="med" len="med"/>
            <a:tailEnd type="none" w="med" len="med"/>
          </a:ln>
        </p:spPr>
        <p:txBody>
          <a:bodyPr lIns="118816" tIns="59402" rIns="118816" bIns="59402" anchor="ctr" anchorCtr="0">
            <a:noAutofit/>
          </a:bodyPr>
          <a:lstStyle/>
          <a:p>
            <a:pPr algn="ctr">
              <a:buSzPct val="25000"/>
            </a:pPr>
            <a:r>
              <a:rPr lang="zh-CN" altLang="en-US" sz="1400" dirty="0">
                <a:latin typeface="方正细黑一简体" panose="03000509000000000000" pitchFamily="65" charset="-122"/>
                <a:ea typeface="方正细黑一简体" panose="03000509000000000000" pitchFamily="65" charset="-122"/>
              </a:rPr>
              <a:t>单击添加标题</a:t>
            </a:r>
            <a:endParaRPr lang="en-US" sz="1315" dirty="0">
              <a:solidFill>
                <a:srgbClr val="FFFFFF"/>
              </a:solidFill>
              <a:latin typeface="Montserrat" panose="02010600030101010101"/>
              <a:ea typeface="Montserrat" panose="02010600030101010101"/>
              <a:cs typeface="Montserrat" panose="02010600030101010101"/>
              <a:sym typeface="Montserrat" panose="02010600030101010101"/>
            </a:endParaRPr>
          </a:p>
        </p:txBody>
      </p:sp>
      <p:sp>
        <p:nvSpPr>
          <p:cNvPr id="10" name="Shape 1262"/>
          <p:cNvSpPr txBox="1"/>
          <p:nvPr/>
        </p:nvSpPr>
        <p:spPr>
          <a:xfrm>
            <a:off x="8635118" y="3593786"/>
            <a:ext cx="2162759" cy="1866448"/>
          </a:xfrm>
          <a:prstGeom prst="rect">
            <a:avLst/>
          </a:prstGeom>
          <a:noFill/>
          <a:ln w="28575" cap="flat" cmpd="sng">
            <a:solidFill>
              <a:srgbClr val="A5A5A5"/>
            </a:solidFill>
            <a:prstDash val="solid"/>
            <a:round/>
            <a:headEnd type="none" w="med" len="med"/>
            <a:tailEnd type="none" w="med" len="med"/>
          </a:ln>
        </p:spPr>
        <p:txBody>
          <a:bodyPr lIns="178230" tIns="102479" rIns="178230" bIns="59402" anchor="ctr" anchorCtr="0">
            <a:noAutofit/>
          </a:bodyPr>
          <a:lstStyle/>
          <a:p>
            <a:pPr algn="ctr">
              <a:lnSpc>
                <a:spcPct val="179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117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11" name="Shape 1263"/>
          <p:cNvSpPr txBox="1"/>
          <p:nvPr/>
        </p:nvSpPr>
        <p:spPr>
          <a:xfrm>
            <a:off x="1197945" y="1944689"/>
            <a:ext cx="2164203" cy="903018"/>
          </a:xfrm>
          <a:prstGeom prst="rect">
            <a:avLst/>
          </a:prstGeom>
          <a:noFill/>
          <a:ln>
            <a:noFill/>
          </a:ln>
        </p:spPr>
        <p:txBody>
          <a:bodyPr lIns="118792" tIns="59390" rIns="118792" bIns="59390" anchor="ctr" anchorCtr="0">
            <a:noAutofit/>
          </a:bodyPr>
          <a:lstStyle/>
          <a:p>
            <a:pPr algn="ctr">
              <a:buSzPct val="25000"/>
            </a:pPr>
            <a:r>
              <a:rPr lang="en-US" sz="6725" dirty="0">
                <a:solidFill>
                  <a:schemeClr val="bg1">
                    <a:lumMod val="85000"/>
                  </a:schemeClr>
                </a:solidFill>
                <a:latin typeface="Montserrat" panose="02010600030101010101"/>
                <a:ea typeface="Montserrat" panose="02010600030101010101"/>
                <a:cs typeface="Montserrat" panose="02010600030101010101"/>
                <a:sym typeface="Montserrat" panose="02010600030101010101"/>
              </a:rPr>
              <a:t>S</a:t>
            </a:r>
            <a:endParaRPr lang="en-US" sz="6725" dirty="0">
              <a:solidFill>
                <a:schemeClr val="bg1">
                  <a:lumMod val="85000"/>
                </a:schemeClr>
              </a:solidFill>
              <a:latin typeface="Montserrat" panose="02010600030101010101"/>
              <a:ea typeface="Montserrat" panose="02010600030101010101"/>
              <a:cs typeface="Montserrat" panose="02010600030101010101"/>
              <a:sym typeface="Montserrat" panose="02010600030101010101"/>
            </a:endParaRPr>
          </a:p>
        </p:txBody>
      </p:sp>
      <p:sp>
        <p:nvSpPr>
          <p:cNvPr id="12" name="Shape 1264"/>
          <p:cNvSpPr txBox="1"/>
          <p:nvPr/>
        </p:nvSpPr>
        <p:spPr>
          <a:xfrm>
            <a:off x="3676531" y="1944689"/>
            <a:ext cx="2164203" cy="903018"/>
          </a:xfrm>
          <a:prstGeom prst="rect">
            <a:avLst/>
          </a:prstGeom>
          <a:noFill/>
          <a:ln>
            <a:noFill/>
          </a:ln>
        </p:spPr>
        <p:txBody>
          <a:bodyPr lIns="118792" tIns="59390" rIns="118792" bIns="59390" anchor="ctr" anchorCtr="0">
            <a:noAutofit/>
          </a:bodyPr>
          <a:lstStyle/>
          <a:p>
            <a:pPr algn="ctr">
              <a:buSzPct val="25000"/>
            </a:pPr>
            <a:r>
              <a:rPr lang="en-US" sz="6725">
                <a:solidFill>
                  <a:schemeClr val="bg1">
                    <a:lumMod val="85000"/>
                  </a:schemeClr>
                </a:solidFill>
                <a:latin typeface="Montserrat" panose="02010600030101010101"/>
                <a:ea typeface="Montserrat" panose="02010600030101010101"/>
                <a:cs typeface="Montserrat" panose="02010600030101010101"/>
                <a:sym typeface="Montserrat" panose="02010600030101010101"/>
              </a:rPr>
              <a:t>W</a:t>
            </a:r>
            <a:endParaRPr lang="en-US" sz="6725">
              <a:solidFill>
                <a:schemeClr val="bg1">
                  <a:lumMod val="85000"/>
                </a:schemeClr>
              </a:solidFill>
              <a:latin typeface="Montserrat" panose="02010600030101010101"/>
              <a:ea typeface="Montserrat" panose="02010600030101010101"/>
              <a:cs typeface="Montserrat" panose="02010600030101010101"/>
              <a:sym typeface="Montserrat" panose="02010600030101010101"/>
            </a:endParaRPr>
          </a:p>
        </p:txBody>
      </p:sp>
      <p:sp>
        <p:nvSpPr>
          <p:cNvPr id="13" name="Shape 1265"/>
          <p:cNvSpPr txBox="1"/>
          <p:nvPr/>
        </p:nvSpPr>
        <p:spPr>
          <a:xfrm>
            <a:off x="6155119" y="1944689"/>
            <a:ext cx="2164203" cy="903018"/>
          </a:xfrm>
          <a:prstGeom prst="rect">
            <a:avLst/>
          </a:prstGeom>
          <a:noFill/>
          <a:ln>
            <a:noFill/>
          </a:ln>
        </p:spPr>
        <p:txBody>
          <a:bodyPr lIns="118792" tIns="59390" rIns="118792" bIns="59390" anchor="ctr" anchorCtr="0">
            <a:noAutofit/>
          </a:bodyPr>
          <a:lstStyle/>
          <a:p>
            <a:pPr algn="ctr">
              <a:buSzPct val="25000"/>
            </a:pPr>
            <a:r>
              <a:rPr lang="en-US" sz="6725">
                <a:solidFill>
                  <a:schemeClr val="accent3"/>
                </a:solidFill>
                <a:latin typeface="Montserrat" panose="02010600030101010101"/>
                <a:ea typeface="Montserrat" panose="02010600030101010101"/>
                <a:cs typeface="Montserrat" panose="02010600030101010101"/>
                <a:sym typeface="Montserrat" panose="02010600030101010101"/>
              </a:rPr>
              <a:t>O</a:t>
            </a:r>
            <a:endParaRPr lang="en-US" sz="6725">
              <a:solidFill>
                <a:schemeClr val="accent3"/>
              </a:solidFill>
              <a:latin typeface="Montserrat" panose="02010600030101010101"/>
              <a:ea typeface="Montserrat" panose="02010600030101010101"/>
              <a:cs typeface="Montserrat" panose="02010600030101010101"/>
              <a:sym typeface="Montserrat" panose="02010600030101010101"/>
            </a:endParaRPr>
          </a:p>
        </p:txBody>
      </p:sp>
      <p:sp>
        <p:nvSpPr>
          <p:cNvPr id="14" name="Shape 1266"/>
          <p:cNvSpPr txBox="1"/>
          <p:nvPr/>
        </p:nvSpPr>
        <p:spPr>
          <a:xfrm>
            <a:off x="8633706" y="1944689"/>
            <a:ext cx="2164203" cy="903018"/>
          </a:xfrm>
          <a:prstGeom prst="rect">
            <a:avLst/>
          </a:prstGeom>
          <a:noFill/>
          <a:ln>
            <a:noFill/>
          </a:ln>
        </p:spPr>
        <p:txBody>
          <a:bodyPr lIns="118792" tIns="59390" rIns="118792" bIns="59390" anchor="ctr" anchorCtr="0">
            <a:noAutofit/>
          </a:bodyPr>
          <a:lstStyle/>
          <a:p>
            <a:pPr algn="ctr">
              <a:buSzPct val="25000"/>
            </a:pPr>
            <a:r>
              <a:rPr lang="en-US" sz="6725">
                <a:solidFill>
                  <a:schemeClr val="bg1">
                    <a:lumMod val="85000"/>
                  </a:schemeClr>
                </a:solidFill>
                <a:latin typeface="Montserrat" panose="02010600030101010101"/>
                <a:ea typeface="Montserrat" panose="02010600030101010101"/>
                <a:cs typeface="Montserrat" panose="02010600030101010101"/>
                <a:sym typeface="Montserrat" panose="02010600030101010101"/>
              </a:rPr>
              <a:t>T</a:t>
            </a:r>
            <a:endParaRPr lang="en-US" sz="6725">
              <a:solidFill>
                <a:schemeClr val="bg1">
                  <a:lumMod val="85000"/>
                </a:schemeClr>
              </a:solidFill>
              <a:latin typeface="Montserrat" panose="02010600030101010101"/>
              <a:ea typeface="Montserrat" panose="02010600030101010101"/>
              <a:cs typeface="Montserrat" panose="02010600030101010101"/>
              <a:sym typeface="Montserrat" panose="02010600030101010101"/>
            </a:endParaRPr>
          </a:p>
        </p:txBody>
      </p:sp>
      <p:sp>
        <p:nvSpPr>
          <p:cNvPr id="15"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p:transition spd="slow" advTm="178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600"/>
                                        <p:tgtEl>
                                          <p:spTgt spid="15"/>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5"/>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6"/>
          <p:cNvSpPr txBox="1"/>
          <p:nvPr/>
        </p:nvSpPr>
        <p:spPr>
          <a:xfrm>
            <a:off x="1115095" y="2052117"/>
            <a:ext cx="3515404" cy="506357"/>
          </a:xfrm>
          <a:prstGeom prst="rect">
            <a:avLst/>
          </a:prstGeom>
          <a:noFill/>
        </p:spPr>
        <p:txBody>
          <a:bodyPr wrap="square" rtlCol="0" anchor="ctr" anchorCtr="0">
            <a:spAutoFit/>
          </a:bodyPr>
          <a:lstStyle/>
          <a:p>
            <a:pPr>
              <a:lnSpc>
                <a:spcPts val="3440"/>
              </a:lnSpc>
            </a:pPr>
            <a:r>
              <a:rPr lang="zh-CN" altLang="en-US" sz="2800" dirty="0">
                <a:latin typeface="方正细黑一简体" panose="03000509000000000000" pitchFamily="65" charset="-122"/>
                <a:ea typeface="方正细黑一简体" panose="03000509000000000000" pitchFamily="65" charset="-122"/>
              </a:rPr>
              <a:t>单击添加标题</a:t>
            </a:r>
            <a:endParaRPr lang="en-US" sz="2630" b="1" spc="97" dirty="0">
              <a:solidFill>
                <a:schemeClr val="tx2"/>
              </a:solidFill>
              <a:latin typeface="Montserrat" panose="02010600030101010101" charset="0"/>
              <a:ea typeface="Montserrat" panose="02010600030101010101" charset="0"/>
              <a:cs typeface="Montserrat" panose="02010600030101010101" charset="0"/>
            </a:endParaRPr>
          </a:p>
        </p:txBody>
      </p:sp>
      <p:sp>
        <p:nvSpPr>
          <p:cNvPr id="4" name="Subtitle 2"/>
          <p:cNvSpPr txBox="1"/>
          <p:nvPr/>
        </p:nvSpPr>
        <p:spPr>
          <a:xfrm>
            <a:off x="1187103" y="2916213"/>
            <a:ext cx="1606006" cy="324866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grpSp>
        <p:nvGrpSpPr>
          <p:cNvPr id="5" name="Group 28"/>
          <p:cNvGrpSpPr/>
          <p:nvPr/>
        </p:nvGrpSpPr>
        <p:grpSpPr>
          <a:xfrm>
            <a:off x="4682636" y="1274296"/>
            <a:ext cx="2563478" cy="4162163"/>
            <a:chOff x="18224901" y="7338981"/>
            <a:chExt cx="2041392" cy="3314484"/>
          </a:xfrm>
        </p:grpSpPr>
        <p:sp>
          <p:nvSpPr>
            <p:cNvPr id="6" name="Freeform 413"/>
            <p:cNvSpPr>
              <a:spLocks noChangeArrowheads="1"/>
            </p:cNvSpPr>
            <p:nvPr/>
          </p:nvSpPr>
          <p:spPr bwMode="auto">
            <a:xfrm>
              <a:off x="18445549" y="10504250"/>
              <a:ext cx="1820744" cy="149215"/>
            </a:xfrm>
            <a:custGeom>
              <a:avLst/>
              <a:gdLst>
                <a:gd name="T0" fmla="*/ 0 w 5064"/>
                <a:gd name="T1" fmla="*/ 0 h 419"/>
                <a:gd name="T2" fmla="*/ 5063 w 5064"/>
                <a:gd name="T3" fmla="*/ 0 h 419"/>
                <a:gd name="T4" fmla="*/ 5063 w 5064"/>
                <a:gd name="T5" fmla="*/ 418 h 419"/>
                <a:gd name="T6" fmla="*/ 0 w 5064"/>
                <a:gd name="T7" fmla="*/ 418 h 419"/>
                <a:gd name="T8" fmla="*/ 0 w 5064"/>
                <a:gd name="T9" fmla="*/ 0 h 419"/>
              </a:gdLst>
              <a:ahLst/>
              <a:cxnLst>
                <a:cxn ang="0">
                  <a:pos x="T0" y="T1"/>
                </a:cxn>
                <a:cxn ang="0">
                  <a:pos x="T2" y="T3"/>
                </a:cxn>
                <a:cxn ang="0">
                  <a:pos x="T4" y="T5"/>
                </a:cxn>
                <a:cxn ang="0">
                  <a:pos x="T6" y="T7"/>
                </a:cxn>
                <a:cxn ang="0">
                  <a:pos x="T8" y="T9"/>
                </a:cxn>
              </a:cxnLst>
              <a:rect l="0" t="0" r="r" b="b"/>
              <a:pathLst>
                <a:path w="5064" h="419">
                  <a:moveTo>
                    <a:pt x="0" y="0"/>
                  </a:moveTo>
                  <a:lnTo>
                    <a:pt x="5063" y="0"/>
                  </a:lnTo>
                  <a:lnTo>
                    <a:pt x="5063" y="418"/>
                  </a:lnTo>
                  <a:lnTo>
                    <a:pt x="0" y="418"/>
                  </a:lnTo>
                  <a:lnTo>
                    <a:pt x="0" y="0"/>
                  </a:lnTo>
                </a:path>
              </a:pathLst>
            </a:custGeom>
            <a:blipFill dpi="0" rotWithShape="0">
              <a:blip r:embed="rId1"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7" name="Freeform 414"/>
            <p:cNvSpPr>
              <a:spLocks noChangeArrowheads="1"/>
            </p:cNvSpPr>
            <p:nvPr/>
          </p:nvSpPr>
          <p:spPr bwMode="auto">
            <a:xfrm>
              <a:off x="18224901" y="10512187"/>
              <a:ext cx="307955" cy="114293"/>
            </a:xfrm>
            <a:custGeom>
              <a:avLst/>
              <a:gdLst>
                <a:gd name="T0" fmla="*/ 0 w 861"/>
                <a:gd name="T1" fmla="*/ 0 h 323"/>
                <a:gd name="T2" fmla="*/ 860 w 861"/>
                <a:gd name="T3" fmla="*/ 0 h 323"/>
                <a:gd name="T4" fmla="*/ 860 w 861"/>
                <a:gd name="T5" fmla="*/ 322 h 323"/>
                <a:gd name="T6" fmla="*/ 0 w 861"/>
                <a:gd name="T7" fmla="*/ 322 h 323"/>
                <a:gd name="T8" fmla="*/ 0 w 861"/>
                <a:gd name="T9" fmla="*/ 0 h 323"/>
              </a:gdLst>
              <a:ahLst/>
              <a:cxnLst>
                <a:cxn ang="0">
                  <a:pos x="T0" y="T1"/>
                </a:cxn>
                <a:cxn ang="0">
                  <a:pos x="T2" y="T3"/>
                </a:cxn>
                <a:cxn ang="0">
                  <a:pos x="T4" y="T5"/>
                </a:cxn>
                <a:cxn ang="0">
                  <a:pos x="T6" y="T7"/>
                </a:cxn>
                <a:cxn ang="0">
                  <a:pos x="T8" y="T9"/>
                </a:cxn>
              </a:cxnLst>
              <a:rect l="0" t="0" r="r" b="b"/>
              <a:pathLst>
                <a:path w="861" h="323">
                  <a:moveTo>
                    <a:pt x="0" y="0"/>
                  </a:moveTo>
                  <a:lnTo>
                    <a:pt x="860" y="0"/>
                  </a:lnTo>
                  <a:lnTo>
                    <a:pt x="860" y="322"/>
                  </a:lnTo>
                  <a:lnTo>
                    <a:pt x="0" y="322"/>
                  </a:lnTo>
                  <a:lnTo>
                    <a:pt x="0" y="0"/>
                  </a:lnTo>
                </a:path>
              </a:pathLst>
            </a:custGeom>
            <a:blipFill dpi="0" rotWithShape="0">
              <a:blip r:embed="rId2"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8" name="Freeform 438"/>
            <p:cNvSpPr>
              <a:spLocks noChangeArrowheads="1"/>
            </p:cNvSpPr>
            <p:nvPr/>
          </p:nvSpPr>
          <p:spPr bwMode="auto">
            <a:xfrm>
              <a:off x="18475709" y="7338981"/>
              <a:ext cx="1611207" cy="3257338"/>
            </a:xfrm>
            <a:custGeom>
              <a:avLst/>
              <a:gdLst>
                <a:gd name="T0" fmla="*/ 0 w 4479"/>
                <a:gd name="T1" fmla="*/ 0 h 9052"/>
                <a:gd name="T2" fmla="*/ 4478 w 4479"/>
                <a:gd name="T3" fmla="*/ 0 h 9052"/>
                <a:gd name="T4" fmla="*/ 4478 w 4479"/>
                <a:gd name="T5" fmla="*/ 9051 h 9052"/>
                <a:gd name="T6" fmla="*/ 0 w 4479"/>
                <a:gd name="T7" fmla="*/ 9051 h 9052"/>
                <a:gd name="T8" fmla="*/ 0 w 4479"/>
                <a:gd name="T9" fmla="*/ 0 h 9052"/>
              </a:gdLst>
              <a:ahLst/>
              <a:cxnLst>
                <a:cxn ang="0">
                  <a:pos x="T0" y="T1"/>
                </a:cxn>
                <a:cxn ang="0">
                  <a:pos x="T2" y="T3"/>
                </a:cxn>
                <a:cxn ang="0">
                  <a:pos x="T4" y="T5"/>
                </a:cxn>
                <a:cxn ang="0">
                  <a:pos x="T6" y="T7"/>
                </a:cxn>
                <a:cxn ang="0">
                  <a:pos x="T8" y="T9"/>
                </a:cxn>
              </a:cxnLst>
              <a:rect l="0" t="0" r="r" b="b"/>
              <a:pathLst>
                <a:path w="4479" h="9052">
                  <a:moveTo>
                    <a:pt x="0" y="0"/>
                  </a:moveTo>
                  <a:lnTo>
                    <a:pt x="4478" y="0"/>
                  </a:lnTo>
                  <a:lnTo>
                    <a:pt x="4478" y="9051"/>
                  </a:lnTo>
                  <a:lnTo>
                    <a:pt x="0" y="9051"/>
                  </a:lnTo>
                  <a:lnTo>
                    <a:pt x="0" y="0"/>
                  </a:lnTo>
                </a:path>
              </a:pathLst>
            </a:custGeom>
            <a:blipFill dpi="0" rotWithShape="0">
              <a:blip r:embed="rId3"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9" name="Freeform 439"/>
            <p:cNvSpPr>
              <a:spLocks noChangeArrowheads="1"/>
            </p:cNvSpPr>
            <p:nvPr/>
          </p:nvSpPr>
          <p:spPr bwMode="auto">
            <a:xfrm>
              <a:off x="18494758" y="7354855"/>
              <a:ext cx="1574697" cy="3217653"/>
            </a:xfrm>
            <a:custGeom>
              <a:avLst/>
              <a:gdLst>
                <a:gd name="T0" fmla="*/ 4377 w 4378"/>
                <a:gd name="T1" fmla="*/ 8346 h 8944"/>
                <a:gd name="T2" fmla="*/ 4377 w 4378"/>
                <a:gd name="T3" fmla="*/ 8346 h 8944"/>
                <a:gd name="T4" fmla="*/ 3768 w 4378"/>
                <a:gd name="T5" fmla="*/ 8943 h 8944"/>
                <a:gd name="T6" fmla="*/ 615 w 4378"/>
                <a:gd name="T7" fmla="*/ 8943 h 8944"/>
                <a:gd name="T8" fmla="*/ 0 w 4378"/>
                <a:gd name="T9" fmla="*/ 8346 h 8944"/>
                <a:gd name="T10" fmla="*/ 0 w 4378"/>
                <a:gd name="T11" fmla="*/ 597 h 8944"/>
                <a:gd name="T12" fmla="*/ 615 w 4378"/>
                <a:gd name="T13" fmla="*/ 0 h 8944"/>
                <a:gd name="T14" fmla="*/ 3768 w 4378"/>
                <a:gd name="T15" fmla="*/ 0 h 8944"/>
                <a:gd name="T16" fmla="*/ 4377 w 4378"/>
                <a:gd name="T17" fmla="*/ 597 h 8944"/>
                <a:gd name="T18" fmla="*/ 4377 w 4378"/>
                <a:gd name="T19" fmla="*/ 8346 h 8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8" h="8944">
                  <a:moveTo>
                    <a:pt x="4377" y="8346"/>
                  </a:moveTo>
                  <a:lnTo>
                    <a:pt x="4377" y="8346"/>
                  </a:lnTo>
                  <a:cubicBezTo>
                    <a:pt x="4377" y="8674"/>
                    <a:pt x="4108" y="8943"/>
                    <a:pt x="3768" y="8943"/>
                  </a:cubicBezTo>
                  <a:cubicBezTo>
                    <a:pt x="615" y="8943"/>
                    <a:pt x="615" y="8943"/>
                    <a:pt x="615" y="8943"/>
                  </a:cubicBezTo>
                  <a:cubicBezTo>
                    <a:pt x="275" y="8943"/>
                    <a:pt x="0" y="8674"/>
                    <a:pt x="0" y="8346"/>
                  </a:cubicBezTo>
                  <a:cubicBezTo>
                    <a:pt x="0" y="597"/>
                    <a:pt x="0" y="597"/>
                    <a:pt x="0" y="597"/>
                  </a:cubicBezTo>
                  <a:cubicBezTo>
                    <a:pt x="0" y="269"/>
                    <a:pt x="275" y="0"/>
                    <a:pt x="615" y="0"/>
                  </a:cubicBezTo>
                  <a:cubicBezTo>
                    <a:pt x="3768" y="0"/>
                    <a:pt x="3768" y="0"/>
                    <a:pt x="3768" y="0"/>
                  </a:cubicBezTo>
                  <a:cubicBezTo>
                    <a:pt x="4102" y="0"/>
                    <a:pt x="4377" y="269"/>
                    <a:pt x="4377" y="597"/>
                  </a:cubicBezTo>
                  <a:cubicBezTo>
                    <a:pt x="4377" y="8346"/>
                    <a:pt x="4377" y="8346"/>
                    <a:pt x="4377" y="8346"/>
                  </a:cubicBezTo>
                </a:path>
              </a:pathLst>
            </a:custGeom>
            <a:solidFill>
              <a:srgbClr val="ECECE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0" name="Freeform 440"/>
            <p:cNvSpPr>
              <a:spLocks noChangeArrowheads="1"/>
            </p:cNvSpPr>
            <p:nvPr/>
          </p:nvSpPr>
          <p:spPr bwMode="auto">
            <a:xfrm>
              <a:off x="18534443" y="7750117"/>
              <a:ext cx="1498502" cy="2473164"/>
            </a:xfrm>
            <a:custGeom>
              <a:avLst/>
              <a:gdLst>
                <a:gd name="T0" fmla="*/ 4167 w 4168"/>
                <a:gd name="T1" fmla="*/ 6872 h 6873"/>
                <a:gd name="T2" fmla="*/ 0 w 4168"/>
                <a:gd name="T3" fmla="*/ 6872 h 6873"/>
                <a:gd name="T4" fmla="*/ 0 w 4168"/>
                <a:gd name="T5" fmla="*/ 6 h 6873"/>
                <a:gd name="T6" fmla="*/ 4167 w 4168"/>
                <a:gd name="T7" fmla="*/ 0 h 6873"/>
                <a:gd name="T8" fmla="*/ 4167 w 4168"/>
                <a:gd name="T9" fmla="*/ 6872 h 6873"/>
              </a:gdLst>
              <a:ahLst/>
              <a:cxnLst>
                <a:cxn ang="0">
                  <a:pos x="T0" y="T1"/>
                </a:cxn>
                <a:cxn ang="0">
                  <a:pos x="T2" y="T3"/>
                </a:cxn>
                <a:cxn ang="0">
                  <a:pos x="T4" y="T5"/>
                </a:cxn>
                <a:cxn ang="0">
                  <a:pos x="T6" y="T7"/>
                </a:cxn>
                <a:cxn ang="0">
                  <a:pos x="T8" y="T9"/>
                </a:cxn>
              </a:cxnLst>
              <a:rect l="0" t="0" r="r" b="b"/>
              <a:pathLst>
                <a:path w="4168" h="6873">
                  <a:moveTo>
                    <a:pt x="4167" y="6872"/>
                  </a:moveTo>
                  <a:lnTo>
                    <a:pt x="0" y="6872"/>
                  </a:lnTo>
                  <a:lnTo>
                    <a:pt x="0" y="6"/>
                  </a:lnTo>
                  <a:lnTo>
                    <a:pt x="4167" y="0"/>
                  </a:lnTo>
                  <a:lnTo>
                    <a:pt x="4167" y="6872"/>
                  </a:lnTo>
                </a:path>
              </a:pathLst>
            </a:custGeom>
            <a:solidFill>
              <a:srgbClr val="4E4E4E"/>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1" name="Freeform 441"/>
            <p:cNvSpPr>
              <a:spLocks noChangeArrowheads="1"/>
            </p:cNvSpPr>
            <p:nvPr/>
          </p:nvSpPr>
          <p:spPr bwMode="auto">
            <a:xfrm>
              <a:off x="19020186" y="7548518"/>
              <a:ext cx="55559" cy="52384"/>
            </a:xfrm>
            <a:custGeom>
              <a:avLst/>
              <a:gdLst>
                <a:gd name="T0" fmla="*/ 0 w 157"/>
                <a:gd name="T1" fmla="*/ 0 h 151"/>
                <a:gd name="T2" fmla="*/ 156 w 157"/>
                <a:gd name="T3" fmla="*/ 0 h 151"/>
                <a:gd name="T4" fmla="*/ 156 w 157"/>
                <a:gd name="T5" fmla="*/ 150 h 151"/>
                <a:gd name="T6" fmla="*/ 0 w 157"/>
                <a:gd name="T7" fmla="*/ 150 h 151"/>
                <a:gd name="T8" fmla="*/ 0 w 157"/>
                <a:gd name="T9" fmla="*/ 0 h 151"/>
              </a:gdLst>
              <a:ahLst/>
              <a:cxnLst>
                <a:cxn ang="0">
                  <a:pos x="T0" y="T1"/>
                </a:cxn>
                <a:cxn ang="0">
                  <a:pos x="T2" y="T3"/>
                </a:cxn>
                <a:cxn ang="0">
                  <a:pos x="T4" y="T5"/>
                </a:cxn>
                <a:cxn ang="0">
                  <a:pos x="T6" y="T7"/>
                </a:cxn>
                <a:cxn ang="0">
                  <a:pos x="T8" y="T9"/>
                </a:cxn>
              </a:cxnLst>
              <a:rect l="0" t="0" r="r" b="b"/>
              <a:pathLst>
                <a:path w="157" h="151">
                  <a:moveTo>
                    <a:pt x="0" y="0"/>
                  </a:moveTo>
                  <a:lnTo>
                    <a:pt x="156" y="0"/>
                  </a:lnTo>
                  <a:lnTo>
                    <a:pt x="156" y="150"/>
                  </a:lnTo>
                  <a:lnTo>
                    <a:pt x="0" y="150"/>
                  </a:lnTo>
                  <a:lnTo>
                    <a:pt x="0" y="0"/>
                  </a:lnTo>
                </a:path>
              </a:pathLst>
            </a:custGeom>
            <a:blipFill dpi="0" rotWithShape="0">
              <a:blip r:embed="rId4"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2" name="Freeform 442"/>
            <p:cNvSpPr>
              <a:spLocks noChangeArrowheads="1"/>
            </p:cNvSpPr>
            <p:nvPr/>
          </p:nvSpPr>
          <p:spPr bwMode="auto">
            <a:xfrm>
              <a:off x="19032886" y="7559629"/>
              <a:ext cx="28573" cy="28573"/>
            </a:xfrm>
            <a:custGeom>
              <a:avLst/>
              <a:gdLst>
                <a:gd name="T0" fmla="*/ 84 w 85"/>
                <a:gd name="T1" fmla="*/ 42 h 85"/>
                <a:gd name="T2" fmla="*/ 84 w 85"/>
                <a:gd name="T3" fmla="*/ 42 h 85"/>
                <a:gd name="T4" fmla="*/ 42 w 85"/>
                <a:gd name="T5" fmla="*/ 84 h 85"/>
                <a:gd name="T6" fmla="*/ 0 w 85"/>
                <a:gd name="T7" fmla="*/ 42 h 85"/>
                <a:gd name="T8" fmla="*/ 42 w 85"/>
                <a:gd name="T9" fmla="*/ 0 h 85"/>
                <a:gd name="T10" fmla="*/ 84 w 85"/>
                <a:gd name="T11" fmla="*/ 42 h 85"/>
              </a:gdLst>
              <a:ahLst/>
              <a:cxnLst>
                <a:cxn ang="0">
                  <a:pos x="T0" y="T1"/>
                </a:cxn>
                <a:cxn ang="0">
                  <a:pos x="T2" y="T3"/>
                </a:cxn>
                <a:cxn ang="0">
                  <a:pos x="T4" y="T5"/>
                </a:cxn>
                <a:cxn ang="0">
                  <a:pos x="T6" y="T7"/>
                </a:cxn>
                <a:cxn ang="0">
                  <a:pos x="T8" y="T9"/>
                </a:cxn>
                <a:cxn ang="0">
                  <a:pos x="T10" y="T11"/>
                </a:cxn>
              </a:cxnLst>
              <a:rect l="0" t="0" r="r" b="b"/>
              <a:pathLst>
                <a:path w="85" h="85">
                  <a:moveTo>
                    <a:pt x="84" y="42"/>
                  </a:moveTo>
                  <a:lnTo>
                    <a:pt x="84" y="42"/>
                  </a:lnTo>
                  <a:cubicBezTo>
                    <a:pt x="84" y="66"/>
                    <a:pt x="66" y="84"/>
                    <a:pt x="42" y="84"/>
                  </a:cubicBezTo>
                  <a:cubicBezTo>
                    <a:pt x="18" y="84"/>
                    <a:pt x="0" y="66"/>
                    <a:pt x="0" y="42"/>
                  </a:cubicBezTo>
                  <a:cubicBezTo>
                    <a:pt x="0" y="18"/>
                    <a:pt x="18" y="0"/>
                    <a:pt x="42" y="0"/>
                  </a:cubicBezTo>
                  <a:cubicBezTo>
                    <a:pt x="66" y="0"/>
                    <a:pt x="84" y="18"/>
                    <a:pt x="84" y="42"/>
                  </a:cubicBezTo>
                </a:path>
              </a:pathLst>
            </a:custGeom>
            <a:solidFill>
              <a:srgbClr val="0A0B0B"/>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3" name="Freeform 443"/>
            <p:cNvSpPr>
              <a:spLocks noChangeArrowheads="1"/>
            </p:cNvSpPr>
            <p:nvPr/>
          </p:nvSpPr>
          <p:spPr bwMode="auto">
            <a:xfrm>
              <a:off x="19037648" y="7564391"/>
              <a:ext cx="25398" cy="22224"/>
            </a:xfrm>
            <a:custGeom>
              <a:avLst/>
              <a:gdLst>
                <a:gd name="T0" fmla="*/ 0 w 73"/>
                <a:gd name="T1" fmla="*/ 0 h 67"/>
                <a:gd name="T2" fmla="*/ 72 w 73"/>
                <a:gd name="T3" fmla="*/ 0 h 67"/>
                <a:gd name="T4" fmla="*/ 72 w 73"/>
                <a:gd name="T5" fmla="*/ 66 h 67"/>
                <a:gd name="T6" fmla="*/ 0 w 73"/>
                <a:gd name="T7" fmla="*/ 66 h 67"/>
                <a:gd name="T8" fmla="*/ 0 w 73"/>
                <a:gd name="T9" fmla="*/ 0 h 67"/>
              </a:gdLst>
              <a:ahLst/>
              <a:cxnLst>
                <a:cxn ang="0">
                  <a:pos x="T0" y="T1"/>
                </a:cxn>
                <a:cxn ang="0">
                  <a:pos x="T2" y="T3"/>
                </a:cxn>
                <a:cxn ang="0">
                  <a:pos x="T4" y="T5"/>
                </a:cxn>
                <a:cxn ang="0">
                  <a:pos x="T6" y="T7"/>
                </a:cxn>
                <a:cxn ang="0">
                  <a:pos x="T8" y="T9"/>
                </a:cxn>
              </a:cxnLst>
              <a:rect l="0" t="0" r="r" b="b"/>
              <a:pathLst>
                <a:path w="73" h="67">
                  <a:moveTo>
                    <a:pt x="0" y="0"/>
                  </a:moveTo>
                  <a:lnTo>
                    <a:pt x="72" y="0"/>
                  </a:lnTo>
                  <a:lnTo>
                    <a:pt x="72" y="66"/>
                  </a:lnTo>
                  <a:lnTo>
                    <a:pt x="0" y="66"/>
                  </a:lnTo>
                  <a:lnTo>
                    <a:pt x="0" y="0"/>
                  </a:lnTo>
                </a:path>
              </a:pathLst>
            </a:custGeom>
            <a:blipFill dpi="0" rotWithShape="0">
              <a:blip r:embed="rId5"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4" name="Freeform 444"/>
            <p:cNvSpPr>
              <a:spLocks noChangeArrowheads="1"/>
            </p:cNvSpPr>
            <p:nvPr/>
          </p:nvSpPr>
          <p:spPr bwMode="auto">
            <a:xfrm>
              <a:off x="19258296" y="7564391"/>
              <a:ext cx="3175" cy="1587"/>
            </a:xfrm>
            <a:custGeom>
              <a:avLst/>
              <a:gdLst>
                <a:gd name="T0" fmla="*/ 6 w 13"/>
                <a:gd name="T1" fmla="*/ 1 h 7"/>
                <a:gd name="T2" fmla="*/ 0 w 13"/>
                <a:gd name="T3" fmla="*/ 1 h 7"/>
                <a:gd name="T4" fmla="*/ 0 w 13"/>
                <a:gd name="T5" fmla="*/ 0 h 7"/>
                <a:gd name="T6" fmla="*/ 6 w 13"/>
                <a:gd name="T7" fmla="*/ 0 h 7"/>
                <a:gd name="T8" fmla="*/ 0 w 13"/>
                <a:gd name="T9" fmla="*/ 0 h 7"/>
                <a:gd name="T10" fmla="*/ 6 w 13"/>
                <a:gd name="T11" fmla="*/ 0 h 7"/>
                <a:gd name="T12" fmla="*/ 12 w 13"/>
                <a:gd name="T13" fmla="*/ 0 h 7"/>
                <a:gd name="T14" fmla="*/ 12 w 13"/>
                <a:gd name="T15" fmla="*/ 1 h 7"/>
                <a:gd name="T16" fmla="*/ 12 w 13"/>
                <a:gd name="T17" fmla="*/ 6 h 7"/>
                <a:gd name="T18" fmla="*/ 12 w 13"/>
                <a:gd name="T19" fmla="*/ 1 h 7"/>
                <a:gd name="T20" fmla="*/ 6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6" y="1"/>
                  </a:moveTo>
                  <a:lnTo>
                    <a:pt x="0" y="1"/>
                  </a:lnTo>
                  <a:lnTo>
                    <a:pt x="0" y="0"/>
                  </a:lnTo>
                  <a:lnTo>
                    <a:pt x="6" y="0"/>
                  </a:lnTo>
                  <a:lnTo>
                    <a:pt x="0" y="0"/>
                  </a:lnTo>
                  <a:lnTo>
                    <a:pt x="6" y="0"/>
                  </a:lnTo>
                  <a:lnTo>
                    <a:pt x="12" y="0"/>
                  </a:lnTo>
                  <a:cubicBezTo>
                    <a:pt x="12" y="1"/>
                    <a:pt x="12" y="3"/>
                    <a:pt x="12" y="1"/>
                  </a:cubicBezTo>
                  <a:lnTo>
                    <a:pt x="12" y="6"/>
                  </a:lnTo>
                  <a:cubicBezTo>
                    <a:pt x="12" y="1"/>
                    <a:pt x="12" y="0"/>
                    <a:pt x="12" y="1"/>
                  </a:cubicBezTo>
                  <a:lnTo>
                    <a:pt x="6" y="1"/>
                  </a:lnTo>
                </a:path>
              </a:pathLst>
            </a:custGeom>
            <a:solidFill>
              <a:srgbClr val="00000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5" name="Freeform 445"/>
            <p:cNvSpPr>
              <a:spLocks noChangeArrowheads="1"/>
            </p:cNvSpPr>
            <p:nvPr/>
          </p:nvSpPr>
          <p:spPr bwMode="auto">
            <a:xfrm>
              <a:off x="19177339" y="7559629"/>
              <a:ext cx="263508" cy="28573"/>
            </a:xfrm>
            <a:custGeom>
              <a:avLst/>
              <a:gdLst>
                <a:gd name="T0" fmla="*/ 0 w 736"/>
                <a:gd name="T1" fmla="*/ 0 h 85"/>
                <a:gd name="T2" fmla="*/ 735 w 736"/>
                <a:gd name="T3" fmla="*/ 0 h 85"/>
                <a:gd name="T4" fmla="*/ 735 w 736"/>
                <a:gd name="T5" fmla="*/ 84 h 85"/>
                <a:gd name="T6" fmla="*/ 0 w 736"/>
                <a:gd name="T7" fmla="*/ 84 h 85"/>
                <a:gd name="T8" fmla="*/ 0 w 736"/>
                <a:gd name="T9" fmla="*/ 0 h 85"/>
              </a:gdLst>
              <a:ahLst/>
              <a:cxnLst>
                <a:cxn ang="0">
                  <a:pos x="T0" y="T1"/>
                </a:cxn>
                <a:cxn ang="0">
                  <a:pos x="T2" y="T3"/>
                </a:cxn>
                <a:cxn ang="0">
                  <a:pos x="T4" y="T5"/>
                </a:cxn>
                <a:cxn ang="0">
                  <a:pos x="T6" y="T7"/>
                </a:cxn>
                <a:cxn ang="0">
                  <a:pos x="T8" y="T9"/>
                </a:cxn>
              </a:cxnLst>
              <a:rect l="0" t="0" r="r" b="b"/>
              <a:pathLst>
                <a:path w="736" h="85">
                  <a:moveTo>
                    <a:pt x="0" y="0"/>
                  </a:moveTo>
                  <a:lnTo>
                    <a:pt x="735" y="0"/>
                  </a:lnTo>
                  <a:lnTo>
                    <a:pt x="735" y="84"/>
                  </a:lnTo>
                  <a:lnTo>
                    <a:pt x="0" y="84"/>
                  </a:lnTo>
                  <a:lnTo>
                    <a:pt x="0" y="0"/>
                  </a:lnTo>
                </a:path>
              </a:pathLst>
            </a:custGeom>
            <a:blipFill dpi="0" rotWithShape="0">
              <a:blip r:embed="rId6"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6" name="Freeform 455"/>
            <p:cNvSpPr>
              <a:spLocks noChangeArrowheads="1"/>
            </p:cNvSpPr>
            <p:nvPr/>
          </p:nvSpPr>
          <p:spPr bwMode="auto">
            <a:xfrm>
              <a:off x="19169402" y="10262965"/>
              <a:ext cx="246046" cy="239697"/>
            </a:xfrm>
            <a:custGeom>
              <a:avLst/>
              <a:gdLst>
                <a:gd name="T0" fmla="*/ 0 w 688"/>
                <a:gd name="T1" fmla="*/ 0 h 670"/>
                <a:gd name="T2" fmla="*/ 687 w 688"/>
                <a:gd name="T3" fmla="*/ 0 h 670"/>
                <a:gd name="T4" fmla="*/ 687 w 688"/>
                <a:gd name="T5" fmla="*/ 669 h 670"/>
                <a:gd name="T6" fmla="*/ 0 w 688"/>
                <a:gd name="T7" fmla="*/ 669 h 670"/>
                <a:gd name="T8" fmla="*/ 0 w 688"/>
                <a:gd name="T9" fmla="*/ 0 h 670"/>
              </a:gdLst>
              <a:ahLst/>
              <a:cxnLst>
                <a:cxn ang="0">
                  <a:pos x="T0" y="T1"/>
                </a:cxn>
                <a:cxn ang="0">
                  <a:pos x="T2" y="T3"/>
                </a:cxn>
                <a:cxn ang="0">
                  <a:pos x="T4" y="T5"/>
                </a:cxn>
                <a:cxn ang="0">
                  <a:pos x="T6" y="T7"/>
                </a:cxn>
                <a:cxn ang="0">
                  <a:pos x="T8" y="T9"/>
                </a:cxn>
              </a:cxnLst>
              <a:rect l="0" t="0" r="r" b="b"/>
              <a:pathLst>
                <a:path w="688" h="670">
                  <a:moveTo>
                    <a:pt x="0" y="0"/>
                  </a:moveTo>
                  <a:lnTo>
                    <a:pt x="687" y="0"/>
                  </a:lnTo>
                  <a:lnTo>
                    <a:pt x="687" y="669"/>
                  </a:lnTo>
                  <a:lnTo>
                    <a:pt x="0" y="669"/>
                  </a:lnTo>
                  <a:lnTo>
                    <a:pt x="0" y="0"/>
                  </a:lnTo>
                </a:path>
              </a:pathLst>
            </a:custGeom>
            <a:blipFill dpi="0" rotWithShape="0">
              <a:blip r:embed="rId7"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7" name="Freeform 456"/>
            <p:cNvSpPr>
              <a:spLocks noChangeArrowheads="1"/>
            </p:cNvSpPr>
            <p:nvPr/>
          </p:nvSpPr>
          <p:spPr bwMode="auto">
            <a:xfrm>
              <a:off x="19178926" y="10270902"/>
              <a:ext cx="228585" cy="222236"/>
            </a:xfrm>
            <a:custGeom>
              <a:avLst/>
              <a:gdLst>
                <a:gd name="T0" fmla="*/ 639 w 640"/>
                <a:gd name="T1" fmla="*/ 311 h 622"/>
                <a:gd name="T2" fmla="*/ 639 w 640"/>
                <a:gd name="T3" fmla="*/ 311 h 622"/>
                <a:gd name="T4" fmla="*/ 323 w 640"/>
                <a:gd name="T5" fmla="*/ 621 h 622"/>
                <a:gd name="T6" fmla="*/ 0 w 640"/>
                <a:gd name="T7" fmla="*/ 311 h 622"/>
                <a:gd name="T8" fmla="*/ 323 w 640"/>
                <a:gd name="T9" fmla="*/ 0 h 622"/>
                <a:gd name="T10" fmla="*/ 639 w 640"/>
                <a:gd name="T11" fmla="*/ 311 h 622"/>
              </a:gdLst>
              <a:ahLst/>
              <a:cxnLst>
                <a:cxn ang="0">
                  <a:pos x="T0" y="T1"/>
                </a:cxn>
                <a:cxn ang="0">
                  <a:pos x="T2" y="T3"/>
                </a:cxn>
                <a:cxn ang="0">
                  <a:pos x="T4" y="T5"/>
                </a:cxn>
                <a:cxn ang="0">
                  <a:pos x="T6" y="T7"/>
                </a:cxn>
                <a:cxn ang="0">
                  <a:pos x="T8" y="T9"/>
                </a:cxn>
                <a:cxn ang="0">
                  <a:pos x="T10" y="T11"/>
                </a:cxn>
              </a:cxnLst>
              <a:rect l="0" t="0" r="r" b="b"/>
              <a:pathLst>
                <a:path w="640" h="622">
                  <a:moveTo>
                    <a:pt x="639" y="311"/>
                  </a:moveTo>
                  <a:lnTo>
                    <a:pt x="639" y="311"/>
                  </a:lnTo>
                  <a:cubicBezTo>
                    <a:pt x="639" y="484"/>
                    <a:pt x="496" y="621"/>
                    <a:pt x="323" y="621"/>
                  </a:cubicBezTo>
                  <a:cubicBezTo>
                    <a:pt x="144" y="621"/>
                    <a:pt x="0" y="484"/>
                    <a:pt x="0" y="311"/>
                  </a:cubicBezTo>
                  <a:cubicBezTo>
                    <a:pt x="0" y="143"/>
                    <a:pt x="144" y="0"/>
                    <a:pt x="323" y="0"/>
                  </a:cubicBezTo>
                  <a:cubicBezTo>
                    <a:pt x="496" y="0"/>
                    <a:pt x="639" y="137"/>
                    <a:pt x="639" y="311"/>
                  </a:cubicBezTo>
                </a:path>
              </a:pathLst>
            </a:custGeom>
            <a:solidFill>
              <a:srgbClr val="CDCCC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8" name="Freeform 457"/>
            <p:cNvSpPr>
              <a:spLocks noChangeArrowheads="1"/>
            </p:cNvSpPr>
            <p:nvPr/>
          </p:nvSpPr>
          <p:spPr bwMode="auto">
            <a:xfrm>
              <a:off x="19294806" y="10383608"/>
              <a:ext cx="112705" cy="111118"/>
            </a:xfrm>
            <a:custGeom>
              <a:avLst/>
              <a:gdLst>
                <a:gd name="T0" fmla="*/ 0 w 317"/>
                <a:gd name="T1" fmla="*/ 0 h 311"/>
                <a:gd name="T2" fmla="*/ 316 w 317"/>
                <a:gd name="T3" fmla="*/ 0 h 311"/>
                <a:gd name="T4" fmla="*/ 316 w 317"/>
                <a:gd name="T5" fmla="*/ 310 h 311"/>
                <a:gd name="T6" fmla="*/ 0 w 317"/>
                <a:gd name="T7" fmla="*/ 310 h 311"/>
                <a:gd name="T8" fmla="*/ 0 w 317"/>
                <a:gd name="T9" fmla="*/ 0 h 311"/>
              </a:gdLst>
              <a:ahLst/>
              <a:cxnLst>
                <a:cxn ang="0">
                  <a:pos x="T0" y="T1"/>
                </a:cxn>
                <a:cxn ang="0">
                  <a:pos x="T2" y="T3"/>
                </a:cxn>
                <a:cxn ang="0">
                  <a:pos x="T4" y="T5"/>
                </a:cxn>
                <a:cxn ang="0">
                  <a:pos x="T6" y="T7"/>
                </a:cxn>
                <a:cxn ang="0">
                  <a:pos x="T8" y="T9"/>
                </a:cxn>
              </a:cxnLst>
              <a:rect l="0" t="0" r="r" b="b"/>
              <a:pathLst>
                <a:path w="317" h="311">
                  <a:moveTo>
                    <a:pt x="0" y="0"/>
                  </a:moveTo>
                  <a:lnTo>
                    <a:pt x="316" y="0"/>
                  </a:lnTo>
                  <a:lnTo>
                    <a:pt x="316" y="310"/>
                  </a:lnTo>
                  <a:lnTo>
                    <a:pt x="0" y="310"/>
                  </a:lnTo>
                  <a:lnTo>
                    <a:pt x="0" y="0"/>
                  </a:lnTo>
                </a:path>
              </a:pathLst>
            </a:custGeom>
            <a:blipFill dpi="0" rotWithShape="0">
              <a:blip r:embed="rId8"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19" name="Freeform 458"/>
            <p:cNvSpPr>
              <a:spLocks noChangeArrowheads="1"/>
            </p:cNvSpPr>
            <p:nvPr/>
          </p:nvSpPr>
          <p:spPr bwMode="auto">
            <a:xfrm>
              <a:off x="19178926" y="10383608"/>
              <a:ext cx="228585" cy="111118"/>
            </a:xfrm>
            <a:custGeom>
              <a:avLst/>
              <a:gdLst>
                <a:gd name="T0" fmla="*/ 0 w 640"/>
                <a:gd name="T1" fmla="*/ 0 h 311"/>
                <a:gd name="T2" fmla="*/ 639 w 640"/>
                <a:gd name="T3" fmla="*/ 0 h 311"/>
                <a:gd name="T4" fmla="*/ 639 w 640"/>
                <a:gd name="T5" fmla="*/ 310 h 311"/>
                <a:gd name="T6" fmla="*/ 0 w 640"/>
                <a:gd name="T7" fmla="*/ 310 h 311"/>
                <a:gd name="T8" fmla="*/ 0 w 640"/>
                <a:gd name="T9" fmla="*/ 0 h 311"/>
              </a:gdLst>
              <a:ahLst/>
              <a:cxnLst>
                <a:cxn ang="0">
                  <a:pos x="T0" y="T1"/>
                </a:cxn>
                <a:cxn ang="0">
                  <a:pos x="T2" y="T3"/>
                </a:cxn>
                <a:cxn ang="0">
                  <a:pos x="T4" y="T5"/>
                </a:cxn>
                <a:cxn ang="0">
                  <a:pos x="T6" y="T7"/>
                </a:cxn>
                <a:cxn ang="0">
                  <a:pos x="T8" y="T9"/>
                </a:cxn>
              </a:cxnLst>
              <a:rect l="0" t="0" r="r" b="b"/>
              <a:pathLst>
                <a:path w="640" h="311">
                  <a:moveTo>
                    <a:pt x="0" y="0"/>
                  </a:moveTo>
                  <a:lnTo>
                    <a:pt x="639" y="0"/>
                  </a:lnTo>
                  <a:lnTo>
                    <a:pt x="639" y="310"/>
                  </a:lnTo>
                  <a:lnTo>
                    <a:pt x="0" y="310"/>
                  </a:lnTo>
                  <a:lnTo>
                    <a:pt x="0" y="0"/>
                  </a:lnTo>
                </a:path>
              </a:pathLst>
            </a:custGeom>
            <a:blipFill dpi="0" rotWithShape="0">
              <a:blip r:embed="rId9"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grpSp>
      <p:sp>
        <p:nvSpPr>
          <p:cNvPr id="20" name="TextBox 46"/>
          <p:cNvSpPr txBox="1"/>
          <p:nvPr/>
        </p:nvSpPr>
        <p:spPr>
          <a:xfrm>
            <a:off x="7944120" y="4281190"/>
            <a:ext cx="1249680" cy="306705"/>
          </a:xfrm>
          <a:prstGeom prst="rect">
            <a:avLst/>
          </a:prstGeom>
          <a:noFill/>
        </p:spPr>
        <p:txBody>
          <a:bodyPr wrap="none" rtlCol="0" anchor="ctr" anchorCtr="0">
            <a:spAutoFit/>
          </a:bodyPr>
          <a:lstStyle/>
          <a:p>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21" name="Subtitle 2"/>
          <p:cNvSpPr txBox="1"/>
          <p:nvPr/>
        </p:nvSpPr>
        <p:spPr>
          <a:xfrm>
            <a:off x="7891126" y="4505174"/>
            <a:ext cx="3063839"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22" name="TextBox 51"/>
          <p:cNvSpPr txBox="1"/>
          <p:nvPr/>
        </p:nvSpPr>
        <p:spPr>
          <a:xfrm>
            <a:off x="7944120" y="2308450"/>
            <a:ext cx="1249680" cy="306705"/>
          </a:xfrm>
          <a:prstGeom prst="rect">
            <a:avLst/>
          </a:prstGeom>
          <a:noFill/>
        </p:spPr>
        <p:txBody>
          <a:bodyPr wrap="none" rtlCol="0" anchor="ctr" anchorCtr="0">
            <a:spAutoFit/>
          </a:bodyPr>
          <a:lstStyle/>
          <a:p>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23" name="Shape 2588"/>
          <p:cNvSpPr/>
          <p:nvPr/>
        </p:nvSpPr>
        <p:spPr>
          <a:xfrm>
            <a:off x="8001095" y="1667292"/>
            <a:ext cx="400074" cy="36371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24" name="Subtitle 2"/>
          <p:cNvSpPr txBox="1"/>
          <p:nvPr/>
        </p:nvSpPr>
        <p:spPr>
          <a:xfrm>
            <a:off x="7891126" y="2532434"/>
            <a:ext cx="3063839"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25" name="Shape 2618"/>
          <p:cNvSpPr/>
          <p:nvPr/>
        </p:nvSpPr>
        <p:spPr>
          <a:xfrm>
            <a:off x="8001128" y="3634221"/>
            <a:ext cx="400035" cy="400093"/>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accent1"/>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pic>
        <p:nvPicPr>
          <p:cNvPr id="26" name="Picture Placeholder 2"/>
          <p:cNvPicPr>
            <a:picLocks noChangeAspect="1"/>
          </p:cNvPicPr>
          <p:nvPr/>
        </p:nvPicPr>
        <p:blipFill>
          <a:blip r:embed="rId10" cstate="email"/>
          <a:srcRect l="33399" r="33399"/>
          <a:stretch>
            <a:fillRect/>
          </a:stretch>
        </p:blipFill>
        <p:spPr>
          <a:xfrm>
            <a:off x="5080218" y="1757569"/>
            <a:ext cx="1872869" cy="3173293"/>
          </a:xfrm>
          <a:prstGeom prst="rect">
            <a:avLst/>
          </a:prstGeom>
        </p:spPr>
      </p:pic>
      <p:sp>
        <p:nvSpPr>
          <p:cNvPr id="27"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703">
        <p14:ferris dir="l"/>
      </p:transition>
    </mc:Choice>
    <mc:Fallback>
      <p:transition spd="slow" advTm="17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7"/>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TextBox 140"/>
          <p:cNvSpPr txBox="1"/>
          <p:nvPr/>
        </p:nvSpPr>
        <p:spPr>
          <a:xfrm>
            <a:off x="10013358" y="399172"/>
            <a:ext cx="1435458" cy="719428"/>
          </a:xfrm>
          <a:prstGeom prst="rect">
            <a:avLst/>
          </a:prstGeom>
          <a:noFill/>
        </p:spPr>
        <p:txBody>
          <a:bodyPr wrap="none" rtlCol="0">
            <a:spAutoFit/>
          </a:bodyPr>
          <a:lstStyle/>
          <a:p>
            <a:r>
              <a:rPr lang="en-US" altLang="zh-CN" sz="4075" b="1" dirty="0">
                <a:solidFill>
                  <a:schemeClr val="tx1">
                    <a:lumMod val="85000"/>
                    <a:lumOff val="15000"/>
                  </a:schemeClr>
                </a:solidFill>
                <a:ea typeface="微软雅黑" panose="020B0503020204020204" charset="-122"/>
              </a:rPr>
              <a:t>LOGO</a:t>
            </a:r>
            <a:endParaRPr lang="zh-CN" altLang="en-US" sz="4075" b="1" dirty="0">
              <a:solidFill>
                <a:schemeClr val="tx1">
                  <a:lumMod val="85000"/>
                  <a:lumOff val="15000"/>
                </a:schemeClr>
              </a:solidFill>
              <a:ea typeface="微软雅黑" panose="020B0503020204020204" charset="-122"/>
            </a:endParaRPr>
          </a:p>
        </p:txBody>
      </p:sp>
      <p:sp>
        <p:nvSpPr>
          <p:cNvPr id="142" name="文本框 75"/>
          <p:cNvSpPr txBox="1">
            <a:spLocks noChangeArrowheads="1"/>
          </p:cNvSpPr>
          <p:nvPr/>
        </p:nvSpPr>
        <p:spPr bwMode="auto">
          <a:xfrm>
            <a:off x="2627263" y="2052117"/>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5860" dirty="0">
                <a:solidFill>
                  <a:schemeClr val="bg1"/>
                </a:solidFill>
                <a:latin typeface="方正细黑一简体" panose="03000509000000000000" pitchFamily="65" charset="-122"/>
                <a:ea typeface="方正细黑一简体" panose="03000509000000000000" pitchFamily="65" charset="-122"/>
              </a:rPr>
              <a:t>1</a:t>
            </a:r>
            <a:r>
              <a:rPr lang="en-US" altLang="zh-CN" sz="5860" dirty="0">
                <a:latin typeface="方正细黑一简体" panose="03000509000000000000" pitchFamily="65" charset="-122"/>
                <a:ea typeface="方正细黑一简体" panose="03000509000000000000" pitchFamily="65" charset="-122"/>
              </a:rPr>
              <a:t> </a:t>
            </a:r>
            <a:r>
              <a:rPr lang="zh-CN" altLang="en-US" sz="5860" dirty="0">
                <a:latin typeface="方正细黑一简体" panose="03000509000000000000" pitchFamily="65" charset="-122"/>
                <a:ea typeface="方正细黑一简体" panose="03000509000000000000" pitchFamily="65" charset="-122"/>
              </a:rPr>
              <a:t>单击添加标题</a:t>
            </a:r>
            <a:endParaRPr lang="zh-CN" altLang="en-US" sz="5860" dirty="0">
              <a:latin typeface="方正细黑一简体" panose="03000509000000000000" pitchFamily="65" charset="-122"/>
              <a:ea typeface="方正细黑一简体" panose="03000509000000000000" pitchFamily="65" charset="-122"/>
            </a:endParaRPr>
          </a:p>
        </p:txBody>
      </p:sp>
      <p:sp>
        <p:nvSpPr>
          <p:cNvPr id="8" name="文本框 75"/>
          <p:cNvSpPr txBox="1">
            <a:spLocks noChangeArrowheads="1"/>
          </p:cNvSpPr>
          <p:nvPr/>
        </p:nvSpPr>
        <p:spPr bwMode="auto">
          <a:xfrm>
            <a:off x="-1333177" y="2924164"/>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solidFill>
                  <a:schemeClr val="bg1"/>
                </a:solidFill>
                <a:latin typeface="方正细黑一简体" panose="03000509000000000000" pitchFamily="65" charset="-122"/>
                <a:ea typeface="方正细黑一简体" panose="03000509000000000000" pitchFamily="65" charset="-122"/>
              </a:rPr>
              <a:t>单击添加标题 </a:t>
            </a:r>
            <a:r>
              <a:rPr lang="en-US" altLang="zh-CN" sz="5860" dirty="0">
                <a:latin typeface="方正细黑一简体" panose="03000509000000000000" pitchFamily="65" charset="-122"/>
                <a:ea typeface="方正细黑一简体" panose="03000509000000000000" pitchFamily="65" charset="-122"/>
              </a:rPr>
              <a:t>2</a:t>
            </a:r>
            <a:endParaRPr lang="zh-CN" altLang="en-US" sz="5860" dirty="0">
              <a:latin typeface="方正细黑一简体" panose="03000509000000000000" pitchFamily="65" charset="-122"/>
              <a:ea typeface="方正细黑一简体" panose="03000509000000000000" pitchFamily="65" charset="-122"/>
            </a:endParaRPr>
          </a:p>
        </p:txBody>
      </p:sp>
      <p:sp>
        <p:nvSpPr>
          <p:cNvPr id="9" name="文本框 75"/>
          <p:cNvSpPr txBox="1">
            <a:spLocks noChangeArrowheads="1"/>
          </p:cNvSpPr>
          <p:nvPr/>
        </p:nvSpPr>
        <p:spPr bwMode="auto">
          <a:xfrm>
            <a:off x="2627263" y="3924325"/>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5860" dirty="0">
                <a:solidFill>
                  <a:schemeClr val="bg1"/>
                </a:solidFill>
                <a:latin typeface="方正细黑一简体" panose="03000509000000000000" pitchFamily="65" charset="-122"/>
                <a:ea typeface="方正细黑一简体" panose="03000509000000000000" pitchFamily="65" charset="-122"/>
              </a:rPr>
              <a:t>3</a:t>
            </a:r>
            <a:r>
              <a:rPr lang="en-US" altLang="zh-CN" sz="5860" dirty="0">
                <a:latin typeface="方正细黑一简体" panose="03000509000000000000" pitchFamily="65" charset="-122"/>
                <a:ea typeface="方正细黑一简体" panose="03000509000000000000" pitchFamily="65" charset="-122"/>
              </a:rPr>
              <a:t> </a:t>
            </a:r>
            <a:r>
              <a:rPr lang="zh-CN" altLang="en-US" sz="5860" dirty="0">
                <a:latin typeface="方正细黑一简体" panose="03000509000000000000" pitchFamily="65" charset="-122"/>
                <a:ea typeface="方正细黑一简体" panose="03000509000000000000" pitchFamily="65" charset="-122"/>
              </a:rPr>
              <a:t>单击添加标题</a:t>
            </a:r>
            <a:endParaRPr lang="zh-CN" altLang="en-US" sz="5860" dirty="0">
              <a:latin typeface="方正细黑一简体" panose="03000509000000000000" pitchFamily="65" charset="-122"/>
              <a:ea typeface="方正细黑一简体" panose="03000509000000000000" pitchFamily="65" charset="-122"/>
            </a:endParaRPr>
          </a:p>
        </p:txBody>
      </p:sp>
      <p:sp>
        <p:nvSpPr>
          <p:cNvPr id="10" name="文本框 75"/>
          <p:cNvSpPr txBox="1">
            <a:spLocks noChangeArrowheads="1"/>
          </p:cNvSpPr>
          <p:nvPr/>
        </p:nvSpPr>
        <p:spPr bwMode="auto">
          <a:xfrm>
            <a:off x="-1333177" y="4796372"/>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solidFill>
                  <a:schemeClr val="bg1"/>
                </a:solidFill>
                <a:latin typeface="方正细黑一简体" panose="03000509000000000000" pitchFamily="65" charset="-122"/>
                <a:ea typeface="方正细黑一简体" panose="03000509000000000000" pitchFamily="65" charset="-122"/>
              </a:rPr>
              <a:t>单击添加标题 </a:t>
            </a:r>
            <a:r>
              <a:rPr lang="en-US" altLang="zh-CN" sz="5860" dirty="0">
                <a:latin typeface="方正细黑一简体" panose="03000509000000000000" pitchFamily="65" charset="-122"/>
                <a:ea typeface="方正细黑一简体" panose="03000509000000000000" pitchFamily="65" charset="-122"/>
              </a:rPr>
              <a:t>4</a:t>
            </a:r>
            <a:endParaRPr lang="zh-CN" altLang="en-US" sz="5860" dirty="0">
              <a:latin typeface="方正细黑一简体" panose="03000509000000000000" pitchFamily="65" charset="-122"/>
              <a:ea typeface="方正细黑一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8964">
        <p14:conveyor dir="l"/>
      </p:transition>
    </mc:Choice>
    <mc:Fallback>
      <p:transition spd="slow" advTm="89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2549"/>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par>
                          <p:cTn id="24" fill="hold">
                            <p:stCondLst>
                              <p:cond delay="4599"/>
                            </p:stCondLst>
                            <p:childTnLst>
                              <p:par>
                                <p:cTn id="25" presetID="56" presetClass="entr" presetSubtype="0" fill="hold" grpId="0" nodeType="afterEffect">
                                  <p:stCondLst>
                                    <p:cond delay="0"/>
                                  </p:stCondLst>
                                  <p:iterate type="lt">
                                    <p:tmPct val="15000"/>
                                  </p:iterate>
                                  <p:childTnLst>
                                    <p:set>
                                      <p:cBhvr>
                                        <p:cTn id="26" dur="1" fill="hold">
                                          <p:stCondLst>
                                            <p:cond delay="0"/>
                                          </p:stCondLst>
                                        </p:cTn>
                                        <p:tgtEl>
                                          <p:spTgt spid="9"/>
                                        </p:tgtEl>
                                        <p:attrNameLst>
                                          <p:attrName>style.visibility</p:attrName>
                                        </p:attrNameLst>
                                      </p:cBhvr>
                                      <p:to>
                                        <p:strVal val="visible"/>
                                      </p:to>
                                    </p:set>
                                    <p:anim by="(-#ppt_w*2)" calcmode="lin" valueType="num">
                                      <p:cBhvr rctx="PPT">
                                        <p:cTn id="27" dur="500" autoRev="1" fill="hold">
                                          <p:stCondLst>
                                            <p:cond delay="0"/>
                                          </p:stCondLst>
                                        </p:cTn>
                                        <p:tgtEl>
                                          <p:spTgt spid="9"/>
                                        </p:tgtEl>
                                        <p:attrNameLst>
                                          <p:attrName>ppt_w</p:attrName>
                                        </p:attrNameLst>
                                      </p:cBhvr>
                                    </p:anim>
                                    <p:anim by="(#ppt_w*0.50)" calcmode="lin" valueType="num">
                                      <p:cBhvr>
                                        <p:cTn id="28" dur="500" decel="50000" autoRev="1" fill="hold">
                                          <p:stCondLst>
                                            <p:cond delay="0"/>
                                          </p:stCondLst>
                                        </p:cTn>
                                        <p:tgtEl>
                                          <p:spTgt spid="9"/>
                                        </p:tgtEl>
                                        <p:attrNameLst>
                                          <p:attrName>ppt_x</p:attrName>
                                        </p:attrNameLst>
                                      </p:cBhvr>
                                    </p:anim>
                                    <p:anim from="(-#ppt_h/2)" to="(#ppt_y)" calcmode="lin" valueType="num">
                                      <p:cBhvr>
                                        <p:cTn id="29" dur="1000" fill="hold">
                                          <p:stCondLst>
                                            <p:cond delay="0"/>
                                          </p:stCondLst>
                                        </p:cTn>
                                        <p:tgtEl>
                                          <p:spTgt spid="9"/>
                                        </p:tgtEl>
                                        <p:attrNameLst>
                                          <p:attrName>ppt_y</p:attrName>
                                        </p:attrNameLst>
                                      </p:cBhvr>
                                    </p:anim>
                                    <p:animRot by="21600000">
                                      <p:cBhvr>
                                        <p:cTn id="30" dur="1000" fill="hold">
                                          <p:stCondLst>
                                            <p:cond delay="0"/>
                                          </p:stCondLst>
                                        </p:cTn>
                                        <p:tgtEl>
                                          <p:spTgt spid="9"/>
                                        </p:tgtEl>
                                        <p:attrNameLst>
                                          <p:attrName>r</p:attrName>
                                        </p:attrNameLst>
                                      </p:cBhvr>
                                    </p:animRot>
                                  </p:childTnLst>
                                </p:cTn>
                              </p:par>
                            </p:childTnLst>
                          </p:cTn>
                        </p:par>
                        <p:par>
                          <p:cTn id="31" fill="hold">
                            <p:stCondLst>
                              <p:cond delay="6649"/>
                            </p:stCondLst>
                            <p:childTnLst>
                              <p:par>
                                <p:cTn id="32" presetID="56" presetClass="entr" presetSubtype="0" fill="hold" grpId="0" nodeType="afterEffect">
                                  <p:stCondLst>
                                    <p:cond delay="0"/>
                                  </p:stCondLst>
                                  <p:iterate type="lt">
                                    <p:tmPct val="15000"/>
                                  </p:iterate>
                                  <p:childTnLst>
                                    <p:set>
                                      <p:cBhvr>
                                        <p:cTn id="33" dur="1" fill="hold">
                                          <p:stCondLst>
                                            <p:cond delay="0"/>
                                          </p:stCondLst>
                                        </p:cTn>
                                        <p:tgtEl>
                                          <p:spTgt spid="10"/>
                                        </p:tgtEl>
                                        <p:attrNameLst>
                                          <p:attrName>style.visibility</p:attrName>
                                        </p:attrNameLst>
                                      </p:cBhvr>
                                      <p:to>
                                        <p:strVal val="visible"/>
                                      </p:to>
                                    </p:set>
                                    <p:anim by="(-#ppt_w*2)" calcmode="lin" valueType="num">
                                      <p:cBhvr rctx="PPT">
                                        <p:cTn id="34" dur="500" autoRev="1" fill="hold">
                                          <p:stCondLst>
                                            <p:cond delay="0"/>
                                          </p:stCondLst>
                                        </p:cTn>
                                        <p:tgtEl>
                                          <p:spTgt spid="10"/>
                                        </p:tgtEl>
                                        <p:attrNameLst>
                                          <p:attrName>ppt_w</p:attrName>
                                        </p:attrNameLst>
                                      </p:cBhvr>
                                    </p:anim>
                                    <p:anim by="(#ppt_w*0.50)" calcmode="lin" valueType="num">
                                      <p:cBhvr>
                                        <p:cTn id="35" dur="500" decel="50000" autoRev="1" fill="hold">
                                          <p:stCondLst>
                                            <p:cond delay="0"/>
                                          </p:stCondLst>
                                        </p:cTn>
                                        <p:tgtEl>
                                          <p:spTgt spid="10"/>
                                        </p:tgtEl>
                                        <p:attrNameLst>
                                          <p:attrName>ppt_x</p:attrName>
                                        </p:attrNameLst>
                                      </p:cBhvr>
                                    </p:anim>
                                    <p:anim from="(-#ppt_h/2)" to="(#ppt_y)" calcmode="lin" valueType="num">
                                      <p:cBhvr>
                                        <p:cTn id="36" dur="1000" fill="hold">
                                          <p:stCondLst>
                                            <p:cond delay="0"/>
                                          </p:stCondLst>
                                        </p:cTn>
                                        <p:tgtEl>
                                          <p:spTgt spid="10"/>
                                        </p:tgtEl>
                                        <p:attrNameLst>
                                          <p:attrName>ppt_y</p:attrName>
                                        </p:attrNameLst>
                                      </p:cBhvr>
                                    </p:anim>
                                    <p:animRot by="21600000">
                                      <p:cBhvr>
                                        <p:cTn id="37"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TextBox 140"/>
          <p:cNvSpPr txBox="1"/>
          <p:nvPr/>
        </p:nvSpPr>
        <p:spPr>
          <a:xfrm>
            <a:off x="10013358" y="399172"/>
            <a:ext cx="1435458" cy="719428"/>
          </a:xfrm>
          <a:prstGeom prst="rect">
            <a:avLst/>
          </a:prstGeom>
          <a:noFill/>
        </p:spPr>
        <p:txBody>
          <a:bodyPr wrap="none" rtlCol="0">
            <a:spAutoFit/>
          </a:bodyPr>
          <a:lstStyle/>
          <a:p>
            <a:r>
              <a:rPr lang="en-US" altLang="zh-CN" sz="4075" b="1" dirty="0">
                <a:solidFill>
                  <a:schemeClr val="tx1">
                    <a:lumMod val="85000"/>
                    <a:lumOff val="15000"/>
                  </a:schemeClr>
                </a:solidFill>
                <a:ea typeface="微软雅黑" panose="020B0503020204020204" charset="-122"/>
              </a:rPr>
              <a:t>LOGO</a:t>
            </a:r>
            <a:endParaRPr lang="zh-CN" altLang="en-US" sz="4075" b="1" dirty="0">
              <a:solidFill>
                <a:schemeClr val="tx1">
                  <a:lumMod val="85000"/>
                  <a:lumOff val="15000"/>
                </a:schemeClr>
              </a:solidFill>
              <a:ea typeface="微软雅黑" panose="020B0503020204020204" charset="-122"/>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23900" dirty="0">
                <a:solidFill>
                  <a:schemeClr val="bg1"/>
                </a:solidFill>
                <a:latin typeface="方正细黑一简体" panose="03000509000000000000" pitchFamily="65" charset="-122"/>
                <a:ea typeface="方正细黑一简体" panose="03000509000000000000" pitchFamily="65" charset="-122"/>
              </a:rPr>
              <a:t>4</a:t>
            </a:r>
            <a:endParaRPr lang="zh-CN" altLang="en-US" sz="5860" dirty="0">
              <a:latin typeface="方正细黑一简体" panose="03000509000000000000" pitchFamily="65" charset="-122"/>
              <a:ea typeface="方正细黑一简体" panose="03000509000000000000" pitchFamily="65" charset="-122"/>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latin typeface="方正细黑一简体" panose="03000509000000000000" pitchFamily="65" charset="-122"/>
                <a:ea typeface="方正细黑一简体" panose="03000509000000000000" pitchFamily="65" charset="-122"/>
              </a:rPr>
              <a:t>单击添加标题</a:t>
            </a:r>
            <a:endParaRPr lang="zh-CN" altLang="en-US" sz="5860" dirty="0">
              <a:latin typeface="方正细黑一简体" panose="03000509000000000000" pitchFamily="65" charset="-122"/>
              <a:ea typeface="方正细黑一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4897">
        <p14:vortex dir="r"/>
      </p:transition>
    </mc:Choice>
    <mc:Fallback>
      <p:transition spd="slow" advTm="48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hape 1203"/>
          <p:cNvSpPr/>
          <p:nvPr/>
        </p:nvSpPr>
        <p:spPr>
          <a:xfrm rot="-5400000">
            <a:off x="1238672" y="2255892"/>
            <a:ext cx="1782354" cy="1595090"/>
          </a:xfrm>
          <a:prstGeom prst="hexagon">
            <a:avLst>
              <a:gd name="adj" fmla="val 25000"/>
              <a:gd name="vf" fmla="val 115470"/>
            </a:avLst>
          </a:prstGeom>
          <a:noFill/>
          <a:ln w="12700" cap="flat" cmpd="sng">
            <a:solidFill>
              <a:schemeClr val="dk2"/>
            </a:solidFill>
            <a:prstDash val="solid"/>
            <a:miter/>
            <a:headEnd type="none" w="med" len="med"/>
            <a:tailEnd type="none" w="med" len="med"/>
          </a:ln>
        </p:spPr>
        <p:txBody>
          <a:bodyPr lIns="44552" tIns="22270" rIns="44552" bIns="22270" anchor="ctr" anchorCtr="0">
            <a:noAutofit/>
          </a:bodyPr>
          <a:lstStyle/>
          <a:p>
            <a:pPr algn="ctr"/>
            <a:endParaRPr sz="1755">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9" name="Shape 1204"/>
          <p:cNvSpPr/>
          <p:nvPr/>
        </p:nvSpPr>
        <p:spPr>
          <a:xfrm rot="-5400000">
            <a:off x="3150648" y="2255892"/>
            <a:ext cx="1782354" cy="1595090"/>
          </a:xfrm>
          <a:prstGeom prst="hexagon">
            <a:avLst>
              <a:gd name="adj" fmla="val 25000"/>
              <a:gd name="vf" fmla="val 115470"/>
            </a:avLst>
          </a:prstGeom>
          <a:solidFill>
            <a:srgbClr val="000000"/>
          </a:solidFill>
          <a:ln>
            <a:noFill/>
          </a:ln>
        </p:spPr>
        <p:txBody>
          <a:bodyPr lIns="44552" tIns="22270" rIns="44552" bIns="22270" anchor="ctr" anchorCtr="0">
            <a:noAutofit/>
          </a:bodyPr>
          <a:lstStyle/>
          <a:p>
            <a:pPr algn="ctr"/>
            <a:endParaRPr sz="1755">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10" name="Shape 1205"/>
          <p:cNvSpPr/>
          <p:nvPr/>
        </p:nvSpPr>
        <p:spPr>
          <a:xfrm rot="-5400000">
            <a:off x="5062624" y="2255892"/>
            <a:ext cx="1782354" cy="1595090"/>
          </a:xfrm>
          <a:prstGeom prst="hexagon">
            <a:avLst>
              <a:gd name="adj" fmla="val 25000"/>
              <a:gd name="vf" fmla="val 115470"/>
            </a:avLst>
          </a:prstGeom>
          <a:noFill/>
          <a:ln w="12700" cap="flat" cmpd="sng">
            <a:solidFill>
              <a:schemeClr val="dk2"/>
            </a:solidFill>
            <a:prstDash val="solid"/>
            <a:miter/>
            <a:headEnd type="none" w="med" len="med"/>
            <a:tailEnd type="none" w="med" len="med"/>
          </a:ln>
        </p:spPr>
        <p:txBody>
          <a:bodyPr lIns="44552" tIns="22270" rIns="44552" bIns="22270" anchor="ctr" anchorCtr="0">
            <a:noAutofit/>
          </a:bodyPr>
          <a:lstStyle/>
          <a:p>
            <a:pPr algn="ctr"/>
            <a:endParaRPr sz="1755">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11" name="Shape 1206"/>
          <p:cNvSpPr/>
          <p:nvPr/>
        </p:nvSpPr>
        <p:spPr>
          <a:xfrm rot="-5400000">
            <a:off x="6974599" y="2255892"/>
            <a:ext cx="1782354" cy="1595090"/>
          </a:xfrm>
          <a:prstGeom prst="hexagon">
            <a:avLst>
              <a:gd name="adj" fmla="val 25000"/>
              <a:gd name="vf" fmla="val 115470"/>
            </a:avLst>
          </a:prstGeom>
          <a:solidFill>
            <a:srgbClr val="000000"/>
          </a:solidFill>
          <a:ln>
            <a:noFill/>
          </a:ln>
        </p:spPr>
        <p:txBody>
          <a:bodyPr lIns="44552" tIns="22270" rIns="44552" bIns="22270" anchor="ctr" anchorCtr="0">
            <a:noAutofit/>
          </a:bodyPr>
          <a:lstStyle/>
          <a:p>
            <a:pPr algn="ctr"/>
            <a:endParaRPr sz="1755">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12" name="Shape 1207"/>
          <p:cNvSpPr/>
          <p:nvPr/>
        </p:nvSpPr>
        <p:spPr>
          <a:xfrm rot="-5400000">
            <a:off x="8886575" y="2255892"/>
            <a:ext cx="1782354" cy="1595090"/>
          </a:xfrm>
          <a:prstGeom prst="hexagon">
            <a:avLst>
              <a:gd name="adj" fmla="val 25000"/>
              <a:gd name="vf" fmla="val 115470"/>
            </a:avLst>
          </a:prstGeom>
          <a:noFill/>
          <a:ln w="12700" cap="flat" cmpd="sng">
            <a:solidFill>
              <a:schemeClr val="dk2"/>
            </a:solidFill>
            <a:prstDash val="solid"/>
            <a:miter/>
            <a:headEnd type="none" w="med" len="med"/>
            <a:tailEnd type="none" w="med" len="med"/>
          </a:ln>
        </p:spPr>
        <p:txBody>
          <a:bodyPr lIns="44552" tIns="22270" rIns="44552" bIns="22270" anchor="ctr" anchorCtr="0">
            <a:noAutofit/>
          </a:bodyPr>
          <a:lstStyle/>
          <a:p>
            <a:pPr algn="ctr"/>
            <a:endParaRPr sz="1755">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13" name="Shape 1211"/>
          <p:cNvSpPr txBox="1"/>
          <p:nvPr/>
        </p:nvSpPr>
        <p:spPr>
          <a:xfrm>
            <a:off x="1631359" y="4232851"/>
            <a:ext cx="1355943" cy="195530"/>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14" name="Shape 1212"/>
          <p:cNvSpPr txBox="1"/>
          <p:nvPr/>
        </p:nvSpPr>
        <p:spPr>
          <a:xfrm>
            <a:off x="1239086" y="4595651"/>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15" name="Shape 1213"/>
          <p:cNvSpPr txBox="1"/>
          <p:nvPr/>
        </p:nvSpPr>
        <p:spPr>
          <a:xfrm>
            <a:off x="3549853" y="4232851"/>
            <a:ext cx="1011740" cy="224970"/>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16" name="Shape 1214"/>
          <p:cNvSpPr txBox="1"/>
          <p:nvPr/>
        </p:nvSpPr>
        <p:spPr>
          <a:xfrm>
            <a:off x="3166954" y="4595651"/>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17" name="Shape 1215"/>
          <p:cNvSpPr txBox="1"/>
          <p:nvPr/>
        </p:nvSpPr>
        <p:spPr>
          <a:xfrm>
            <a:off x="5384765" y="4232851"/>
            <a:ext cx="1197652" cy="224970"/>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18" name="Shape 1216"/>
          <p:cNvSpPr txBox="1"/>
          <p:nvPr/>
        </p:nvSpPr>
        <p:spPr>
          <a:xfrm>
            <a:off x="5094821" y="4595651"/>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19" name="Shape 1217"/>
          <p:cNvSpPr txBox="1"/>
          <p:nvPr/>
        </p:nvSpPr>
        <p:spPr>
          <a:xfrm>
            <a:off x="7360280" y="4232851"/>
            <a:ext cx="1102353" cy="224970"/>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20" name="Shape 1218"/>
          <p:cNvSpPr txBox="1"/>
          <p:nvPr/>
        </p:nvSpPr>
        <p:spPr>
          <a:xfrm>
            <a:off x="7022688" y="4595651"/>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21" name="Shape 1219"/>
          <p:cNvSpPr txBox="1"/>
          <p:nvPr/>
        </p:nvSpPr>
        <p:spPr>
          <a:xfrm>
            <a:off x="9340093" y="4232851"/>
            <a:ext cx="1352065" cy="51514"/>
          </a:xfrm>
          <a:prstGeom prst="rect">
            <a:avLst/>
          </a:prstGeom>
          <a:noFill/>
          <a:ln>
            <a:noFill/>
          </a:ln>
        </p:spPr>
        <p:txBody>
          <a:bodyPr lIns="44552" tIns="22270" rIns="44552" bIns="22270" anchor="t" anchorCtr="0">
            <a:noAutofit/>
          </a:bodyPr>
          <a:lstStyle/>
          <a:p>
            <a:pPr algn="ctr">
              <a:buSzPct val="25000"/>
            </a:pPr>
            <a:r>
              <a:rPr lang="zh-CN" altLang="en-US" sz="1200" dirty="0">
                <a:latin typeface="方正细黑一简体" panose="03000509000000000000" pitchFamily="65" charset="-122"/>
                <a:ea typeface="方正细黑一简体" panose="03000509000000000000" pitchFamily="65" charset="-122"/>
              </a:rPr>
              <a:t>单击添加标题</a:t>
            </a:r>
            <a:endParaRPr lang="en-US" sz="117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22" name="Shape 1220"/>
          <p:cNvSpPr txBox="1"/>
          <p:nvPr/>
        </p:nvSpPr>
        <p:spPr>
          <a:xfrm>
            <a:off x="8950555" y="4595651"/>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07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23" name="Shape 1221"/>
          <p:cNvSpPr/>
          <p:nvPr/>
        </p:nvSpPr>
        <p:spPr>
          <a:xfrm>
            <a:off x="1922850" y="2820232"/>
            <a:ext cx="450412" cy="450412"/>
          </a:xfrm>
          <a:custGeom>
            <a:avLst/>
            <a:gdLst/>
            <a:ahLst/>
            <a:cxnLst/>
            <a:rect l="0" t="0" r="0" b="0"/>
            <a:pathLst>
              <a:path w="120000" h="120000" extrusionOk="0">
                <a:moveTo>
                  <a:pt x="114544" y="98183"/>
                </a:moveTo>
                <a:cubicBezTo>
                  <a:pt x="114544" y="101194"/>
                  <a:pt x="112100" y="103638"/>
                  <a:pt x="109088" y="103638"/>
                </a:cubicBezTo>
                <a:lnTo>
                  <a:pt x="10911" y="103638"/>
                </a:lnTo>
                <a:cubicBezTo>
                  <a:pt x="7900" y="103638"/>
                  <a:pt x="5455" y="101194"/>
                  <a:pt x="5455" y="98183"/>
                </a:cubicBezTo>
                <a:lnTo>
                  <a:pt x="5455" y="32727"/>
                </a:lnTo>
                <a:cubicBezTo>
                  <a:pt x="5455" y="29716"/>
                  <a:pt x="7900" y="27272"/>
                  <a:pt x="10911" y="27272"/>
                </a:cubicBezTo>
                <a:lnTo>
                  <a:pt x="109088" y="27272"/>
                </a:lnTo>
                <a:cubicBezTo>
                  <a:pt x="112100" y="27272"/>
                  <a:pt x="114544" y="29716"/>
                  <a:pt x="114544" y="32727"/>
                </a:cubicBezTo>
                <a:cubicBezTo>
                  <a:pt x="114544" y="32727"/>
                  <a:pt x="114544" y="98183"/>
                  <a:pt x="114544" y="98183"/>
                </a:cubicBezTo>
                <a:close/>
                <a:moveTo>
                  <a:pt x="109088" y="21816"/>
                </a:moveTo>
                <a:lnTo>
                  <a:pt x="69311" y="21816"/>
                </a:lnTo>
                <a:lnTo>
                  <a:pt x="80422" y="10705"/>
                </a:lnTo>
                <a:cubicBezTo>
                  <a:pt x="80872" y="10827"/>
                  <a:pt x="81333" y="10911"/>
                  <a:pt x="81816" y="10911"/>
                </a:cubicBezTo>
                <a:cubicBezTo>
                  <a:pt x="84827" y="10911"/>
                  <a:pt x="87272" y="8466"/>
                  <a:pt x="87272" y="5455"/>
                </a:cubicBezTo>
                <a:cubicBezTo>
                  <a:pt x="87272" y="2444"/>
                  <a:pt x="84827" y="0"/>
                  <a:pt x="81816" y="0"/>
                </a:cubicBezTo>
                <a:cubicBezTo>
                  <a:pt x="78805" y="0"/>
                  <a:pt x="76361" y="2444"/>
                  <a:pt x="76361" y="5455"/>
                </a:cubicBezTo>
                <a:cubicBezTo>
                  <a:pt x="76361" y="5938"/>
                  <a:pt x="76450" y="6405"/>
                  <a:pt x="76566" y="6850"/>
                </a:cubicBezTo>
                <a:lnTo>
                  <a:pt x="61600" y="21816"/>
                </a:lnTo>
                <a:lnTo>
                  <a:pt x="58405" y="21816"/>
                </a:lnTo>
                <a:lnTo>
                  <a:pt x="43433" y="6850"/>
                </a:lnTo>
                <a:cubicBezTo>
                  <a:pt x="43550" y="6405"/>
                  <a:pt x="43638" y="5938"/>
                  <a:pt x="43638" y="5455"/>
                </a:cubicBezTo>
                <a:cubicBezTo>
                  <a:pt x="43638" y="2444"/>
                  <a:pt x="41194" y="0"/>
                  <a:pt x="38183" y="0"/>
                </a:cubicBezTo>
                <a:cubicBezTo>
                  <a:pt x="35172" y="0"/>
                  <a:pt x="32727" y="2444"/>
                  <a:pt x="32727" y="5455"/>
                </a:cubicBezTo>
                <a:cubicBezTo>
                  <a:pt x="32727" y="8466"/>
                  <a:pt x="35172" y="10911"/>
                  <a:pt x="38183" y="10911"/>
                </a:cubicBezTo>
                <a:cubicBezTo>
                  <a:pt x="38666" y="10911"/>
                  <a:pt x="39127" y="10827"/>
                  <a:pt x="39577" y="10705"/>
                </a:cubicBezTo>
                <a:lnTo>
                  <a:pt x="50688" y="21816"/>
                </a:lnTo>
                <a:lnTo>
                  <a:pt x="10911" y="21816"/>
                </a:lnTo>
                <a:cubicBezTo>
                  <a:pt x="4883" y="21816"/>
                  <a:pt x="0" y="26700"/>
                  <a:pt x="0" y="32727"/>
                </a:cubicBezTo>
                <a:lnTo>
                  <a:pt x="0" y="98183"/>
                </a:lnTo>
                <a:cubicBezTo>
                  <a:pt x="0" y="104205"/>
                  <a:pt x="4883" y="109094"/>
                  <a:pt x="10911" y="109094"/>
                </a:cubicBezTo>
                <a:lnTo>
                  <a:pt x="21816" y="109094"/>
                </a:lnTo>
                <a:lnTo>
                  <a:pt x="21816" y="117272"/>
                </a:lnTo>
                <a:cubicBezTo>
                  <a:pt x="21816" y="118783"/>
                  <a:pt x="23038" y="120000"/>
                  <a:pt x="24544" y="120000"/>
                </a:cubicBezTo>
                <a:cubicBezTo>
                  <a:pt x="26050" y="120000"/>
                  <a:pt x="27272" y="118783"/>
                  <a:pt x="27272" y="117272"/>
                </a:cubicBezTo>
                <a:lnTo>
                  <a:pt x="27272" y="114544"/>
                </a:lnTo>
                <a:lnTo>
                  <a:pt x="92727" y="114544"/>
                </a:lnTo>
                <a:lnTo>
                  <a:pt x="92727" y="117272"/>
                </a:lnTo>
                <a:cubicBezTo>
                  <a:pt x="92727" y="118783"/>
                  <a:pt x="93950" y="120000"/>
                  <a:pt x="95455" y="120000"/>
                </a:cubicBezTo>
                <a:cubicBezTo>
                  <a:pt x="96961" y="120000"/>
                  <a:pt x="98183" y="118783"/>
                  <a:pt x="98183" y="117272"/>
                </a:cubicBezTo>
                <a:lnTo>
                  <a:pt x="98183" y="109094"/>
                </a:lnTo>
                <a:lnTo>
                  <a:pt x="109088" y="109094"/>
                </a:lnTo>
                <a:cubicBezTo>
                  <a:pt x="115116" y="109094"/>
                  <a:pt x="120000" y="104205"/>
                  <a:pt x="120000" y="98183"/>
                </a:cubicBezTo>
                <a:lnTo>
                  <a:pt x="120000" y="32727"/>
                </a:lnTo>
                <a:cubicBezTo>
                  <a:pt x="120000" y="26700"/>
                  <a:pt x="115116" y="21816"/>
                  <a:pt x="109088" y="21816"/>
                </a:cubicBezTo>
              </a:path>
            </a:pathLst>
          </a:custGeom>
          <a:solidFill>
            <a:schemeClr val="dk2"/>
          </a:solidFill>
          <a:ln>
            <a:noFill/>
          </a:ln>
        </p:spPr>
        <p:txBody>
          <a:bodyPr lIns="18554" tIns="18554" rIns="18554" bIns="18554" anchor="ctr" anchorCtr="0">
            <a:noAutofit/>
          </a:bodyPr>
          <a:lstStyle/>
          <a:p>
            <a:endParaRPr sz="1460">
              <a:solidFill>
                <a:schemeClr val="dk1"/>
              </a:solidFill>
              <a:latin typeface="Lato" panose="02010600030101010101"/>
              <a:ea typeface="Lato" panose="02010600030101010101"/>
              <a:cs typeface="Lato" panose="02010600030101010101"/>
              <a:sym typeface="Lato" panose="02010600030101010101"/>
            </a:endParaRPr>
          </a:p>
        </p:txBody>
      </p:sp>
      <p:sp>
        <p:nvSpPr>
          <p:cNvPr id="24" name="Shape 1222"/>
          <p:cNvSpPr/>
          <p:nvPr/>
        </p:nvSpPr>
        <p:spPr>
          <a:xfrm>
            <a:off x="3819412" y="2903402"/>
            <a:ext cx="450412" cy="245680"/>
          </a:xfrm>
          <a:custGeom>
            <a:avLst/>
            <a:gdLst/>
            <a:ahLst/>
            <a:cxnLst/>
            <a:rect l="0" t="0" r="0" b="0"/>
            <a:pathLst>
              <a:path w="120000" h="120000" extrusionOk="0">
                <a:moveTo>
                  <a:pt x="109088" y="100000"/>
                </a:moveTo>
                <a:cubicBezTo>
                  <a:pt x="109088" y="105527"/>
                  <a:pt x="106644" y="110000"/>
                  <a:pt x="103638" y="110000"/>
                </a:cubicBezTo>
                <a:lnTo>
                  <a:pt x="10911" y="110000"/>
                </a:lnTo>
                <a:cubicBezTo>
                  <a:pt x="7900" y="110000"/>
                  <a:pt x="5455" y="105527"/>
                  <a:pt x="5455" y="100000"/>
                </a:cubicBezTo>
                <a:lnTo>
                  <a:pt x="5455" y="20000"/>
                </a:lnTo>
                <a:cubicBezTo>
                  <a:pt x="5455" y="14483"/>
                  <a:pt x="7900" y="10000"/>
                  <a:pt x="10911" y="10000"/>
                </a:cubicBezTo>
                <a:lnTo>
                  <a:pt x="103638" y="10000"/>
                </a:lnTo>
                <a:cubicBezTo>
                  <a:pt x="106644" y="10000"/>
                  <a:pt x="109088" y="14483"/>
                  <a:pt x="109088" y="20000"/>
                </a:cubicBezTo>
                <a:cubicBezTo>
                  <a:pt x="109088" y="20000"/>
                  <a:pt x="109088" y="100000"/>
                  <a:pt x="109088" y="100000"/>
                </a:cubicBezTo>
                <a:close/>
                <a:moveTo>
                  <a:pt x="114544" y="40000"/>
                </a:moveTo>
                <a:lnTo>
                  <a:pt x="114544" y="20000"/>
                </a:lnTo>
                <a:cubicBezTo>
                  <a:pt x="114544" y="8955"/>
                  <a:pt x="109661" y="0"/>
                  <a:pt x="103638" y="0"/>
                </a:cubicBezTo>
                <a:lnTo>
                  <a:pt x="10911" y="0"/>
                </a:lnTo>
                <a:cubicBezTo>
                  <a:pt x="4883" y="0"/>
                  <a:pt x="0" y="8955"/>
                  <a:pt x="0" y="20000"/>
                </a:cubicBezTo>
                <a:lnTo>
                  <a:pt x="0" y="100000"/>
                </a:lnTo>
                <a:cubicBezTo>
                  <a:pt x="0" y="111050"/>
                  <a:pt x="4883" y="120000"/>
                  <a:pt x="10911" y="120000"/>
                </a:cubicBezTo>
                <a:lnTo>
                  <a:pt x="103638" y="120000"/>
                </a:lnTo>
                <a:cubicBezTo>
                  <a:pt x="109661" y="120000"/>
                  <a:pt x="114544" y="111050"/>
                  <a:pt x="114544" y="100000"/>
                </a:cubicBezTo>
                <a:lnTo>
                  <a:pt x="114544" y="80000"/>
                </a:lnTo>
                <a:cubicBezTo>
                  <a:pt x="117555" y="80000"/>
                  <a:pt x="120000" y="75527"/>
                  <a:pt x="120000" y="70000"/>
                </a:cubicBezTo>
                <a:lnTo>
                  <a:pt x="120000" y="50000"/>
                </a:lnTo>
                <a:cubicBezTo>
                  <a:pt x="120000" y="44483"/>
                  <a:pt x="117555" y="40000"/>
                  <a:pt x="114544" y="40000"/>
                </a:cubicBezTo>
                <a:moveTo>
                  <a:pt x="10911" y="100000"/>
                </a:moveTo>
                <a:lnTo>
                  <a:pt x="38183" y="100000"/>
                </a:lnTo>
                <a:lnTo>
                  <a:pt x="38183" y="20000"/>
                </a:lnTo>
                <a:lnTo>
                  <a:pt x="10911" y="20000"/>
                </a:lnTo>
                <a:cubicBezTo>
                  <a:pt x="10911" y="20000"/>
                  <a:pt x="10911" y="100000"/>
                  <a:pt x="10911" y="100000"/>
                </a:cubicBezTo>
                <a:close/>
              </a:path>
            </a:pathLst>
          </a:custGeom>
          <a:solidFill>
            <a:schemeClr val="lt1"/>
          </a:solidFill>
          <a:ln>
            <a:noFill/>
          </a:ln>
        </p:spPr>
        <p:txBody>
          <a:bodyPr lIns="18554" tIns="18554" rIns="18554" bIns="18554" anchor="ctr" anchorCtr="0">
            <a:noAutofit/>
          </a:bodyPr>
          <a:lstStyle/>
          <a:p>
            <a:endParaRPr sz="1460">
              <a:solidFill>
                <a:schemeClr val="dk1"/>
              </a:solidFill>
              <a:latin typeface="Lato" panose="02010600030101010101"/>
              <a:ea typeface="Lato" panose="02010600030101010101"/>
              <a:cs typeface="Lato" panose="02010600030101010101"/>
              <a:sym typeface="Lato" panose="02010600030101010101"/>
            </a:endParaRPr>
          </a:p>
        </p:txBody>
      </p:sp>
      <p:sp>
        <p:nvSpPr>
          <p:cNvPr id="25" name="Shape 1223"/>
          <p:cNvSpPr/>
          <p:nvPr/>
        </p:nvSpPr>
        <p:spPr>
          <a:xfrm>
            <a:off x="5769216" y="2802020"/>
            <a:ext cx="327573" cy="450412"/>
          </a:xfrm>
          <a:custGeom>
            <a:avLst/>
            <a:gdLst/>
            <a:ahLst/>
            <a:cxnLst/>
            <a:rect l="0" t="0" r="0" b="0"/>
            <a:pathLst>
              <a:path w="120000" h="120000" extrusionOk="0">
                <a:moveTo>
                  <a:pt x="82500" y="111783"/>
                </a:moveTo>
                <a:cubicBezTo>
                  <a:pt x="82500" y="113294"/>
                  <a:pt x="80811" y="114511"/>
                  <a:pt x="78727" y="114511"/>
                </a:cubicBezTo>
                <a:cubicBezTo>
                  <a:pt x="77650" y="114511"/>
                  <a:pt x="76688" y="114177"/>
                  <a:pt x="76000" y="113650"/>
                </a:cubicBezTo>
                <a:lnTo>
                  <a:pt x="75983" y="113661"/>
                </a:lnTo>
                <a:lnTo>
                  <a:pt x="75000" y="113011"/>
                </a:lnTo>
                <a:lnTo>
                  <a:pt x="75000" y="6977"/>
                </a:lnTo>
                <a:lnTo>
                  <a:pt x="76100" y="6255"/>
                </a:lnTo>
                <a:lnTo>
                  <a:pt x="76111" y="6261"/>
                </a:lnTo>
                <a:cubicBezTo>
                  <a:pt x="76788" y="5788"/>
                  <a:pt x="77711" y="5483"/>
                  <a:pt x="78727" y="5483"/>
                </a:cubicBezTo>
                <a:cubicBezTo>
                  <a:pt x="80811" y="5483"/>
                  <a:pt x="82500" y="6711"/>
                  <a:pt x="82500" y="8216"/>
                </a:cubicBezTo>
                <a:cubicBezTo>
                  <a:pt x="82500" y="8216"/>
                  <a:pt x="82500" y="111783"/>
                  <a:pt x="82500" y="111783"/>
                </a:cubicBezTo>
                <a:close/>
                <a:moveTo>
                  <a:pt x="67500" y="108044"/>
                </a:moveTo>
                <a:lnTo>
                  <a:pt x="30000" y="83211"/>
                </a:lnTo>
                <a:lnTo>
                  <a:pt x="30000" y="36705"/>
                </a:lnTo>
                <a:lnTo>
                  <a:pt x="31677" y="35594"/>
                </a:lnTo>
                <a:lnTo>
                  <a:pt x="31661" y="35588"/>
                </a:lnTo>
                <a:lnTo>
                  <a:pt x="67500" y="11927"/>
                </a:lnTo>
                <a:cubicBezTo>
                  <a:pt x="67500" y="11927"/>
                  <a:pt x="67500" y="108044"/>
                  <a:pt x="67500" y="108044"/>
                </a:cubicBezTo>
                <a:close/>
                <a:moveTo>
                  <a:pt x="22500" y="81377"/>
                </a:moveTo>
                <a:cubicBezTo>
                  <a:pt x="13938" y="79355"/>
                  <a:pt x="7500" y="70555"/>
                  <a:pt x="7500" y="60000"/>
                </a:cubicBezTo>
                <a:cubicBezTo>
                  <a:pt x="7500" y="49444"/>
                  <a:pt x="13938" y="40638"/>
                  <a:pt x="22500" y="38622"/>
                </a:cubicBezTo>
                <a:cubicBezTo>
                  <a:pt x="22500" y="38622"/>
                  <a:pt x="22500" y="81377"/>
                  <a:pt x="22500" y="81377"/>
                </a:cubicBezTo>
                <a:close/>
                <a:moveTo>
                  <a:pt x="90044" y="8177"/>
                </a:moveTo>
                <a:cubicBezTo>
                  <a:pt x="90044" y="3655"/>
                  <a:pt x="84983" y="0"/>
                  <a:pt x="78744" y="0"/>
                </a:cubicBezTo>
                <a:cubicBezTo>
                  <a:pt x="75550" y="0"/>
                  <a:pt x="72683" y="966"/>
                  <a:pt x="70627" y="2505"/>
                </a:cubicBezTo>
                <a:lnTo>
                  <a:pt x="24755" y="32805"/>
                </a:lnTo>
                <a:cubicBezTo>
                  <a:pt x="10955" y="33611"/>
                  <a:pt x="0" y="45461"/>
                  <a:pt x="0" y="60000"/>
                </a:cubicBezTo>
                <a:cubicBezTo>
                  <a:pt x="0" y="74583"/>
                  <a:pt x="11027" y="86461"/>
                  <a:pt x="24894" y="87200"/>
                </a:cubicBezTo>
                <a:lnTo>
                  <a:pt x="70627" y="117488"/>
                </a:lnTo>
                <a:cubicBezTo>
                  <a:pt x="72683" y="119033"/>
                  <a:pt x="75550" y="120000"/>
                  <a:pt x="78744" y="120000"/>
                </a:cubicBezTo>
                <a:cubicBezTo>
                  <a:pt x="84983" y="120000"/>
                  <a:pt x="90044" y="116338"/>
                  <a:pt x="90044" y="111827"/>
                </a:cubicBezTo>
                <a:cubicBezTo>
                  <a:pt x="90044" y="111722"/>
                  <a:pt x="90005" y="111622"/>
                  <a:pt x="90000" y="111516"/>
                </a:cubicBezTo>
                <a:lnTo>
                  <a:pt x="90000" y="8483"/>
                </a:lnTo>
                <a:cubicBezTo>
                  <a:pt x="90005" y="8377"/>
                  <a:pt x="90044" y="8277"/>
                  <a:pt x="90044" y="8177"/>
                </a:cubicBezTo>
                <a:moveTo>
                  <a:pt x="101250" y="43638"/>
                </a:moveTo>
                <a:cubicBezTo>
                  <a:pt x="99177" y="43638"/>
                  <a:pt x="97500" y="44855"/>
                  <a:pt x="97500" y="46361"/>
                </a:cubicBezTo>
                <a:cubicBezTo>
                  <a:pt x="97500" y="47872"/>
                  <a:pt x="99177" y="49088"/>
                  <a:pt x="101250" y="49088"/>
                </a:cubicBezTo>
                <a:cubicBezTo>
                  <a:pt x="107466" y="49088"/>
                  <a:pt x="112500" y="53977"/>
                  <a:pt x="112500" y="60000"/>
                </a:cubicBezTo>
                <a:cubicBezTo>
                  <a:pt x="112500" y="66022"/>
                  <a:pt x="107466" y="70911"/>
                  <a:pt x="101250" y="70911"/>
                </a:cubicBezTo>
                <a:cubicBezTo>
                  <a:pt x="99177" y="70911"/>
                  <a:pt x="97500" y="72127"/>
                  <a:pt x="97500" y="73638"/>
                </a:cubicBezTo>
                <a:cubicBezTo>
                  <a:pt x="97500" y="75144"/>
                  <a:pt x="99177" y="76361"/>
                  <a:pt x="101250" y="76361"/>
                </a:cubicBezTo>
                <a:cubicBezTo>
                  <a:pt x="111605" y="76361"/>
                  <a:pt x="120000" y="69033"/>
                  <a:pt x="120000" y="60000"/>
                </a:cubicBezTo>
                <a:cubicBezTo>
                  <a:pt x="120000" y="50961"/>
                  <a:pt x="111605" y="43638"/>
                  <a:pt x="101250" y="43638"/>
                </a:cubicBezTo>
              </a:path>
            </a:pathLst>
          </a:custGeom>
          <a:solidFill>
            <a:schemeClr val="dk2"/>
          </a:solidFill>
          <a:ln>
            <a:noFill/>
          </a:ln>
        </p:spPr>
        <p:txBody>
          <a:bodyPr lIns="18554" tIns="18554" rIns="18554" bIns="18554" anchor="ctr" anchorCtr="0">
            <a:noAutofit/>
          </a:bodyPr>
          <a:lstStyle/>
          <a:p>
            <a:endParaRPr sz="1460">
              <a:solidFill>
                <a:schemeClr val="dk1"/>
              </a:solidFill>
              <a:latin typeface="Lato" panose="02010600030101010101"/>
              <a:ea typeface="Lato" panose="02010600030101010101"/>
              <a:cs typeface="Lato" panose="02010600030101010101"/>
              <a:sym typeface="Lato" panose="02010600030101010101"/>
            </a:endParaRPr>
          </a:p>
        </p:txBody>
      </p:sp>
      <p:sp>
        <p:nvSpPr>
          <p:cNvPr id="26" name="Shape 1224"/>
          <p:cNvSpPr/>
          <p:nvPr/>
        </p:nvSpPr>
        <p:spPr>
          <a:xfrm>
            <a:off x="7624244" y="2845838"/>
            <a:ext cx="450412" cy="368519"/>
          </a:xfrm>
          <a:custGeom>
            <a:avLst/>
            <a:gdLst/>
            <a:ahLst/>
            <a:cxnLst/>
            <a:rect l="0" t="0" r="0" b="0"/>
            <a:pathLst>
              <a:path w="120000" h="120000" extrusionOk="0">
                <a:moveTo>
                  <a:pt x="33200" y="113333"/>
                </a:moveTo>
                <a:lnTo>
                  <a:pt x="60000" y="75122"/>
                </a:lnTo>
                <a:lnTo>
                  <a:pt x="86794" y="113333"/>
                </a:lnTo>
                <a:cubicBezTo>
                  <a:pt x="86794" y="113333"/>
                  <a:pt x="33200" y="113333"/>
                  <a:pt x="33200" y="113333"/>
                </a:cubicBezTo>
                <a:close/>
                <a:moveTo>
                  <a:pt x="94794" y="114500"/>
                </a:moveTo>
                <a:lnTo>
                  <a:pt x="62066" y="67833"/>
                </a:lnTo>
                <a:lnTo>
                  <a:pt x="62044" y="67855"/>
                </a:lnTo>
                <a:cubicBezTo>
                  <a:pt x="61544" y="67144"/>
                  <a:pt x="60827" y="66666"/>
                  <a:pt x="60000" y="66666"/>
                </a:cubicBezTo>
                <a:cubicBezTo>
                  <a:pt x="59172" y="66666"/>
                  <a:pt x="58450" y="67144"/>
                  <a:pt x="57955" y="67855"/>
                </a:cubicBezTo>
                <a:lnTo>
                  <a:pt x="57927" y="67833"/>
                </a:lnTo>
                <a:lnTo>
                  <a:pt x="25200" y="114500"/>
                </a:lnTo>
                <a:lnTo>
                  <a:pt x="25222" y="114522"/>
                </a:lnTo>
                <a:cubicBezTo>
                  <a:pt x="24816" y="115105"/>
                  <a:pt x="24544" y="115838"/>
                  <a:pt x="24544" y="116666"/>
                </a:cubicBezTo>
                <a:cubicBezTo>
                  <a:pt x="24544" y="118511"/>
                  <a:pt x="25766" y="120000"/>
                  <a:pt x="27272" y="120000"/>
                </a:cubicBezTo>
                <a:lnTo>
                  <a:pt x="92727" y="120000"/>
                </a:lnTo>
                <a:cubicBezTo>
                  <a:pt x="94233" y="120000"/>
                  <a:pt x="95455" y="118511"/>
                  <a:pt x="95455" y="116666"/>
                </a:cubicBezTo>
                <a:cubicBezTo>
                  <a:pt x="95455" y="115838"/>
                  <a:pt x="95183" y="115105"/>
                  <a:pt x="94772" y="114522"/>
                </a:cubicBezTo>
                <a:cubicBezTo>
                  <a:pt x="94772" y="114522"/>
                  <a:pt x="94794" y="114500"/>
                  <a:pt x="94794" y="114500"/>
                </a:cubicBezTo>
                <a:close/>
                <a:moveTo>
                  <a:pt x="117272" y="0"/>
                </a:moveTo>
                <a:lnTo>
                  <a:pt x="2727" y="0"/>
                </a:lnTo>
                <a:cubicBezTo>
                  <a:pt x="1222" y="0"/>
                  <a:pt x="0" y="1494"/>
                  <a:pt x="0" y="3333"/>
                </a:cubicBezTo>
                <a:lnTo>
                  <a:pt x="0" y="96666"/>
                </a:lnTo>
                <a:cubicBezTo>
                  <a:pt x="0" y="98511"/>
                  <a:pt x="1222" y="100000"/>
                  <a:pt x="2727" y="100000"/>
                </a:cubicBezTo>
                <a:lnTo>
                  <a:pt x="24544" y="100000"/>
                </a:lnTo>
                <a:cubicBezTo>
                  <a:pt x="26050" y="100000"/>
                  <a:pt x="27272" y="98511"/>
                  <a:pt x="27272" y="96666"/>
                </a:cubicBezTo>
                <a:cubicBezTo>
                  <a:pt x="27272" y="94822"/>
                  <a:pt x="26050" y="93333"/>
                  <a:pt x="24544" y="93333"/>
                </a:cubicBezTo>
                <a:lnTo>
                  <a:pt x="5455" y="93333"/>
                </a:lnTo>
                <a:lnTo>
                  <a:pt x="5455" y="6666"/>
                </a:lnTo>
                <a:lnTo>
                  <a:pt x="114544" y="6666"/>
                </a:lnTo>
                <a:lnTo>
                  <a:pt x="114544" y="93333"/>
                </a:lnTo>
                <a:lnTo>
                  <a:pt x="95455" y="93333"/>
                </a:lnTo>
                <a:cubicBezTo>
                  <a:pt x="93950" y="93333"/>
                  <a:pt x="92727" y="94822"/>
                  <a:pt x="92727" y="96666"/>
                </a:cubicBezTo>
                <a:cubicBezTo>
                  <a:pt x="92727" y="98511"/>
                  <a:pt x="93950" y="100000"/>
                  <a:pt x="95455" y="100000"/>
                </a:cubicBezTo>
                <a:lnTo>
                  <a:pt x="117272" y="100000"/>
                </a:lnTo>
                <a:cubicBezTo>
                  <a:pt x="118777" y="100000"/>
                  <a:pt x="120000" y="98511"/>
                  <a:pt x="120000" y="96666"/>
                </a:cubicBezTo>
                <a:lnTo>
                  <a:pt x="120000" y="3333"/>
                </a:lnTo>
                <a:cubicBezTo>
                  <a:pt x="120000" y="1494"/>
                  <a:pt x="118777" y="0"/>
                  <a:pt x="117272" y="0"/>
                </a:cubicBezTo>
              </a:path>
            </a:pathLst>
          </a:custGeom>
          <a:solidFill>
            <a:schemeClr val="lt1"/>
          </a:solidFill>
          <a:ln>
            <a:noFill/>
          </a:ln>
        </p:spPr>
        <p:txBody>
          <a:bodyPr lIns="18554" tIns="18554" rIns="18554" bIns="18554" anchor="ctr" anchorCtr="0">
            <a:noAutofit/>
          </a:bodyPr>
          <a:lstStyle/>
          <a:p>
            <a:endParaRPr sz="1460">
              <a:solidFill>
                <a:schemeClr val="dk1"/>
              </a:solidFill>
              <a:latin typeface="Lato" panose="02010600030101010101"/>
              <a:ea typeface="Lato" panose="02010600030101010101"/>
              <a:cs typeface="Lato" panose="02010600030101010101"/>
              <a:sym typeface="Lato" panose="02010600030101010101"/>
            </a:endParaRPr>
          </a:p>
        </p:txBody>
      </p:sp>
      <p:sp>
        <p:nvSpPr>
          <p:cNvPr id="27" name="Shape 1225"/>
          <p:cNvSpPr/>
          <p:nvPr/>
        </p:nvSpPr>
        <p:spPr>
          <a:xfrm>
            <a:off x="9593492" y="2807507"/>
            <a:ext cx="368519" cy="450412"/>
          </a:xfrm>
          <a:custGeom>
            <a:avLst/>
            <a:gdLst/>
            <a:ahLst/>
            <a:cxnLst/>
            <a:rect l="0" t="0" r="0" b="0"/>
            <a:pathLst>
              <a:path w="120000" h="120000" extrusionOk="0">
                <a:moveTo>
                  <a:pt x="76666" y="103638"/>
                </a:moveTo>
                <a:cubicBezTo>
                  <a:pt x="74822" y="103638"/>
                  <a:pt x="73333" y="104855"/>
                  <a:pt x="73333" y="106361"/>
                </a:cubicBezTo>
                <a:cubicBezTo>
                  <a:pt x="73333" y="107872"/>
                  <a:pt x="74822" y="109088"/>
                  <a:pt x="76666" y="109088"/>
                </a:cubicBezTo>
                <a:cubicBezTo>
                  <a:pt x="78511" y="109088"/>
                  <a:pt x="80000" y="107872"/>
                  <a:pt x="80000" y="106361"/>
                </a:cubicBezTo>
                <a:cubicBezTo>
                  <a:pt x="80000" y="104855"/>
                  <a:pt x="78511" y="103638"/>
                  <a:pt x="76666" y="103638"/>
                </a:cubicBezTo>
                <a:moveTo>
                  <a:pt x="56666" y="87272"/>
                </a:moveTo>
                <a:cubicBezTo>
                  <a:pt x="54822" y="87272"/>
                  <a:pt x="53333" y="86055"/>
                  <a:pt x="53333" y="84544"/>
                </a:cubicBezTo>
                <a:cubicBezTo>
                  <a:pt x="53333" y="83038"/>
                  <a:pt x="54822" y="81816"/>
                  <a:pt x="56666" y="81816"/>
                </a:cubicBezTo>
                <a:cubicBezTo>
                  <a:pt x="58511" y="81816"/>
                  <a:pt x="60000" y="83038"/>
                  <a:pt x="60000" y="84544"/>
                </a:cubicBezTo>
                <a:cubicBezTo>
                  <a:pt x="60000" y="86055"/>
                  <a:pt x="58511" y="87272"/>
                  <a:pt x="56666" y="87272"/>
                </a:cubicBezTo>
                <a:moveTo>
                  <a:pt x="56666" y="76361"/>
                </a:moveTo>
                <a:cubicBezTo>
                  <a:pt x="51144" y="76361"/>
                  <a:pt x="46666" y="80027"/>
                  <a:pt x="46666" y="84544"/>
                </a:cubicBezTo>
                <a:cubicBezTo>
                  <a:pt x="46666" y="89061"/>
                  <a:pt x="51144" y="92727"/>
                  <a:pt x="56666" y="92727"/>
                </a:cubicBezTo>
                <a:cubicBezTo>
                  <a:pt x="62188" y="92727"/>
                  <a:pt x="66666" y="89061"/>
                  <a:pt x="66666" y="84544"/>
                </a:cubicBezTo>
                <a:cubicBezTo>
                  <a:pt x="66666" y="80027"/>
                  <a:pt x="62188" y="76361"/>
                  <a:pt x="56666" y="76361"/>
                </a:cubicBezTo>
                <a:moveTo>
                  <a:pt x="86666" y="76361"/>
                </a:moveTo>
                <a:cubicBezTo>
                  <a:pt x="82988" y="76361"/>
                  <a:pt x="80000" y="78811"/>
                  <a:pt x="80000" y="81816"/>
                </a:cubicBezTo>
                <a:cubicBezTo>
                  <a:pt x="80000" y="84827"/>
                  <a:pt x="82988" y="87272"/>
                  <a:pt x="86666" y="87272"/>
                </a:cubicBezTo>
                <a:cubicBezTo>
                  <a:pt x="90344" y="87272"/>
                  <a:pt x="93333" y="84827"/>
                  <a:pt x="93333" y="81816"/>
                </a:cubicBezTo>
                <a:cubicBezTo>
                  <a:pt x="93333" y="78811"/>
                  <a:pt x="90344" y="76361"/>
                  <a:pt x="86666" y="76361"/>
                </a:cubicBezTo>
                <a:moveTo>
                  <a:pt x="80000" y="114544"/>
                </a:moveTo>
                <a:lnTo>
                  <a:pt x="40000" y="114544"/>
                </a:lnTo>
                <a:cubicBezTo>
                  <a:pt x="21622" y="114544"/>
                  <a:pt x="6666" y="102311"/>
                  <a:pt x="6666" y="87272"/>
                </a:cubicBezTo>
                <a:cubicBezTo>
                  <a:pt x="6666" y="72905"/>
                  <a:pt x="12122" y="64555"/>
                  <a:pt x="18444" y="54888"/>
                </a:cubicBezTo>
                <a:cubicBezTo>
                  <a:pt x="19316" y="53550"/>
                  <a:pt x="20200" y="52177"/>
                  <a:pt x="21094" y="50777"/>
                </a:cubicBezTo>
                <a:cubicBezTo>
                  <a:pt x="21694" y="50516"/>
                  <a:pt x="35666" y="44655"/>
                  <a:pt x="54522" y="53472"/>
                </a:cubicBezTo>
                <a:cubicBezTo>
                  <a:pt x="60883" y="56444"/>
                  <a:pt x="67022" y="57555"/>
                  <a:pt x="72661" y="57555"/>
                </a:cubicBezTo>
                <a:cubicBezTo>
                  <a:pt x="84177" y="57555"/>
                  <a:pt x="93588" y="52905"/>
                  <a:pt x="98394" y="49950"/>
                </a:cubicBezTo>
                <a:cubicBezTo>
                  <a:pt x="99455" y="51638"/>
                  <a:pt x="100516" y="53288"/>
                  <a:pt x="101555" y="54888"/>
                </a:cubicBezTo>
                <a:cubicBezTo>
                  <a:pt x="107877" y="64555"/>
                  <a:pt x="113333" y="72905"/>
                  <a:pt x="113333" y="87272"/>
                </a:cubicBezTo>
                <a:cubicBezTo>
                  <a:pt x="113333" y="102311"/>
                  <a:pt x="98377" y="114544"/>
                  <a:pt x="80000" y="114544"/>
                </a:cubicBezTo>
                <a:moveTo>
                  <a:pt x="33150" y="16361"/>
                </a:moveTo>
                <a:lnTo>
                  <a:pt x="86850" y="16361"/>
                </a:lnTo>
                <a:cubicBezTo>
                  <a:pt x="87677" y="28516"/>
                  <a:pt x="91250" y="37416"/>
                  <a:pt x="95444" y="44944"/>
                </a:cubicBezTo>
                <a:cubicBezTo>
                  <a:pt x="90450" y="48277"/>
                  <a:pt x="75050" y="56777"/>
                  <a:pt x="57833" y="48733"/>
                </a:cubicBezTo>
                <a:cubicBezTo>
                  <a:pt x="44005" y="42272"/>
                  <a:pt x="32222" y="42661"/>
                  <a:pt x="25111" y="43955"/>
                </a:cubicBezTo>
                <a:cubicBezTo>
                  <a:pt x="29061" y="36633"/>
                  <a:pt x="32355" y="27983"/>
                  <a:pt x="33150" y="16361"/>
                </a:cubicBezTo>
                <a:moveTo>
                  <a:pt x="20000" y="5455"/>
                </a:moveTo>
                <a:lnTo>
                  <a:pt x="100000" y="5455"/>
                </a:lnTo>
                <a:lnTo>
                  <a:pt x="100000" y="10911"/>
                </a:lnTo>
                <a:lnTo>
                  <a:pt x="20000" y="10911"/>
                </a:lnTo>
                <a:cubicBezTo>
                  <a:pt x="20000" y="10911"/>
                  <a:pt x="20000" y="5455"/>
                  <a:pt x="20000" y="5455"/>
                </a:cubicBezTo>
                <a:close/>
                <a:moveTo>
                  <a:pt x="93572" y="16361"/>
                </a:moveTo>
                <a:lnTo>
                  <a:pt x="100000" y="16361"/>
                </a:lnTo>
                <a:cubicBezTo>
                  <a:pt x="103677" y="16361"/>
                  <a:pt x="106666" y="13916"/>
                  <a:pt x="106666" y="10911"/>
                </a:cubicBezTo>
                <a:lnTo>
                  <a:pt x="106666" y="5455"/>
                </a:lnTo>
                <a:cubicBezTo>
                  <a:pt x="106666" y="2444"/>
                  <a:pt x="103677" y="0"/>
                  <a:pt x="100000" y="0"/>
                </a:cubicBezTo>
                <a:lnTo>
                  <a:pt x="20000" y="0"/>
                </a:lnTo>
                <a:cubicBezTo>
                  <a:pt x="16322" y="0"/>
                  <a:pt x="13333" y="2444"/>
                  <a:pt x="13333" y="5455"/>
                </a:cubicBezTo>
                <a:lnTo>
                  <a:pt x="13333" y="10911"/>
                </a:lnTo>
                <a:cubicBezTo>
                  <a:pt x="13333" y="13916"/>
                  <a:pt x="16322" y="16361"/>
                  <a:pt x="20000" y="16361"/>
                </a:cubicBezTo>
                <a:lnTo>
                  <a:pt x="26427" y="16361"/>
                </a:lnTo>
                <a:cubicBezTo>
                  <a:pt x="24011" y="49650"/>
                  <a:pt x="0" y="56188"/>
                  <a:pt x="0" y="87272"/>
                </a:cubicBezTo>
                <a:cubicBezTo>
                  <a:pt x="0" y="105344"/>
                  <a:pt x="17911" y="120000"/>
                  <a:pt x="40000" y="120000"/>
                </a:cubicBezTo>
                <a:lnTo>
                  <a:pt x="80000" y="120000"/>
                </a:lnTo>
                <a:cubicBezTo>
                  <a:pt x="102088" y="120000"/>
                  <a:pt x="120000" y="105344"/>
                  <a:pt x="120000" y="87272"/>
                </a:cubicBezTo>
                <a:cubicBezTo>
                  <a:pt x="120000" y="56188"/>
                  <a:pt x="95988" y="49650"/>
                  <a:pt x="93572" y="16361"/>
                </a:cubicBezTo>
                <a:moveTo>
                  <a:pt x="96666" y="65455"/>
                </a:moveTo>
                <a:cubicBezTo>
                  <a:pt x="94822" y="65455"/>
                  <a:pt x="93333" y="66672"/>
                  <a:pt x="93333" y="68183"/>
                </a:cubicBezTo>
                <a:cubicBezTo>
                  <a:pt x="93333" y="69688"/>
                  <a:pt x="94822" y="70911"/>
                  <a:pt x="96666" y="70911"/>
                </a:cubicBezTo>
                <a:cubicBezTo>
                  <a:pt x="98511" y="70911"/>
                  <a:pt x="100000" y="69688"/>
                  <a:pt x="100000" y="68183"/>
                </a:cubicBezTo>
                <a:cubicBezTo>
                  <a:pt x="100000" y="66672"/>
                  <a:pt x="98511" y="65455"/>
                  <a:pt x="96666" y="65455"/>
                </a:cubicBezTo>
                <a:moveTo>
                  <a:pt x="33333" y="60000"/>
                </a:moveTo>
                <a:cubicBezTo>
                  <a:pt x="29655" y="60000"/>
                  <a:pt x="26666" y="62444"/>
                  <a:pt x="26666" y="65455"/>
                </a:cubicBezTo>
                <a:cubicBezTo>
                  <a:pt x="26666" y="68466"/>
                  <a:pt x="29655" y="70911"/>
                  <a:pt x="33333" y="70911"/>
                </a:cubicBezTo>
                <a:cubicBezTo>
                  <a:pt x="37011" y="70911"/>
                  <a:pt x="40000" y="68466"/>
                  <a:pt x="40000" y="65455"/>
                </a:cubicBezTo>
                <a:cubicBezTo>
                  <a:pt x="40000" y="62444"/>
                  <a:pt x="37011" y="60000"/>
                  <a:pt x="33333" y="60000"/>
                </a:cubicBezTo>
                <a:moveTo>
                  <a:pt x="30000" y="92727"/>
                </a:moveTo>
                <a:cubicBezTo>
                  <a:pt x="28155" y="92727"/>
                  <a:pt x="26666" y="93944"/>
                  <a:pt x="26666" y="95455"/>
                </a:cubicBezTo>
                <a:cubicBezTo>
                  <a:pt x="26666" y="96961"/>
                  <a:pt x="28155" y="98183"/>
                  <a:pt x="30000" y="98183"/>
                </a:cubicBezTo>
                <a:cubicBezTo>
                  <a:pt x="31844" y="98183"/>
                  <a:pt x="33333" y="96961"/>
                  <a:pt x="33333" y="95455"/>
                </a:cubicBezTo>
                <a:cubicBezTo>
                  <a:pt x="33333" y="93944"/>
                  <a:pt x="31844" y="92727"/>
                  <a:pt x="30000" y="92727"/>
                </a:cubicBezTo>
              </a:path>
            </a:pathLst>
          </a:custGeom>
          <a:solidFill>
            <a:schemeClr val="dk2"/>
          </a:solidFill>
          <a:ln>
            <a:noFill/>
          </a:ln>
        </p:spPr>
        <p:txBody>
          <a:bodyPr lIns="18554" tIns="18554" rIns="18554" bIns="18554" anchor="ctr" anchorCtr="0">
            <a:noAutofit/>
          </a:bodyPr>
          <a:lstStyle/>
          <a:p>
            <a:endParaRPr sz="1460">
              <a:solidFill>
                <a:schemeClr val="dk1"/>
              </a:solidFill>
              <a:latin typeface="Lato" panose="02010600030101010101"/>
              <a:ea typeface="Lato" panose="02010600030101010101"/>
              <a:cs typeface="Lato" panose="02010600030101010101"/>
              <a:sym typeface="Lato" panose="02010600030101010101"/>
            </a:endParaRPr>
          </a:p>
        </p:txBody>
      </p:sp>
      <p:sp>
        <p:nvSpPr>
          <p:cNvPr id="28"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2952">
        <p14:ferris dir="l"/>
      </p:transition>
    </mc:Choice>
    <mc:Fallback>
      <p:transition spd="slow" advTm="29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600"/>
                                        <p:tgtEl>
                                          <p:spTgt spid="28"/>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8"/>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txBox="1"/>
          <p:nvPr/>
        </p:nvSpPr>
        <p:spPr>
          <a:xfrm>
            <a:off x="7535490" y="4972674"/>
            <a:ext cx="3509841" cy="43624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4" name="TextBox 12"/>
          <p:cNvSpPr txBox="1"/>
          <p:nvPr/>
        </p:nvSpPr>
        <p:spPr>
          <a:xfrm>
            <a:off x="7605867" y="4601961"/>
            <a:ext cx="1249680" cy="306705"/>
          </a:xfrm>
          <a:prstGeom prst="rect">
            <a:avLst/>
          </a:prstGeom>
          <a:noFill/>
        </p:spPr>
        <p:txBody>
          <a:bodyPr wrap="none" rtlCol="0" anchor="ctr" anchorCtr="0">
            <a:spAutoFit/>
          </a:bodyPr>
          <a:lstStyle/>
          <a:p>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5" name="Subtitle 2"/>
          <p:cNvSpPr txBox="1"/>
          <p:nvPr/>
        </p:nvSpPr>
        <p:spPr>
          <a:xfrm>
            <a:off x="1812315" y="4972674"/>
            <a:ext cx="3509841" cy="43624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6" name="TextBox 15"/>
          <p:cNvSpPr txBox="1"/>
          <p:nvPr/>
        </p:nvSpPr>
        <p:spPr>
          <a:xfrm>
            <a:off x="1882692" y="4601961"/>
            <a:ext cx="1249680" cy="306705"/>
          </a:xfrm>
          <a:prstGeom prst="rect">
            <a:avLst/>
          </a:prstGeom>
          <a:noFill/>
        </p:spPr>
        <p:txBody>
          <a:bodyPr wrap="none" rtlCol="0" anchor="ctr" anchorCtr="0">
            <a:spAutoFit/>
          </a:bodyPr>
          <a:lstStyle/>
          <a:p>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7" name="Subtitle 2"/>
          <p:cNvSpPr txBox="1"/>
          <p:nvPr/>
        </p:nvSpPr>
        <p:spPr>
          <a:xfrm>
            <a:off x="7535490" y="2399026"/>
            <a:ext cx="3509841" cy="43624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8" name="TextBox 18"/>
          <p:cNvSpPr txBox="1"/>
          <p:nvPr/>
        </p:nvSpPr>
        <p:spPr>
          <a:xfrm>
            <a:off x="7605868" y="2028313"/>
            <a:ext cx="1249680" cy="306705"/>
          </a:xfrm>
          <a:prstGeom prst="rect">
            <a:avLst/>
          </a:prstGeom>
          <a:noFill/>
        </p:spPr>
        <p:txBody>
          <a:bodyPr wrap="none" rtlCol="0" anchor="ctr" anchorCtr="0">
            <a:spAutoFit/>
          </a:bodyPr>
          <a:lstStyle/>
          <a:p>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10" name="TextBox 21"/>
          <p:cNvSpPr txBox="1"/>
          <p:nvPr/>
        </p:nvSpPr>
        <p:spPr>
          <a:xfrm>
            <a:off x="1882692" y="2028313"/>
            <a:ext cx="1249680" cy="306705"/>
          </a:xfrm>
          <a:prstGeom prst="rect">
            <a:avLst/>
          </a:prstGeom>
          <a:noFill/>
        </p:spPr>
        <p:txBody>
          <a:bodyPr wrap="none" rtlCol="0" anchor="ctr" anchorCtr="0">
            <a:spAutoFit/>
          </a:bodyPr>
          <a:lstStyle/>
          <a:p>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11" name="Subtitle 2"/>
          <p:cNvSpPr txBox="1"/>
          <p:nvPr/>
        </p:nvSpPr>
        <p:spPr>
          <a:xfrm>
            <a:off x="7535490" y="3714054"/>
            <a:ext cx="3509841" cy="43624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12" name="TextBox 27"/>
          <p:cNvSpPr txBox="1"/>
          <p:nvPr/>
        </p:nvSpPr>
        <p:spPr>
          <a:xfrm>
            <a:off x="7605868" y="3343341"/>
            <a:ext cx="1249680" cy="306705"/>
          </a:xfrm>
          <a:prstGeom prst="rect">
            <a:avLst/>
          </a:prstGeom>
          <a:noFill/>
        </p:spPr>
        <p:txBody>
          <a:bodyPr wrap="none" rtlCol="0" anchor="ctr" anchorCtr="0">
            <a:spAutoFit/>
          </a:bodyPr>
          <a:lstStyle/>
          <a:p>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14" name="TextBox 30"/>
          <p:cNvSpPr txBox="1"/>
          <p:nvPr/>
        </p:nvSpPr>
        <p:spPr>
          <a:xfrm>
            <a:off x="1882692" y="3343341"/>
            <a:ext cx="1249680" cy="306705"/>
          </a:xfrm>
          <a:prstGeom prst="rect">
            <a:avLst/>
          </a:prstGeom>
          <a:noFill/>
        </p:spPr>
        <p:txBody>
          <a:bodyPr wrap="none" rtlCol="0" anchor="ctr" anchorCtr="0">
            <a:spAutoFit/>
          </a:bodyPr>
          <a:lstStyle/>
          <a:p>
            <a:r>
              <a:rPr lang="zh-CN" altLang="en-US" sz="1400" dirty="0">
                <a:latin typeface="方正细黑一简体" panose="03000509000000000000" pitchFamily="65" charset="-122"/>
                <a:ea typeface="方正细黑一简体" panose="03000509000000000000" pitchFamily="65" charset="-122"/>
              </a:rPr>
              <a:t>单击添加标题</a:t>
            </a:r>
            <a:endParaRPr lang="zh-CN" altLang="en-US" sz="1400" dirty="0">
              <a:solidFill>
                <a:schemeClr val="tx2"/>
              </a:solidFill>
              <a:latin typeface="方正细黑一简体" panose="03000509000000000000" pitchFamily="65" charset="-122"/>
              <a:ea typeface="方正细黑一简体" panose="03000509000000000000" pitchFamily="65" charset="-122"/>
              <a:cs typeface="Montserrat" panose="02010600030101010101" charset="0"/>
            </a:endParaRPr>
          </a:p>
        </p:txBody>
      </p:sp>
      <p:sp>
        <p:nvSpPr>
          <p:cNvPr id="15" name="TextBox 42"/>
          <p:cNvSpPr txBox="1"/>
          <p:nvPr/>
        </p:nvSpPr>
        <p:spPr>
          <a:xfrm>
            <a:off x="897589" y="3134023"/>
            <a:ext cx="694633" cy="1142172"/>
          </a:xfrm>
          <a:prstGeom prst="rect">
            <a:avLst/>
          </a:prstGeom>
          <a:noFill/>
        </p:spPr>
        <p:txBody>
          <a:bodyPr wrap="square" rtlCol="0">
            <a:spAutoFit/>
          </a:bodyPr>
          <a:lstStyle/>
          <a:p>
            <a:pPr algn="ctr"/>
            <a:r>
              <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rPr>
              <a:t>2</a:t>
            </a:r>
            <a:endPar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endParaRPr>
          </a:p>
        </p:txBody>
      </p:sp>
      <p:sp>
        <p:nvSpPr>
          <p:cNvPr id="16" name="TextBox 43"/>
          <p:cNvSpPr txBox="1"/>
          <p:nvPr/>
        </p:nvSpPr>
        <p:spPr>
          <a:xfrm>
            <a:off x="897589" y="4392643"/>
            <a:ext cx="694633" cy="1142172"/>
          </a:xfrm>
          <a:prstGeom prst="rect">
            <a:avLst/>
          </a:prstGeom>
          <a:noFill/>
        </p:spPr>
        <p:txBody>
          <a:bodyPr wrap="square" rtlCol="0">
            <a:spAutoFit/>
          </a:bodyPr>
          <a:lstStyle/>
          <a:p>
            <a:pPr algn="ctr"/>
            <a:r>
              <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rPr>
              <a:t>3</a:t>
            </a:r>
            <a:endPar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endParaRPr>
          </a:p>
        </p:txBody>
      </p:sp>
      <p:sp>
        <p:nvSpPr>
          <p:cNvPr id="17" name="TextBox 44"/>
          <p:cNvSpPr txBox="1"/>
          <p:nvPr/>
        </p:nvSpPr>
        <p:spPr>
          <a:xfrm>
            <a:off x="897589" y="1913816"/>
            <a:ext cx="694633" cy="1142172"/>
          </a:xfrm>
          <a:prstGeom prst="rect">
            <a:avLst/>
          </a:prstGeom>
          <a:noFill/>
        </p:spPr>
        <p:txBody>
          <a:bodyPr wrap="square" rtlCol="0">
            <a:spAutoFit/>
          </a:bodyPr>
          <a:lstStyle/>
          <a:p>
            <a:pPr algn="ctr"/>
            <a:r>
              <a:rPr lang="en-US" sz="6820">
                <a:solidFill>
                  <a:schemeClr val="bg1">
                    <a:lumMod val="85000"/>
                  </a:schemeClr>
                </a:solidFill>
                <a:latin typeface="Source Sans Pro" panose="02010600030101010101" charset="0"/>
                <a:ea typeface="Source Sans Pro" panose="02010600030101010101" charset="0"/>
                <a:cs typeface="Source Sans Pro" panose="02010600030101010101" charset="0"/>
              </a:rPr>
              <a:t>1</a:t>
            </a:r>
            <a:endParaRPr lang="en-US" sz="6820">
              <a:solidFill>
                <a:schemeClr val="bg1">
                  <a:lumMod val="85000"/>
                </a:schemeClr>
              </a:solidFill>
              <a:latin typeface="Source Sans Pro" panose="02010600030101010101" charset="0"/>
              <a:ea typeface="Source Sans Pro" panose="02010600030101010101" charset="0"/>
              <a:cs typeface="Source Sans Pro" panose="02010600030101010101" charset="0"/>
            </a:endParaRPr>
          </a:p>
        </p:txBody>
      </p:sp>
      <p:sp>
        <p:nvSpPr>
          <p:cNvPr id="18" name="TextBox 45"/>
          <p:cNvSpPr txBox="1"/>
          <p:nvPr/>
        </p:nvSpPr>
        <p:spPr>
          <a:xfrm>
            <a:off x="6631223" y="3134023"/>
            <a:ext cx="694633" cy="1142172"/>
          </a:xfrm>
          <a:prstGeom prst="rect">
            <a:avLst/>
          </a:prstGeom>
          <a:noFill/>
        </p:spPr>
        <p:txBody>
          <a:bodyPr wrap="square" rtlCol="0">
            <a:spAutoFit/>
          </a:bodyPr>
          <a:lstStyle/>
          <a:p>
            <a:pPr algn="ctr"/>
            <a:r>
              <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rPr>
              <a:t>5</a:t>
            </a:r>
            <a:endPar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endParaRPr>
          </a:p>
        </p:txBody>
      </p:sp>
      <p:sp>
        <p:nvSpPr>
          <p:cNvPr id="19" name="TextBox 46"/>
          <p:cNvSpPr txBox="1"/>
          <p:nvPr/>
        </p:nvSpPr>
        <p:spPr>
          <a:xfrm>
            <a:off x="6631223" y="4392643"/>
            <a:ext cx="694633" cy="1142172"/>
          </a:xfrm>
          <a:prstGeom prst="rect">
            <a:avLst/>
          </a:prstGeom>
          <a:noFill/>
        </p:spPr>
        <p:txBody>
          <a:bodyPr wrap="square" rtlCol="0">
            <a:spAutoFit/>
          </a:bodyPr>
          <a:lstStyle/>
          <a:p>
            <a:pPr algn="ctr"/>
            <a:r>
              <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rPr>
              <a:t>6</a:t>
            </a:r>
            <a:endPar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endParaRPr>
          </a:p>
        </p:txBody>
      </p:sp>
      <p:sp>
        <p:nvSpPr>
          <p:cNvPr id="20" name="TextBox 47"/>
          <p:cNvSpPr txBox="1"/>
          <p:nvPr/>
        </p:nvSpPr>
        <p:spPr>
          <a:xfrm>
            <a:off x="6631223" y="1913816"/>
            <a:ext cx="694633" cy="1142172"/>
          </a:xfrm>
          <a:prstGeom prst="rect">
            <a:avLst/>
          </a:prstGeom>
          <a:noFill/>
        </p:spPr>
        <p:txBody>
          <a:bodyPr wrap="square" rtlCol="0">
            <a:spAutoFit/>
          </a:bodyPr>
          <a:lstStyle/>
          <a:p>
            <a:pPr algn="ctr"/>
            <a:r>
              <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rPr>
              <a:t>4</a:t>
            </a:r>
            <a:endParaRPr lang="en-US" sz="6820" dirty="0">
              <a:solidFill>
                <a:schemeClr val="bg1">
                  <a:lumMod val="85000"/>
                </a:schemeClr>
              </a:solidFill>
              <a:latin typeface="Source Sans Pro" panose="02010600030101010101" charset="0"/>
              <a:ea typeface="Source Sans Pro" panose="02010600030101010101" charset="0"/>
              <a:cs typeface="Source Sans Pro" panose="02010600030101010101" charset="0"/>
            </a:endParaRPr>
          </a:p>
        </p:txBody>
      </p:sp>
      <p:sp>
        <p:nvSpPr>
          <p:cNvPr id="22"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
        <p:nvSpPr>
          <p:cNvPr id="2" name="Subtitle 2"/>
          <p:cNvSpPr txBox="1"/>
          <p:nvPr/>
        </p:nvSpPr>
        <p:spPr>
          <a:xfrm>
            <a:off x="1835175" y="2419981"/>
            <a:ext cx="3509841" cy="43624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21" name="Subtitle 2"/>
          <p:cNvSpPr txBox="1"/>
          <p:nvPr/>
        </p:nvSpPr>
        <p:spPr>
          <a:xfrm>
            <a:off x="1835175" y="3780094"/>
            <a:ext cx="3509841" cy="43624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465">
        <p14:ferris dir="l"/>
      </p:transition>
    </mc:Choice>
    <mc:Fallback>
      <p:transition spd="slow" advTm="24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600"/>
                                        <p:tgtEl>
                                          <p:spTgt spid="22"/>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2"/>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hape 1434"/>
          <p:cNvSpPr txBox="1"/>
          <p:nvPr/>
        </p:nvSpPr>
        <p:spPr>
          <a:xfrm>
            <a:off x="1185011" y="4697767"/>
            <a:ext cx="1931614"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a:t>
            </a:r>
            <a:endParaRPr lang="en-US" sz="975"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4" name="Shape 1435"/>
          <p:cNvSpPr txBox="1"/>
          <p:nvPr/>
        </p:nvSpPr>
        <p:spPr>
          <a:xfrm>
            <a:off x="1268323"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latin typeface="方正细黑一简体" panose="03000509000000000000" pitchFamily="65" charset="-122"/>
                <a:ea typeface="方正细黑一简体" panose="03000509000000000000" pitchFamily="65" charset="-122"/>
              </a:rPr>
              <a:t>单击添加标题</a:t>
            </a:r>
            <a:endParaRPr lang="en-US" sz="156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5" name="Shape 1436"/>
          <p:cNvSpPr txBox="1"/>
          <p:nvPr/>
        </p:nvSpPr>
        <p:spPr>
          <a:xfrm>
            <a:off x="3838591" y="4697767"/>
            <a:ext cx="1931614"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a:t>
            </a:r>
            <a:endParaRPr lang="en-US" sz="975"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6" name="Shape 1437"/>
          <p:cNvSpPr txBox="1"/>
          <p:nvPr/>
        </p:nvSpPr>
        <p:spPr>
          <a:xfrm>
            <a:off x="3921902"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latin typeface="方正细黑一简体" panose="03000509000000000000" pitchFamily="65" charset="-122"/>
                <a:ea typeface="方正细黑一简体" panose="03000509000000000000" pitchFamily="65" charset="-122"/>
              </a:rPr>
              <a:t>单击添加标题</a:t>
            </a:r>
            <a:endParaRPr lang="en-US" sz="156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7" name="Shape 1438"/>
          <p:cNvSpPr txBox="1"/>
          <p:nvPr/>
        </p:nvSpPr>
        <p:spPr>
          <a:xfrm>
            <a:off x="6366793" y="4697767"/>
            <a:ext cx="1931613"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a:t>
            </a:r>
            <a:endParaRPr lang="en-US" sz="975"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8" name="Shape 1439"/>
          <p:cNvSpPr txBox="1"/>
          <p:nvPr/>
        </p:nvSpPr>
        <p:spPr>
          <a:xfrm>
            <a:off x="6450104"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latin typeface="方正细黑一简体" panose="03000509000000000000" pitchFamily="65" charset="-122"/>
                <a:ea typeface="方正细黑一简体" panose="03000509000000000000" pitchFamily="65" charset="-122"/>
              </a:rPr>
              <a:t>单击添加标题</a:t>
            </a:r>
            <a:endParaRPr lang="en-US" sz="156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9" name="Shape 1440"/>
          <p:cNvSpPr txBox="1"/>
          <p:nvPr/>
        </p:nvSpPr>
        <p:spPr>
          <a:xfrm>
            <a:off x="9020371" y="4697767"/>
            <a:ext cx="1931614"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a:t>
            </a:r>
            <a:endParaRPr lang="en-US" sz="975"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10" name="Shape 1441"/>
          <p:cNvSpPr txBox="1"/>
          <p:nvPr/>
        </p:nvSpPr>
        <p:spPr>
          <a:xfrm>
            <a:off x="9103682"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latin typeface="方正细黑一简体" panose="03000509000000000000" pitchFamily="65" charset="-122"/>
                <a:ea typeface="方正细黑一简体" panose="03000509000000000000" pitchFamily="65" charset="-122"/>
              </a:rPr>
              <a:t>单击添加标题</a:t>
            </a:r>
            <a:endParaRPr lang="en-US" sz="1560" b="1" dirty="0">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11" name="Shape 1443"/>
          <p:cNvSpPr/>
          <p:nvPr/>
        </p:nvSpPr>
        <p:spPr>
          <a:xfrm>
            <a:off x="1392192"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2" name="Shape 1444"/>
          <p:cNvSpPr/>
          <p:nvPr/>
        </p:nvSpPr>
        <p:spPr>
          <a:xfrm>
            <a:off x="3856970"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3" name="Shape 1445"/>
          <p:cNvSpPr/>
          <p:nvPr/>
        </p:nvSpPr>
        <p:spPr>
          <a:xfrm>
            <a:off x="6327015"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4" name="Shape 1446"/>
          <p:cNvSpPr/>
          <p:nvPr/>
        </p:nvSpPr>
        <p:spPr>
          <a:xfrm>
            <a:off x="8799247"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 name="Shape 1447"/>
          <p:cNvSpPr txBox="1"/>
          <p:nvPr/>
        </p:nvSpPr>
        <p:spPr>
          <a:xfrm>
            <a:off x="1793576"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40" b="1">
                <a:latin typeface="Montserrat" panose="02010600030101010101"/>
                <a:ea typeface="Montserrat" panose="02010600030101010101"/>
                <a:cs typeface="Montserrat" panose="02010600030101010101"/>
                <a:sym typeface="Montserrat" panose="02010600030101010101"/>
              </a:rPr>
              <a:t>60%</a:t>
            </a:r>
            <a:endParaRPr lang="en-US" sz="2340" b="1">
              <a:latin typeface="Montserrat" panose="02010600030101010101"/>
              <a:ea typeface="Montserrat" panose="02010600030101010101"/>
              <a:cs typeface="Montserrat" panose="02010600030101010101"/>
              <a:sym typeface="Montserrat" panose="02010600030101010101"/>
            </a:endParaRPr>
          </a:p>
        </p:txBody>
      </p:sp>
      <p:sp>
        <p:nvSpPr>
          <p:cNvPr id="16" name="Shape 1448"/>
          <p:cNvSpPr txBox="1"/>
          <p:nvPr/>
        </p:nvSpPr>
        <p:spPr>
          <a:xfrm>
            <a:off x="4264452"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40" b="1">
                <a:latin typeface="Montserrat" panose="02010600030101010101"/>
                <a:ea typeface="Montserrat" panose="02010600030101010101"/>
                <a:cs typeface="Montserrat" panose="02010600030101010101"/>
                <a:sym typeface="Montserrat" panose="02010600030101010101"/>
              </a:rPr>
              <a:t>35%</a:t>
            </a:r>
            <a:endParaRPr lang="en-US" sz="2340" b="1">
              <a:latin typeface="Montserrat" panose="02010600030101010101"/>
              <a:ea typeface="Montserrat" panose="02010600030101010101"/>
              <a:cs typeface="Montserrat" panose="02010600030101010101"/>
              <a:sym typeface="Montserrat" panose="02010600030101010101"/>
            </a:endParaRPr>
          </a:p>
        </p:txBody>
      </p:sp>
      <p:sp>
        <p:nvSpPr>
          <p:cNvPr id="17" name="Shape 1449"/>
          <p:cNvSpPr txBox="1"/>
          <p:nvPr/>
        </p:nvSpPr>
        <p:spPr>
          <a:xfrm>
            <a:off x="6735325"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40" b="1">
                <a:latin typeface="Montserrat" panose="02010600030101010101"/>
                <a:ea typeface="Montserrat" panose="02010600030101010101"/>
                <a:cs typeface="Montserrat" panose="02010600030101010101"/>
                <a:sym typeface="Montserrat" panose="02010600030101010101"/>
              </a:rPr>
              <a:t>70%</a:t>
            </a:r>
            <a:endParaRPr lang="en-US" sz="2340" b="1">
              <a:latin typeface="Montserrat" panose="02010600030101010101"/>
              <a:ea typeface="Montserrat" panose="02010600030101010101"/>
              <a:cs typeface="Montserrat" panose="02010600030101010101"/>
              <a:sym typeface="Montserrat" panose="02010600030101010101"/>
            </a:endParaRPr>
          </a:p>
        </p:txBody>
      </p:sp>
      <p:sp>
        <p:nvSpPr>
          <p:cNvPr id="18" name="Shape 1450"/>
          <p:cNvSpPr txBox="1"/>
          <p:nvPr/>
        </p:nvSpPr>
        <p:spPr>
          <a:xfrm>
            <a:off x="9206201"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40" b="1">
                <a:latin typeface="Montserrat" panose="02010600030101010101"/>
                <a:ea typeface="Montserrat" panose="02010600030101010101"/>
                <a:cs typeface="Montserrat" panose="02010600030101010101"/>
                <a:sym typeface="Montserrat" panose="02010600030101010101"/>
              </a:rPr>
              <a:t>90%</a:t>
            </a:r>
            <a:endParaRPr lang="en-US" sz="2340" b="1">
              <a:latin typeface="Montserrat" panose="02010600030101010101"/>
              <a:ea typeface="Montserrat" panose="02010600030101010101"/>
              <a:cs typeface="Montserrat" panose="02010600030101010101"/>
              <a:sym typeface="Montserrat" panose="02010600030101010101"/>
            </a:endParaRPr>
          </a:p>
        </p:txBody>
      </p:sp>
      <p:sp>
        <p:nvSpPr>
          <p:cNvPr id="19" name="Shape 1451"/>
          <p:cNvSpPr/>
          <p:nvPr/>
        </p:nvSpPr>
        <p:spPr>
          <a:xfrm>
            <a:off x="1392192" y="2185675"/>
            <a:ext cx="1657799" cy="1657799"/>
          </a:xfrm>
          <a:prstGeom prst="arc">
            <a:avLst>
              <a:gd name="adj1" fmla="val 16170307"/>
              <a:gd name="adj2" fmla="val 7170684"/>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2340" b="1">
              <a:latin typeface="Montserrat" panose="02010600030101010101"/>
              <a:ea typeface="Montserrat" panose="02010600030101010101"/>
              <a:cs typeface="Montserrat" panose="02010600030101010101"/>
              <a:sym typeface="Montserrat" panose="02010600030101010101"/>
            </a:endParaRPr>
          </a:p>
        </p:txBody>
      </p:sp>
      <p:sp>
        <p:nvSpPr>
          <p:cNvPr id="20" name="Shape 1452"/>
          <p:cNvSpPr/>
          <p:nvPr/>
        </p:nvSpPr>
        <p:spPr>
          <a:xfrm>
            <a:off x="3856970" y="2185675"/>
            <a:ext cx="1657799" cy="1657799"/>
          </a:xfrm>
          <a:prstGeom prst="arc">
            <a:avLst>
              <a:gd name="adj1" fmla="val 16278115"/>
              <a:gd name="adj2" fmla="val 1051318"/>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latin typeface="Calibri" panose="020F0502020204030204"/>
              <a:ea typeface="Calibri" panose="020F0502020204030204"/>
              <a:cs typeface="Calibri" panose="020F0502020204030204"/>
              <a:sym typeface="Calibri" panose="020F0502020204030204"/>
            </a:endParaRPr>
          </a:p>
        </p:txBody>
      </p:sp>
      <p:sp>
        <p:nvSpPr>
          <p:cNvPr id="21" name="Shape 1453"/>
          <p:cNvSpPr/>
          <p:nvPr/>
        </p:nvSpPr>
        <p:spPr>
          <a:xfrm>
            <a:off x="6327015" y="2185675"/>
            <a:ext cx="1657799" cy="1657799"/>
          </a:xfrm>
          <a:prstGeom prst="arc">
            <a:avLst>
              <a:gd name="adj1" fmla="val 16319724"/>
              <a:gd name="adj2" fmla="val 9208582"/>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2340" b="1">
              <a:latin typeface="Montserrat" panose="02010600030101010101"/>
              <a:ea typeface="Montserrat" panose="02010600030101010101"/>
              <a:cs typeface="Montserrat" panose="02010600030101010101"/>
              <a:sym typeface="Montserrat" panose="02010600030101010101"/>
            </a:endParaRPr>
          </a:p>
        </p:txBody>
      </p:sp>
      <p:sp>
        <p:nvSpPr>
          <p:cNvPr id="22" name="Shape 1454"/>
          <p:cNvSpPr/>
          <p:nvPr/>
        </p:nvSpPr>
        <p:spPr>
          <a:xfrm>
            <a:off x="8799247" y="2185675"/>
            <a:ext cx="1657799" cy="1657799"/>
          </a:xfrm>
          <a:prstGeom prst="arc">
            <a:avLst>
              <a:gd name="adj1" fmla="val 16260653"/>
              <a:gd name="adj2" fmla="val 12897115"/>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latin typeface="Calibri" panose="020F0502020204030204"/>
              <a:ea typeface="Calibri" panose="020F0502020204030204"/>
              <a:cs typeface="Calibri" panose="020F0502020204030204"/>
              <a:sym typeface="Calibri" panose="020F0502020204030204"/>
            </a:endParaRPr>
          </a:p>
        </p:txBody>
      </p:sp>
      <p:sp>
        <p:nvSpPr>
          <p:cNvPr id="23"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2732">
        <p14:ferris dir="l"/>
      </p:transition>
    </mc:Choice>
    <mc:Fallback>
      <p:transition spd="slow" advTm="27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600"/>
                                        <p:tgtEl>
                                          <p:spTgt spid="23"/>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3"/>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4"/>
          <p:cNvSpPr txBox="1"/>
          <p:nvPr/>
        </p:nvSpPr>
        <p:spPr>
          <a:xfrm>
            <a:off x="8332846" y="3629144"/>
            <a:ext cx="2473400" cy="861774"/>
          </a:xfrm>
          <a:prstGeom prst="rect">
            <a:avLst/>
          </a:prstGeom>
          <a:noFill/>
        </p:spPr>
        <p:txBody>
          <a:bodyPr wrap="square" rtlCol="0" anchor="ctr" anchorCtr="0">
            <a:spAutoFit/>
          </a:bodyPr>
          <a:lstStyle/>
          <a:p>
            <a:pPr algn="ctr">
              <a:lnSpc>
                <a:spcPts val="198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1170" dirty="0">
              <a:latin typeface="Montserrat" panose="02010600030101010101" charset="0"/>
              <a:ea typeface="Montserrat" panose="02010600030101010101" charset="0"/>
              <a:cs typeface="Montserrat" panose="02010600030101010101" charset="0"/>
            </a:endParaRPr>
          </a:p>
        </p:txBody>
      </p:sp>
      <p:sp>
        <p:nvSpPr>
          <p:cNvPr id="4" name="Shape 2554"/>
          <p:cNvSpPr/>
          <p:nvPr/>
        </p:nvSpPr>
        <p:spPr>
          <a:xfrm>
            <a:off x="8854843" y="2074001"/>
            <a:ext cx="1407670" cy="127970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lumMod val="95000"/>
            </a:schemeClr>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solidFill>
                <a:schemeClr val="bg1">
                  <a:lumMod val="95000"/>
                </a:schemeClr>
              </a:solidFill>
            </a:endParaRPr>
          </a:p>
        </p:txBody>
      </p:sp>
      <p:sp>
        <p:nvSpPr>
          <p:cNvPr id="5" name="TextBox 7"/>
          <p:cNvSpPr txBox="1"/>
          <p:nvPr/>
        </p:nvSpPr>
        <p:spPr>
          <a:xfrm>
            <a:off x="5093463" y="4874649"/>
            <a:ext cx="1723550" cy="423706"/>
          </a:xfrm>
          <a:prstGeom prst="rect">
            <a:avLst/>
          </a:prstGeom>
          <a:noFill/>
        </p:spPr>
        <p:txBody>
          <a:bodyPr wrap="none" rtlCol="0" anchor="ctr" anchorCtr="0">
            <a:spAutoFit/>
          </a:bodyPr>
          <a:lstStyle/>
          <a:p>
            <a:pPr algn="ctr">
              <a:lnSpc>
                <a:spcPts val="2760"/>
              </a:lnSpc>
            </a:pPr>
            <a:r>
              <a:rPr lang="zh-CN" altLang="en-US" sz="2000" dirty="0">
                <a:latin typeface="方正细黑一简体" panose="03000509000000000000" pitchFamily="65" charset="-122"/>
                <a:ea typeface="方正细黑一简体" panose="03000509000000000000" pitchFamily="65" charset="-122"/>
              </a:rPr>
              <a:t>单击添加标题</a:t>
            </a:r>
            <a:endParaRPr lang="en-US" sz="1950" b="1" spc="97" dirty="0">
              <a:solidFill>
                <a:schemeClr val="tx2"/>
              </a:solidFill>
              <a:latin typeface="Montserrat" panose="02010600030101010101" charset="0"/>
              <a:ea typeface="Montserrat" panose="02010600030101010101" charset="0"/>
              <a:cs typeface="Montserrat" panose="02010600030101010101" charset="0"/>
            </a:endParaRPr>
          </a:p>
        </p:txBody>
      </p:sp>
      <p:sp>
        <p:nvSpPr>
          <p:cNvPr id="6" name="TextBox 8"/>
          <p:cNvSpPr txBox="1"/>
          <p:nvPr/>
        </p:nvSpPr>
        <p:spPr>
          <a:xfrm>
            <a:off x="1074837" y="3629144"/>
            <a:ext cx="2473400" cy="861774"/>
          </a:xfrm>
          <a:prstGeom prst="rect">
            <a:avLst/>
          </a:prstGeom>
          <a:noFill/>
        </p:spPr>
        <p:txBody>
          <a:bodyPr wrap="square" rtlCol="0" anchor="ctr" anchorCtr="0">
            <a:spAutoFit/>
          </a:bodyPr>
          <a:lstStyle/>
          <a:p>
            <a:pPr algn="ctr">
              <a:lnSpc>
                <a:spcPts val="198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1170" dirty="0">
              <a:latin typeface="Montserrat" panose="02010600030101010101" charset="0"/>
              <a:ea typeface="Montserrat" panose="02010600030101010101" charset="0"/>
              <a:cs typeface="Montserrat" panose="02010600030101010101" charset="0"/>
            </a:endParaRPr>
          </a:p>
        </p:txBody>
      </p:sp>
      <p:sp>
        <p:nvSpPr>
          <p:cNvPr id="7" name="Shape 2554"/>
          <p:cNvSpPr/>
          <p:nvPr/>
        </p:nvSpPr>
        <p:spPr>
          <a:xfrm>
            <a:off x="1596834" y="2074001"/>
            <a:ext cx="1407670" cy="127970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lumMod val="95000"/>
            </a:schemeClr>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solidFill>
                <a:schemeClr val="bg1">
                  <a:lumMod val="95000"/>
                </a:schemeClr>
              </a:solidFill>
            </a:endParaRPr>
          </a:p>
        </p:txBody>
      </p:sp>
      <p:sp>
        <p:nvSpPr>
          <p:cNvPr id="9" name="TextBox 15"/>
          <p:cNvSpPr txBox="1"/>
          <p:nvPr/>
        </p:nvSpPr>
        <p:spPr>
          <a:xfrm>
            <a:off x="4713799" y="3629144"/>
            <a:ext cx="2473400" cy="861774"/>
          </a:xfrm>
          <a:prstGeom prst="rect">
            <a:avLst/>
          </a:prstGeom>
          <a:noFill/>
        </p:spPr>
        <p:txBody>
          <a:bodyPr wrap="square" rtlCol="0" anchor="ctr" anchorCtr="0">
            <a:spAutoFit/>
          </a:bodyPr>
          <a:lstStyle/>
          <a:p>
            <a:pPr algn="ctr">
              <a:lnSpc>
                <a:spcPts val="198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1170" dirty="0">
              <a:latin typeface="Montserrat" panose="02010600030101010101" charset="0"/>
              <a:ea typeface="Montserrat" panose="02010600030101010101" charset="0"/>
              <a:cs typeface="Montserrat" panose="02010600030101010101" charset="0"/>
            </a:endParaRPr>
          </a:p>
        </p:txBody>
      </p:sp>
      <p:sp>
        <p:nvSpPr>
          <p:cNvPr id="10" name="Shape 2554"/>
          <p:cNvSpPr/>
          <p:nvPr/>
        </p:nvSpPr>
        <p:spPr>
          <a:xfrm>
            <a:off x="5235796" y="2074001"/>
            <a:ext cx="1407670" cy="127970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2"/>
          </a:solidFill>
          <a:ln w="12700">
            <a:miter lim="400000"/>
          </a:ln>
        </p:spPr>
        <p:txBody>
          <a:bodyPr lIns="18561" tIns="18561" rIns="18561" bIns="18561" anchor="ctr"/>
          <a:lstStyle/>
          <a:p>
            <a:pP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solidFill>
                <a:schemeClr val="bg1">
                  <a:lumMod val="95000"/>
                </a:schemeClr>
              </a:solidFill>
            </a:endParaRPr>
          </a:p>
        </p:txBody>
      </p:sp>
      <p:sp>
        <p:nvSpPr>
          <p:cNvPr id="11" name="TextBox 20"/>
          <p:cNvSpPr txBox="1"/>
          <p:nvPr/>
        </p:nvSpPr>
        <p:spPr>
          <a:xfrm>
            <a:off x="8712510" y="4874649"/>
            <a:ext cx="1723550" cy="423706"/>
          </a:xfrm>
          <a:prstGeom prst="rect">
            <a:avLst/>
          </a:prstGeom>
          <a:noFill/>
        </p:spPr>
        <p:txBody>
          <a:bodyPr wrap="none" rtlCol="0" anchor="ctr" anchorCtr="0">
            <a:spAutoFit/>
          </a:bodyPr>
          <a:lstStyle/>
          <a:p>
            <a:pPr algn="ctr">
              <a:lnSpc>
                <a:spcPts val="2760"/>
              </a:lnSpc>
            </a:pPr>
            <a:r>
              <a:rPr lang="zh-CN" altLang="en-US" sz="2000" dirty="0">
                <a:latin typeface="方正细黑一简体" panose="03000509000000000000" pitchFamily="65" charset="-122"/>
                <a:ea typeface="方正细黑一简体" panose="03000509000000000000" pitchFamily="65" charset="-122"/>
              </a:rPr>
              <a:t>单击添加标题</a:t>
            </a:r>
            <a:endParaRPr lang="en-US" sz="1950" b="1" spc="97" dirty="0">
              <a:solidFill>
                <a:schemeClr val="tx2"/>
              </a:solidFill>
              <a:latin typeface="Montserrat" panose="02010600030101010101" charset="0"/>
              <a:ea typeface="Montserrat" panose="02010600030101010101" charset="0"/>
              <a:cs typeface="Montserrat" panose="02010600030101010101" charset="0"/>
            </a:endParaRPr>
          </a:p>
        </p:txBody>
      </p:sp>
      <p:sp>
        <p:nvSpPr>
          <p:cNvPr id="13" name="TextBox 22"/>
          <p:cNvSpPr txBox="1"/>
          <p:nvPr/>
        </p:nvSpPr>
        <p:spPr>
          <a:xfrm>
            <a:off x="1438895" y="4874649"/>
            <a:ext cx="1723550" cy="423706"/>
          </a:xfrm>
          <a:prstGeom prst="rect">
            <a:avLst/>
          </a:prstGeom>
          <a:noFill/>
        </p:spPr>
        <p:txBody>
          <a:bodyPr wrap="none" rtlCol="0" anchor="ctr" anchorCtr="0">
            <a:spAutoFit/>
          </a:bodyPr>
          <a:lstStyle/>
          <a:p>
            <a:pPr algn="ctr">
              <a:lnSpc>
                <a:spcPts val="2760"/>
              </a:lnSpc>
            </a:pPr>
            <a:r>
              <a:rPr lang="zh-CN" altLang="en-US" sz="2000" dirty="0">
                <a:latin typeface="方正细黑一简体" panose="03000509000000000000" pitchFamily="65" charset="-122"/>
                <a:ea typeface="方正细黑一简体" panose="03000509000000000000" pitchFamily="65" charset="-122"/>
              </a:rPr>
              <a:t>单击添加标题</a:t>
            </a:r>
            <a:endParaRPr lang="en-US" sz="1950" b="1" spc="97" dirty="0">
              <a:solidFill>
                <a:schemeClr val="tx2"/>
              </a:solidFill>
              <a:latin typeface="Montserrat" panose="02010600030101010101" charset="0"/>
              <a:ea typeface="Montserrat" panose="02010600030101010101" charset="0"/>
              <a:cs typeface="Montserrat" panose="02010600030101010101" charset="0"/>
            </a:endParaRPr>
          </a:p>
        </p:txBody>
      </p:sp>
      <p:sp>
        <p:nvSpPr>
          <p:cNvPr id="15"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272">
        <p14:conveyor dir="l"/>
      </p:transition>
    </mc:Choice>
    <mc:Fallback>
      <p:transition spd="slow" advTm="22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600"/>
                                        <p:tgtEl>
                                          <p:spTgt spid="15"/>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5"/>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141" name="TextBox 140"/>
          <p:cNvSpPr txBox="1"/>
          <p:nvPr/>
        </p:nvSpPr>
        <p:spPr>
          <a:xfrm>
            <a:off x="10013358" y="399172"/>
            <a:ext cx="1435458" cy="719428"/>
          </a:xfrm>
          <a:prstGeom prst="rect">
            <a:avLst/>
          </a:prstGeom>
          <a:noFill/>
        </p:spPr>
        <p:txBody>
          <a:bodyPr wrap="none" rtlCol="0">
            <a:spAutoFit/>
          </a:bodyPr>
          <a:lstStyle/>
          <a:p>
            <a:r>
              <a:rPr lang="en-US" altLang="zh-CN" sz="4075" b="1" dirty="0">
                <a:solidFill>
                  <a:schemeClr val="tx1">
                    <a:lumMod val="85000"/>
                    <a:lumOff val="15000"/>
                  </a:schemeClr>
                </a:solidFill>
                <a:ea typeface="微软雅黑" panose="020B0503020204020204" charset="-122"/>
              </a:rPr>
              <a:t>LOGO</a:t>
            </a:r>
            <a:endParaRPr lang="zh-CN" altLang="en-US" sz="4075" b="1" dirty="0">
              <a:solidFill>
                <a:schemeClr val="tx1">
                  <a:lumMod val="85000"/>
                  <a:lumOff val="15000"/>
                </a:schemeClr>
              </a:solidFill>
              <a:ea typeface="微软雅黑" panose="020B0503020204020204" charset="-122"/>
            </a:endParaRPr>
          </a:p>
        </p:txBody>
      </p:sp>
      <p:sp>
        <p:nvSpPr>
          <p:cNvPr id="142" name="文本框 75"/>
          <p:cNvSpPr txBox="1">
            <a:spLocks noChangeArrowheads="1"/>
          </p:cNvSpPr>
          <p:nvPr/>
        </p:nvSpPr>
        <p:spPr bwMode="auto">
          <a:xfrm>
            <a:off x="611039" y="2556173"/>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solidFill>
                  <a:schemeClr val="bg1"/>
                </a:solidFill>
                <a:latin typeface="造字工房典黑（非商用）细体" pitchFamily="50" charset="-122"/>
                <a:ea typeface="造字工房典黑（非商用）细体" pitchFamily="50" charset="-122"/>
              </a:rPr>
              <a:t>感谢收看</a:t>
            </a:r>
            <a:r>
              <a:rPr lang="zh-CN" altLang="en-US" sz="5860" dirty="0">
                <a:latin typeface="造字工房典黑（非商用）细体" pitchFamily="50" charset="-122"/>
                <a:ea typeface="造字工房典黑（非商用）细体" pitchFamily="50" charset="-122"/>
              </a:rPr>
              <a:t>欢迎下载</a:t>
            </a:r>
            <a:endParaRPr lang="zh-CN" altLang="en-US" sz="5860" dirty="0">
              <a:latin typeface="造字工房典黑（非商用）细体" pitchFamily="50" charset="-122"/>
              <a:ea typeface="造字工房典黑（非商用）细体" pitchFamily="50" charset="-122"/>
            </a:endParaRPr>
          </a:p>
        </p:txBody>
      </p:sp>
      <p:sp>
        <p:nvSpPr>
          <p:cNvPr id="143" name="文本框 2"/>
          <p:cNvSpPr txBox="1"/>
          <p:nvPr/>
        </p:nvSpPr>
        <p:spPr>
          <a:xfrm>
            <a:off x="1907183" y="2052117"/>
            <a:ext cx="8286431" cy="338554"/>
          </a:xfrm>
          <a:prstGeom prst="rect">
            <a:avLst/>
          </a:prstGeom>
          <a:noFill/>
        </p:spPr>
        <p:txBody>
          <a:bodyPr wrap="square">
            <a:spAutoFit/>
          </a:bodyPr>
          <a:lstStyle/>
          <a:p>
            <a:pPr algn="ctr" defTabSz="872490">
              <a:defRPr/>
            </a:pPr>
            <a:r>
              <a:rPr lang="zh-CN" altLang="en-US" sz="1600" spc="600" dirty="0">
                <a:solidFill>
                  <a:schemeClr val="bg1">
                    <a:lumMod val="75000"/>
                  </a:schemeClr>
                </a:solidFill>
                <a:latin typeface="+mn-ea"/>
              </a:rPr>
              <a:t>黑</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白</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高</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端</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商</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务</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报</a:t>
            </a:r>
            <a:r>
              <a:rPr lang="en-US" altLang="zh-CN" sz="1600" spc="600" dirty="0">
                <a:solidFill>
                  <a:schemeClr val="bg1">
                    <a:lumMod val="75000"/>
                  </a:schemeClr>
                </a:solidFill>
                <a:latin typeface="+mn-ea"/>
              </a:rPr>
              <a:t>/</a:t>
            </a:r>
            <a:r>
              <a:rPr lang="zh-CN" altLang="en-US" sz="1600" spc="600" dirty="0">
                <a:solidFill>
                  <a:schemeClr val="bg1">
                    <a:lumMod val="75000"/>
                  </a:schemeClr>
                </a:solidFill>
                <a:latin typeface="+mn-ea"/>
              </a:rPr>
              <a:t>告</a:t>
            </a:r>
            <a:endParaRPr lang="zh-CN" altLang="en-US" sz="1600" spc="600" dirty="0">
              <a:solidFill>
                <a:schemeClr val="bg1">
                  <a:lumMod val="75000"/>
                </a:schemeClr>
              </a:solidFill>
              <a:latin typeface="+mn-ea"/>
            </a:endParaRPr>
          </a:p>
        </p:txBody>
      </p:sp>
      <p:sp>
        <p:nvSpPr>
          <p:cNvPr id="6" name="文本框 2"/>
          <p:cNvSpPr txBox="1"/>
          <p:nvPr/>
        </p:nvSpPr>
        <p:spPr>
          <a:xfrm>
            <a:off x="1835175" y="4572397"/>
            <a:ext cx="8286431" cy="337185"/>
          </a:xfrm>
          <a:prstGeom prst="rect">
            <a:avLst/>
          </a:prstGeom>
          <a:noFill/>
        </p:spPr>
        <p:txBody>
          <a:bodyPr wrap="square">
            <a:spAutoFit/>
          </a:bodyPr>
          <a:lstStyle/>
          <a:p>
            <a:pPr algn="ctr" defTabSz="872490">
              <a:defRPr/>
            </a:pPr>
            <a:r>
              <a:rPr lang="zh-CN" altLang="en-US" sz="1600" dirty="0" smtClean="0">
                <a:solidFill>
                  <a:schemeClr val="bg1"/>
                </a:solidFill>
                <a:latin typeface="+mn-ea"/>
              </a:rPr>
              <a:t>汇报人</a:t>
            </a:r>
            <a:r>
              <a:rPr lang="en-US" altLang="zh-CN" sz="1600" dirty="0" smtClean="0">
                <a:solidFill>
                  <a:schemeClr val="bg1"/>
                </a:solidFill>
                <a:latin typeface="+mn-ea"/>
              </a:rPr>
              <a:t>:XXX</a:t>
            </a:r>
            <a:endParaRPr lang="en-US" altLang="zh-CN" sz="1600" dirty="0" smtClean="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5335">
        <p14:ferris dir="l"/>
      </p:transition>
    </mc:Choice>
    <mc:Fallback>
      <p:transition spd="slow" advTm="53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600"/>
                                        <p:tgtEl>
                                          <p:spTgt spid="143"/>
                                        </p:tgtEl>
                                      </p:cBhvr>
                                    </p:animEffect>
                                  </p:childTnLst>
                                </p:cTn>
                              </p:par>
                              <p:par>
                                <p:cTn id="14" presetID="35" presetClass="path" presetSubtype="0" decel="100000" fill="hold" grpId="1" nodeType="withEffect">
                                  <p:stCondLst>
                                    <p:cond delay="0"/>
                                  </p:stCondLst>
                                  <p:childTnLst>
                                    <p:animMotion origin="layout" path="M -0.05546 0.00023 L 3.22331E-6 0.00023 " pathEditMode="relative" rAng="0" ptsTypes="AA">
                                      <p:cBhvr>
                                        <p:cTn id="15" dur="800" fill="hold"/>
                                        <p:tgtEl>
                                          <p:spTgt spid="143"/>
                                        </p:tgtEl>
                                        <p:attrNameLst>
                                          <p:attrName>ppt_x</p:attrName>
                                          <p:attrName>ppt_y</p:attrName>
                                        </p:attrNameLst>
                                      </p:cBhvr>
                                      <p:rCtr x="2766" y="0"/>
                                    </p:animMotion>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142"/>
                                        </p:tgtEl>
                                        <p:attrNameLst>
                                          <p:attrName>style.visibility</p:attrName>
                                        </p:attrNameLst>
                                      </p:cBhvr>
                                      <p:to>
                                        <p:strVal val="visible"/>
                                      </p:to>
                                    </p:set>
                                    <p:anim by="(-#ppt_w*2)" calcmode="lin" valueType="num">
                                      <p:cBhvr rctx="PPT">
                                        <p:cTn id="19" dur="500" autoRev="1" fill="hold">
                                          <p:stCondLst>
                                            <p:cond delay="0"/>
                                          </p:stCondLst>
                                        </p:cTn>
                                        <p:tgtEl>
                                          <p:spTgt spid="142"/>
                                        </p:tgtEl>
                                        <p:attrNameLst>
                                          <p:attrName>ppt_w</p:attrName>
                                        </p:attrNameLst>
                                      </p:cBhvr>
                                    </p:anim>
                                    <p:anim by="(#ppt_w*0.50)" calcmode="lin" valueType="num">
                                      <p:cBhvr>
                                        <p:cTn id="20" dur="500" decel="50000" autoRev="1" fill="hold">
                                          <p:stCondLst>
                                            <p:cond delay="0"/>
                                          </p:stCondLst>
                                        </p:cTn>
                                        <p:tgtEl>
                                          <p:spTgt spid="142"/>
                                        </p:tgtEl>
                                        <p:attrNameLst>
                                          <p:attrName>ppt_x</p:attrName>
                                        </p:attrNameLst>
                                      </p:cBhvr>
                                    </p:anim>
                                    <p:anim from="(-#ppt_h/2)" to="(#ppt_y)" calcmode="lin" valueType="num">
                                      <p:cBhvr>
                                        <p:cTn id="21" dur="1000" fill="hold">
                                          <p:stCondLst>
                                            <p:cond delay="0"/>
                                          </p:stCondLst>
                                        </p:cTn>
                                        <p:tgtEl>
                                          <p:spTgt spid="142"/>
                                        </p:tgtEl>
                                        <p:attrNameLst>
                                          <p:attrName>ppt_y</p:attrName>
                                        </p:attrNameLst>
                                      </p:cBhvr>
                                    </p:anim>
                                    <p:animRot by="21600000">
                                      <p:cBhvr>
                                        <p:cTn id="22" dur="1000" fill="hold">
                                          <p:stCondLst>
                                            <p:cond delay="0"/>
                                          </p:stCondLst>
                                        </p:cTn>
                                        <p:tgtEl>
                                          <p:spTgt spid="142"/>
                                        </p:tgtEl>
                                        <p:attrNameLst>
                                          <p:attrName>r</p:attrName>
                                        </p:attrNameLst>
                                      </p:cBhvr>
                                    </p:animRot>
                                  </p:childTnLst>
                                </p:cTn>
                              </p:par>
                            </p:childTnLst>
                          </p:cTn>
                        </p:par>
                        <p:par>
                          <p:cTn id="23" fill="hold">
                            <p:stCondLst>
                              <p:cond delay="3349"/>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par>
                                <p:cTn id="27" presetID="35" presetClass="path" presetSubtype="0" decel="100000" fill="hold" grpId="1" nodeType="withEffect">
                                  <p:stCondLst>
                                    <p:cond delay="0"/>
                                  </p:stCondLst>
                                  <p:childTnLst>
                                    <p:animMotion origin="layout" path="M -0.05545 0.00023 L -4.08793E-6 0.00023 " pathEditMode="relative" rAng="0" ptsTypes="AA">
                                      <p:cBhvr>
                                        <p:cTn id="28" dur="800" fill="hold"/>
                                        <p:tgtEl>
                                          <p:spTgt spid="6"/>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3"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TextBox 140"/>
          <p:cNvSpPr txBox="1"/>
          <p:nvPr/>
        </p:nvSpPr>
        <p:spPr>
          <a:xfrm>
            <a:off x="10013358" y="399172"/>
            <a:ext cx="1435458" cy="719428"/>
          </a:xfrm>
          <a:prstGeom prst="rect">
            <a:avLst/>
          </a:prstGeom>
          <a:noFill/>
        </p:spPr>
        <p:txBody>
          <a:bodyPr wrap="none" rtlCol="0">
            <a:spAutoFit/>
          </a:bodyPr>
          <a:lstStyle/>
          <a:p>
            <a:r>
              <a:rPr lang="en-US" altLang="zh-CN" sz="4075" b="1" dirty="0">
                <a:solidFill>
                  <a:schemeClr val="tx1">
                    <a:lumMod val="85000"/>
                    <a:lumOff val="15000"/>
                  </a:schemeClr>
                </a:solidFill>
                <a:ea typeface="微软雅黑" panose="020B0503020204020204" charset="-122"/>
              </a:rPr>
              <a:t>LOGO</a:t>
            </a:r>
            <a:endParaRPr lang="zh-CN" altLang="en-US" sz="4075" b="1" dirty="0">
              <a:solidFill>
                <a:schemeClr val="tx1">
                  <a:lumMod val="85000"/>
                  <a:lumOff val="15000"/>
                </a:schemeClr>
              </a:solidFill>
              <a:ea typeface="微软雅黑" panose="020B0503020204020204" charset="-122"/>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23900" dirty="0">
                <a:solidFill>
                  <a:schemeClr val="bg1"/>
                </a:solidFill>
                <a:latin typeface="方正细黑一简体" panose="03000509000000000000" pitchFamily="65" charset="-122"/>
                <a:ea typeface="方正细黑一简体" panose="03000509000000000000" pitchFamily="65" charset="-122"/>
              </a:rPr>
              <a:t>1</a:t>
            </a:r>
            <a:endParaRPr lang="zh-CN" altLang="en-US" sz="5860" dirty="0">
              <a:latin typeface="方正细黑一简体" panose="03000509000000000000" pitchFamily="65" charset="-122"/>
              <a:ea typeface="方正细黑一简体" panose="03000509000000000000" pitchFamily="65" charset="-122"/>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latin typeface="方正细黑一简体" panose="03000509000000000000" pitchFamily="65" charset="-122"/>
                <a:ea typeface="方正细黑一简体" panose="03000509000000000000" pitchFamily="65" charset="-122"/>
              </a:rPr>
              <a:t>单击添加标题</a:t>
            </a:r>
            <a:endParaRPr lang="zh-CN" altLang="en-US" sz="5860" dirty="0">
              <a:latin typeface="方正细黑一简体" panose="03000509000000000000" pitchFamily="65" charset="-122"/>
              <a:ea typeface="方正细黑一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944">
        <p14:ferris dir="l"/>
      </p:transition>
    </mc:Choice>
    <mc:Fallback>
      <p:transition spd="slow" advTm="49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70"/>
          <p:cNvGrpSpPr/>
          <p:nvPr/>
        </p:nvGrpSpPr>
        <p:grpSpPr>
          <a:xfrm>
            <a:off x="6497892" y="1030342"/>
            <a:ext cx="4021743" cy="5023999"/>
            <a:chOff x="14431023" y="5726186"/>
            <a:chExt cx="4012938" cy="5012999"/>
          </a:xfrm>
        </p:grpSpPr>
        <p:sp>
          <p:nvSpPr>
            <p:cNvPr id="30" name="Freeform 412"/>
            <p:cNvSpPr>
              <a:spLocks noChangeArrowheads="1"/>
            </p:cNvSpPr>
            <p:nvPr/>
          </p:nvSpPr>
          <p:spPr bwMode="auto">
            <a:xfrm>
              <a:off x="14431023" y="10451866"/>
              <a:ext cx="4012938" cy="287319"/>
            </a:xfrm>
            <a:custGeom>
              <a:avLst/>
              <a:gdLst>
                <a:gd name="T0" fmla="*/ 0 w 11153"/>
                <a:gd name="T1" fmla="*/ 0 h 801"/>
                <a:gd name="T2" fmla="*/ 11152 w 11153"/>
                <a:gd name="T3" fmla="*/ 0 h 801"/>
                <a:gd name="T4" fmla="*/ 11152 w 11153"/>
                <a:gd name="T5" fmla="*/ 800 h 801"/>
                <a:gd name="T6" fmla="*/ 0 w 11153"/>
                <a:gd name="T7" fmla="*/ 800 h 801"/>
                <a:gd name="T8" fmla="*/ 0 w 11153"/>
                <a:gd name="T9" fmla="*/ 0 h 801"/>
              </a:gdLst>
              <a:ahLst/>
              <a:cxnLst>
                <a:cxn ang="0">
                  <a:pos x="T0" y="T1"/>
                </a:cxn>
                <a:cxn ang="0">
                  <a:pos x="T2" y="T3"/>
                </a:cxn>
                <a:cxn ang="0">
                  <a:pos x="T4" y="T5"/>
                </a:cxn>
                <a:cxn ang="0">
                  <a:pos x="T6" y="T7"/>
                </a:cxn>
                <a:cxn ang="0">
                  <a:pos x="T8" y="T9"/>
                </a:cxn>
              </a:cxnLst>
              <a:rect l="0" t="0" r="r" b="b"/>
              <a:pathLst>
                <a:path w="11153" h="801">
                  <a:moveTo>
                    <a:pt x="0" y="0"/>
                  </a:moveTo>
                  <a:lnTo>
                    <a:pt x="11152" y="0"/>
                  </a:lnTo>
                  <a:lnTo>
                    <a:pt x="11152" y="800"/>
                  </a:lnTo>
                  <a:lnTo>
                    <a:pt x="0" y="800"/>
                  </a:lnTo>
                  <a:lnTo>
                    <a:pt x="0" y="0"/>
                  </a:lnTo>
                </a:path>
              </a:pathLst>
            </a:custGeom>
            <a:blipFill dpi="0" rotWithShape="0">
              <a:blip r:embed="rId1"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32" name="Freeform 415"/>
            <p:cNvSpPr>
              <a:spLocks noChangeArrowheads="1"/>
            </p:cNvSpPr>
            <p:nvPr/>
          </p:nvSpPr>
          <p:spPr bwMode="auto">
            <a:xfrm>
              <a:off x="14843746" y="5726186"/>
              <a:ext cx="3303372" cy="4868545"/>
            </a:xfrm>
            <a:custGeom>
              <a:avLst/>
              <a:gdLst>
                <a:gd name="T0" fmla="*/ 0 w 9183"/>
                <a:gd name="T1" fmla="*/ 0 h 13530"/>
                <a:gd name="T2" fmla="*/ 9182 w 9183"/>
                <a:gd name="T3" fmla="*/ 0 h 13530"/>
                <a:gd name="T4" fmla="*/ 9182 w 9183"/>
                <a:gd name="T5" fmla="*/ 13529 h 13530"/>
                <a:gd name="T6" fmla="*/ 0 w 9183"/>
                <a:gd name="T7" fmla="*/ 13529 h 13530"/>
                <a:gd name="T8" fmla="*/ 0 w 9183"/>
                <a:gd name="T9" fmla="*/ 0 h 13530"/>
              </a:gdLst>
              <a:ahLst/>
              <a:cxnLst>
                <a:cxn ang="0">
                  <a:pos x="T0" y="T1"/>
                </a:cxn>
                <a:cxn ang="0">
                  <a:pos x="T2" y="T3"/>
                </a:cxn>
                <a:cxn ang="0">
                  <a:pos x="T4" y="T5"/>
                </a:cxn>
                <a:cxn ang="0">
                  <a:pos x="T6" y="T7"/>
                </a:cxn>
                <a:cxn ang="0">
                  <a:pos x="T8" y="T9"/>
                </a:cxn>
              </a:cxnLst>
              <a:rect l="0" t="0" r="r" b="b"/>
              <a:pathLst>
                <a:path w="9183" h="13530">
                  <a:moveTo>
                    <a:pt x="0" y="0"/>
                  </a:moveTo>
                  <a:lnTo>
                    <a:pt x="9182" y="0"/>
                  </a:lnTo>
                  <a:lnTo>
                    <a:pt x="9182" y="13529"/>
                  </a:lnTo>
                  <a:lnTo>
                    <a:pt x="0" y="13529"/>
                  </a:lnTo>
                  <a:lnTo>
                    <a:pt x="0" y="0"/>
                  </a:lnTo>
                </a:path>
              </a:pathLst>
            </a:custGeom>
            <a:blipFill dpi="0" rotWithShape="0">
              <a:blip r:embed="rId2"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33" name="Freeform 416"/>
            <p:cNvSpPr>
              <a:spLocks noChangeArrowheads="1"/>
            </p:cNvSpPr>
            <p:nvPr/>
          </p:nvSpPr>
          <p:spPr bwMode="auto">
            <a:xfrm>
              <a:off x="14873907" y="5745235"/>
              <a:ext cx="3235114" cy="4809811"/>
            </a:xfrm>
            <a:custGeom>
              <a:avLst/>
              <a:gdLst>
                <a:gd name="T0" fmla="*/ 8359 w 8992"/>
                <a:gd name="T1" fmla="*/ 0 h 13368"/>
                <a:gd name="T2" fmla="*/ 8991 w 8992"/>
                <a:gd name="T3" fmla="*/ 639 h 13368"/>
                <a:gd name="T4" fmla="*/ 8991 w 8992"/>
                <a:gd name="T5" fmla="*/ 12734 h 13368"/>
                <a:gd name="T6" fmla="*/ 8353 w 8992"/>
                <a:gd name="T7" fmla="*/ 13367 h 13368"/>
                <a:gd name="T8" fmla="*/ 633 w 8992"/>
                <a:gd name="T9" fmla="*/ 13361 h 13368"/>
                <a:gd name="T10" fmla="*/ 0 w 8992"/>
                <a:gd name="T11" fmla="*/ 12728 h 13368"/>
                <a:gd name="T12" fmla="*/ 0 w 8992"/>
                <a:gd name="T13" fmla="*/ 633 h 13368"/>
                <a:gd name="T14" fmla="*/ 639 w 8992"/>
                <a:gd name="T15" fmla="*/ 0 h 13368"/>
                <a:gd name="T16" fmla="*/ 8359 w 8992"/>
                <a:gd name="T17" fmla="*/ 0 h 13368"/>
                <a:gd name="T18" fmla="*/ 8359 w 8992"/>
                <a:gd name="T19" fmla="*/ 0 h 1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rgbClr val="ECECE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34" name="Freeform 417"/>
            <p:cNvSpPr>
              <a:spLocks noChangeArrowheads="1"/>
            </p:cNvSpPr>
            <p:nvPr/>
          </p:nvSpPr>
          <p:spPr bwMode="auto">
            <a:xfrm>
              <a:off x="14956451" y="6216692"/>
              <a:ext cx="3081137" cy="3866898"/>
            </a:xfrm>
            <a:custGeom>
              <a:avLst/>
              <a:gdLst>
                <a:gd name="T0" fmla="*/ 8555 w 8562"/>
                <a:gd name="T1" fmla="*/ 10734 h 10747"/>
                <a:gd name="T2" fmla="*/ 8555 w 8562"/>
                <a:gd name="T3" fmla="*/ 10734 h 10747"/>
                <a:gd name="T4" fmla="*/ 8543 w 8562"/>
                <a:gd name="T5" fmla="*/ 10746 h 10747"/>
                <a:gd name="T6" fmla="*/ 12 w 8562"/>
                <a:gd name="T7" fmla="*/ 10746 h 10747"/>
                <a:gd name="T8" fmla="*/ 0 w 8562"/>
                <a:gd name="T9" fmla="*/ 10734 h 10747"/>
                <a:gd name="T10" fmla="*/ 6 w 8562"/>
                <a:gd name="T11" fmla="*/ 12 h 10747"/>
                <a:gd name="T12" fmla="*/ 18 w 8562"/>
                <a:gd name="T13" fmla="*/ 0 h 10747"/>
                <a:gd name="T14" fmla="*/ 8549 w 8562"/>
                <a:gd name="T15" fmla="*/ 0 h 10747"/>
                <a:gd name="T16" fmla="*/ 8561 w 8562"/>
                <a:gd name="T17" fmla="*/ 12 h 10747"/>
                <a:gd name="T18" fmla="*/ 8555 w 8562"/>
                <a:gd name="T19" fmla="*/ 10734 h 10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2" h="10747">
                  <a:moveTo>
                    <a:pt x="8555" y="10734"/>
                  </a:moveTo>
                  <a:lnTo>
                    <a:pt x="8555" y="10734"/>
                  </a:lnTo>
                  <a:cubicBezTo>
                    <a:pt x="8555" y="10740"/>
                    <a:pt x="8549" y="10746"/>
                    <a:pt x="8543" y="10746"/>
                  </a:cubicBezTo>
                  <a:cubicBezTo>
                    <a:pt x="12" y="10746"/>
                    <a:pt x="12" y="10746"/>
                    <a:pt x="12" y="10746"/>
                  </a:cubicBezTo>
                  <a:cubicBezTo>
                    <a:pt x="6" y="10746"/>
                    <a:pt x="0" y="10740"/>
                    <a:pt x="0" y="10734"/>
                  </a:cubicBezTo>
                  <a:cubicBezTo>
                    <a:pt x="6" y="12"/>
                    <a:pt x="6" y="12"/>
                    <a:pt x="6" y="12"/>
                  </a:cubicBezTo>
                  <a:cubicBezTo>
                    <a:pt x="6" y="6"/>
                    <a:pt x="12" y="0"/>
                    <a:pt x="18" y="0"/>
                  </a:cubicBezTo>
                  <a:cubicBezTo>
                    <a:pt x="8549" y="0"/>
                    <a:pt x="8549" y="0"/>
                    <a:pt x="8549" y="0"/>
                  </a:cubicBezTo>
                  <a:cubicBezTo>
                    <a:pt x="8555" y="0"/>
                    <a:pt x="8561" y="6"/>
                    <a:pt x="8561" y="12"/>
                  </a:cubicBezTo>
                  <a:lnTo>
                    <a:pt x="8555" y="10734"/>
                  </a:lnTo>
                </a:path>
              </a:pathLst>
            </a:custGeom>
            <a:solidFill>
              <a:srgbClr val="4E4E4E"/>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35" name="Freeform 418"/>
            <p:cNvSpPr>
              <a:spLocks noChangeArrowheads="1"/>
            </p:cNvSpPr>
            <p:nvPr/>
          </p:nvSpPr>
          <p:spPr bwMode="auto">
            <a:xfrm>
              <a:off x="16359710" y="10177246"/>
              <a:ext cx="263508" cy="261920"/>
            </a:xfrm>
            <a:custGeom>
              <a:avLst/>
              <a:gdLst>
                <a:gd name="T0" fmla="*/ 0 w 735"/>
                <a:gd name="T1" fmla="*/ 0 h 730"/>
                <a:gd name="T2" fmla="*/ 734 w 735"/>
                <a:gd name="T3" fmla="*/ 0 h 730"/>
                <a:gd name="T4" fmla="*/ 734 w 735"/>
                <a:gd name="T5" fmla="*/ 729 h 730"/>
                <a:gd name="T6" fmla="*/ 0 w 735"/>
                <a:gd name="T7" fmla="*/ 729 h 730"/>
                <a:gd name="T8" fmla="*/ 0 w 735"/>
                <a:gd name="T9" fmla="*/ 0 h 730"/>
              </a:gdLst>
              <a:ahLst/>
              <a:cxnLst>
                <a:cxn ang="0">
                  <a:pos x="T0" y="T1"/>
                </a:cxn>
                <a:cxn ang="0">
                  <a:pos x="T2" y="T3"/>
                </a:cxn>
                <a:cxn ang="0">
                  <a:pos x="T4" y="T5"/>
                </a:cxn>
                <a:cxn ang="0">
                  <a:pos x="T6" y="T7"/>
                </a:cxn>
                <a:cxn ang="0">
                  <a:pos x="T8" y="T9"/>
                </a:cxn>
              </a:cxnLst>
              <a:rect l="0" t="0" r="r" b="b"/>
              <a:pathLst>
                <a:path w="735" h="730">
                  <a:moveTo>
                    <a:pt x="0" y="0"/>
                  </a:moveTo>
                  <a:lnTo>
                    <a:pt x="734" y="0"/>
                  </a:lnTo>
                  <a:lnTo>
                    <a:pt x="734" y="729"/>
                  </a:lnTo>
                  <a:lnTo>
                    <a:pt x="0" y="729"/>
                  </a:lnTo>
                  <a:lnTo>
                    <a:pt x="0" y="0"/>
                  </a:lnTo>
                </a:path>
              </a:pathLst>
            </a:custGeom>
            <a:blipFill dpi="0" rotWithShape="0">
              <a:blip r:embed="rId3"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36" name="Freeform 419"/>
            <p:cNvSpPr>
              <a:spLocks noChangeArrowheads="1"/>
            </p:cNvSpPr>
            <p:nvPr/>
          </p:nvSpPr>
          <p:spPr bwMode="auto">
            <a:xfrm>
              <a:off x="16369234" y="10188358"/>
              <a:ext cx="244459" cy="244459"/>
            </a:xfrm>
            <a:custGeom>
              <a:avLst/>
              <a:gdLst>
                <a:gd name="T0" fmla="*/ 681 w 682"/>
                <a:gd name="T1" fmla="*/ 340 h 682"/>
                <a:gd name="T2" fmla="*/ 681 w 682"/>
                <a:gd name="T3" fmla="*/ 340 h 682"/>
                <a:gd name="T4" fmla="*/ 341 w 682"/>
                <a:gd name="T5" fmla="*/ 681 h 682"/>
                <a:gd name="T6" fmla="*/ 0 w 682"/>
                <a:gd name="T7" fmla="*/ 340 h 682"/>
                <a:gd name="T8" fmla="*/ 341 w 682"/>
                <a:gd name="T9" fmla="*/ 0 h 682"/>
                <a:gd name="T10" fmla="*/ 681 w 682"/>
                <a:gd name="T11" fmla="*/ 340 h 682"/>
              </a:gdLst>
              <a:ahLst/>
              <a:cxnLst>
                <a:cxn ang="0">
                  <a:pos x="T0" y="T1"/>
                </a:cxn>
                <a:cxn ang="0">
                  <a:pos x="T2" y="T3"/>
                </a:cxn>
                <a:cxn ang="0">
                  <a:pos x="T4" y="T5"/>
                </a:cxn>
                <a:cxn ang="0">
                  <a:pos x="T6" y="T7"/>
                </a:cxn>
                <a:cxn ang="0">
                  <a:pos x="T8" y="T9"/>
                </a:cxn>
                <a:cxn ang="0">
                  <a:pos x="T10" y="T11"/>
                </a:cxn>
              </a:cxnLst>
              <a:rect l="0" t="0" r="r" b="b"/>
              <a:pathLst>
                <a:path w="682" h="682">
                  <a:moveTo>
                    <a:pt x="681" y="340"/>
                  </a:moveTo>
                  <a:lnTo>
                    <a:pt x="681" y="340"/>
                  </a:lnTo>
                  <a:cubicBezTo>
                    <a:pt x="681" y="526"/>
                    <a:pt x="526" y="681"/>
                    <a:pt x="341" y="681"/>
                  </a:cubicBezTo>
                  <a:cubicBezTo>
                    <a:pt x="150" y="681"/>
                    <a:pt x="0" y="526"/>
                    <a:pt x="0" y="340"/>
                  </a:cubicBezTo>
                  <a:cubicBezTo>
                    <a:pt x="0" y="150"/>
                    <a:pt x="150" y="0"/>
                    <a:pt x="341" y="0"/>
                  </a:cubicBezTo>
                  <a:cubicBezTo>
                    <a:pt x="526" y="0"/>
                    <a:pt x="681" y="150"/>
                    <a:pt x="681" y="340"/>
                  </a:cubicBezTo>
                </a:path>
              </a:pathLst>
            </a:custGeom>
            <a:solidFill>
              <a:srgbClr val="CDCCC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37" name="Freeform 420"/>
            <p:cNvSpPr>
              <a:spLocks noChangeArrowheads="1"/>
            </p:cNvSpPr>
            <p:nvPr/>
          </p:nvSpPr>
          <p:spPr bwMode="auto">
            <a:xfrm>
              <a:off x="16493051" y="10310587"/>
              <a:ext cx="120642" cy="122230"/>
            </a:xfrm>
            <a:custGeom>
              <a:avLst/>
              <a:gdLst>
                <a:gd name="T0" fmla="*/ 0 w 341"/>
                <a:gd name="T1" fmla="*/ 0 h 342"/>
                <a:gd name="T2" fmla="*/ 340 w 341"/>
                <a:gd name="T3" fmla="*/ 0 h 342"/>
                <a:gd name="T4" fmla="*/ 340 w 341"/>
                <a:gd name="T5" fmla="*/ 341 h 342"/>
                <a:gd name="T6" fmla="*/ 0 w 341"/>
                <a:gd name="T7" fmla="*/ 341 h 342"/>
                <a:gd name="T8" fmla="*/ 0 w 341"/>
                <a:gd name="T9" fmla="*/ 0 h 342"/>
              </a:gdLst>
              <a:ahLst/>
              <a:cxnLst>
                <a:cxn ang="0">
                  <a:pos x="T0" y="T1"/>
                </a:cxn>
                <a:cxn ang="0">
                  <a:pos x="T2" y="T3"/>
                </a:cxn>
                <a:cxn ang="0">
                  <a:pos x="T4" y="T5"/>
                </a:cxn>
                <a:cxn ang="0">
                  <a:pos x="T6" y="T7"/>
                </a:cxn>
                <a:cxn ang="0">
                  <a:pos x="T8" y="T9"/>
                </a:cxn>
              </a:cxnLst>
              <a:rect l="0" t="0" r="r" b="b"/>
              <a:pathLst>
                <a:path w="341" h="342">
                  <a:moveTo>
                    <a:pt x="0" y="0"/>
                  </a:moveTo>
                  <a:lnTo>
                    <a:pt x="340" y="0"/>
                  </a:lnTo>
                  <a:lnTo>
                    <a:pt x="340" y="341"/>
                  </a:lnTo>
                  <a:lnTo>
                    <a:pt x="0" y="341"/>
                  </a:lnTo>
                  <a:lnTo>
                    <a:pt x="0" y="0"/>
                  </a:lnTo>
                </a:path>
              </a:pathLst>
            </a:custGeom>
            <a:blipFill dpi="0" rotWithShape="0">
              <a:blip r:embed="rId4"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38" name="Freeform 421"/>
            <p:cNvSpPr>
              <a:spLocks noChangeArrowheads="1"/>
            </p:cNvSpPr>
            <p:nvPr/>
          </p:nvSpPr>
          <p:spPr bwMode="auto">
            <a:xfrm>
              <a:off x="16369234" y="10309000"/>
              <a:ext cx="244459" cy="123817"/>
            </a:xfrm>
            <a:custGeom>
              <a:avLst/>
              <a:gdLst>
                <a:gd name="T0" fmla="*/ 0 w 682"/>
                <a:gd name="T1" fmla="*/ 0 h 347"/>
                <a:gd name="T2" fmla="*/ 681 w 682"/>
                <a:gd name="T3" fmla="*/ 0 h 347"/>
                <a:gd name="T4" fmla="*/ 681 w 682"/>
                <a:gd name="T5" fmla="*/ 346 h 347"/>
                <a:gd name="T6" fmla="*/ 0 w 682"/>
                <a:gd name="T7" fmla="*/ 346 h 347"/>
                <a:gd name="T8" fmla="*/ 0 w 682"/>
                <a:gd name="T9" fmla="*/ 0 h 347"/>
              </a:gdLst>
              <a:ahLst/>
              <a:cxnLst>
                <a:cxn ang="0">
                  <a:pos x="T0" y="T1"/>
                </a:cxn>
                <a:cxn ang="0">
                  <a:pos x="T2" y="T3"/>
                </a:cxn>
                <a:cxn ang="0">
                  <a:pos x="T4" y="T5"/>
                </a:cxn>
                <a:cxn ang="0">
                  <a:pos x="T6" y="T7"/>
                </a:cxn>
                <a:cxn ang="0">
                  <a:pos x="T8" y="T9"/>
                </a:cxn>
              </a:cxnLst>
              <a:rect l="0" t="0" r="r" b="b"/>
              <a:pathLst>
                <a:path w="682" h="347">
                  <a:moveTo>
                    <a:pt x="0" y="0"/>
                  </a:moveTo>
                  <a:lnTo>
                    <a:pt x="681" y="0"/>
                  </a:lnTo>
                  <a:lnTo>
                    <a:pt x="681" y="346"/>
                  </a:lnTo>
                  <a:lnTo>
                    <a:pt x="0" y="346"/>
                  </a:lnTo>
                  <a:lnTo>
                    <a:pt x="0" y="0"/>
                  </a:lnTo>
                </a:path>
              </a:pathLst>
            </a:custGeom>
            <a:blipFill dpi="0" rotWithShape="0">
              <a:blip r:embed="rId5"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39" name="Freeform 433"/>
            <p:cNvSpPr>
              <a:spLocks noChangeArrowheads="1"/>
            </p:cNvSpPr>
            <p:nvPr/>
          </p:nvSpPr>
          <p:spPr bwMode="auto">
            <a:xfrm>
              <a:off x="16458128" y="5967471"/>
              <a:ext cx="68258" cy="68258"/>
            </a:xfrm>
            <a:custGeom>
              <a:avLst/>
              <a:gdLst>
                <a:gd name="T0" fmla="*/ 0 w 192"/>
                <a:gd name="T1" fmla="*/ 0 h 192"/>
                <a:gd name="T2" fmla="*/ 191 w 192"/>
                <a:gd name="T3" fmla="*/ 0 h 192"/>
                <a:gd name="T4" fmla="*/ 191 w 192"/>
                <a:gd name="T5" fmla="*/ 191 h 192"/>
                <a:gd name="T6" fmla="*/ 0 w 192"/>
                <a:gd name="T7" fmla="*/ 191 h 192"/>
                <a:gd name="T8" fmla="*/ 0 w 192"/>
                <a:gd name="T9" fmla="*/ 0 h 192"/>
              </a:gdLst>
              <a:ahLst/>
              <a:cxnLst>
                <a:cxn ang="0">
                  <a:pos x="T0" y="T1"/>
                </a:cxn>
                <a:cxn ang="0">
                  <a:pos x="T2" y="T3"/>
                </a:cxn>
                <a:cxn ang="0">
                  <a:pos x="T4" y="T5"/>
                </a:cxn>
                <a:cxn ang="0">
                  <a:pos x="T6" y="T7"/>
                </a:cxn>
                <a:cxn ang="0">
                  <a:pos x="T8" y="T9"/>
                </a:cxn>
              </a:cxnLst>
              <a:rect l="0" t="0" r="r" b="b"/>
              <a:pathLst>
                <a:path w="192" h="192">
                  <a:moveTo>
                    <a:pt x="0" y="0"/>
                  </a:moveTo>
                  <a:lnTo>
                    <a:pt x="191" y="0"/>
                  </a:lnTo>
                  <a:lnTo>
                    <a:pt x="191" y="191"/>
                  </a:lnTo>
                  <a:lnTo>
                    <a:pt x="0" y="191"/>
                  </a:lnTo>
                  <a:lnTo>
                    <a:pt x="0" y="0"/>
                  </a:lnTo>
                </a:path>
              </a:pathLst>
            </a:custGeom>
            <a:blipFill dpi="0" rotWithShape="0">
              <a:blip r:embed="rId6"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40" name="Freeform 434"/>
            <p:cNvSpPr>
              <a:spLocks noChangeArrowheads="1"/>
            </p:cNvSpPr>
            <p:nvPr/>
          </p:nvSpPr>
          <p:spPr bwMode="auto">
            <a:xfrm>
              <a:off x="16462891" y="5970645"/>
              <a:ext cx="58734" cy="58734"/>
            </a:xfrm>
            <a:custGeom>
              <a:avLst/>
              <a:gdLst>
                <a:gd name="T0" fmla="*/ 0 w 168"/>
                <a:gd name="T1" fmla="*/ 0 h 168"/>
                <a:gd name="T2" fmla="*/ 167 w 168"/>
                <a:gd name="T3" fmla="*/ 0 h 168"/>
                <a:gd name="T4" fmla="*/ 167 w 168"/>
                <a:gd name="T5" fmla="*/ 167 h 168"/>
                <a:gd name="T6" fmla="*/ 0 w 168"/>
                <a:gd name="T7" fmla="*/ 167 h 168"/>
                <a:gd name="T8" fmla="*/ 0 w 168"/>
                <a:gd name="T9" fmla="*/ 0 h 168"/>
              </a:gdLst>
              <a:ahLst/>
              <a:cxnLst>
                <a:cxn ang="0">
                  <a:pos x="T0" y="T1"/>
                </a:cxn>
                <a:cxn ang="0">
                  <a:pos x="T2" y="T3"/>
                </a:cxn>
                <a:cxn ang="0">
                  <a:pos x="T4" y="T5"/>
                </a:cxn>
                <a:cxn ang="0">
                  <a:pos x="T6" y="T7"/>
                </a:cxn>
                <a:cxn ang="0">
                  <a:pos x="T8" y="T9"/>
                </a:cxn>
              </a:cxnLst>
              <a:rect l="0" t="0" r="r" b="b"/>
              <a:pathLst>
                <a:path w="168" h="168">
                  <a:moveTo>
                    <a:pt x="0" y="0"/>
                  </a:moveTo>
                  <a:lnTo>
                    <a:pt x="167" y="0"/>
                  </a:lnTo>
                  <a:lnTo>
                    <a:pt x="167" y="167"/>
                  </a:lnTo>
                  <a:lnTo>
                    <a:pt x="0" y="167"/>
                  </a:lnTo>
                  <a:lnTo>
                    <a:pt x="0" y="0"/>
                  </a:lnTo>
                </a:path>
              </a:pathLst>
            </a:custGeom>
            <a:blipFill dpi="0" rotWithShape="0">
              <a:blip r:embed="rId7"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41" name="Freeform 435"/>
            <p:cNvSpPr>
              <a:spLocks noChangeArrowheads="1"/>
            </p:cNvSpPr>
            <p:nvPr/>
          </p:nvSpPr>
          <p:spPr bwMode="auto">
            <a:xfrm>
              <a:off x="16480352" y="5988107"/>
              <a:ext cx="25398" cy="26986"/>
            </a:xfrm>
            <a:custGeom>
              <a:avLst/>
              <a:gdLst>
                <a:gd name="T0" fmla="*/ 0 w 73"/>
                <a:gd name="T1" fmla="*/ 0 h 78"/>
                <a:gd name="T2" fmla="*/ 72 w 73"/>
                <a:gd name="T3" fmla="*/ 0 h 78"/>
                <a:gd name="T4" fmla="*/ 72 w 73"/>
                <a:gd name="T5" fmla="*/ 77 h 78"/>
                <a:gd name="T6" fmla="*/ 0 w 73"/>
                <a:gd name="T7" fmla="*/ 77 h 78"/>
                <a:gd name="T8" fmla="*/ 0 w 73"/>
                <a:gd name="T9" fmla="*/ 0 h 78"/>
              </a:gdLst>
              <a:ahLst/>
              <a:cxnLst>
                <a:cxn ang="0">
                  <a:pos x="T0" y="T1"/>
                </a:cxn>
                <a:cxn ang="0">
                  <a:pos x="T2" y="T3"/>
                </a:cxn>
                <a:cxn ang="0">
                  <a:pos x="T4" y="T5"/>
                </a:cxn>
                <a:cxn ang="0">
                  <a:pos x="T6" y="T7"/>
                </a:cxn>
                <a:cxn ang="0">
                  <a:pos x="T8" y="T9"/>
                </a:cxn>
              </a:cxnLst>
              <a:rect l="0" t="0" r="r" b="b"/>
              <a:pathLst>
                <a:path w="73" h="78">
                  <a:moveTo>
                    <a:pt x="0" y="0"/>
                  </a:moveTo>
                  <a:lnTo>
                    <a:pt x="72" y="0"/>
                  </a:lnTo>
                  <a:lnTo>
                    <a:pt x="72" y="77"/>
                  </a:lnTo>
                  <a:lnTo>
                    <a:pt x="0" y="77"/>
                  </a:lnTo>
                  <a:lnTo>
                    <a:pt x="0" y="0"/>
                  </a:lnTo>
                </a:path>
              </a:pathLst>
            </a:custGeom>
            <a:blipFill dpi="0" rotWithShape="0">
              <a:blip r:embed="rId8"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42" name="Freeform 436"/>
            <p:cNvSpPr>
              <a:spLocks noChangeArrowheads="1"/>
            </p:cNvSpPr>
            <p:nvPr/>
          </p:nvSpPr>
          <p:spPr bwMode="auto">
            <a:xfrm>
              <a:off x="16481939" y="5991282"/>
              <a:ext cx="20636" cy="20636"/>
            </a:xfrm>
            <a:custGeom>
              <a:avLst/>
              <a:gdLst>
                <a:gd name="T0" fmla="*/ 0 w 61"/>
                <a:gd name="T1" fmla="*/ 0 h 60"/>
                <a:gd name="T2" fmla="*/ 60 w 61"/>
                <a:gd name="T3" fmla="*/ 0 h 60"/>
                <a:gd name="T4" fmla="*/ 60 w 61"/>
                <a:gd name="T5" fmla="*/ 59 h 60"/>
                <a:gd name="T6" fmla="*/ 0 w 61"/>
                <a:gd name="T7" fmla="*/ 59 h 60"/>
                <a:gd name="T8" fmla="*/ 0 w 61"/>
                <a:gd name="T9" fmla="*/ 0 h 60"/>
              </a:gdLst>
              <a:ahLst/>
              <a:cxnLst>
                <a:cxn ang="0">
                  <a:pos x="T0" y="T1"/>
                </a:cxn>
                <a:cxn ang="0">
                  <a:pos x="T2" y="T3"/>
                </a:cxn>
                <a:cxn ang="0">
                  <a:pos x="T4" y="T5"/>
                </a:cxn>
                <a:cxn ang="0">
                  <a:pos x="T6" y="T7"/>
                </a:cxn>
                <a:cxn ang="0">
                  <a:pos x="T8" y="T9"/>
                </a:cxn>
              </a:cxnLst>
              <a:rect l="0" t="0" r="r" b="b"/>
              <a:pathLst>
                <a:path w="61" h="60">
                  <a:moveTo>
                    <a:pt x="0" y="0"/>
                  </a:moveTo>
                  <a:lnTo>
                    <a:pt x="60" y="0"/>
                  </a:lnTo>
                  <a:lnTo>
                    <a:pt x="60" y="59"/>
                  </a:lnTo>
                  <a:lnTo>
                    <a:pt x="0" y="59"/>
                  </a:lnTo>
                  <a:lnTo>
                    <a:pt x="0" y="0"/>
                  </a:lnTo>
                </a:path>
              </a:pathLst>
            </a:custGeom>
            <a:blipFill dpi="0" rotWithShape="0">
              <a:blip r:embed="rId9"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sp>
          <p:nvSpPr>
            <p:cNvPr id="43" name="Freeform 437"/>
            <p:cNvSpPr>
              <a:spLocks noChangeArrowheads="1"/>
            </p:cNvSpPr>
            <p:nvPr/>
          </p:nvSpPr>
          <p:spPr bwMode="auto">
            <a:xfrm>
              <a:off x="16483527" y="5992869"/>
              <a:ext cx="15874" cy="15874"/>
            </a:xfrm>
            <a:custGeom>
              <a:avLst/>
              <a:gdLst>
                <a:gd name="T0" fmla="*/ 0 w 49"/>
                <a:gd name="T1" fmla="*/ 0 h 48"/>
                <a:gd name="T2" fmla="*/ 48 w 49"/>
                <a:gd name="T3" fmla="*/ 0 h 48"/>
                <a:gd name="T4" fmla="*/ 48 w 49"/>
                <a:gd name="T5" fmla="*/ 47 h 48"/>
                <a:gd name="T6" fmla="*/ 0 w 49"/>
                <a:gd name="T7" fmla="*/ 47 h 48"/>
                <a:gd name="T8" fmla="*/ 0 w 49"/>
                <a:gd name="T9" fmla="*/ 0 h 48"/>
              </a:gdLst>
              <a:ahLst/>
              <a:cxnLst>
                <a:cxn ang="0">
                  <a:pos x="T0" y="T1"/>
                </a:cxn>
                <a:cxn ang="0">
                  <a:pos x="T2" y="T3"/>
                </a:cxn>
                <a:cxn ang="0">
                  <a:pos x="T4" y="T5"/>
                </a:cxn>
                <a:cxn ang="0">
                  <a:pos x="T6" y="T7"/>
                </a:cxn>
                <a:cxn ang="0">
                  <a:pos x="T8" y="T9"/>
                </a:cxn>
              </a:cxnLst>
              <a:rect l="0" t="0" r="r" b="b"/>
              <a:pathLst>
                <a:path w="49" h="48">
                  <a:moveTo>
                    <a:pt x="0" y="0"/>
                  </a:moveTo>
                  <a:lnTo>
                    <a:pt x="48" y="0"/>
                  </a:lnTo>
                  <a:lnTo>
                    <a:pt x="48" y="47"/>
                  </a:lnTo>
                  <a:lnTo>
                    <a:pt x="0" y="47"/>
                  </a:lnTo>
                  <a:lnTo>
                    <a:pt x="0" y="0"/>
                  </a:lnTo>
                </a:path>
              </a:pathLst>
            </a:custGeom>
            <a:blipFill dpi="0" rotWithShape="0">
              <a:blip r:embed="rId10" cstate="email"/>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a:p>
          </p:txBody>
        </p:sp>
      </p:grpSp>
      <p:sp>
        <p:nvSpPr>
          <p:cNvPr id="44" name="TextBox 46"/>
          <p:cNvSpPr txBox="1"/>
          <p:nvPr/>
        </p:nvSpPr>
        <p:spPr>
          <a:xfrm>
            <a:off x="776783" y="1796665"/>
            <a:ext cx="3515404" cy="523220"/>
          </a:xfrm>
          <a:prstGeom prst="rect">
            <a:avLst/>
          </a:prstGeom>
          <a:noFill/>
        </p:spPr>
        <p:txBody>
          <a:bodyPr wrap="square" rtlCol="0" anchor="ctr" anchorCtr="0">
            <a:spAutoFit/>
          </a:bodyPr>
          <a:lstStyle/>
          <a:p>
            <a:pPr algn="ctr" defTabSz="872490">
              <a:defRPr/>
            </a:pPr>
            <a:r>
              <a:rPr lang="zh-CN" altLang="en-US" sz="2800" dirty="0">
                <a:latin typeface="方正细黑一简体" panose="03000509000000000000" pitchFamily="65" charset="-122"/>
                <a:ea typeface="方正细黑一简体" panose="03000509000000000000" pitchFamily="65" charset="-122"/>
              </a:rPr>
              <a:t>单击添加标题</a:t>
            </a:r>
            <a:endParaRPr lang="zh-CN" altLang="en-US" sz="2800" dirty="0">
              <a:latin typeface="方正细黑一简体" panose="03000509000000000000" pitchFamily="65" charset="-122"/>
              <a:ea typeface="方正细黑一简体" panose="03000509000000000000" pitchFamily="65" charset="-122"/>
            </a:endParaRPr>
          </a:p>
        </p:txBody>
      </p:sp>
      <p:sp>
        <p:nvSpPr>
          <p:cNvPr id="45" name="Subtitle 2"/>
          <p:cNvSpPr txBox="1"/>
          <p:nvPr/>
        </p:nvSpPr>
        <p:spPr>
          <a:xfrm>
            <a:off x="727808" y="3047789"/>
            <a:ext cx="4651856" cy="1598295"/>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72490">
              <a:defRPr/>
            </a:pPr>
            <a:r>
              <a:rPr lang="zh-CN" altLang="en-US" sz="1200" dirty="0">
                <a:latin typeface="方正细黑一简体" panose="03000509000000000000" pitchFamily="65" charset="-122"/>
                <a:ea typeface="方正细黑一简体" panose="03000509000000000000" pitchFamily="65" charset="-122"/>
              </a:rPr>
              <a:t>单击添加内容单击添加标题单击添加标题单击添加标题单击添加标题单击添加标题击添加标题单击添加标题单击添加标题单击添加标题单击添加标题单击添加标题单击添加标题单击添加标题单击添加标题单击添加标题单击添加标题单击添加标题单击添加标题单击添加标题</a:t>
            </a:r>
            <a:endParaRPr lang="zh-CN" altLang="en-US" sz="1200" dirty="0">
              <a:latin typeface="方正细黑一简体" panose="03000509000000000000" pitchFamily="65" charset="-122"/>
              <a:ea typeface="方正细黑一简体" panose="03000509000000000000" pitchFamily="65" charset="-122"/>
            </a:endParaRPr>
          </a:p>
          <a:p>
            <a:pPr defTabSz="872490">
              <a:defRPr/>
            </a:pPr>
            <a:endParaRPr lang="zh-CN" altLang="en-US" sz="900" dirty="0">
              <a:latin typeface="方正细黑一简体" panose="03000509000000000000" pitchFamily="65" charset="-122"/>
              <a:ea typeface="方正细黑一简体" panose="03000509000000000000" pitchFamily="65" charset="-122"/>
            </a:endParaRPr>
          </a:p>
          <a:p>
            <a:pPr defTabSz="872490">
              <a:defRPr/>
            </a:pPr>
            <a:endParaRPr lang="zh-CN" altLang="en-US" sz="900" dirty="0">
              <a:latin typeface="方正细黑一简体" panose="03000509000000000000" pitchFamily="65" charset="-122"/>
              <a:ea typeface="方正细黑一简体" panose="03000509000000000000" pitchFamily="65" charset="-122"/>
            </a:endParaRPr>
          </a:p>
        </p:txBody>
      </p:sp>
      <p:sp>
        <p:nvSpPr>
          <p:cNvPr id="46" name="TextBox 51"/>
          <p:cNvSpPr txBox="1"/>
          <p:nvPr/>
        </p:nvSpPr>
        <p:spPr>
          <a:xfrm>
            <a:off x="2666686" y="4887003"/>
            <a:ext cx="954108" cy="246221"/>
          </a:xfrm>
          <a:prstGeom prst="rect">
            <a:avLst/>
          </a:prstGeom>
          <a:noFill/>
        </p:spPr>
        <p:txBody>
          <a:bodyPr wrap="none" rtlCol="0" anchor="ctr" anchorCtr="0">
            <a:spAutoFit/>
          </a:bodyPr>
          <a:lstStyle/>
          <a:p>
            <a:pPr algn="ctr"/>
            <a:r>
              <a:rPr lang="zh-CN" altLang="en-US" sz="1000" dirty="0">
                <a:latin typeface="方正细黑一简体" panose="03000509000000000000" pitchFamily="65" charset="-122"/>
                <a:ea typeface="方正细黑一简体" panose="03000509000000000000" pitchFamily="65" charset="-122"/>
              </a:rPr>
              <a:t>单击添加内容</a:t>
            </a:r>
            <a:endParaRPr lang="en-US" sz="975" dirty="0">
              <a:solidFill>
                <a:schemeClr val="tx1">
                  <a:lumMod val="60000"/>
                  <a:lumOff val="40000"/>
                </a:schemeClr>
              </a:solidFill>
              <a:latin typeface="Montserrat" panose="02010600030101010101" charset="0"/>
              <a:ea typeface="Montserrat" panose="02010600030101010101" charset="0"/>
              <a:cs typeface="Montserrat" panose="02010600030101010101" charset="0"/>
            </a:endParaRPr>
          </a:p>
        </p:txBody>
      </p:sp>
      <p:sp>
        <p:nvSpPr>
          <p:cNvPr id="47" name="TextBox 52"/>
          <p:cNvSpPr txBox="1"/>
          <p:nvPr/>
        </p:nvSpPr>
        <p:spPr>
          <a:xfrm>
            <a:off x="4249886" y="4887003"/>
            <a:ext cx="954108" cy="246221"/>
          </a:xfrm>
          <a:prstGeom prst="rect">
            <a:avLst/>
          </a:prstGeom>
          <a:noFill/>
        </p:spPr>
        <p:txBody>
          <a:bodyPr wrap="none" rtlCol="0" anchor="ctr" anchorCtr="0">
            <a:spAutoFit/>
          </a:bodyPr>
          <a:lstStyle/>
          <a:p>
            <a:pPr algn="ctr"/>
            <a:r>
              <a:rPr lang="zh-CN" altLang="en-US" sz="1000" dirty="0">
                <a:latin typeface="方正细黑一简体" panose="03000509000000000000" pitchFamily="65" charset="-122"/>
                <a:ea typeface="方正细黑一简体" panose="03000509000000000000" pitchFamily="65" charset="-122"/>
              </a:rPr>
              <a:t>单击添加内容</a:t>
            </a:r>
            <a:endParaRPr lang="en-US" sz="975" dirty="0">
              <a:solidFill>
                <a:schemeClr val="tx1">
                  <a:lumMod val="60000"/>
                  <a:lumOff val="40000"/>
                </a:schemeClr>
              </a:solidFill>
              <a:latin typeface="Montserrat" panose="02010600030101010101" charset="0"/>
              <a:ea typeface="Montserrat" panose="02010600030101010101" charset="0"/>
              <a:cs typeface="Montserrat" panose="02010600030101010101" charset="0"/>
            </a:endParaRPr>
          </a:p>
        </p:txBody>
      </p:sp>
      <p:sp>
        <p:nvSpPr>
          <p:cNvPr id="49" name="TextBox 54"/>
          <p:cNvSpPr txBox="1"/>
          <p:nvPr/>
        </p:nvSpPr>
        <p:spPr>
          <a:xfrm>
            <a:off x="1075913" y="4887003"/>
            <a:ext cx="954108" cy="246221"/>
          </a:xfrm>
          <a:prstGeom prst="rect">
            <a:avLst/>
          </a:prstGeom>
          <a:noFill/>
        </p:spPr>
        <p:txBody>
          <a:bodyPr wrap="none" rtlCol="0" anchor="ctr" anchorCtr="0">
            <a:spAutoFit/>
          </a:bodyPr>
          <a:lstStyle/>
          <a:p>
            <a:pPr algn="ctr"/>
            <a:r>
              <a:rPr lang="zh-CN" altLang="en-US" sz="1000" dirty="0">
                <a:latin typeface="方正细黑一简体" panose="03000509000000000000" pitchFamily="65" charset="-122"/>
                <a:ea typeface="方正细黑一简体" panose="03000509000000000000" pitchFamily="65" charset="-122"/>
              </a:rPr>
              <a:t>单击添加内容</a:t>
            </a:r>
            <a:endParaRPr lang="en-US" sz="975" dirty="0">
              <a:solidFill>
                <a:schemeClr val="tx1">
                  <a:lumMod val="60000"/>
                  <a:lumOff val="40000"/>
                </a:schemeClr>
              </a:solidFill>
              <a:latin typeface="Montserrat" panose="02010600030101010101" charset="0"/>
              <a:ea typeface="Montserrat" panose="02010600030101010101" charset="0"/>
              <a:cs typeface="Montserrat" panose="02010600030101010101" charset="0"/>
            </a:endParaRPr>
          </a:p>
        </p:txBody>
      </p:sp>
      <p:sp>
        <p:nvSpPr>
          <p:cNvPr id="51" name="Shape 2632"/>
          <p:cNvSpPr/>
          <p:nvPr/>
        </p:nvSpPr>
        <p:spPr>
          <a:xfrm>
            <a:off x="1445577" y="4340021"/>
            <a:ext cx="222737" cy="272233"/>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accent1"/>
          </a:solidFill>
          <a:ln w="12700">
            <a:miter lim="400000"/>
          </a:ln>
        </p:spPr>
        <p:txBody>
          <a:bodyPr lIns="18561" tIns="18561" rIns="18561" bIns="18561" anchor="ctr"/>
          <a:lstStyle/>
          <a:p>
            <a:pPr algn="ct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53" name="Shape 2588"/>
          <p:cNvSpPr/>
          <p:nvPr/>
        </p:nvSpPr>
        <p:spPr>
          <a:xfrm>
            <a:off x="3014169" y="4353891"/>
            <a:ext cx="272233" cy="247495"/>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w="12700">
            <a:miter lim="400000"/>
          </a:ln>
        </p:spPr>
        <p:txBody>
          <a:bodyPr lIns="18561" tIns="18561" rIns="18561" bIns="18561" anchor="ctr"/>
          <a:lstStyle/>
          <a:p>
            <a:pPr algn="ct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sp>
        <p:nvSpPr>
          <p:cNvPr id="54" name="Shape 2618"/>
          <p:cNvSpPr/>
          <p:nvPr/>
        </p:nvSpPr>
        <p:spPr>
          <a:xfrm>
            <a:off x="4619549" y="4340008"/>
            <a:ext cx="272208" cy="272246"/>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accent1"/>
          </a:solidFill>
          <a:ln w="12700">
            <a:miter lim="400000"/>
          </a:ln>
        </p:spPr>
        <p:txBody>
          <a:bodyPr lIns="18561" tIns="18561" rIns="18561" bIns="18561" anchor="ctr"/>
          <a:lstStyle/>
          <a:p>
            <a:pPr algn="ctr" defTabSz="2222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0"/>
          </a:p>
        </p:txBody>
      </p:sp>
      <p:pic>
        <p:nvPicPr>
          <p:cNvPr id="55" name="Picture Placeholder 2"/>
          <p:cNvPicPr>
            <a:picLocks noChangeAspect="1"/>
          </p:cNvPicPr>
          <p:nvPr/>
        </p:nvPicPr>
        <p:blipFill>
          <a:blip r:embed="rId11" cstate="email"/>
          <a:srcRect t="7237" b="7237"/>
          <a:stretch>
            <a:fillRect/>
          </a:stretch>
        </p:blipFill>
        <p:spPr>
          <a:xfrm>
            <a:off x="7024473" y="1477056"/>
            <a:ext cx="3087898" cy="3966248"/>
          </a:xfrm>
          <a:prstGeom prst="rect">
            <a:avLst/>
          </a:prstGeom>
        </p:spPr>
      </p:pic>
      <p:sp>
        <p:nvSpPr>
          <p:cNvPr id="56"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advTm="2571">
        <p14:doors dir="vert"/>
      </p:transition>
    </mc:Choice>
    <mc:Fallback>
      <p:transition spd="slow" advTm="25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600"/>
                                        <p:tgtEl>
                                          <p:spTgt spid="56"/>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56"/>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hape 144"/>
          <p:cNvSpPr/>
          <p:nvPr/>
        </p:nvSpPr>
        <p:spPr>
          <a:xfrm>
            <a:off x="1603189" y="2352233"/>
            <a:ext cx="3219335" cy="3220173"/>
          </a:xfrm>
          <a:prstGeom prst="ellipse">
            <a:avLst/>
          </a:prstGeom>
          <a:solidFill>
            <a:schemeClr val="bg1">
              <a:lumMod val="75000"/>
              <a:alpha val="80000"/>
            </a:schemeClr>
          </a:solidFill>
          <a:ln>
            <a:noFill/>
          </a:ln>
        </p:spPr>
        <p:txBody>
          <a:bodyPr lIns="89091" tIns="44539" rIns="89091" bIns="44539" anchor="ctr" anchorCtr="0">
            <a:noAutofit/>
          </a:bodyPr>
          <a:lstStyle/>
          <a:p>
            <a:pPr algn="ctr"/>
            <a:endParaRPr sz="312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27" name="Shape 145"/>
          <p:cNvSpPr/>
          <p:nvPr/>
        </p:nvSpPr>
        <p:spPr>
          <a:xfrm>
            <a:off x="4329206" y="2352233"/>
            <a:ext cx="3219335" cy="3220173"/>
          </a:xfrm>
          <a:prstGeom prst="ellipse">
            <a:avLst/>
          </a:prstGeom>
          <a:solidFill>
            <a:schemeClr val="bg1">
              <a:lumMod val="50000"/>
              <a:alpha val="80000"/>
            </a:schemeClr>
          </a:solidFill>
          <a:ln>
            <a:noFill/>
          </a:ln>
        </p:spPr>
        <p:txBody>
          <a:bodyPr lIns="89091" tIns="44539" rIns="89091" bIns="44539" anchor="ctr" anchorCtr="0">
            <a:noAutofit/>
          </a:bodyPr>
          <a:lstStyle/>
          <a:p>
            <a:pPr algn="ctr"/>
            <a:endParaRPr sz="312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28" name="Shape 146"/>
          <p:cNvSpPr/>
          <p:nvPr/>
        </p:nvSpPr>
        <p:spPr>
          <a:xfrm>
            <a:off x="7080783" y="2352233"/>
            <a:ext cx="3219335" cy="3220173"/>
          </a:xfrm>
          <a:prstGeom prst="ellipse">
            <a:avLst/>
          </a:prstGeom>
          <a:solidFill>
            <a:schemeClr val="bg1">
              <a:lumMod val="75000"/>
              <a:alpha val="80000"/>
            </a:schemeClr>
          </a:solidFill>
          <a:ln>
            <a:noFill/>
          </a:ln>
        </p:spPr>
        <p:txBody>
          <a:bodyPr lIns="89091" tIns="44539" rIns="89091" bIns="44539" anchor="ctr" anchorCtr="0">
            <a:noAutofit/>
          </a:bodyPr>
          <a:lstStyle/>
          <a:p>
            <a:pPr algn="ctr"/>
            <a:endParaRPr sz="3120">
              <a:solidFill>
                <a:schemeClr val="dk1"/>
              </a:solidFill>
              <a:latin typeface="Montserrat" panose="02010600030101010101"/>
              <a:ea typeface="Montserrat" panose="02010600030101010101"/>
              <a:cs typeface="Montserrat" panose="02010600030101010101"/>
              <a:sym typeface="Montserrat" panose="02010600030101010101"/>
            </a:endParaRPr>
          </a:p>
        </p:txBody>
      </p:sp>
      <p:sp>
        <p:nvSpPr>
          <p:cNvPr id="30" name="Shape 149"/>
          <p:cNvSpPr txBox="1"/>
          <p:nvPr/>
        </p:nvSpPr>
        <p:spPr>
          <a:xfrm>
            <a:off x="2371316" y="1354884"/>
            <a:ext cx="7143030" cy="449939"/>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单击添加内容单击添加内容单击添加内容单击添加内容单击添加内容单击添加内容单击添加内容单击添加内容单击添加内容单击添加内容单击添加内容单击添加内容</a:t>
            </a:r>
            <a:endParaRPr lang="en-US" sz="1200" dirty="0">
              <a:solidFill>
                <a:schemeClr val="dk1"/>
              </a:solidFill>
              <a:latin typeface="Montserrat" panose="02010600030101010101"/>
              <a:ea typeface="Montserrat" panose="02010600030101010101"/>
              <a:cs typeface="Montserrat" panose="02010600030101010101"/>
              <a:sym typeface="Montserrat" panose="02010600030101010101"/>
            </a:endParaRPr>
          </a:p>
        </p:txBody>
      </p:sp>
      <p:grpSp>
        <p:nvGrpSpPr>
          <p:cNvPr id="31" name="Shape 150"/>
          <p:cNvGrpSpPr/>
          <p:nvPr/>
        </p:nvGrpSpPr>
        <p:grpSpPr>
          <a:xfrm>
            <a:off x="2885191" y="3095042"/>
            <a:ext cx="637250" cy="381748"/>
            <a:chOff x="1775548" y="1990598"/>
            <a:chExt cx="621122" cy="372086"/>
          </a:xfrm>
        </p:grpSpPr>
        <p:sp>
          <p:nvSpPr>
            <p:cNvPr id="32" name="Shape 151"/>
            <p:cNvSpPr/>
            <p:nvPr/>
          </p:nvSpPr>
          <p:spPr>
            <a:xfrm>
              <a:off x="1775548" y="1990598"/>
              <a:ext cx="621122" cy="372086"/>
            </a:xfrm>
            <a:custGeom>
              <a:avLst/>
              <a:gdLst/>
              <a:ahLst/>
              <a:cxnLst/>
              <a:rect l="0" t="0" r="0" b="0"/>
              <a:pathLst>
                <a:path w="120000" h="120000" extrusionOk="0">
                  <a:moveTo>
                    <a:pt x="119871" y="119785"/>
                  </a:moveTo>
                  <a:lnTo>
                    <a:pt x="0" y="119785"/>
                  </a:lnTo>
                  <a:lnTo>
                    <a:pt x="0" y="0"/>
                  </a:lnTo>
                  <a:lnTo>
                    <a:pt x="119871" y="0"/>
                  </a:lnTo>
                  <a:lnTo>
                    <a:pt x="119871" y="119785"/>
                  </a:lnTo>
                </a:path>
              </a:pathLst>
            </a:custGeom>
            <a:noFill/>
            <a:ln w="34275" cap="flat" cmpd="sng">
              <a:solidFill>
                <a:schemeClr val="lt1"/>
              </a:solidFill>
              <a:prstDash val="solid"/>
              <a:bevel/>
              <a:headEnd type="none" w="med" len="med"/>
              <a:tailEnd type="none" w="med" len="med"/>
            </a:ln>
          </p:spPr>
          <p:txBody>
            <a:bodyPr lIns="44552" tIns="22270" rIns="44552" bIns="22270" anchor="ctr" anchorCtr="0">
              <a:noAutofit/>
            </a:bodyPr>
            <a:lstStyle/>
            <a:p>
              <a:endParaRPr sz="1755">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33" name="Shape 152"/>
            <p:cNvSpPr/>
            <p:nvPr/>
          </p:nvSpPr>
          <p:spPr>
            <a:xfrm>
              <a:off x="1775548" y="1990598"/>
              <a:ext cx="621122" cy="199228"/>
            </a:xfrm>
            <a:custGeom>
              <a:avLst/>
              <a:gdLst/>
              <a:ahLst/>
              <a:cxnLst/>
              <a:rect l="0" t="0" r="0" b="0"/>
              <a:pathLst>
                <a:path w="120000" h="120000" extrusionOk="0">
                  <a:moveTo>
                    <a:pt x="0" y="0"/>
                  </a:moveTo>
                  <a:lnTo>
                    <a:pt x="59486" y="119598"/>
                  </a:lnTo>
                  <a:lnTo>
                    <a:pt x="119871" y="0"/>
                  </a:lnTo>
                </a:path>
              </a:pathLst>
            </a:custGeom>
            <a:noFill/>
            <a:ln w="34275" cap="flat" cmpd="sng">
              <a:solidFill>
                <a:schemeClr val="lt1"/>
              </a:solidFill>
              <a:prstDash val="solid"/>
              <a:round/>
              <a:headEnd type="none" w="med" len="med"/>
              <a:tailEnd type="none" w="med" len="med"/>
            </a:ln>
          </p:spPr>
          <p:txBody>
            <a:bodyPr lIns="44552" tIns="22270" rIns="44552" bIns="22270" anchor="t" anchorCtr="0">
              <a:noAutofit/>
            </a:bodyPr>
            <a:lstStyle/>
            <a:p>
              <a:endParaRPr sz="1755">
                <a:solidFill>
                  <a:schemeClr val="dk2"/>
                </a:solidFill>
                <a:latin typeface="Montserrat" panose="02010600030101010101"/>
                <a:ea typeface="Montserrat" panose="02010600030101010101"/>
                <a:cs typeface="Montserrat" panose="02010600030101010101"/>
                <a:sym typeface="Montserrat" panose="02010600030101010101"/>
              </a:endParaRPr>
            </a:p>
          </p:txBody>
        </p:sp>
      </p:grpSp>
      <p:sp>
        <p:nvSpPr>
          <p:cNvPr id="34" name="Shape 153"/>
          <p:cNvSpPr txBox="1"/>
          <p:nvPr/>
        </p:nvSpPr>
        <p:spPr>
          <a:xfrm>
            <a:off x="2035456" y="4164239"/>
            <a:ext cx="2337165" cy="687908"/>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975" dirty="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35" name="Shape 154"/>
          <p:cNvSpPr txBox="1"/>
          <p:nvPr/>
        </p:nvSpPr>
        <p:spPr>
          <a:xfrm>
            <a:off x="2333688" y="3807407"/>
            <a:ext cx="1739767" cy="284961"/>
          </a:xfrm>
          <a:prstGeom prst="rect">
            <a:avLst/>
          </a:prstGeom>
          <a:noFill/>
          <a:ln>
            <a:noFill/>
          </a:ln>
        </p:spPr>
        <p:txBody>
          <a:bodyPr lIns="44552" tIns="22270" rIns="44552" bIns="22270" anchor="t" anchorCtr="0">
            <a:noAutofit/>
          </a:bodyPr>
          <a:lstStyle/>
          <a:p>
            <a:pPr algn="ctr">
              <a:buSzPct val="25000"/>
            </a:pPr>
            <a:r>
              <a:rPr lang="en-US" sz="1560">
                <a:solidFill>
                  <a:schemeClr val="lt1"/>
                </a:solidFill>
                <a:latin typeface="Montserrat" panose="02010600030101010101"/>
                <a:ea typeface="Montserrat" panose="02010600030101010101"/>
                <a:cs typeface="Montserrat" panose="02010600030101010101"/>
                <a:sym typeface="Montserrat" panose="02010600030101010101"/>
              </a:rPr>
              <a:t>WRITE HERE</a:t>
            </a:r>
            <a:endParaRPr lang="en-US" sz="1560">
              <a:solidFill>
                <a:schemeClr val="lt1"/>
              </a:solidFill>
              <a:latin typeface="Montserrat" panose="02010600030101010101"/>
              <a:ea typeface="Montserrat" panose="02010600030101010101"/>
              <a:cs typeface="Montserrat" panose="02010600030101010101"/>
              <a:sym typeface="Montserrat" panose="02010600030101010101"/>
            </a:endParaRPr>
          </a:p>
        </p:txBody>
      </p:sp>
      <p:grpSp>
        <p:nvGrpSpPr>
          <p:cNvPr id="36" name="Shape 155"/>
          <p:cNvGrpSpPr/>
          <p:nvPr/>
        </p:nvGrpSpPr>
        <p:grpSpPr>
          <a:xfrm>
            <a:off x="5627547" y="3069374"/>
            <a:ext cx="637250" cy="432851"/>
            <a:chOff x="6188912" y="23939881"/>
            <a:chExt cx="1307712" cy="888261"/>
          </a:xfrm>
        </p:grpSpPr>
        <p:sp>
          <p:nvSpPr>
            <p:cNvPr id="37" name="Shape 156"/>
            <p:cNvSpPr/>
            <p:nvPr/>
          </p:nvSpPr>
          <p:spPr>
            <a:xfrm>
              <a:off x="6188912" y="23939881"/>
              <a:ext cx="1307712" cy="888258"/>
            </a:xfrm>
            <a:custGeom>
              <a:avLst/>
              <a:gdLst/>
              <a:ahLst/>
              <a:cxnLst/>
              <a:rect l="0" t="0" r="0" b="0"/>
              <a:pathLst>
                <a:path w="120000" h="120000" extrusionOk="0">
                  <a:moveTo>
                    <a:pt x="87237" y="28113"/>
                  </a:moveTo>
                  <a:lnTo>
                    <a:pt x="71948" y="0"/>
                  </a:lnTo>
                  <a:lnTo>
                    <a:pt x="48822" y="0"/>
                  </a:lnTo>
                  <a:lnTo>
                    <a:pt x="33533" y="28113"/>
                  </a:lnTo>
                  <a:lnTo>
                    <a:pt x="0" y="28113"/>
                  </a:lnTo>
                  <a:lnTo>
                    <a:pt x="0" y="119811"/>
                  </a:lnTo>
                  <a:lnTo>
                    <a:pt x="119871" y="119811"/>
                  </a:lnTo>
                  <a:lnTo>
                    <a:pt x="119871" y="28113"/>
                  </a:lnTo>
                  <a:lnTo>
                    <a:pt x="87237" y="28113"/>
                  </a:lnTo>
                </a:path>
              </a:pathLst>
            </a:custGeom>
            <a:noFill/>
            <a:ln w="34275" cap="flat" cmpd="sng">
              <a:solidFill>
                <a:schemeClr val="lt1"/>
              </a:solidFill>
              <a:prstDash val="solid"/>
              <a:bevel/>
              <a:headEnd type="none" w="med" len="med"/>
              <a:tailEnd type="none" w="med" len="med"/>
            </a:ln>
          </p:spPr>
          <p:txBody>
            <a:bodyPr lIns="44552" tIns="22270" rIns="44552" bIns="22270" anchor="ctr" anchorCtr="0">
              <a:noAutofit/>
            </a:bodyPr>
            <a:lstStyle/>
            <a:p>
              <a:endParaRPr sz="1755">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38" name="Shape 157"/>
            <p:cNvSpPr/>
            <p:nvPr/>
          </p:nvSpPr>
          <p:spPr>
            <a:xfrm>
              <a:off x="6682390" y="24316160"/>
              <a:ext cx="333096" cy="345434"/>
            </a:xfrm>
            <a:custGeom>
              <a:avLst/>
              <a:gdLst/>
              <a:ahLst/>
              <a:cxnLst/>
              <a:rect l="0" t="0" r="0" b="0"/>
              <a:pathLst>
                <a:path w="120000" h="120000" extrusionOk="0">
                  <a:moveTo>
                    <a:pt x="119497" y="57813"/>
                  </a:moveTo>
                  <a:lnTo>
                    <a:pt x="119497" y="57813"/>
                  </a:lnTo>
                  <a:cubicBezTo>
                    <a:pt x="119497" y="29149"/>
                    <a:pt x="93389" y="0"/>
                    <a:pt x="59748" y="0"/>
                  </a:cubicBezTo>
                  <a:cubicBezTo>
                    <a:pt x="26108" y="0"/>
                    <a:pt x="0" y="29149"/>
                    <a:pt x="0" y="57813"/>
                  </a:cubicBezTo>
                  <a:cubicBezTo>
                    <a:pt x="0" y="90364"/>
                    <a:pt x="26108" y="119514"/>
                    <a:pt x="59748" y="119514"/>
                  </a:cubicBezTo>
                  <a:cubicBezTo>
                    <a:pt x="93389" y="119514"/>
                    <a:pt x="119497" y="90364"/>
                    <a:pt x="119497" y="57813"/>
                  </a:cubicBezTo>
                </a:path>
              </a:pathLst>
            </a:custGeom>
            <a:noFill/>
            <a:ln w="34275" cap="flat" cmpd="sng">
              <a:solidFill>
                <a:schemeClr val="lt1"/>
              </a:solidFill>
              <a:prstDash val="solid"/>
              <a:round/>
              <a:headEnd type="none" w="med" len="med"/>
              <a:tailEnd type="none" w="med" len="med"/>
            </a:ln>
          </p:spPr>
          <p:txBody>
            <a:bodyPr lIns="44552" tIns="22270" rIns="44552" bIns="22270" anchor="ctr" anchorCtr="0">
              <a:noAutofit/>
            </a:bodyPr>
            <a:lstStyle/>
            <a:p>
              <a:endParaRPr sz="1755">
                <a:solidFill>
                  <a:schemeClr val="lt1"/>
                </a:solidFill>
                <a:latin typeface="Montserrat" panose="02010600030101010101"/>
                <a:ea typeface="Montserrat" panose="02010600030101010101"/>
                <a:cs typeface="Montserrat" panose="02010600030101010101"/>
                <a:sym typeface="Montserrat" panose="02010600030101010101"/>
              </a:endParaRPr>
            </a:p>
          </p:txBody>
        </p:sp>
        <p:cxnSp>
          <p:nvCxnSpPr>
            <p:cNvPr id="39" name="Shape 158"/>
            <p:cNvCxnSpPr/>
            <p:nvPr/>
          </p:nvCxnSpPr>
          <p:spPr>
            <a:xfrm>
              <a:off x="6355458" y="24149610"/>
              <a:ext cx="6171" cy="678532"/>
            </a:xfrm>
            <a:prstGeom prst="straightConnector1">
              <a:avLst/>
            </a:prstGeom>
            <a:noFill/>
            <a:ln w="34275" cap="flat" cmpd="sng">
              <a:solidFill>
                <a:schemeClr val="lt1"/>
              </a:solidFill>
              <a:prstDash val="solid"/>
              <a:round/>
              <a:headEnd type="none" w="med" len="med"/>
              <a:tailEnd type="none" w="med" len="med"/>
            </a:ln>
          </p:spPr>
        </p:cxnSp>
        <p:sp>
          <p:nvSpPr>
            <p:cNvPr id="40" name="Shape 159"/>
            <p:cNvSpPr/>
            <p:nvPr/>
          </p:nvSpPr>
          <p:spPr>
            <a:xfrm>
              <a:off x="7305400" y="24316160"/>
              <a:ext cx="6171" cy="6166"/>
            </a:xfrm>
            <a:custGeom>
              <a:avLst/>
              <a:gdLst/>
              <a:ahLst/>
              <a:cxnLst/>
              <a:rect l="0" t="0" r="0" b="0"/>
              <a:pathLst>
                <a:path w="120000" h="120000" extrusionOk="0">
                  <a:moveTo>
                    <a:pt x="0" y="0"/>
                  </a:moveTo>
                  <a:lnTo>
                    <a:pt x="0" y="0"/>
                  </a:lnTo>
                </a:path>
              </a:pathLst>
            </a:custGeom>
            <a:noFill/>
            <a:ln w="34275" cap="flat" cmpd="sng">
              <a:solidFill>
                <a:schemeClr val="lt1"/>
              </a:solidFill>
              <a:prstDash val="solid"/>
              <a:round/>
              <a:headEnd type="none" w="med" len="med"/>
              <a:tailEnd type="none" w="med" len="med"/>
            </a:ln>
          </p:spPr>
          <p:txBody>
            <a:bodyPr lIns="44552" tIns="22270" rIns="44552" bIns="22270" anchor="ctr" anchorCtr="0">
              <a:noAutofit/>
            </a:bodyPr>
            <a:lstStyle/>
            <a:p>
              <a:endParaRPr sz="1755">
                <a:solidFill>
                  <a:schemeClr val="lt1"/>
                </a:solidFill>
                <a:latin typeface="Montserrat" panose="02010600030101010101"/>
                <a:ea typeface="Montserrat" panose="02010600030101010101"/>
                <a:cs typeface="Montserrat" panose="02010600030101010101"/>
                <a:sym typeface="Montserrat" panose="02010600030101010101"/>
              </a:endParaRPr>
            </a:p>
          </p:txBody>
        </p:sp>
      </p:grpSp>
      <p:sp>
        <p:nvSpPr>
          <p:cNvPr id="41" name="Shape 160"/>
          <p:cNvSpPr txBox="1"/>
          <p:nvPr/>
        </p:nvSpPr>
        <p:spPr>
          <a:xfrm>
            <a:off x="4783541" y="4149872"/>
            <a:ext cx="2337165" cy="687908"/>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975" dirty="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42" name="Shape 161"/>
          <p:cNvSpPr txBox="1"/>
          <p:nvPr/>
        </p:nvSpPr>
        <p:spPr>
          <a:xfrm>
            <a:off x="5081772" y="3793041"/>
            <a:ext cx="1739767" cy="284961"/>
          </a:xfrm>
          <a:prstGeom prst="rect">
            <a:avLst/>
          </a:prstGeom>
          <a:noFill/>
          <a:ln>
            <a:noFill/>
          </a:ln>
        </p:spPr>
        <p:txBody>
          <a:bodyPr lIns="44552" tIns="22270" rIns="44552" bIns="22270" anchor="t" anchorCtr="0">
            <a:noAutofit/>
          </a:bodyPr>
          <a:lstStyle/>
          <a:p>
            <a:pPr algn="ctr">
              <a:buSzPct val="25000"/>
            </a:pPr>
            <a:r>
              <a:rPr lang="en-US" sz="1560">
                <a:solidFill>
                  <a:schemeClr val="lt1"/>
                </a:solidFill>
                <a:latin typeface="Montserrat" panose="02010600030101010101"/>
                <a:ea typeface="Montserrat" panose="02010600030101010101"/>
                <a:cs typeface="Montserrat" panose="02010600030101010101"/>
                <a:sym typeface="Montserrat" panose="02010600030101010101"/>
              </a:rPr>
              <a:t>WRITE HERE</a:t>
            </a:r>
            <a:endParaRPr lang="en-US" sz="1560">
              <a:solidFill>
                <a:schemeClr val="lt1"/>
              </a:solidFill>
              <a:latin typeface="Montserrat" panose="02010600030101010101"/>
              <a:ea typeface="Montserrat" panose="02010600030101010101"/>
              <a:cs typeface="Montserrat" panose="02010600030101010101"/>
              <a:sym typeface="Montserrat" panose="02010600030101010101"/>
            </a:endParaRPr>
          </a:p>
        </p:txBody>
      </p:sp>
      <p:grpSp>
        <p:nvGrpSpPr>
          <p:cNvPr id="43" name="Shape 162"/>
          <p:cNvGrpSpPr/>
          <p:nvPr/>
        </p:nvGrpSpPr>
        <p:grpSpPr>
          <a:xfrm>
            <a:off x="8369449" y="3066979"/>
            <a:ext cx="637250" cy="432849"/>
            <a:chOff x="4330350" y="12186371"/>
            <a:chExt cx="621122" cy="421893"/>
          </a:xfrm>
        </p:grpSpPr>
        <p:sp>
          <p:nvSpPr>
            <p:cNvPr id="44" name="Shape 163"/>
            <p:cNvSpPr/>
            <p:nvPr/>
          </p:nvSpPr>
          <p:spPr>
            <a:xfrm>
              <a:off x="4330350" y="12186371"/>
              <a:ext cx="621122" cy="421893"/>
            </a:xfrm>
            <a:custGeom>
              <a:avLst/>
              <a:gdLst/>
              <a:ahLst/>
              <a:cxnLst/>
              <a:rect l="0" t="0" r="0" b="0"/>
              <a:pathLst>
                <a:path w="120000" h="120000" extrusionOk="0">
                  <a:moveTo>
                    <a:pt x="119871" y="0"/>
                  </a:moveTo>
                  <a:lnTo>
                    <a:pt x="0" y="0"/>
                  </a:lnTo>
                  <a:lnTo>
                    <a:pt x="0" y="119811"/>
                  </a:lnTo>
                  <a:lnTo>
                    <a:pt x="119871" y="119811"/>
                  </a:lnTo>
                  <a:lnTo>
                    <a:pt x="119871" y="0"/>
                  </a:lnTo>
                </a:path>
              </a:pathLst>
            </a:custGeom>
            <a:noFill/>
            <a:ln w="34275" cap="flat" cmpd="sng">
              <a:solidFill>
                <a:schemeClr val="lt1"/>
              </a:solidFill>
              <a:prstDash val="solid"/>
              <a:bevel/>
              <a:headEnd type="none" w="med" len="med"/>
              <a:tailEnd type="none" w="med" len="med"/>
            </a:ln>
          </p:spPr>
          <p:txBody>
            <a:bodyPr lIns="44552" tIns="22270" rIns="44552" bIns="22270" anchor="ctr" anchorCtr="0">
              <a:noAutofit/>
            </a:bodyPr>
            <a:lstStyle/>
            <a:p>
              <a:endParaRPr sz="1755">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45" name="Shape 164"/>
            <p:cNvSpPr/>
            <p:nvPr/>
          </p:nvSpPr>
          <p:spPr>
            <a:xfrm>
              <a:off x="4330350" y="12347510"/>
              <a:ext cx="621122" cy="222665"/>
            </a:xfrm>
            <a:custGeom>
              <a:avLst/>
              <a:gdLst/>
              <a:ahLst/>
              <a:cxnLst/>
              <a:rect l="0" t="0" r="0" b="0"/>
              <a:pathLst>
                <a:path w="120000" h="120000" extrusionOk="0">
                  <a:moveTo>
                    <a:pt x="0" y="108961"/>
                  </a:moveTo>
                  <a:lnTo>
                    <a:pt x="44149" y="0"/>
                  </a:lnTo>
                  <a:lnTo>
                    <a:pt x="67122" y="63738"/>
                  </a:lnTo>
                  <a:lnTo>
                    <a:pt x="78673" y="21008"/>
                  </a:lnTo>
                  <a:lnTo>
                    <a:pt x="119871" y="119643"/>
                  </a:lnTo>
                </a:path>
              </a:pathLst>
            </a:custGeom>
            <a:noFill/>
            <a:ln w="34275" cap="flat" cmpd="sng">
              <a:solidFill>
                <a:schemeClr val="lt1"/>
              </a:solidFill>
              <a:prstDash val="solid"/>
              <a:round/>
              <a:headEnd type="none" w="med" len="med"/>
              <a:tailEnd type="none" w="med" len="med"/>
            </a:ln>
          </p:spPr>
          <p:txBody>
            <a:bodyPr lIns="44552" tIns="22270" rIns="44552" bIns="22270" anchor="t" anchorCtr="0">
              <a:noAutofit/>
            </a:bodyPr>
            <a:lstStyle/>
            <a:p>
              <a:endParaRPr sz="1755">
                <a:solidFill>
                  <a:schemeClr val="dk2"/>
                </a:solidFill>
                <a:latin typeface="Montserrat" panose="02010600030101010101"/>
                <a:ea typeface="Montserrat" panose="02010600030101010101"/>
                <a:cs typeface="Montserrat" panose="02010600030101010101"/>
                <a:sym typeface="Montserrat" panose="02010600030101010101"/>
              </a:endParaRPr>
            </a:p>
          </p:txBody>
        </p:sp>
        <p:sp>
          <p:nvSpPr>
            <p:cNvPr id="46" name="Shape 165"/>
            <p:cNvSpPr/>
            <p:nvPr/>
          </p:nvSpPr>
          <p:spPr>
            <a:xfrm>
              <a:off x="4775683" y="12247900"/>
              <a:ext cx="105472" cy="99612"/>
            </a:xfrm>
            <a:custGeom>
              <a:avLst/>
              <a:gdLst/>
              <a:ahLst/>
              <a:cxnLst/>
              <a:rect l="0" t="0" r="0" b="0"/>
              <a:pathLst>
                <a:path w="120000" h="120000" extrusionOk="0">
                  <a:moveTo>
                    <a:pt x="119240" y="59602"/>
                  </a:moveTo>
                  <a:lnTo>
                    <a:pt x="119240" y="59602"/>
                  </a:lnTo>
                  <a:cubicBezTo>
                    <a:pt x="119240" y="95364"/>
                    <a:pt x="91139" y="119205"/>
                    <a:pt x="56962" y="119205"/>
                  </a:cubicBezTo>
                  <a:cubicBezTo>
                    <a:pt x="28860" y="119205"/>
                    <a:pt x="0" y="95364"/>
                    <a:pt x="0" y="59602"/>
                  </a:cubicBezTo>
                  <a:cubicBezTo>
                    <a:pt x="0" y="30198"/>
                    <a:pt x="28860" y="0"/>
                    <a:pt x="56962" y="0"/>
                  </a:cubicBezTo>
                  <a:cubicBezTo>
                    <a:pt x="91139" y="0"/>
                    <a:pt x="119240" y="30198"/>
                    <a:pt x="119240" y="59602"/>
                  </a:cubicBezTo>
                </a:path>
              </a:pathLst>
            </a:custGeom>
            <a:noFill/>
            <a:ln w="34275" cap="flat" cmpd="sng">
              <a:solidFill>
                <a:schemeClr val="lt1"/>
              </a:solidFill>
              <a:prstDash val="solid"/>
              <a:round/>
              <a:headEnd type="none" w="med" len="med"/>
              <a:tailEnd type="none" w="med" len="med"/>
            </a:ln>
          </p:spPr>
          <p:txBody>
            <a:bodyPr lIns="44552" tIns="22270" rIns="44552" bIns="22270" anchor="ctr" anchorCtr="0">
              <a:noAutofit/>
            </a:bodyPr>
            <a:lstStyle/>
            <a:p>
              <a:endParaRPr sz="1755">
                <a:solidFill>
                  <a:schemeClr val="dk2"/>
                </a:solidFill>
                <a:latin typeface="Montserrat" panose="02010600030101010101"/>
                <a:ea typeface="Montserrat" panose="02010600030101010101"/>
                <a:cs typeface="Montserrat" panose="02010600030101010101"/>
                <a:sym typeface="Montserrat" panose="02010600030101010101"/>
              </a:endParaRPr>
            </a:p>
          </p:txBody>
        </p:sp>
      </p:grpSp>
      <p:sp>
        <p:nvSpPr>
          <p:cNvPr id="47" name="Shape 166"/>
          <p:cNvSpPr txBox="1"/>
          <p:nvPr/>
        </p:nvSpPr>
        <p:spPr>
          <a:xfrm>
            <a:off x="7538561" y="4147477"/>
            <a:ext cx="2337165" cy="687908"/>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0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a:t>
            </a:r>
            <a:endParaRPr lang="en-US" sz="975" dirty="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48" name="Shape 167"/>
          <p:cNvSpPr txBox="1"/>
          <p:nvPr/>
        </p:nvSpPr>
        <p:spPr>
          <a:xfrm>
            <a:off x="7836792" y="3790646"/>
            <a:ext cx="1739767" cy="284961"/>
          </a:xfrm>
          <a:prstGeom prst="rect">
            <a:avLst/>
          </a:prstGeom>
          <a:noFill/>
          <a:ln>
            <a:noFill/>
          </a:ln>
        </p:spPr>
        <p:txBody>
          <a:bodyPr lIns="44552" tIns="22270" rIns="44552" bIns="22270" anchor="t" anchorCtr="0">
            <a:noAutofit/>
          </a:bodyPr>
          <a:lstStyle/>
          <a:p>
            <a:pPr algn="ctr">
              <a:buSzPct val="25000"/>
            </a:pPr>
            <a:r>
              <a:rPr lang="en-US" sz="1560">
                <a:solidFill>
                  <a:schemeClr val="lt1"/>
                </a:solidFill>
                <a:latin typeface="Montserrat" panose="02010600030101010101"/>
                <a:ea typeface="Montserrat" panose="02010600030101010101"/>
                <a:cs typeface="Montserrat" panose="02010600030101010101"/>
                <a:sym typeface="Montserrat" panose="02010600030101010101"/>
              </a:rPr>
              <a:t>WRITE HERE</a:t>
            </a:r>
            <a:endParaRPr lang="en-US" sz="1560">
              <a:solidFill>
                <a:schemeClr val="lt1"/>
              </a:solidFill>
              <a:latin typeface="Montserrat" panose="02010600030101010101"/>
              <a:ea typeface="Montserrat" panose="02010600030101010101"/>
              <a:cs typeface="Montserrat" panose="02010600030101010101"/>
              <a:sym typeface="Montserrat" panose="02010600030101010101"/>
            </a:endParaRPr>
          </a:p>
        </p:txBody>
      </p:sp>
      <p:sp>
        <p:nvSpPr>
          <p:cNvPr id="50"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484">
        <p14:prism isInverted="1"/>
      </p:transition>
    </mc:Choice>
    <mc:Fallback>
      <p:transition spd="slow" advTm="24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600"/>
                                        <p:tgtEl>
                                          <p:spTgt spid="50"/>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50"/>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69"/>
          <p:cNvCxnSpPr/>
          <p:nvPr/>
        </p:nvCxnSpPr>
        <p:spPr>
          <a:xfrm>
            <a:off x="1719929" y="4602515"/>
            <a:ext cx="10159334"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riangle 70"/>
          <p:cNvSpPr/>
          <p:nvPr/>
        </p:nvSpPr>
        <p:spPr>
          <a:xfrm>
            <a:off x="9041063" y="4447297"/>
            <a:ext cx="176497" cy="152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sp>
        <p:nvSpPr>
          <p:cNvPr id="5" name="Subtitle 2"/>
          <p:cNvSpPr txBox="1"/>
          <p:nvPr/>
        </p:nvSpPr>
        <p:spPr>
          <a:xfrm>
            <a:off x="8108702" y="5258111"/>
            <a:ext cx="2053527"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200" dirty="0">
              <a:solidFill>
                <a:schemeClr val="tx1"/>
              </a:solidFill>
              <a:latin typeface="Source Sans Pro" panose="02010600030101010101" charset="0"/>
              <a:ea typeface="Source Sans Pro" panose="02010600030101010101" charset="0"/>
              <a:cs typeface="Source Sans Pro" panose="02010600030101010101" charset="0"/>
            </a:endParaRPr>
          </a:p>
        </p:txBody>
      </p:sp>
      <p:sp>
        <p:nvSpPr>
          <p:cNvPr id="6" name="TextBox 72"/>
          <p:cNvSpPr txBox="1"/>
          <p:nvPr/>
        </p:nvSpPr>
        <p:spPr>
          <a:xfrm>
            <a:off x="8840520" y="4785216"/>
            <a:ext cx="589280" cy="337185"/>
          </a:xfrm>
          <a:prstGeom prst="rect">
            <a:avLst/>
          </a:prstGeom>
          <a:noFill/>
        </p:spPr>
        <p:txBody>
          <a:bodyPr wrap="none" rtlCol="0" anchor="ctr" anchorCtr="0">
            <a:spAutoFit/>
          </a:bodyPr>
          <a:lstStyle/>
          <a:p>
            <a:pPr algn="ctr"/>
            <a:r>
              <a:rPr lang="en-US" sz="1600" dirty="0">
                <a:solidFill>
                  <a:schemeClr val="tx2"/>
                </a:solidFill>
                <a:latin typeface="Montserrat" panose="02010600030101010101" charset="0"/>
                <a:ea typeface="Montserrat" panose="02010600030101010101" charset="0"/>
                <a:cs typeface="Montserrat" panose="02010600030101010101" charset="0"/>
              </a:rPr>
              <a:t>20XX</a:t>
            </a:r>
            <a:endParaRPr lang="en-US" sz="1600" dirty="0">
              <a:solidFill>
                <a:schemeClr val="tx2"/>
              </a:solidFill>
              <a:latin typeface="Montserrat" panose="02010600030101010101" charset="0"/>
              <a:ea typeface="Montserrat" panose="02010600030101010101" charset="0"/>
              <a:cs typeface="Montserrat" panose="02010600030101010101" charset="0"/>
            </a:endParaRPr>
          </a:p>
        </p:txBody>
      </p:sp>
      <p:sp>
        <p:nvSpPr>
          <p:cNvPr id="7" name="Triangle 73"/>
          <p:cNvSpPr/>
          <p:nvPr/>
        </p:nvSpPr>
        <p:spPr>
          <a:xfrm>
            <a:off x="2558778" y="4447297"/>
            <a:ext cx="176497" cy="152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sp>
        <p:nvSpPr>
          <p:cNvPr id="8" name="Subtitle 2"/>
          <p:cNvSpPr txBox="1"/>
          <p:nvPr/>
        </p:nvSpPr>
        <p:spPr>
          <a:xfrm>
            <a:off x="1626416" y="5258111"/>
            <a:ext cx="2053527"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200" dirty="0">
              <a:solidFill>
                <a:schemeClr val="tx1"/>
              </a:solidFill>
              <a:latin typeface="Source Sans Pro" panose="02010600030101010101" charset="0"/>
              <a:ea typeface="Source Sans Pro" panose="02010600030101010101" charset="0"/>
              <a:cs typeface="Source Sans Pro" panose="02010600030101010101" charset="0"/>
            </a:endParaRPr>
          </a:p>
        </p:txBody>
      </p:sp>
      <p:sp>
        <p:nvSpPr>
          <p:cNvPr id="9" name="TextBox 75"/>
          <p:cNvSpPr txBox="1"/>
          <p:nvPr/>
        </p:nvSpPr>
        <p:spPr>
          <a:xfrm>
            <a:off x="2358233" y="4785215"/>
            <a:ext cx="589280" cy="337185"/>
          </a:xfrm>
          <a:prstGeom prst="rect">
            <a:avLst/>
          </a:prstGeom>
          <a:noFill/>
        </p:spPr>
        <p:txBody>
          <a:bodyPr wrap="none" rtlCol="0" anchor="ctr" anchorCtr="0">
            <a:spAutoFit/>
          </a:bodyPr>
          <a:lstStyle/>
          <a:p>
            <a:pPr algn="ctr"/>
            <a:r>
              <a:rPr lang="en-US" sz="1600" dirty="0">
                <a:solidFill>
                  <a:schemeClr val="tx2"/>
                </a:solidFill>
                <a:latin typeface="Montserrat" panose="02010600030101010101" charset="0"/>
                <a:ea typeface="Montserrat" panose="02010600030101010101" charset="0"/>
                <a:cs typeface="Montserrat" panose="02010600030101010101" charset="0"/>
              </a:rPr>
              <a:t>20XX</a:t>
            </a:r>
            <a:endParaRPr lang="en-US" sz="1600" dirty="0">
              <a:solidFill>
                <a:schemeClr val="tx2"/>
              </a:solidFill>
              <a:latin typeface="Montserrat" panose="02010600030101010101" charset="0"/>
              <a:ea typeface="Montserrat" panose="02010600030101010101" charset="0"/>
              <a:cs typeface="Montserrat" panose="02010600030101010101" charset="0"/>
            </a:endParaRPr>
          </a:p>
        </p:txBody>
      </p:sp>
      <p:sp>
        <p:nvSpPr>
          <p:cNvPr id="10" name="Rectangle 76"/>
          <p:cNvSpPr/>
          <p:nvPr/>
        </p:nvSpPr>
        <p:spPr>
          <a:xfrm>
            <a:off x="1697650" y="4557956"/>
            <a:ext cx="22279" cy="8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sp>
        <p:nvSpPr>
          <p:cNvPr id="11" name="Triangle 77"/>
          <p:cNvSpPr/>
          <p:nvPr/>
        </p:nvSpPr>
        <p:spPr>
          <a:xfrm>
            <a:off x="5862248" y="4447297"/>
            <a:ext cx="176497" cy="152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sp>
        <p:nvSpPr>
          <p:cNvPr id="12" name="Subtitle 2"/>
          <p:cNvSpPr txBox="1"/>
          <p:nvPr/>
        </p:nvSpPr>
        <p:spPr>
          <a:xfrm>
            <a:off x="4929887" y="5258111"/>
            <a:ext cx="2053527"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en-US" sz="1200" dirty="0">
              <a:solidFill>
                <a:schemeClr val="tx1"/>
              </a:solidFill>
              <a:latin typeface="Source Sans Pro" panose="02010600030101010101" charset="0"/>
              <a:ea typeface="Source Sans Pro" panose="02010600030101010101" charset="0"/>
              <a:cs typeface="Source Sans Pro" panose="02010600030101010101" charset="0"/>
            </a:endParaRPr>
          </a:p>
        </p:txBody>
      </p:sp>
      <p:sp>
        <p:nvSpPr>
          <p:cNvPr id="13" name="TextBox 79"/>
          <p:cNvSpPr txBox="1"/>
          <p:nvPr/>
        </p:nvSpPr>
        <p:spPr>
          <a:xfrm>
            <a:off x="5661704" y="4785215"/>
            <a:ext cx="589280" cy="337185"/>
          </a:xfrm>
          <a:prstGeom prst="rect">
            <a:avLst/>
          </a:prstGeom>
          <a:noFill/>
        </p:spPr>
        <p:txBody>
          <a:bodyPr wrap="none" rtlCol="0" anchor="ctr" anchorCtr="0">
            <a:spAutoFit/>
          </a:bodyPr>
          <a:lstStyle/>
          <a:p>
            <a:pPr algn="ctr"/>
            <a:r>
              <a:rPr lang="en-US" sz="1600" dirty="0">
                <a:solidFill>
                  <a:schemeClr val="tx2"/>
                </a:solidFill>
                <a:latin typeface="Montserrat" panose="02010600030101010101" charset="0"/>
                <a:ea typeface="Montserrat" panose="02010600030101010101" charset="0"/>
                <a:cs typeface="Montserrat" panose="02010600030101010101" charset="0"/>
              </a:rPr>
              <a:t>20XX</a:t>
            </a:r>
            <a:endParaRPr lang="en-US" sz="1600" dirty="0">
              <a:solidFill>
                <a:schemeClr val="tx2"/>
              </a:solidFill>
              <a:latin typeface="Montserrat" panose="02010600030101010101" charset="0"/>
              <a:ea typeface="Montserrat" panose="02010600030101010101" charset="0"/>
              <a:cs typeface="Montserrat" panose="02010600030101010101" charset="0"/>
            </a:endParaRPr>
          </a:p>
        </p:txBody>
      </p:sp>
      <p:pic>
        <p:nvPicPr>
          <p:cNvPr id="14" name="Picture Placeholder 4"/>
          <p:cNvPicPr>
            <a:picLocks noChangeAspect="1"/>
          </p:cNvPicPr>
          <p:nvPr/>
        </p:nvPicPr>
        <p:blipFill>
          <a:blip r:embed="rId1" cstate="email"/>
          <a:srcRect l="28552" r="28552"/>
          <a:stretch>
            <a:fillRect/>
          </a:stretch>
        </p:blipFill>
        <p:spPr>
          <a:xfrm>
            <a:off x="1714733" y="1867784"/>
            <a:ext cx="1840491" cy="2185028"/>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p:spPr>
      </p:pic>
      <p:pic>
        <p:nvPicPr>
          <p:cNvPr id="15" name="Picture Placeholder 6"/>
          <p:cNvPicPr>
            <a:picLocks noChangeAspect="1"/>
          </p:cNvPicPr>
          <p:nvPr/>
        </p:nvPicPr>
        <p:blipFill>
          <a:blip r:embed="rId2" cstate="email"/>
          <a:srcRect l="22141" r="22141"/>
          <a:stretch>
            <a:fillRect/>
          </a:stretch>
        </p:blipFill>
        <p:spPr>
          <a:xfrm>
            <a:off x="8197018" y="1867784"/>
            <a:ext cx="1840491" cy="2185028"/>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p:spPr>
      </p:pic>
      <p:pic>
        <p:nvPicPr>
          <p:cNvPr id="16" name="Picture Placeholder 5"/>
          <p:cNvPicPr>
            <a:picLocks noChangeAspect="1"/>
          </p:cNvPicPr>
          <p:nvPr/>
        </p:nvPicPr>
        <p:blipFill>
          <a:blip r:embed="rId3" cstate="email"/>
          <a:srcRect l="21923" r="21923"/>
          <a:stretch>
            <a:fillRect/>
          </a:stretch>
        </p:blipFill>
        <p:spPr>
          <a:xfrm>
            <a:off x="5018203" y="1867784"/>
            <a:ext cx="1840491" cy="2185028"/>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p:spPr>
      </p:pic>
      <p:sp>
        <p:nvSpPr>
          <p:cNvPr id="17"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p:transition spd="slow" advTm="228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600"/>
                                        <p:tgtEl>
                                          <p:spTgt spid="17"/>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7"/>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69"/>
          <p:cNvCxnSpPr/>
          <p:nvPr/>
        </p:nvCxnSpPr>
        <p:spPr>
          <a:xfrm>
            <a:off x="-1" y="4602515"/>
            <a:ext cx="11879263"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riangle 70"/>
          <p:cNvSpPr/>
          <p:nvPr/>
        </p:nvSpPr>
        <p:spPr>
          <a:xfrm>
            <a:off x="9041063" y="4447297"/>
            <a:ext cx="176497" cy="152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sp>
        <p:nvSpPr>
          <p:cNvPr id="5" name="Subtitle 2"/>
          <p:cNvSpPr txBox="1"/>
          <p:nvPr/>
        </p:nvSpPr>
        <p:spPr>
          <a:xfrm>
            <a:off x="8108702" y="5258111"/>
            <a:ext cx="2053527"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6" name="TextBox 72"/>
          <p:cNvSpPr txBox="1"/>
          <p:nvPr/>
        </p:nvSpPr>
        <p:spPr>
          <a:xfrm>
            <a:off x="8840519" y="4785216"/>
            <a:ext cx="589280" cy="337185"/>
          </a:xfrm>
          <a:prstGeom prst="rect">
            <a:avLst/>
          </a:prstGeom>
          <a:noFill/>
        </p:spPr>
        <p:txBody>
          <a:bodyPr wrap="none" rtlCol="0" anchor="ctr" anchorCtr="0">
            <a:spAutoFit/>
          </a:bodyPr>
          <a:lstStyle/>
          <a:p>
            <a:pPr algn="ctr"/>
            <a:r>
              <a:rPr lang="en-US" sz="1600" dirty="0">
                <a:solidFill>
                  <a:schemeClr val="tx2"/>
                </a:solidFill>
                <a:latin typeface="Montserrat" panose="02010600030101010101" charset="0"/>
                <a:ea typeface="Montserrat" panose="02010600030101010101" charset="0"/>
                <a:cs typeface="Montserrat" panose="02010600030101010101" charset="0"/>
              </a:rPr>
              <a:t>20XX</a:t>
            </a:r>
            <a:endParaRPr lang="en-US" sz="1600" dirty="0">
              <a:solidFill>
                <a:schemeClr val="tx2"/>
              </a:solidFill>
              <a:latin typeface="Montserrat" panose="02010600030101010101" charset="0"/>
              <a:ea typeface="Montserrat" panose="02010600030101010101" charset="0"/>
              <a:cs typeface="Montserrat" panose="02010600030101010101" charset="0"/>
            </a:endParaRPr>
          </a:p>
        </p:txBody>
      </p:sp>
      <p:sp>
        <p:nvSpPr>
          <p:cNvPr id="7" name="Triangle 73"/>
          <p:cNvSpPr/>
          <p:nvPr/>
        </p:nvSpPr>
        <p:spPr>
          <a:xfrm>
            <a:off x="2558778" y="4447297"/>
            <a:ext cx="176497" cy="152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sp>
        <p:nvSpPr>
          <p:cNvPr id="8" name="Subtitle 2"/>
          <p:cNvSpPr txBox="1"/>
          <p:nvPr/>
        </p:nvSpPr>
        <p:spPr>
          <a:xfrm>
            <a:off x="1626416" y="5258111"/>
            <a:ext cx="2053527"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9" name="TextBox 75"/>
          <p:cNvSpPr txBox="1"/>
          <p:nvPr/>
        </p:nvSpPr>
        <p:spPr>
          <a:xfrm>
            <a:off x="2475295" y="4785215"/>
            <a:ext cx="589280" cy="337185"/>
          </a:xfrm>
          <a:prstGeom prst="rect">
            <a:avLst/>
          </a:prstGeom>
          <a:noFill/>
        </p:spPr>
        <p:txBody>
          <a:bodyPr wrap="none" rtlCol="0" anchor="ctr" anchorCtr="0">
            <a:spAutoFit/>
          </a:bodyPr>
          <a:lstStyle/>
          <a:p>
            <a:pPr algn="ctr"/>
            <a:r>
              <a:rPr lang="en-US" sz="1600" dirty="0">
                <a:solidFill>
                  <a:schemeClr val="tx2"/>
                </a:solidFill>
                <a:latin typeface="Montserrat" panose="02010600030101010101" charset="0"/>
                <a:ea typeface="Montserrat" panose="02010600030101010101" charset="0"/>
                <a:cs typeface="Montserrat" panose="02010600030101010101" charset="0"/>
              </a:rPr>
              <a:t>20XX</a:t>
            </a:r>
            <a:endParaRPr lang="en-US" sz="1600" dirty="0">
              <a:solidFill>
                <a:schemeClr val="tx2"/>
              </a:solidFill>
              <a:latin typeface="Montserrat" panose="02010600030101010101" charset="0"/>
              <a:ea typeface="Montserrat" panose="02010600030101010101" charset="0"/>
              <a:cs typeface="Montserrat" panose="02010600030101010101" charset="0"/>
            </a:endParaRPr>
          </a:p>
        </p:txBody>
      </p:sp>
      <p:sp>
        <p:nvSpPr>
          <p:cNvPr id="10" name="Triangle 77"/>
          <p:cNvSpPr/>
          <p:nvPr/>
        </p:nvSpPr>
        <p:spPr>
          <a:xfrm>
            <a:off x="5862248" y="4447297"/>
            <a:ext cx="176497" cy="152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sp>
        <p:nvSpPr>
          <p:cNvPr id="11" name="Subtitle 2"/>
          <p:cNvSpPr txBox="1"/>
          <p:nvPr/>
        </p:nvSpPr>
        <p:spPr>
          <a:xfrm>
            <a:off x="4929887" y="5258111"/>
            <a:ext cx="2053527"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12" name="TextBox 79"/>
          <p:cNvSpPr txBox="1"/>
          <p:nvPr/>
        </p:nvSpPr>
        <p:spPr>
          <a:xfrm>
            <a:off x="5661703" y="4785215"/>
            <a:ext cx="589280" cy="337185"/>
          </a:xfrm>
          <a:prstGeom prst="rect">
            <a:avLst/>
          </a:prstGeom>
          <a:noFill/>
        </p:spPr>
        <p:txBody>
          <a:bodyPr wrap="none" rtlCol="0" anchor="ctr" anchorCtr="0">
            <a:spAutoFit/>
          </a:bodyPr>
          <a:lstStyle/>
          <a:p>
            <a:pPr algn="ctr"/>
            <a:r>
              <a:rPr lang="en-US" sz="1600" dirty="0">
                <a:solidFill>
                  <a:schemeClr val="tx2"/>
                </a:solidFill>
                <a:latin typeface="Montserrat" panose="02010600030101010101" charset="0"/>
                <a:ea typeface="Montserrat" panose="02010600030101010101" charset="0"/>
                <a:cs typeface="Montserrat" panose="02010600030101010101" charset="0"/>
              </a:rPr>
              <a:t>20XX</a:t>
            </a:r>
            <a:endParaRPr lang="en-US" sz="1600" dirty="0">
              <a:solidFill>
                <a:schemeClr val="tx2"/>
              </a:solidFill>
              <a:latin typeface="Montserrat" panose="02010600030101010101" charset="0"/>
              <a:ea typeface="Montserrat" panose="02010600030101010101" charset="0"/>
              <a:cs typeface="Montserrat" panose="02010600030101010101" charset="0"/>
            </a:endParaRPr>
          </a:p>
        </p:txBody>
      </p:sp>
      <p:pic>
        <p:nvPicPr>
          <p:cNvPr id="13" name="Picture Placeholder 4"/>
          <p:cNvPicPr>
            <a:picLocks noChangeAspect="1"/>
          </p:cNvPicPr>
          <p:nvPr/>
        </p:nvPicPr>
        <p:blipFill>
          <a:blip r:embed="rId1" cstate="email"/>
          <a:srcRect l="26377" r="26377"/>
          <a:stretch>
            <a:fillRect/>
          </a:stretch>
        </p:blipFill>
        <p:spPr>
          <a:xfrm>
            <a:off x="1714733" y="1867784"/>
            <a:ext cx="1840491" cy="2185028"/>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p:spPr>
      </p:pic>
      <p:pic>
        <p:nvPicPr>
          <p:cNvPr id="14" name="Picture Placeholder 6"/>
          <p:cNvPicPr>
            <a:picLocks noChangeAspect="1"/>
          </p:cNvPicPr>
          <p:nvPr/>
        </p:nvPicPr>
        <p:blipFill>
          <a:blip r:embed="rId2" cstate="email"/>
          <a:srcRect l="21940" r="21940"/>
          <a:stretch>
            <a:fillRect/>
          </a:stretch>
        </p:blipFill>
        <p:spPr>
          <a:xfrm>
            <a:off x="8197018" y="1867784"/>
            <a:ext cx="1840491" cy="2185028"/>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p:spPr>
      </p:pic>
      <p:pic>
        <p:nvPicPr>
          <p:cNvPr id="15" name="Picture Placeholder 5"/>
          <p:cNvPicPr>
            <a:picLocks noChangeAspect="1"/>
          </p:cNvPicPr>
          <p:nvPr/>
        </p:nvPicPr>
        <p:blipFill>
          <a:blip r:embed="rId3" cstate="email"/>
          <a:srcRect l="22125" r="22125"/>
          <a:stretch>
            <a:fillRect/>
          </a:stretch>
        </p:blipFill>
        <p:spPr>
          <a:xfrm>
            <a:off x="5018203" y="1867784"/>
            <a:ext cx="1840491" cy="2185028"/>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p:spPr>
      </p:pic>
      <p:sp>
        <p:nvSpPr>
          <p:cNvPr id="16"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p:transition spd="slow" advTm="253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600"/>
                                        <p:tgtEl>
                                          <p:spTgt spid="16"/>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6"/>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p:cNvSpPr txBox="1"/>
          <p:nvPr/>
        </p:nvSpPr>
        <p:spPr>
          <a:xfrm>
            <a:off x="1626416" y="5258111"/>
            <a:ext cx="2053527"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9" name="TextBox 75"/>
          <p:cNvSpPr txBox="1"/>
          <p:nvPr/>
        </p:nvSpPr>
        <p:spPr>
          <a:xfrm>
            <a:off x="2333966" y="4785215"/>
            <a:ext cx="589280" cy="337185"/>
          </a:xfrm>
          <a:prstGeom prst="rect">
            <a:avLst/>
          </a:prstGeom>
          <a:noFill/>
        </p:spPr>
        <p:txBody>
          <a:bodyPr wrap="none" rtlCol="0" anchor="ctr" anchorCtr="0">
            <a:spAutoFit/>
          </a:bodyPr>
          <a:lstStyle/>
          <a:p>
            <a:pPr algn="ctr"/>
            <a:r>
              <a:rPr lang="en-US" sz="1600" dirty="0">
                <a:solidFill>
                  <a:schemeClr val="tx2"/>
                </a:solidFill>
                <a:latin typeface="Montserrat" panose="02010600030101010101" charset="0"/>
                <a:ea typeface="Montserrat" panose="02010600030101010101" charset="0"/>
                <a:cs typeface="Montserrat" panose="02010600030101010101" charset="0"/>
              </a:rPr>
              <a:t>20XX</a:t>
            </a:r>
            <a:endParaRPr lang="en-US" sz="1600" dirty="0">
              <a:solidFill>
                <a:schemeClr val="tx2"/>
              </a:solidFill>
              <a:latin typeface="Montserrat" panose="02010600030101010101" charset="0"/>
              <a:ea typeface="Montserrat" panose="02010600030101010101" charset="0"/>
              <a:cs typeface="Montserrat" panose="02010600030101010101" charset="0"/>
            </a:endParaRPr>
          </a:p>
        </p:txBody>
      </p:sp>
      <p:sp>
        <p:nvSpPr>
          <p:cNvPr id="10" name="Subtitle 2"/>
          <p:cNvSpPr txBox="1"/>
          <p:nvPr/>
        </p:nvSpPr>
        <p:spPr>
          <a:xfrm>
            <a:off x="4929887" y="5258111"/>
            <a:ext cx="2053527" cy="767080"/>
          </a:xfrm>
          <a:prstGeom prst="rect">
            <a:avLst/>
          </a:prstGeom>
        </p:spPr>
        <p:txBody>
          <a:bodyPr vert="horz" wrap="square" lIns="105983" tIns="52992" rIns="105983" bIns="52992"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90"/>
              </a:lnSpc>
            </a:pPr>
            <a:r>
              <a:rPr lang="zh-CN" altLang="en-US" sz="1200" dirty="0">
                <a:latin typeface="方正细黑一简体" panose="03000509000000000000" pitchFamily="65" charset="-122"/>
                <a:ea typeface="方正细黑一简体" panose="03000509000000000000" pitchFamily="65" charset="-122"/>
              </a:rPr>
              <a:t>单击添加内容单击添加内容单击添加内容单击添加内容单击添加内容单击添加内容单击添加内容</a:t>
            </a:r>
            <a:endParaRPr lang="zh-CN" altLang="en-US" sz="1200" dirty="0">
              <a:solidFill>
                <a:schemeClr val="tx1"/>
              </a:solidFill>
              <a:latin typeface="方正细黑一简体" panose="03000509000000000000" pitchFamily="65" charset="-122"/>
              <a:ea typeface="方正细黑一简体" panose="03000509000000000000" pitchFamily="65" charset="-122"/>
              <a:cs typeface="Source Sans Pro" panose="02010600030101010101" charset="0"/>
            </a:endParaRPr>
          </a:p>
        </p:txBody>
      </p:sp>
      <p:sp>
        <p:nvSpPr>
          <p:cNvPr id="11" name="TextBox 79"/>
          <p:cNvSpPr txBox="1"/>
          <p:nvPr/>
        </p:nvSpPr>
        <p:spPr>
          <a:xfrm>
            <a:off x="5661703" y="4785215"/>
            <a:ext cx="589280" cy="337185"/>
          </a:xfrm>
          <a:prstGeom prst="rect">
            <a:avLst/>
          </a:prstGeom>
          <a:noFill/>
        </p:spPr>
        <p:txBody>
          <a:bodyPr wrap="none" rtlCol="0" anchor="ctr" anchorCtr="0">
            <a:spAutoFit/>
          </a:bodyPr>
          <a:lstStyle/>
          <a:p>
            <a:pPr algn="ctr"/>
            <a:r>
              <a:rPr lang="en-US" sz="1600" dirty="0">
                <a:solidFill>
                  <a:schemeClr val="tx2"/>
                </a:solidFill>
                <a:latin typeface="Montserrat" panose="02010600030101010101" charset="0"/>
                <a:ea typeface="Montserrat" panose="02010600030101010101" charset="0"/>
                <a:cs typeface="Montserrat" panose="02010600030101010101" charset="0"/>
              </a:rPr>
              <a:t>20XX</a:t>
            </a:r>
            <a:endParaRPr lang="en-US" sz="1600" dirty="0">
              <a:solidFill>
                <a:schemeClr val="tx2"/>
              </a:solidFill>
              <a:latin typeface="Montserrat" panose="02010600030101010101" charset="0"/>
              <a:ea typeface="Montserrat" panose="02010600030101010101" charset="0"/>
              <a:cs typeface="Montserrat" panose="02010600030101010101" charset="0"/>
            </a:endParaRPr>
          </a:p>
        </p:txBody>
      </p:sp>
      <p:sp>
        <p:nvSpPr>
          <p:cNvPr id="12" name="TextBox 22"/>
          <p:cNvSpPr txBox="1"/>
          <p:nvPr/>
        </p:nvSpPr>
        <p:spPr>
          <a:xfrm>
            <a:off x="7451799" y="4428381"/>
            <a:ext cx="3515404" cy="461665"/>
          </a:xfrm>
          <a:prstGeom prst="rect">
            <a:avLst/>
          </a:prstGeom>
          <a:noFill/>
        </p:spPr>
        <p:txBody>
          <a:bodyPr wrap="square" rtlCol="0" anchor="ctr" anchorCtr="0">
            <a:spAutoFit/>
          </a:bodyPr>
          <a:lstStyle/>
          <a:p>
            <a:pPr algn="ctr" defTabSz="872490">
              <a:defRPr/>
            </a:pPr>
            <a:r>
              <a:rPr lang="zh-CN" altLang="en-US" sz="2400" dirty="0">
                <a:latin typeface="方正细黑一简体" panose="03000509000000000000" pitchFamily="65" charset="-122"/>
                <a:ea typeface="方正细黑一简体" panose="03000509000000000000" pitchFamily="65" charset="-122"/>
              </a:rPr>
              <a:t>单击添加标题</a:t>
            </a:r>
            <a:endParaRPr lang="zh-CN" altLang="en-US" sz="2400" dirty="0">
              <a:latin typeface="方正细黑一简体" panose="03000509000000000000" pitchFamily="65" charset="-122"/>
              <a:ea typeface="方正细黑一简体" panose="03000509000000000000" pitchFamily="65" charset="-122"/>
            </a:endParaRPr>
          </a:p>
        </p:txBody>
      </p:sp>
      <p:sp>
        <p:nvSpPr>
          <p:cNvPr id="13" name="Triangle 26"/>
          <p:cNvSpPr/>
          <p:nvPr/>
        </p:nvSpPr>
        <p:spPr>
          <a:xfrm>
            <a:off x="2558778" y="4447297"/>
            <a:ext cx="176497" cy="152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cxnSp>
        <p:nvCxnSpPr>
          <p:cNvPr id="14" name="Straight Connector 27"/>
          <p:cNvCxnSpPr/>
          <p:nvPr/>
        </p:nvCxnSpPr>
        <p:spPr>
          <a:xfrm>
            <a:off x="0" y="4602515"/>
            <a:ext cx="6026697"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riangle 29"/>
          <p:cNvSpPr/>
          <p:nvPr/>
        </p:nvSpPr>
        <p:spPr>
          <a:xfrm>
            <a:off x="5862248" y="4447297"/>
            <a:ext cx="176497" cy="152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
          </a:p>
        </p:txBody>
      </p:sp>
      <p:pic>
        <p:nvPicPr>
          <p:cNvPr id="16" name="Picture Placeholder 4"/>
          <p:cNvPicPr>
            <a:picLocks noChangeAspect="1"/>
          </p:cNvPicPr>
          <p:nvPr/>
        </p:nvPicPr>
        <p:blipFill>
          <a:blip r:embed="rId1" cstate="email"/>
          <a:srcRect l="22101" r="22101"/>
          <a:stretch>
            <a:fillRect/>
          </a:stretch>
        </p:blipFill>
        <p:spPr>
          <a:xfrm>
            <a:off x="1714733" y="1867784"/>
            <a:ext cx="1840491" cy="2185028"/>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p:spPr>
      </p:pic>
      <p:pic>
        <p:nvPicPr>
          <p:cNvPr id="17" name="Picture Placeholder 3"/>
          <p:cNvPicPr>
            <a:picLocks noChangeAspect="1"/>
          </p:cNvPicPr>
          <p:nvPr/>
        </p:nvPicPr>
        <p:blipFill>
          <a:blip r:embed="rId2" cstate="email"/>
          <a:srcRect l="26377" r="26377"/>
          <a:stretch>
            <a:fillRect/>
          </a:stretch>
        </p:blipFill>
        <p:spPr>
          <a:xfrm>
            <a:off x="8197018" y="1867784"/>
            <a:ext cx="1840491" cy="2185028"/>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p:spPr>
      </p:pic>
      <p:sp>
        <p:nvSpPr>
          <p:cNvPr id="18"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latin typeface="方正细黑一简体" panose="03000509000000000000" pitchFamily="65" charset="-122"/>
                <a:ea typeface="方正细黑一简体" panose="03000509000000000000" pitchFamily="65" charset="-122"/>
              </a:rPr>
              <a:t>单</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添</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加</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标</a:t>
            </a:r>
            <a:r>
              <a:rPr lang="en-US" altLang="zh-CN" sz="1600" spc="600" dirty="0">
                <a:latin typeface="方正细黑一简体" panose="03000509000000000000" pitchFamily="65" charset="-122"/>
                <a:ea typeface="方正细黑一简体" panose="03000509000000000000" pitchFamily="65" charset="-122"/>
              </a:rPr>
              <a:t>/</a:t>
            </a:r>
            <a:r>
              <a:rPr lang="zh-CN" altLang="en-US" sz="1600" spc="600" dirty="0">
                <a:latin typeface="方正细黑一简体" panose="03000509000000000000" pitchFamily="65" charset="-122"/>
                <a:ea typeface="方正细黑一简体" panose="03000509000000000000" pitchFamily="65" charset="-122"/>
              </a:rPr>
              <a:t>题</a:t>
            </a:r>
            <a:endParaRPr lang="zh-CN" altLang="en-US" sz="1600" spc="600" dirty="0">
              <a:latin typeface="方正细黑一简体" panose="03000509000000000000" pitchFamily="65" charset="-122"/>
              <a:ea typeface="方正细黑一简体" panose="03000509000000000000" pitchFamily="65" charset="-122"/>
            </a:endParaRPr>
          </a:p>
          <a:p>
            <a:pPr algn="ctr" defTabSz="872490">
              <a:defRPr/>
            </a:pPr>
            <a:endParaRPr lang="zh-CN" altLang="en-US" sz="1600" spc="600" dirty="0">
              <a:solidFill>
                <a:schemeClr val="bg1">
                  <a:lumMod val="75000"/>
                </a:schemeClr>
              </a:solidFill>
              <a:latin typeface="+mn-ea"/>
            </a:endParaRPr>
          </a:p>
        </p:txBody>
      </p:sp>
    </p:spTree>
  </p:cSld>
  <p:clrMapOvr>
    <a:masterClrMapping/>
  </p:clrMapOvr>
  <p:transition spd="slow" advTm="296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600"/>
                                        <p:tgtEl>
                                          <p:spTgt spid="18"/>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8"/>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TextBox 140"/>
          <p:cNvSpPr txBox="1"/>
          <p:nvPr/>
        </p:nvSpPr>
        <p:spPr>
          <a:xfrm>
            <a:off x="10013358" y="399172"/>
            <a:ext cx="1435458" cy="719428"/>
          </a:xfrm>
          <a:prstGeom prst="rect">
            <a:avLst/>
          </a:prstGeom>
          <a:noFill/>
        </p:spPr>
        <p:txBody>
          <a:bodyPr wrap="none" rtlCol="0">
            <a:spAutoFit/>
          </a:bodyPr>
          <a:lstStyle/>
          <a:p>
            <a:r>
              <a:rPr lang="en-US" altLang="zh-CN" sz="4075" b="1" dirty="0">
                <a:solidFill>
                  <a:schemeClr val="tx1">
                    <a:lumMod val="85000"/>
                    <a:lumOff val="15000"/>
                  </a:schemeClr>
                </a:solidFill>
                <a:ea typeface="微软雅黑" panose="020B0503020204020204" charset="-122"/>
              </a:rPr>
              <a:t>LOGO</a:t>
            </a:r>
            <a:endParaRPr lang="zh-CN" altLang="en-US" sz="4075" b="1" dirty="0">
              <a:solidFill>
                <a:schemeClr val="tx1">
                  <a:lumMod val="85000"/>
                  <a:lumOff val="15000"/>
                </a:schemeClr>
              </a:solidFill>
              <a:ea typeface="微软雅黑" panose="020B0503020204020204" charset="-122"/>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23900" dirty="0">
                <a:solidFill>
                  <a:schemeClr val="bg1"/>
                </a:solidFill>
                <a:latin typeface="方正细黑一简体" panose="03000509000000000000" pitchFamily="65" charset="-122"/>
                <a:ea typeface="方正细黑一简体" panose="03000509000000000000" pitchFamily="65" charset="-122"/>
              </a:rPr>
              <a:t>2</a:t>
            </a:r>
            <a:endParaRPr lang="zh-CN" altLang="en-US" sz="5860" dirty="0">
              <a:latin typeface="方正细黑一简体" panose="03000509000000000000" pitchFamily="65" charset="-122"/>
              <a:ea typeface="方正细黑一简体" panose="03000509000000000000" pitchFamily="65" charset="-122"/>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latin typeface="方正细黑一简体" panose="03000509000000000000" pitchFamily="65" charset="-122"/>
                <a:ea typeface="方正细黑一简体" panose="03000509000000000000" pitchFamily="65" charset="-122"/>
              </a:rPr>
              <a:t>单击添加标题</a:t>
            </a:r>
            <a:endParaRPr lang="zh-CN" altLang="en-US" sz="5860" dirty="0">
              <a:latin typeface="方正细黑一简体" panose="03000509000000000000" pitchFamily="65" charset="-122"/>
              <a:ea typeface="方正细黑一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4922">
        <p14:vortex dir="r"/>
      </p:transition>
    </mc:Choice>
    <mc:Fallback>
      <p:transition spd="slow" advTm="49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3680</Words>
  <Application>WPS 演示</Application>
  <PresentationFormat>自定义</PresentationFormat>
  <Paragraphs>394</Paragraphs>
  <Slides>25</Slides>
  <Notes>25</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25</vt:i4>
      </vt:variant>
    </vt:vector>
  </HeadingPairs>
  <TitlesOfParts>
    <vt:vector size="55" baseType="lpstr">
      <vt:lpstr>Arial</vt:lpstr>
      <vt:lpstr>宋体</vt:lpstr>
      <vt:lpstr>Wingdings</vt:lpstr>
      <vt:lpstr>微软雅黑</vt:lpstr>
      <vt:lpstr>Lao UI</vt:lpstr>
      <vt:lpstr>Segoe UI Symbol</vt:lpstr>
      <vt:lpstr>造字工房典黑（非商用）细体</vt:lpstr>
      <vt:lpstr>黑体</vt:lpstr>
      <vt:lpstr>方正细黑一简体</vt:lpstr>
      <vt:lpstr>Arial</vt:lpstr>
      <vt:lpstr>Open Sans Light</vt:lpstr>
      <vt:lpstr>Open Sans</vt:lpstr>
      <vt:lpstr>Segoe Print</vt:lpstr>
      <vt:lpstr>Montserrat</vt:lpstr>
      <vt:lpstr>Gill Sans</vt:lpstr>
      <vt:lpstr>Montserrat</vt:lpstr>
      <vt:lpstr>Source Sans Pro</vt:lpstr>
      <vt:lpstr>Calibri</vt:lpstr>
      <vt:lpstr>等线</vt:lpstr>
      <vt:lpstr>Arial Unicode MS</vt:lpstr>
      <vt:lpstr>Lato</vt:lpstr>
      <vt:lpstr>Source Sans Pro Light</vt:lpstr>
      <vt:lpstr>Bebas Neue</vt:lpstr>
      <vt:lpstr>Roboto Light</vt:lpstr>
      <vt:lpstr>Calibri</vt:lpstr>
      <vt:lpstr>等线 Light</vt:lpstr>
      <vt:lpstr>Calibri Light</vt:lpstr>
      <vt:lpstr>Verdana</vt:lpstr>
      <vt:lpstr>Office 主题</vt:lpstr>
      <vt:lpstr>Office 主题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电子商务工作计划汇报.pptxc</dc:title>
  <dc:creator/>
  <cp:lastModifiedBy>一颗苹果</cp:lastModifiedBy>
  <cp:revision>4</cp:revision>
  <dcterms:created xsi:type="dcterms:W3CDTF">2017-04-16T11:17:00Z</dcterms:created>
  <dcterms:modified xsi:type="dcterms:W3CDTF">2021-09-18T07:31:30Z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95535D2A3B1D44048E6892CD6FE43B8E</vt:lpwstr>
  </property>
</Properties>
</file>