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59" r:id="rId5"/>
    <p:sldId id="260" r:id="rId6"/>
    <p:sldId id="257" r:id="rId7"/>
    <p:sldId id="264" r:id="rId8"/>
    <p:sldId id="265" r:id="rId9"/>
    <p:sldId id="261" r:id="rId10"/>
    <p:sldId id="266" r:id="rId11"/>
    <p:sldId id="267" r:id="rId12"/>
    <p:sldId id="268" r:id="rId13"/>
    <p:sldId id="269" r:id="rId14"/>
    <p:sldId id="262" r:id="rId15"/>
    <p:sldId id="270" r:id="rId16"/>
    <p:sldId id="271" r:id="rId17"/>
    <p:sldId id="272" r:id="rId18"/>
    <p:sldId id="273" r:id="rId19"/>
    <p:sldId id="263" r:id="rId20"/>
    <p:sldId id="274" r:id="rId21"/>
    <p:sldId id="275" r:id="rId22"/>
    <p:sldId id="276" r:id="rId23"/>
    <p:sldId id="277" r:id="rId24"/>
    <p:sldId id="278" r:id="rId25"/>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DBF"/>
    <a:srgbClr val="663A77"/>
    <a:srgbClr val="FFB850"/>
    <a:srgbClr val="E870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37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01ACBE"/>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70</c:v>
                </c:pt>
                <c:pt idx="1">
                  <c:v>30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FFB850"/>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50</c:v>
                </c:pt>
                <c:pt idx="1">
                  <c:v>50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E87071"/>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20</c:v>
                </c:pt>
                <c:pt idx="1">
                  <c:v>80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2898622047"/>
          <c:y val="0.0880078070861339"/>
          <c:w val="0.538659325787402"/>
          <c:h val="0.807988938977058"/>
        </c:manualLayout>
      </c:layout>
      <c:doughnutChart>
        <c:varyColors val="1"/>
        <c:ser>
          <c:idx val="0"/>
          <c:order val="0"/>
          <c:tx>
            <c:strRef>
              <c:f>Sheet1!$B$1</c:f>
              <c:strCache>
                <c:ptCount val="1"/>
                <c:pt idx="0">
                  <c:v>列1</c:v>
                </c:pt>
              </c:strCache>
            </c:strRef>
          </c:tx>
          <c:spPr>
            <a:gradFill>
              <a:gsLst>
                <a:gs pos="100000">
                  <a:schemeClr val="bg1">
                    <a:lumMod val="95000"/>
                  </a:schemeClr>
                </a:gs>
                <a:gs pos="0">
                  <a:schemeClr val="bg1">
                    <a:lumMod val="75000"/>
                  </a:schemeClr>
                </a:gs>
              </a:gsLst>
              <a:lin ang="2700000" scaled="1"/>
            </a:gradFill>
            <a:ln>
              <a:noFill/>
            </a:ln>
            <a:effectLst/>
          </c:spPr>
          <c:explosion val="0"/>
          <c:dPt>
            <c:idx val="0"/>
            <c:bubble3D val="0"/>
            <c:spPr>
              <a:solidFill>
                <a:schemeClr val="bg1">
                  <a:lumMod val="85000"/>
                </a:schemeClr>
              </a:solidFill>
              <a:ln w="19050">
                <a:noFill/>
              </a:ln>
              <a:effectLst>
                <a:innerShdw blurRad="63500" dist="50800" dir="13500000">
                  <a:prstClr val="black">
                    <a:alpha val="50000"/>
                  </a:prstClr>
                </a:innerShdw>
              </a:effectLst>
            </c:spPr>
          </c:dPt>
          <c:dPt>
            <c:idx val="1"/>
            <c:bubble3D val="0"/>
            <c:spPr>
              <a:solidFill>
                <a:srgbClr val="663A77"/>
              </a:solidFill>
              <a:ln w="19050">
                <a:noFill/>
              </a:ln>
              <a:effectLst>
                <a:innerShdw blurRad="63500" dist="50800" dir="13500000">
                  <a:prstClr val="black">
                    <a:alpha val="50000"/>
                  </a:prstClr>
                </a:innerShdw>
              </a:effectLst>
            </c:spPr>
          </c:dPt>
          <c:dPt>
            <c:idx val="2"/>
            <c:bubble3D val="0"/>
            <c:spPr>
              <a:gradFill>
                <a:gsLst>
                  <a:gs pos="100000">
                    <a:schemeClr val="bg1">
                      <a:lumMod val="95000"/>
                    </a:schemeClr>
                  </a:gs>
                  <a:gs pos="0">
                    <a:schemeClr val="bg1">
                      <a:lumMod val="75000"/>
                    </a:schemeClr>
                  </a:gs>
                </a:gsLst>
                <a:lin ang="2700000" scaled="1"/>
              </a:gradFill>
              <a:ln w="19050">
                <a:noFill/>
              </a:ln>
              <a:effectLst/>
            </c:spPr>
          </c:dPt>
          <c:dPt>
            <c:idx val="3"/>
            <c:bubble3D val="0"/>
            <c:spPr>
              <a:gradFill>
                <a:gsLst>
                  <a:gs pos="100000">
                    <a:schemeClr val="bg1">
                      <a:lumMod val="95000"/>
                    </a:schemeClr>
                  </a:gs>
                  <a:gs pos="0">
                    <a:schemeClr val="bg1">
                      <a:lumMod val="75000"/>
                    </a:schemeClr>
                  </a:gs>
                </a:gsLst>
                <a:lin ang="2700000" scaled="1"/>
              </a:gradFill>
              <a:ln w="19050">
                <a:noFill/>
              </a:ln>
              <a:effectLst/>
            </c:spPr>
          </c:dPt>
          <c:dLbls>
            <c:delete val="1"/>
          </c:dLbls>
          <c:cat>
            <c:strRef>
              <c:f>Sheet1!$A$2:$A$5</c:f>
              <c:strCache>
                <c:ptCount val="2"/>
                <c:pt idx="0">
                  <c:v>第一季度</c:v>
                </c:pt>
                <c:pt idx="1">
                  <c:v>第二季度</c:v>
                </c:pt>
              </c:strCache>
            </c:strRef>
          </c:cat>
          <c:val>
            <c:numRef>
              <c:f>Sheet1!$B$2:$B$5</c:f>
              <c:numCache>
                <c:formatCode>General</c:formatCode>
                <c:ptCount val="4"/>
                <c:pt idx="0">
                  <c:v>0</c:v>
                </c:pt>
                <c:pt idx="1">
                  <c:v>100</c:v>
                </c:pt>
              </c:numCache>
            </c:numRef>
          </c:val>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0.31089</cdr:x>
      <cdr:y>0.19211</cdr:y>
    </cdr:from>
    <cdr:to>
      <cdr:x>0.65356</cdr:x>
      <cdr:y>0.79287</cdr:y>
    </cdr:to>
    <cdr:sp>
      <cdr:nvSpPr>
        <cdr:cNvPr id="2" name="椭圆 1"/>
        <cdr:cNvSpPr/>
      </cdr:nvSpPr>
      <cdr:spPr xmlns:a="http://schemas.openxmlformats.org/drawingml/2006/main">
        <a:xfrm xmlns:a="http://schemas.openxmlformats.org/drawingml/2006/main">
          <a:off x="1382713" y="487362"/>
          <a:ext cx="1524000" cy="1524000"/>
        </a:xfrm>
        <a:prstGeom xmlns:a="http://schemas.openxmlformats.org/drawingml/2006/main" prst="ellipse">
          <a:avLst/>
        </a:prstGeom>
        <a:noFill/>
        <a:l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Overflow="clip" vert="horz" wrap="none" lIns="45720" tIns="45720" rIns="45720" bIns="45720" anchor="t" anchorCtr="0">
          <a:normAutofit/>
        </a:bodyPr>
        <a:lstStyle/>
        <a:p>
          <a:endParaRPr lang="zh-CN"/>
        </a:p>
      </cdr:txBody>
    </cdr:sp>
  </cdr:relSizeAnchor>
  <cdr:relSizeAnchor xmlns:cdr="http://schemas.openxmlformats.org/drawingml/2006/chartDrawing">
    <cdr:from>
      <cdr:x>0.25128</cdr:x>
      <cdr:y>0.08573</cdr:y>
    </cdr:from>
    <cdr:to>
      <cdr:x>0.71459</cdr:x>
      <cdr:y>0.89987</cdr:y>
    </cdr:to>
    <cdr:sp>
      <cdr:nvSpPr>
        <cdr:cNvPr id="3" name="椭圆 2"/>
        <cdr:cNvSpPr/>
      </cdr:nvSpPr>
      <cdr:spPr xmlns:a="http://schemas.openxmlformats.org/drawingml/2006/main">
        <a:xfrm xmlns:a="http://schemas.openxmlformats.org/drawingml/2006/main">
          <a:off x="1117600" y="217487"/>
          <a:ext cx="2060574" cy="2065337"/>
        </a:xfrm>
        <a:prstGeom xmlns:a="http://schemas.openxmlformats.org/drawingml/2006/main" prst="ellipse">
          <a:avLst/>
        </a:prstGeom>
        <a:noFill/>
        <a:l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horz" wrap="none" lIns="45720" tIns="45720" rIns="45720" bIns="45720" anchor="t" anchorCtr="0">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cdr:txBody>
    </cdr:sp>
  </cdr:relSizeAnchor>
</c:userShapes>
</file>

<file path=ppt/drawings/drawing2.xml><?xml version="1.0" encoding="utf-8"?>
<c:userShapes xmlns:c="http://schemas.openxmlformats.org/drawingml/2006/chart">
  <cdr:relSizeAnchor xmlns:cdr="http://schemas.openxmlformats.org/drawingml/2006/chartDrawing">
    <cdr:from>
      <cdr:x>0.31089</cdr:x>
      <cdr:y>0.19211</cdr:y>
    </cdr:from>
    <cdr:to>
      <cdr:x>0.65356</cdr:x>
      <cdr:y>0.79287</cdr:y>
    </cdr:to>
    <cdr:sp>
      <cdr:nvSpPr>
        <cdr:cNvPr id="2" name="椭圆 1"/>
        <cdr:cNvSpPr/>
      </cdr:nvSpPr>
      <cdr:spPr xmlns:a="http://schemas.openxmlformats.org/drawingml/2006/main">
        <a:xfrm xmlns:a="http://schemas.openxmlformats.org/drawingml/2006/main">
          <a:off x="1382713" y="487362"/>
          <a:ext cx="1524000" cy="1524000"/>
        </a:xfrm>
        <a:prstGeom xmlns:a="http://schemas.openxmlformats.org/drawingml/2006/main" prst="ellipse">
          <a:avLst/>
        </a:prstGeom>
        <a:noFill/>
        <a:l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Overflow="clip" vert="horz" wrap="none" lIns="45720" tIns="45720" rIns="45720" bIns="45720" anchor="t" anchorCtr="0">
          <a:normAutofit/>
        </a:bodyPr>
        <a:lstStyle/>
        <a:p>
          <a:endParaRPr lang="zh-CN"/>
        </a:p>
      </cdr:txBody>
    </cdr:sp>
  </cdr:relSizeAnchor>
  <cdr:relSizeAnchor xmlns:cdr="http://schemas.openxmlformats.org/drawingml/2006/chartDrawing">
    <cdr:from>
      <cdr:x>0.25128</cdr:x>
      <cdr:y>0.08573</cdr:y>
    </cdr:from>
    <cdr:to>
      <cdr:x>0.71459</cdr:x>
      <cdr:y>0.89987</cdr:y>
    </cdr:to>
    <cdr:sp>
      <cdr:nvSpPr>
        <cdr:cNvPr id="3" name="椭圆 2"/>
        <cdr:cNvSpPr/>
      </cdr:nvSpPr>
      <cdr:spPr xmlns:a="http://schemas.openxmlformats.org/drawingml/2006/main">
        <a:xfrm xmlns:a="http://schemas.openxmlformats.org/drawingml/2006/main">
          <a:off x="1117600" y="217487"/>
          <a:ext cx="2060574" cy="2065337"/>
        </a:xfrm>
        <a:prstGeom xmlns:a="http://schemas.openxmlformats.org/drawingml/2006/main" prst="ellipse">
          <a:avLst/>
        </a:prstGeom>
        <a:noFill/>
        <a:l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horz" wrap="none" lIns="45720" tIns="45720" rIns="45720" bIns="45720" anchor="t" anchorCtr="0">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cdr:txBody>
    </cdr:sp>
  </cdr:relSizeAnchor>
</c:userShapes>
</file>

<file path=ppt/drawings/drawing3.xml><?xml version="1.0" encoding="utf-8"?>
<c:userShapes xmlns:c="http://schemas.openxmlformats.org/drawingml/2006/chart">
  <cdr:relSizeAnchor xmlns:cdr="http://schemas.openxmlformats.org/drawingml/2006/chartDrawing">
    <cdr:from>
      <cdr:x>0.31089</cdr:x>
      <cdr:y>0.19211</cdr:y>
    </cdr:from>
    <cdr:to>
      <cdr:x>0.65356</cdr:x>
      <cdr:y>0.79287</cdr:y>
    </cdr:to>
    <cdr:sp>
      <cdr:nvSpPr>
        <cdr:cNvPr id="2" name="椭圆 1"/>
        <cdr:cNvSpPr/>
      </cdr:nvSpPr>
      <cdr:spPr xmlns:a="http://schemas.openxmlformats.org/drawingml/2006/main">
        <a:xfrm xmlns:a="http://schemas.openxmlformats.org/drawingml/2006/main">
          <a:off x="1382713" y="487362"/>
          <a:ext cx="1524000" cy="1524000"/>
        </a:xfrm>
        <a:prstGeom xmlns:a="http://schemas.openxmlformats.org/drawingml/2006/main" prst="ellipse">
          <a:avLst/>
        </a:prstGeom>
        <a:noFill/>
        <a:l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Overflow="clip" vert="horz" wrap="none" lIns="45720" tIns="45720" rIns="45720" bIns="45720" anchor="t" anchorCtr="0">
          <a:normAutofit/>
        </a:bodyPr>
        <a:lstStyle/>
        <a:p>
          <a:endParaRPr lang="zh-CN"/>
        </a:p>
      </cdr:txBody>
    </cdr:sp>
  </cdr:relSizeAnchor>
  <cdr:relSizeAnchor xmlns:cdr="http://schemas.openxmlformats.org/drawingml/2006/chartDrawing">
    <cdr:from>
      <cdr:x>0.25128</cdr:x>
      <cdr:y>0.08573</cdr:y>
    </cdr:from>
    <cdr:to>
      <cdr:x>0.71459</cdr:x>
      <cdr:y>0.89987</cdr:y>
    </cdr:to>
    <cdr:sp>
      <cdr:nvSpPr>
        <cdr:cNvPr id="3" name="椭圆 2"/>
        <cdr:cNvSpPr/>
      </cdr:nvSpPr>
      <cdr:spPr xmlns:a="http://schemas.openxmlformats.org/drawingml/2006/main">
        <a:xfrm xmlns:a="http://schemas.openxmlformats.org/drawingml/2006/main">
          <a:off x="1117600" y="217487"/>
          <a:ext cx="2060574" cy="2065337"/>
        </a:xfrm>
        <a:prstGeom xmlns:a="http://schemas.openxmlformats.org/drawingml/2006/main" prst="ellipse">
          <a:avLst/>
        </a:prstGeom>
        <a:noFill/>
        <a:l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horz" wrap="none" lIns="45720" tIns="45720" rIns="45720" bIns="45720" anchor="t" anchorCtr="0">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cdr:txBody>
    </cdr:sp>
  </cdr:relSizeAnchor>
</c:userShapes>
</file>

<file path=ppt/drawings/drawing4.xml><?xml version="1.0" encoding="utf-8"?>
<c:userShapes xmlns:c="http://schemas.openxmlformats.org/drawingml/2006/chart">
  <cdr:relSizeAnchor xmlns:cdr="http://schemas.openxmlformats.org/drawingml/2006/chartDrawing">
    <cdr:from>
      <cdr:x>0.31089</cdr:x>
      <cdr:y>0.19211</cdr:y>
    </cdr:from>
    <cdr:to>
      <cdr:x>0.65356</cdr:x>
      <cdr:y>0.79287</cdr:y>
    </cdr:to>
    <cdr:sp>
      <cdr:nvSpPr>
        <cdr:cNvPr id="2" name="椭圆 1"/>
        <cdr:cNvSpPr/>
      </cdr:nvSpPr>
      <cdr:spPr xmlns:a="http://schemas.openxmlformats.org/drawingml/2006/main">
        <a:xfrm xmlns:a="http://schemas.openxmlformats.org/drawingml/2006/main">
          <a:off x="1382713" y="487362"/>
          <a:ext cx="1524000" cy="1524000"/>
        </a:xfrm>
        <a:prstGeom xmlns:a="http://schemas.openxmlformats.org/drawingml/2006/main" prst="ellipse">
          <a:avLst/>
        </a:prstGeom>
        <a:noFill/>
        <a:ln w="25400">
          <a:gradFill flip="none" rotWithShape="1">
            <a:gsLst>
              <a:gs pos="0">
                <a:schemeClr val="bg1"/>
              </a:gs>
              <a:gs pos="100000">
                <a:schemeClr val="bg1">
                  <a:lumMod val="50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Overflow="clip" vert="horz" wrap="none" lIns="45720" tIns="45720" rIns="45720" bIns="45720" anchor="t" anchorCtr="0">
          <a:normAutofit/>
        </a:bodyPr>
        <a:lstStyle/>
        <a:p>
          <a:endParaRPr lang="zh-CN"/>
        </a:p>
      </cdr:txBody>
    </cdr:sp>
  </cdr:relSizeAnchor>
  <cdr:relSizeAnchor xmlns:cdr="http://schemas.openxmlformats.org/drawingml/2006/chartDrawing">
    <cdr:from>
      <cdr:x>0.25128</cdr:x>
      <cdr:y>0.08573</cdr:y>
    </cdr:from>
    <cdr:to>
      <cdr:x>0.71459</cdr:x>
      <cdr:y>0.89987</cdr:y>
    </cdr:to>
    <cdr:sp>
      <cdr:nvSpPr>
        <cdr:cNvPr id="3" name="椭圆 2"/>
        <cdr:cNvSpPr/>
      </cdr:nvSpPr>
      <cdr:spPr xmlns:a="http://schemas.openxmlformats.org/drawingml/2006/main">
        <a:xfrm xmlns:a="http://schemas.openxmlformats.org/drawingml/2006/main">
          <a:off x="1117600" y="217487"/>
          <a:ext cx="2060574" cy="2065337"/>
        </a:xfrm>
        <a:prstGeom xmlns:a="http://schemas.openxmlformats.org/drawingml/2006/main" prst="ellipse">
          <a:avLst/>
        </a:prstGeom>
        <a:noFill/>
        <a:ln w="25400">
          <a:gradFill flip="none" rotWithShape="1">
            <a:gsLst>
              <a:gs pos="100000">
                <a:schemeClr val="bg1"/>
              </a:gs>
              <a:gs pos="0">
                <a:schemeClr val="bg1">
                  <a:lumMod val="65000"/>
                </a:schemeClr>
              </a:gs>
            </a:gsLst>
            <a:lin ang="2700000" scaled="1"/>
            <a:tileRect/>
          </a:gra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horz" wrap="none" lIns="45720" tIns="45720" rIns="45720" bIns="45720" anchor="t" anchorCtr="0">
          <a:norm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F3A9BDC7-51D5-4E75-AFA7-8DB3B79EFC6A}" type="datetimeFigureOut">
              <a:rPr lang="zh-CN" altLang="en-US" smtClean="0"/>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AF4E9246-7466-432C-9422-A9D616681FC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png"/><Relationship Id="rId7" Type="http://schemas.openxmlformats.org/officeDocument/2006/relationships/image" Target="../media/image4.jpeg"/><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14.wdp"/><Relationship Id="rId5" Type="http://schemas.openxmlformats.org/officeDocument/2006/relationships/image" Target="../media/image13.pn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0" Type="http://schemas.openxmlformats.org/officeDocument/2006/relationships/slideLayout" Target="../slideLayouts/slideLayout1.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17.png"/><Relationship Id="rId7" Type="http://schemas.openxmlformats.org/officeDocument/2006/relationships/image" Target="../media/image22.png"/><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3" Type="http://schemas.openxmlformats.org/officeDocument/2006/relationships/slideLayout" Target="../slideLayouts/slideLayout1.xml"/><Relationship Id="rId12" Type="http://schemas.openxmlformats.org/officeDocument/2006/relationships/image" Target="../media/image26.png"/><Relationship Id="rId11" Type="http://schemas.openxmlformats.org/officeDocument/2006/relationships/image" Target="../media/image25.jpeg"/><Relationship Id="rId10" Type="http://schemas.openxmlformats.org/officeDocument/2006/relationships/image" Target="../media/image24.jpe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0.jpeg"/><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p:cNvGrpSpPr/>
          <p:nvPr/>
        </p:nvGrpSpPr>
        <p:grpSpPr>
          <a:xfrm>
            <a:off x="347419" y="4731991"/>
            <a:ext cx="224082" cy="221156"/>
            <a:chOff x="4328868" y="5502988"/>
            <a:chExt cx="500307" cy="493774"/>
          </a:xfrm>
        </p:grpSpPr>
        <p:sp>
          <p:nvSpPr>
            <p:cNvPr id="8"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9"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0" name="Group 9"/>
          <p:cNvGrpSpPr/>
          <p:nvPr/>
        </p:nvGrpSpPr>
        <p:grpSpPr>
          <a:xfrm flipH="1">
            <a:off x="933709" y="4731991"/>
            <a:ext cx="224082" cy="221156"/>
            <a:chOff x="4328868" y="5502988"/>
            <a:chExt cx="500307" cy="493774"/>
          </a:xfrm>
        </p:grpSpPr>
        <p:sp>
          <p:nvSpPr>
            <p:cNvPr id="11"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3" name="Straight Connector 3"/>
          <p:cNvCxnSpPr/>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25"/>
          <p:cNvGrpSpPr/>
          <p:nvPr/>
        </p:nvGrpSpPr>
        <p:grpSpPr>
          <a:xfrm>
            <a:off x="0" y="3517395"/>
            <a:ext cx="9144000" cy="1632057"/>
            <a:chOff x="0" y="3474720"/>
            <a:chExt cx="10261600" cy="71120"/>
          </a:xfrm>
        </p:grpSpPr>
        <p:sp>
          <p:nvSpPr>
            <p:cNvPr id="15" name="Rectangle 26"/>
            <p:cNvSpPr/>
            <p:nvPr/>
          </p:nvSpPr>
          <p:spPr>
            <a:xfrm>
              <a:off x="0" y="3474720"/>
              <a:ext cx="2052320" cy="71120"/>
            </a:xfrm>
            <a:prstGeom prst="rect">
              <a:avLst/>
            </a:prstGeom>
            <a:solidFill>
              <a:srgbClr val="663A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27"/>
            <p:cNvSpPr/>
            <p:nvPr/>
          </p:nvSpPr>
          <p:spPr>
            <a:xfrm>
              <a:off x="2052320" y="3474720"/>
              <a:ext cx="2052320" cy="71120"/>
            </a:xfrm>
            <a:prstGeom prst="rect">
              <a:avLst/>
            </a:prstGeom>
            <a:solidFill>
              <a:srgbClr val="E870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28"/>
            <p:cNvSpPr/>
            <p:nvPr/>
          </p:nvSpPr>
          <p:spPr>
            <a:xfrm>
              <a:off x="4104640" y="3474720"/>
              <a:ext cx="2052320" cy="71120"/>
            </a:xfrm>
            <a:prstGeom prst="rect">
              <a:avLst/>
            </a:prstGeom>
            <a:solidFill>
              <a:srgbClr val="FFB8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29"/>
            <p:cNvSpPr/>
            <p:nvPr/>
          </p:nvSpPr>
          <p:spPr>
            <a:xfrm>
              <a:off x="6156960" y="3474720"/>
              <a:ext cx="2052320" cy="71120"/>
            </a:xfrm>
            <a:prstGeom prst="rect">
              <a:avLst/>
            </a:prstGeom>
            <a:solidFill>
              <a:srgbClr val="01AD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30"/>
            <p:cNvSpPr/>
            <p:nvPr/>
          </p:nvSpPr>
          <p:spPr>
            <a:xfrm>
              <a:off x="8209280" y="3474720"/>
              <a:ext cx="2052320" cy="711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组合 91"/>
          <p:cNvGrpSpPr/>
          <p:nvPr/>
        </p:nvGrpSpPr>
        <p:grpSpPr>
          <a:xfrm>
            <a:off x="3434798" y="418478"/>
            <a:ext cx="575388" cy="575387"/>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4" name="椭圆 9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3417510" y="2269981"/>
            <a:ext cx="792088" cy="792087"/>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7" name="椭圆 9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954370" y="717810"/>
            <a:ext cx="2862054" cy="2862052"/>
            <a:chOff x="304800" y="673100"/>
            <a:chExt cx="4000500" cy="4000500"/>
          </a:xfrm>
          <a:effectLst>
            <a:outerShdw blurRad="444500" dist="254000" dir="8100000" algn="tr" rotWithShape="0">
              <a:prstClr val="black">
                <a:alpha val="50000"/>
              </a:prstClr>
            </a:outerShdw>
          </a:effectLst>
        </p:grpSpPr>
        <p:sp>
          <p:nvSpPr>
            <p:cNvPr id="99" name="同心圆 9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0" name="椭圆 9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1" name="TextBox 14"/>
          <p:cNvSpPr>
            <a:spLocks noChangeArrowheads="1"/>
          </p:cNvSpPr>
          <p:nvPr/>
        </p:nvSpPr>
        <p:spPr bwMode="auto">
          <a:xfrm>
            <a:off x="1270098" y="1520114"/>
            <a:ext cx="2459273" cy="1323439"/>
          </a:xfrm>
          <a:prstGeom prst="rect">
            <a:avLst/>
          </a:prstGeom>
        </p:spPr>
        <p:txBody>
          <a:bodyPr wrap="square">
            <a:spAutoFit/>
          </a:bodyPr>
          <a:lstStyle/>
          <a:p>
            <a:r>
              <a:rPr lang="en-US" altLang="zh-CN" sz="8000" dirty="0" smtClean="0">
                <a:solidFill>
                  <a:srgbClr val="663A77"/>
                </a:solidFill>
                <a:latin typeface="Impact" panose="020B0806030902050204" pitchFamily="34" charset="0"/>
                <a:ea typeface="微软雅黑" panose="020B0503020204020204" pitchFamily="34" charset="-122"/>
                <a:sym typeface="方正兰亭粗黑_GBK" charset="-122"/>
              </a:rPr>
              <a:t>L</a:t>
            </a:r>
            <a:r>
              <a:rPr lang="en-US" altLang="zh-CN" sz="8000" dirty="0" smtClean="0">
                <a:solidFill>
                  <a:srgbClr val="E87071"/>
                </a:solidFill>
                <a:latin typeface="Impact" panose="020B0806030902050204" pitchFamily="34" charset="0"/>
                <a:ea typeface="微软雅黑" panose="020B0503020204020204" pitchFamily="34" charset="-122"/>
                <a:sym typeface="方正兰亭粗黑_GBK" charset="-122"/>
              </a:rPr>
              <a:t>O</a:t>
            </a:r>
            <a:r>
              <a:rPr lang="en-US" altLang="zh-CN" sz="8000" dirty="0" smtClean="0">
                <a:solidFill>
                  <a:srgbClr val="01ADBF"/>
                </a:solidFill>
                <a:latin typeface="Impact" panose="020B0806030902050204" pitchFamily="34" charset="0"/>
                <a:ea typeface="微软雅黑" panose="020B0503020204020204" pitchFamily="34" charset="-122"/>
                <a:sym typeface="方正兰亭粗黑_GBK" charset="-122"/>
              </a:rPr>
              <a:t>G</a:t>
            </a:r>
            <a:r>
              <a:rPr lang="en-US" altLang="zh-CN" sz="8000" dirty="0" smtClean="0">
                <a:solidFill>
                  <a:srgbClr val="FFB850"/>
                </a:solidFill>
                <a:latin typeface="Impact" panose="020B0806030902050204" pitchFamily="34" charset="0"/>
                <a:ea typeface="微软雅黑" panose="020B0503020204020204" pitchFamily="34" charset="-122"/>
                <a:sym typeface="方正兰亭粗黑_GBK" charset="-122"/>
              </a:rPr>
              <a:t>O</a:t>
            </a:r>
            <a:endParaRPr lang="en-US" altLang="zh-CN" sz="8000" dirty="0">
              <a:solidFill>
                <a:srgbClr val="FFB850"/>
              </a:solidFill>
              <a:latin typeface="Impact" panose="020B0806030902050204" pitchFamily="34" charset="0"/>
              <a:ea typeface="微软雅黑" panose="020B0503020204020204" pitchFamily="34" charset="-122"/>
              <a:sym typeface="方正兰亭粗黑_GBK" charset="-122"/>
            </a:endParaRPr>
          </a:p>
        </p:txBody>
      </p:sp>
      <p:grpSp>
        <p:nvGrpSpPr>
          <p:cNvPr id="102" name="组合 101"/>
          <p:cNvGrpSpPr/>
          <p:nvPr/>
        </p:nvGrpSpPr>
        <p:grpSpPr>
          <a:xfrm>
            <a:off x="179512" y="827880"/>
            <a:ext cx="1152128" cy="1152127"/>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椭圆 10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1285976" y="3579862"/>
            <a:ext cx="940068" cy="940064"/>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7" name="椭圆 10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a:off x="6739812" y="3917988"/>
            <a:ext cx="575388" cy="575387"/>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0" name="椭圆 10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矩形 110"/>
          <p:cNvSpPr/>
          <p:nvPr/>
        </p:nvSpPr>
        <p:spPr>
          <a:xfrm>
            <a:off x="4211960" y="1500540"/>
            <a:ext cx="6419700" cy="768350"/>
          </a:xfrm>
          <a:prstGeom prst="rect">
            <a:avLst/>
          </a:prstGeom>
        </p:spPr>
        <p:txBody>
          <a:bodyPr wrap="square">
            <a:spAutoFit/>
          </a:bodyPr>
          <a:lstStyle/>
          <a:p>
            <a:r>
              <a:rPr lang="zh-CN" altLang="en-US" sz="4400" b="1" dirty="0" smtClean="0">
                <a:solidFill>
                  <a:srgbClr val="FF0000"/>
                </a:solidFill>
                <a:latin typeface="微软雅黑" panose="020B0503020204020204" pitchFamily="34" charset="-122"/>
                <a:ea typeface="微软雅黑" panose="020B0503020204020204" pitchFamily="34" charset="-122"/>
              </a:rPr>
              <a:t>工作总计划</a:t>
            </a:r>
            <a:r>
              <a:rPr lang="en-US" altLang="zh-CN" sz="4400" b="1" dirty="0" smtClean="0">
                <a:solidFill>
                  <a:srgbClr val="FF0000"/>
                </a:solidFill>
                <a:latin typeface="微软雅黑" panose="020B0503020204020204" pitchFamily="34" charset="-122"/>
                <a:ea typeface="微软雅黑" panose="020B0503020204020204" pitchFamily="34" charset="-122"/>
              </a:rPr>
              <a:t>PPT</a:t>
            </a:r>
            <a:endParaRPr lang="zh-CN" altLang="en-US" sz="4400" b="1" dirty="0">
              <a:solidFill>
                <a:srgbClr val="FF0000"/>
              </a:solidFill>
              <a:latin typeface="微软雅黑" panose="020B0503020204020204" pitchFamily="34" charset="-122"/>
              <a:ea typeface="微软雅黑" panose="020B0503020204020204" pitchFamily="34" charset="-122"/>
            </a:endParaRPr>
          </a:p>
        </p:txBody>
      </p:sp>
      <p:sp>
        <p:nvSpPr>
          <p:cNvPr id="112" name="圆角矩形 111"/>
          <p:cNvSpPr/>
          <p:nvPr/>
        </p:nvSpPr>
        <p:spPr>
          <a:xfrm>
            <a:off x="4313224" y="2241757"/>
            <a:ext cx="3240080" cy="373025"/>
          </a:xfrm>
          <a:prstGeom prst="roundRect">
            <a:avLst/>
          </a:prstGeom>
          <a:solidFill>
            <a:schemeClr val="bg1">
              <a:alpha val="52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3" name="文本框 3"/>
          <p:cNvSpPr txBox="1">
            <a:spLocks noChangeArrowheads="1"/>
          </p:cNvSpPr>
          <p:nvPr/>
        </p:nvSpPr>
        <p:spPr bwMode="auto">
          <a:xfrm>
            <a:off x="4283968" y="3056061"/>
            <a:ext cx="4163484" cy="307777"/>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en-US" sz="1400" b="0" dirty="0" smtClean="0">
                <a:solidFill>
                  <a:schemeClr val="tx1">
                    <a:lumMod val="65000"/>
                    <a:lumOff val="35000"/>
                  </a:schemeClr>
                </a:solidFill>
              </a:rPr>
              <a:t>适用于商务通用工作总结</a:t>
            </a:r>
            <a:r>
              <a:rPr lang="en-US" altLang="zh-CN" sz="1400" b="0" dirty="0" smtClean="0">
                <a:solidFill>
                  <a:schemeClr val="tx1">
                    <a:lumMod val="65000"/>
                    <a:lumOff val="35000"/>
                  </a:schemeClr>
                </a:solidFill>
              </a:rPr>
              <a:t>/</a:t>
            </a:r>
            <a:r>
              <a:rPr lang="zh-CN" altLang="en-US" sz="1400" b="0" dirty="0">
                <a:solidFill>
                  <a:schemeClr val="tx1">
                    <a:lumMod val="65000"/>
                    <a:lumOff val="35000"/>
                  </a:schemeClr>
                </a:solidFill>
              </a:rPr>
              <a:t>工作汇报</a:t>
            </a:r>
            <a:r>
              <a:rPr lang="en-US" altLang="zh-CN" sz="1400" b="0" dirty="0">
                <a:solidFill>
                  <a:schemeClr val="tx1">
                    <a:lumMod val="65000"/>
                    <a:lumOff val="35000"/>
                  </a:schemeClr>
                </a:solidFill>
              </a:rPr>
              <a:t>/</a:t>
            </a:r>
            <a:r>
              <a:rPr lang="zh-CN" altLang="en-US" sz="1400" b="0" dirty="0">
                <a:solidFill>
                  <a:schemeClr val="tx1">
                    <a:lumMod val="65000"/>
                    <a:lumOff val="35000"/>
                  </a:schemeClr>
                </a:solidFill>
              </a:rPr>
              <a:t>述职</a:t>
            </a:r>
            <a:r>
              <a:rPr lang="zh-CN" altLang="en-US" sz="1400" b="0" dirty="0" smtClean="0">
                <a:solidFill>
                  <a:schemeClr val="tx1">
                    <a:lumMod val="65000"/>
                    <a:lumOff val="35000"/>
                  </a:schemeClr>
                </a:solidFill>
              </a:rPr>
              <a:t>等模板</a:t>
            </a:r>
            <a:endParaRPr lang="zh-CN" altLang="zh-CN" sz="1400" b="0" dirty="0">
              <a:solidFill>
                <a:schemeClr val="tx1">
                  <a:lumMod val="65000"/>
                  <a:lumOff val="35000"/>
                </a:schemeClr>
              </a:solidFill>
            </a:endParaRPr>
          </a:p>
        </p:txBody>
      </p:sp>
      <p:pic>
        <p:nvPicPr>
          <p:cNvPr id="114" name="Picture 2" descr="C:\Users\Administrator\Desktop\image 570.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92942" y="2176291"/>
            <a:ext cx="714375" cy="581025"/>
          </a:xfrm>
          <a:prstGeom prst="rect">
            <a:avLst/>
          </a:prstGeom>
          <a:noFill/>
          <a:extLst>
            <a:ext uri="{909E8E84-426E-40DD-AFC4-6F175D3DCCD1}">
              <a14:hiddenFill xmlns:a14="http://schemas.microsoft.com/office/drawing/2010/main">
                <a:solidFill>
                  <a:srgbClr val="FFFFFF"/>
                </a:solidFill>
              </a14:hiddenFill>
            </a:ext>
          </a:extLst>
        </p:spPr>
      </p:pic>
      <p:sp>
        <p:nvSpPr>
          <p:cNvPr id="116" name="矩形 115"/>
          <p:cNvSpPr/>
          <p:nvPr/>
        </p:nvSpPr>
        <p:spPr>
          <a:xfrm>
            <a:off x="4581728" y="2245242"/>
            <a:ext cx="2723823" cy="369332"/>
          </a:xfrm>
          <a:prstGeom prst="rect">
            <a:avLst/>
          </a:prstGeom>
        </p:spPr>
        <p:txBody>
          <a:bodyPr wrap="non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在这里输入您的公司名称</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14:presetBounceEnd="40000">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14:bounceEnd="40000">
                                          <p:cBhvr additive="base">
                                            <p:cTn id="13" dur="2000" fill="hold"/>
                                            <p:tgtEl>
                                              <p:spTgt spid="98"/>
                                            </p:tgtEl>
                                            <p:attrNameLst>
                                              <p:attrName>ppt_x</p:attrName>
                                            </p:attrNameLst>
                                          </p:cBhvr>
                                          <p:tavLst>
                                            <p:tav tm="0">
                                              <p:val>
                                                <p:strVal val="#ppt_x"/>
                                              </p:val>
                                            </p:tav>
                                            <p:tav tm="100000">
                                              <p:val>
                                                <p:strVal val="#ppt_x"/>
                                              </p:val>
                                            </p:tav>
                                          </p:tavLst>
                                        </p:anim>
                                        <p:anim calcmode="lin" valueType="num" p14:bounceEnd="40000">
                                          <p:cBhvr additive="base">
                                            <p:cTn id="14" dur="2000" fill="hold"/>
                                            <p:tgtEl>
                                              <p:spTgt spid="98"/>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14:presetBounceEnd="40000">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14:bounceEnd="40000">
                                          <p:cBhvr additive="base">
                                            <p:cTn id="17" dur="2000" fill="hold"/>
                                            <p:tgtEl>
                                              <p:spTgt spid="102"/>
                                            </p:tgtEl>
                                            <p:attrNameLst>
                                              <p:attrName>ppt_x</p:attrName>
                                            </p:attrNameLst>
                                          </p:cBhvr>
                                          <p:tavLst>
                                            <p:tav tm="0">
                                              <p:val>
                                                <p:strVal val="0-#ppt_w/2"/>
                                              </p:val>
                                            </p:tav>
                                            <p:tav tm="100000">
                                              <p:val>
                                                <p:strVal val="#ppt_x"/>
                                              </p:val>
                                            </p:tav>
                                          </p:tavLst>
                                        </p:anim>
                                        <p:anim calcmode="lin" valueType="num" p14:bounceEnd="40000">
                                          <p:cBhvr additive="base">
                                            <p:cTn id="18" dur="2000" fill="hold"/>
                                            <p:tgtEl>
                                              <p:spTgt spid="10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14:presetBounceEnd="40000">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14:bounceEnd="40000">
                                          <p:cBhvr additive="base">
                                            <p:cTn id="21" dur="2000" fill="hold"/>
                                            <p:tgtEl>
                                              <p:spTgt spid="95"/>
                                            </p:tgtEl>
                                            <p:attrNameLst>
                                              <p:attrName>ppt_x</p:attrName>
                                            </p:attrNameLst>
                                          </p:cBhvr>
                                          <p:tavLst>
                                            <p:tav tm="0">
                                              <p:val>
                                                <p:strVal val="1+#ppt_w/2"/>
                                              </p:val>
                                            </p:tav>
                                            <p:tav tm="100000">
                                              <p:val>
                                                <p:strVal val="#ppt_x"/>
                                              </p:val>
                                            </p:tav>
                                          </p:tavLst>
                                        </p:anim>
                                        <p:anim calcmode="lin" valueType="num" p14:bounceEnd="40000">
                                          <p:cBhvr additive="base">
                                            <p:cTn id="22" dur="2000" fill="hold"/>
                                            <p:tgtEl>
                                              <p:spTgt spid="95"/>
                                            </p:tgtEl>
                                            <p:attrNameLst>
                                              <p:attrName>ppt_y</p:attrName>
                                            </p:attrNameLst>
                                          </p:cBhvr>
                                          <p:tavLst>
                                            <p:tav tm="0">
                                              <p:val>
                                                <p:strVal val="#ppt_y"/>
                                              </p:val>
                                            </p:tav>
                                            <p:tav tm="100000">
                                              <p:val>
                                                <p:strVal val="#ppt_y"/>
                                              </p:val>
                                            </p:tav>
                                          </p:tavLst>
                                        </p:anim>
                                      </p:childTnLst>
                                    </p:cTn>
                                  </p:par>
                                  <p:par>
                                    <p:cTn id="23" presetID="2" presetClass="entr" presetSubtype="3" fill="hold" nodeType="withEffect" p14:presetBounceEnd="40000">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14:bounceEnd="40000">
                                          <p:cBhvr additive="base">
                                            <p:cTn id="25" dur="2000" fill="hold"/>
                                            <p:tgtEl>
                                              <p:spTgt spid="92"/>
                                            </p:tgtEl>
                                            <p:attrNameLst>
                                              <p:attrName>ppt_x</p:attrName>
                                            </p:attrNameLst>
                                          </p:cBhvr>
                                          <p:tavLst>
                                            <p:tav tm="0">
                                              <p:val>
                                                <p:strVal val="1+#ppt_w/2"/>
                                              </p:val>
                                            </p:tav>
                                            <p:tav tm="100000">
                                              <p:val>
                                                <p:strVal val="#ppt_x"/>
                                              </p:val>
                                            </p:tav>
                                          </p:tavLst>
                                        </p:anim>
                                        <p:anim calcmode="lin" valueType="num" p14:bounceEnd="40000">
                                          <p:cBhvr additive="base">
                                            <p:cTn id="26" dur="2000" fill="hold"/>
                                            <p:tgtEl>
                                              <p:spTgt spid="92"/>
                                            </p:tgtEl>
                                            <p:attrNameLst>
                                              <p:attrName>ppt_y</p:attrName>
                                            </p:attrNameLst>
                                          </p:cBhvr>
                                          <p:tavLst>
                                            <p:tav tm="0">
                                              <p:val>
                                                <p:strVal val="0-#ppt_h/2"/>
                                              </p:val>
                                            </p:tav>
                                            <p:tav tm="100000">
                                              <p:val>
                                                <p:strVal val="#ppt_y"/>
                                              </p:val>
                                            </p:tav>
                                          </p:tavLst>
                                        </p:anim>
                                      </p:childTnLst>
                                    </p:cTn>
                                  </p:par>
                                  <p:par>
                                    <p:cTn id="27" presetID="2" presetClass="entr" presetSubtype="8" fill="hold" nodeType="withEffect" p14:presetBounceEnd="40000">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14:bounceEnd="40000">
                                          <p:cBhvr additive="base">
                                            <p:cTn id="29" dur="20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30" dur="2000" fill="hold"/>
                                            <p:tgtEl>
                                              <p:spTgt spid="105"/>
                                            </p:tgtEl>
                                            <p:attrNameLst>
                                              <p:attrName>ppt_y</p:attrName>
                                            </p:attrNameLst>
                                          </p:cBhvr>
                                          <p:tavLst>
                                            <p:tav tm="0">
                                              <p:val>
                                                <p:strVal val="#ppt_y"/>
                                              </p:val>
                                            </p:tav>
                                            <p:tav tm="100000">
                                              <p:val>
                                                <p:strVal val="#ppt_y"/>
                                              </p:val>
                                            </p:tav>
                                          </p:tavLst>
                                        </p:anim>
                                      </p:childTnLst>
                                    </p:cTn>
                                  </p:par>
                                  <p:par>
                                    <p:cTn id="31" presetID="2" presetClass="entr" presetSubtype="12" fill="hold" nodeType="withEffect" p14:presetBounceEnd="40000">
                                      <p:stCondLst>
                                        <p:cond delay="0"/>
                                      </p:stCondLst>
                                      <p:childTnLst>
                                        <p:set>
                                          <p:cBhvr>
                                            <p:cTn id="32" dur="1" fill="hold">
                                              <p:stCondLst>
                                                <p:cond delay="0"/>
                                              </p:stCondLst>
                                            </p:cTn>
                                            <p:tgtEl>
                                              <p:spTgt spid="108"/>
                                            </p:tgtEl>
                                            <p:attrNameLst>
                                              <p:attrName>style.visibility</p:attrName>
                                            </p:attrNameLst>
                                          </p:cBhvr>
                                          <p:to>
                                            <p:strVal val="visible"/>
                                          </p:to>
                                        </p:set>
                                        <p:anim calcmode="lin" valueType="num" p14:bounceEnd="40000">
                                          <p:cBhvr additive="base">
                                            <p:cTn id="33" dur="2000" fill="hold"/>
                                            <p:tgtEl>
                                              <p:spTgt spid="108"/>
                                            </p:tgtEl>
                                            <p:attrNameLst>
                                              <p:attrName>ppt_x</p:attrName>
                                            </p:attrNameLst>
                                          </p:cBhvr>
                                          <p:tavLst>
                                            <p:tav tm="0">
                                              <p:val>
                                                <p:strVal val="0-#ppt_w/2"/>
                                              </p:val>
                                            </p:tav>
                                            <p:tav tm="100000">
                                              <p:val>
                                                <p:strVal val="#ppt_x"/>
                                              </p:val>
                                            </p:tav>
                                          </p:tavLst>
                                        </p:anim>
                                        <p:anim calcmode="lin" valueType="num" p14:bounceEnd="40000">
                                          <p:cBhvr additive="base">
                                            <p:cTn id="34" dur="2000" fill="hold"/>
                                            <p:tgtEl>
                                              <p:spTgt spid="10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1000"/>
                                            <p:tgtEl>
                                              <p:spTgt spid="101"/>
                                            </p:tgtEl>
                                          </p:cBhvr>
                                        </p:animEffect>
                                        <p:anim calcmode="lin" valueType="num">
                                          <p:cBhvr>
                                            <p:cTn id="39" dur="1000" fill="hold"/>
                                            <p:tgtEl>
                                              <p:spTgt spid="101"/>
                                            </p:tgtEl>
                                            <p:attrNameLst>
                                              <p:attrName>ppt_x</p:attrName>
                                            </p:attrNameLst>
                                          </p:cBhvr>
                                          <p:tavLst>
                                            <p:tav tm="0">
                                              <p:val>
                                                <p:strVal val="#ppt_x"/>
                                              </p:val>
                                            </p:tav>
                                            <p:tav tm="100000">
                                              <p:val>
                                                <p:strVal val="#ppt_x"/>
                                              </p:val>
                                            </p:tav>
                                          </p:tavLst>
                                        </p:anim>
                                        <p:anim calcmode="lin" valueType="num">
                                          <p:cBhvr>
                                            <p:cTn id="40" dur="1000" fill="hold"/>
                                            <p:tgtEl>
                                              <p:spTgt spid="101"/>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0"/>
                                      </p:stCondLst>
                                      <p:iterate type="lt">
                                        <p:tmPct val="10000"/>
                                      </p:iterate>
                                      <p:childTnLst>
                                        <p:set>
                                          <p:cBhvr>
                                            <p:cTn id="43" dur="1" fill="hold">
                                              <p:stCondLst>
                                                <p:cond delay="0"/>
                                              </p:stCondLst>
                                            </p:cTn>
                                            <p:tgtEl>
                                              <p:spTgt spid="111"/>
                                            </p:tgtEl>
                                            <p:attrNameLst>
                                              <p:attrName>style.visibility</p:attrName>
                                            </p:attrNameLst>
                                          </p:cBhvr>
                                          <p:to>
                                            <p:strVal val="visible"/>
                                          </p:to>
                                        </p:set>
                                        <p:animEffect transition="in" filter="fade">
                                          <p:cBhvr>
                                            <p:cTn id="44" dur="750"/>
                                            <p:tgtEl>
                                              <p:spTgt spid="111"/>
                                            </p:tgtEl>
                                          </p:cBhvr>
                                        </p:animEffect>
                                        <p:anim calcmode="lin" valueType="num">
                                          <p:cBhvr>
                                            <p:cTn id="45" dur="750" fill="hold"/>
                                            <p:tgtEl>
                                              <p:spTgt spid="111"/>
                                            </p:tgtEl>
                                            <p:attrNameLst>
                                              <p:attrName>ppt_x</p:attrName>
                                            </p:attrNameLst>
                                          </p:cBhvr>
                                          <p:tavLst>
                                            <p:tav tm="0">
                                              <p:val>
                                                <p:strVal val="#ppt_x"/>
                                              </p:val>
                                            </p:tav>
                                            <p:tav tm="100000">
                                              <p:val>
                                                <p:strVal val="#ppt_x"/>
                                              </p:val>
                                            </p:tav>
                                          </p:tavLst>
                                        </p:anim>
                                        <p:anim calcmode="lin" valueType="num">
                                          <p:cBhvr>
                                            <p:cTn id="46" dur="750" fill="hold"/>
                                            <p:tgtEl>
                                              <p:spTgt spid="111"/>
                                            </p:tgtEl>
                                            <p:attrNameLst>
                                              <p:attrName>ppt_y</p:attrName>
                                            </p:attrNameLst>
                                          </p:cBhvr>
                                          <p:tavLst>
                                            <p:tav tm="0">
                                              <p:val>
                                                <p:strVal val="#ppt_y+.1"/>
                                              </p:val>
                                            </p:tav>
                                            <p:tav tm="100000">
                                              <p:val>
                                                <p:strVal val="#ppt_y"/>
                                              </p:val>
                                            </p:tav>
                                          </p:tavLst>
                                        </p:anim>
                                      </p:childTnLst>
                                    </p:cTn>
                                  </p:par>
                                </p:childTnLst>
                              </p:cTn>
                            </p:par>
                            <p:par>
                              <p:cTn id="47" fill="hold">
                                <p:stCondLst>
                                  <p:cond delay="4275"/>
                                </p:stCondLst>
                                <p:childTnLst>
                                  <p:par>
                                    <p:cTn id="48" presetID="16" presetClass="entr" presetSubtype="37" fill="hold" grpId="0" nodeType="after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barn(outVertical)">
                                          <p:cBhvr>
                                            <p:cTn id="50" dur="500"/>
                                            <p:tgtEl>
                                              <p:spTgt spid="112"/>
                                            </p:tgtEl>
                                          </p:cBhvr>
                                        </p:animEffect>
                                      </p:childTnLst>
                                    </p:cTn>
                                  </p:par>
                                </p:childTnLst>
                              </p:cTn>
                            </p:par>
                            <p:par>
                              <p:cTn id="51" fill="hold">
                                <p:stCondLst>
                                  <p:cond delay="4775"/>
                                </p:stCondLst>
                                <p:childTnLst>
                                  <p:par>
                                    <p:cTn id="52" presetID="10" presetClass="entr" presetSubtype="0" fill="hold"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500"/>
                                            <p:tgtEl>
                                              <p:spTgt spid="114"/>
                                            </p:tgtEl>
                                          </p:cBhvr>
                                        </p:animEffect>
                                      </p:childTnLst>
                                    </p:cTn>
                                  </p:par>
                                </p:childTnLst>
                              </p:cTn>
                            </p:par>
                            <p:par>
                              <p:cTn id="55" fill="hold">
                                <p:stCondLst>
                                  <p:cond delay="5275"/>
                                </p:stCondLst>
                                <p:childTnLst>
                                  <p:par>
                                    <p:cTn id="56" presetID="63" presetClass="path" presetSubtype="0" accel="50000" decel="50000" fill="hold" nodeType="afterEffect">
                                      <p:stCondLst>
                                        <p:cond delay="0"/>
                                      </p:stCondLst>
                                      <p:childTnLst>
                                        <p:animMotion origin="layout" path="M 5.55556E-7 -3.7446E-6 L 0.29375 -3.7446E-6 " pathEditMode="relative" rAng="0" ptsTypes="AA">
                                          <p:cBhvr>
                                            <p:cTn id="57" dur="2000" fill="hold"/>
                                            <p:tgtEl>
                                              <p:spTgt spid="114"/>
                                            </p:tgtEl>
                                            <p:attrNameLst>
                                              <p:attrName>ppt_x</p:attrName>
                                              <p:attrName>ppt_y</p:attrName>
                                            </p:attrNameLst>
                                          </p:cBhvr>
                                          <p:rCtr x="14687" y="0"/>
                                        </p:animMotion>
                                      </p:childTnLst>
                                    </p:cTn>
                                  </p:par>
                                </p:childTnLst>
                              </p:cTn>
                            </p:par>
                            <p:par>
                              <p:cTn id="58" fill="hold">
                                <p:stCondLst>
                                  <p:cond delay="7275"/>
                                </p:stCondLst>
                                <p:childTnLst>
                                  <p:par>
                                    <p:cTn id="59" presetID="10" presetClass="exit" presetSubtype="0" fill="hold" nodeType="afterEffect">
                                      <p:stCondLst>
                                        <p:cond delay="0"/>
                                      </p:stCondLst>
                                      <p:childTnLst>
                                        <p:animEffect transition="out" filter="fade">
                                          <p:cBhvr>
                                            <p:cTn id="60" dur="500"/>
                                            <p:tgtEl>
                                              <p:spTgt spid="114"/>
                                            </p:tgtEl>
                                          </p:cBhvr>
                                        </p:animEffect>
                                        <p:set>
                                          <p:cBhvr>
                                            <p:cTn id="61" dur="1" fill="hold">
                                              <p:stCondLst>
                                                <p:cond delay="499"/>
                                              </p:stCondLst>
                                            </p:cTn>
                                            <p:tgtEl>
                                              <p:spTgt spid="114"/>
                                            </p:tgtEl>
                                            <p:attrNameLst>
                                              <p:attrName>style.visibility</p:attrName>
                                            </p:attrNameLst>
                                          </p:cBhvr>
                                          <p:to>
                                            <p:strVal val="hidden"/>
                                          </p:to>
                                        </p:set>
                                      </p:childTnLst>
                                    </p:cTn>
                                  </p:par>
                                </p:childTnLst>
                              </p:cTn>
                            </p:par>
                            <p:par>
                              <p:cTn id="62" fill="hold">
                                <p:stCondLst>
                                  <p:cond delay="7775"/>
                                </p:stCondLst>
                                <p:childTnLst>
                                  <p:par>
                                    <p:cTn id="63" presetID="22" presetClass="entr" presetSubtype="8" fill="hold" grpId="0" nodeType="after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wipe(left)">
                                          <p:cBhvr>
                                            <p:cTn id="65" dur="3000"/>
                                            <p:tgtEl>
                                              <p:spTgt spid="116"/>
                                            </p:tgtEl>
                                          </p:cBhvr>
                                        </p:animEffect>
                                      </p:childTnLst>
                                    </p:cTn>
                                  </p:par>
                                </p:childTnLst>
                              </p:cTn>
                            </p:par>
                            <p:par>
                              <p:cTn id="66" fill="hold">
                                <p:stCondLst>
                                  <p:cond delay="10775"/>
                                </p:stCondLst>
                                <p:childTnLst>
                                  <p:par>
                                    <p:cTn id="67" presetID="23" presetClass="entr" presetSubtype="528" fill="hold" grpId="0" nodeType="afterEffect">
                                      <p:stCondLst>
                                        <p:cond delay="0"/>
                                      </p:stCondLst>
                                      <p:iterate type="lt">
                                        <p:tmPct val="10000"/>
                                      </p:iterate>
                                      <p:childTnLst>
                                        <p:set>
                                          <p:cBhvr>
                                            <p:cTn id="68" dur="1" fill="hold">
                                              <p:stCondLst>
                                                <p:cond delay="0"/>
                                              </p:stCondLst>
                                            </p:cTn>
                                            <p:tgtEl>
                                              <p:spTgt spid="113"/>
                                            </p:tgtEl>
                                            <p:attrNameLst>
                                              <p:attrName>style.visibility</p:attrName>
                                            </p:attrNameLst>
                                          </p:cBhvr>
                                          <p:to>
                                            <p:strVal val="visible"/>
                                          </p:to>
                                        </p:set>
                                        <p:anim calcmode="lin" valueType="num">
                                          <p:cBhvr>
                                            <p:cTn id="69" dur="500" fill="hold"/>
                                            <p:tgtEl>
                                              <p:spTgt spid="113"/>
                                            </p:tgtEl>
                                            <p:attrNameLst>
                                              <p:attrName>ppt_w</p:attrName>
                                            </p:attrNameLst>
                                          </p:cBhvr>
                                          <p:tavLst>
                                            <p:tav tm="0">
                                              <p:val>
                                                <p:fltVal val="0"/>
                                              </p:val>
                                            </p:tav>
                                            <p:tav tm="100000">
                                              <p:val>
                                                <p:strVal val="#ppt_w"/>
                                              </p:val>
                                            </p:tav>
                                          </p:tavLst>
                                        </p:anim>
                                        <p:anim calcmode="lin" valueType="num">
                                          <p:cBhvr>
                                            <p:cTn id="70" dur="500" fill="hold"/>
                                            <p:tgtEl>
                                              <p:spTgt spid="113"/>
                                            </p:tgtEl>
                                            <p:attrNameLst>
                                              <p:attrName>ppt_h</p:attrName>
                                            </p:attrNameLst>
                                          </p:cBhvr>
                                          <p:tavLst>
                                            <p:tav tm="0">
                                              <p:val>
                                                <p:fltVal val="0"/>
                                              </p:val>
                                            </p:tav>
                                            <p:tav tm="100000">
                                              <p:val>
                                                <p:strVal val="#ppt_h"/>
                                              </p:val>
                                            </p:tav>
                                          </p:tavLst>
                                        </p:anim>
                                        <p:anim calcmode="lin" valueType="num">
                                          <p:cBhvr>
                                            <p:cTn id="71" dur="500" fill="hold"/>
                                            <p:tgtEl>
                                              <p:spTgt spid="113"/>
                                            </p:tgtEl>
                                            <p:attrNameLst>
                                              <p:attrName>ppt_x</p:attrName>
                                            </p:attrNameLst>
                                          </p:cBhvr>
                                          <p:tavLst>
                                            <p:tav tm="0">
                                              <p:val>
                                                <p:fltVal val="0.5"/>
                                              </p:val>
                                            </p:tav>
                                            <p:tav tm="100000">
                                              <p:val>
                                                <p:strVal val="#ppt_x"/>
                                              </p:val>
                                            </p:tav>
                                          </p:tavLst>
                                        </p:anim>
                                        <p:anim calcmode="lin" valueType="num">
                                          <p:cBhvr>
                                            <p:cTn id="72" dur="500" fill="hold"/>
                                            <p:tgtEl>
                                              <p:spTgt spid="1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11" grpId="0"/>
          <p:bldP spid="112" grpId="0" animBg="1"/>
          <p:bldP spid="113" grpId="0"/>
          <p:bldP spid="1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2000" fill="hold"/>
                                            <p:tgtEl>
                                              <p:spTgt spid="98"/>
                                            </p:tgtEl>
                                            <p:attrNameLst>
                                              <p:attrName>ppt_x</p:attrName>
                                            </p:attrNameLst>
                                          </p:cBhvr>
                                          <p:tavLst>
                                            <p:tav tm="0">
                                              <p:val>
                                                <p:strVal val="#ppt_x"/>
                                              </p:val>
                                            </p:tav>
                                            <p:tav tm="100000">
                                              <p:val>
                                                <p:strVal val="#ppt_x"/>
                                              </p:val>
                                            </p:tav>
                                          </p:tavLst>
                                        </p:anim>
                                        <p:anim calcmode="lin" valueType="num">
                                          <p:cBhvr additive="base">
                                            <p:cTn id="14" dur="2000" fill="hold"/>
                                            <p:tgtEl>
                                              <p:spTgt spid="98"/>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cBhvr additive="base">
                                            <p:cTn id="17" dur="2000" fill="hold"/>
                                            <p:tgtEl>
                                              <p:spTgt spid="102"/>
                                            </p:tgtEl>
                                            <p:attrNameLst>
                                              <p:attrName>ppt_x</p:attrName>
                                            </p:attrNameLst>
                                          </p:cBhvr>
                                          <p:tavLst>
                                            <p:tav tm="0">
                                              <p:val>
                                                <p:strVal val="0-#ppt_w/2"/>
                                              </p:val>
                                            </p:tav>
                                            <p:tav tm="100000">
                                              <p:val>
                                                <p:strVal val="#ppt_x"/>
                                              </p:val>
                                            </p:tav>
                                          </p:tavLst>
                                        </p:anim>
                                        <p:anim calcmode="lin" valueType="num">
                                          <p:cBhvr additive="base">
                                            <p:cTn id="18" dur="2000" fill="hold"/>
                                            <p:tgtEl>
                                              <p:spTgt spid="10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2000" fill="hold"/>
                                            <p:tgtEl>
                                              <p:spTgt spid="95"/>
                                            </p:tgtEl>
                                            <p:attrNameLst>
                                              <p:attrName>ppt_x</p:attrName>
                                            </p:attrNameLst>
                                          </p:cBhvr>
                                          <p:tavLst>
                                            <p:tav tm="0">
                                              <p:val>
                                                <p:strVal val="1+#ppt_w/2"/>
                                              </p:val>
                                            </p:tav>
                                            <p:tav tm="100000">
                                              <p:val>
                                                <p:strVal val="#ppt_x"/>
                                              </p:val>
                                            </p:tav>
                                          </p:tavLst>
                                        </p:anim>
                                        <p:anim calcmode="lin" valueType="num">
                                          <p:cBhvr additive="base">
                                            <p:cTn id="22" dur="2000" fill="hold"/>
                                            <p:tgtEl>
                                              <p:spTgt spid="95"/>
                                            </p:tgtEl>
                                            <p:attrNameLst>
                                              <p:attrName>ppt_y</p:attrName>
                                            </p:attrNameLst>
                                          </p:cBhvr>
                                          <p:tavLst>
                                            <p:tav tm="0">
                                              <p:val>
                                                <p:strVal val="#ppt_y"/>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additive="base">
                                            <p:cTn id="25" dur="2000" fill="hold"/>
                                            <p:tgtEl>
                                              <p:spTgt spid="92"/>
                                            </p:tgtEl>
                                            <p:attrNameLst>
                                              <p:attrName>ppt_x</p:attrName>
                                            </p:attrNameLst>
                                          </p:cBhvr>
                                          <p:tavLst>
                                            <p:tav tm="0">
                                              <p:val>
                                                <p:strVal val="1+#ppt_w/2"/>
                                              </p:val>
                                            </p:tav>
                                            <p:tav tm="100000">
                                              <p:val>
                                                <p:strVal val="#ppt_x"/>
                                              </p:val>
                                            </p:tav>
                                          </p:tavLst>
                                        </p:anim>
                                        <p:anim calcmode="lin" valueType="num">
                                          <p:cBhvr additive="base">
                                            <p:cTn id="26" dur="2000" fill="hold"/>
                                            <p:tgtEl>
                                              <p:spTgt spid="92"/>
                                            </p:tgtEl>
                                            <p:attrNameLst>
                                              <p:attrName>ppt_y</p:attrName>
                                            </p:attrNameLst>
                                          </p:cBhvr>
                                          <p:tavLst>
                                            <p:tav tm="0">
                                              <p:val>
                                                <p:strVal val="0-#ppt_h/2"/>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additive="base">
                                            <p:cTn id="29" dur="2000" fill="hold"/>
                                            <p:tgtEl>
                                              <p:spTgt spid="105"/>
                                            </p:tgtEl>
                                            <p:attrNameLst>
                                              <p:attrName>ppt_x</p:attrName>
                                            </p:attrNameLst>
                                          </p:cBhvr>
                                          <p:tavLst>
                                            <p:tav tm="0">
                                              <p:val>
                                                <p:strVal val="0-#ppt_w/2"/>
                                              </p:val>
                                            </p:tav>
                                            <p:tav tm="100000">
                                              <p:val>
                                                <p:strVal val="#ppt_x"/>
                                              </p:val>
                                            </p:tav>
                                          </p:tavLst>
                                        </p:anim>
                                        <p:anim calcmode="lin" valueType="num">
                                          <p:cBhvr additive="base">
                                            <p:cTn id="30" dur="2000" fill="hold"/>
                                            <p:tgtEl>
                                              <p:spTgt spid="105"/>
                                            </p:tgtEl>
                                            <p:attrNameLst>
                                              <p:attrName>ppt_y</p:attrName>
                                            </p:attrNameLst>
                                          </p:cBhvr>
                                          <p:tavLst>
                                            <p:tav tm="0">
                                              <p:val>
                                                <p:strVal val="#ppt_y"/>
                                              </p:val>
                                            </p:tav>
                                            <p:tav tm="100000">
                                              <p:val>
                                                <p:strVal val="#ppt_y"/>
                                              </p:val>
                                            </p:tav>
                                          </p:tavLst>
                                        </p:anim>
                                      </p:childTnLst>
                                    </p:cTn>
                                  </p:par>
                                  <p:par>
                                    <p:cTn id="31" presetID="2" presetClass="entr" presetSubtype="12"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anim calcmode="lin" valueType="num">
                                          <p:cBhvr additive="base">
                                            <p:cTn id="33" dur="2000" fill="hold"/>
                                            <p:tgtEl>
                                              <p:spTgt spid="108"/>
                                            </p:tgtEl>
                                            <p:attrNameLst>
                                              <p:attrName>ppt_x</p:attrName>
                                            </p:attrNameLst>
                                          </p:cBhvr>
                                          <p:tavLst>
                                            <p:tav tm="0">
                                              <p:val>
                                                <p:strVal val="0-#ppt_w/2"/>
                                              </p:val>
                                            </p:tav>
                                            <p:tav tm="100000">
                                              <p:val>
                                                <p:strVal val="#ppt_x"/>
                                              </p:val>
                                            </p:tav>
                                          </p:tavLst>
                                        </p:anim>
                                        <p:anim calcmode="lin" valueType="num">
                                          <p:cBhvr additive="base">
                                            <p:cTn id="34" dur="2000" fill="hold"/>
                                            <p:tgtEl>
                                              <p:spTgt spid="10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1000"/>
                                            <p:tgtEl>
                                              <p:spTgt spid="101"/>
                                            </p:tgtEl>
                                          </p:cBhvr>
                                        </p:animEffect>
                                        <p:anim calcmode="lin" valueType="num">
                                          <p:cBhvr>
                                            <p:cTn id="39" dur="1000" fill="hold"/>
                                            <p:tgtEl>
                                              <p:spTgt spid="101"/>
                                            </p:tgtEl>
                                            <p:attrNameLst>
                                              <p:attrName>ppt_x</p:attrName>
                                            </p:attrNameLst>
                                          </p:cBhvr>
                                          <p:tavLst>
                                            <p:tav tm="0">
                                              <p:val>
                                                <p:strVal val="#ppt_x"/>
                                              </p:val>
                                            </p:tav>
                                            <p:tav tm="100000">
                                              <p:val>
                                                <p:strVal val="#ppt_x"/>
                                              </p:val>
                                            </p:tav>
                                          </p:tavLst>
                                        </p:anim>
                                        <p:anim calcmode="lin" valueType="num">
                                          <p:cBhvr>
                                            <p:cTn id="40" dur="1000" fill="hold"/>
                                            <p:tgtEl>
                                              <p:spTgt spid="101"/>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0"/>
                                      </p:stCondLst>
                                      <p:iterate type="lt">
                                        <p:tmPct val="10000"/>
                                      </p:iterate>
                                      <p:childTnLst>
                                        <p:set>
                                          <p:cBhvr>
                                            <p:cTn id="43" dur="1" fill="hold">
                                              <p:stCondLst>
                                                <p:cond delay="0"/>
                                              </p:stCondLst>
                                            </p:cTn>
                                            <p:tgtEl>
                                              <p:spTgt spid="111"/>
                                            </p:tgtEl>
                                            <p:attrNameLst>
                                              <p:attrName>style.visibility</p:attrName>
                                            </p:attrNameLst>
                                          </p:cBhvr>
                                          <p:to>
                                            <p:strVal val="visible"/>
                                          </p:to>
                                        </p:set>
                                        <p:animEffect transition="in" filter="fade">
                                          <p:cBhvr>
                                            <p:cTn id="44" dur="750"/>
                                            <p:tgtEl>
                                              <p:spTgt spid="111"/>
                                            </p:tgtEl>
                                          </p:cBhvr>
                                        </p:animEffect>
                                        <p:anim calcmode="lin" valueType="num">
                                          <p:cBhvr>
                                            <p:cTn id="45" dur="750" fill="hold"/>
                                            <p:tgtEl>
                                              <p:spTgt spid="111"/>
                                            </p:tgtEl>
                                            <p:attrNameLst>
                                              <p:attrName>ppt_x</p:attrName>
                                            </p:attrNameLst>
                                          </p:cBhvr>
                                          <p:tavLst>
                                            <p:tav tm="0">
                                              <p:val>
                                                <p:strVal val="#ppt_x"/>
                                              </p:val>
                                            </p:tav>
                                            <p:tav tm="100000">
                                              <p:val>
                                                <p:strVal val="#ppt_x"/>
                                              </p:val>
                                            </p:tav>
                                          </p:tavLst>
                                        </p:anim>
                                        <p:anim calcmode="lin" valueType="num">
                                          <p:cBhvr>
                                            <p:cTn id="46" dur="750" fill="hold"/>
                                            <p:tgtEl>
                                              <p:spTgt spid="111"/>
                                            </p:tgtEl>
                                            <p:attrNameLst>
                                              <p:attrName>ppt_y</p:attrName>
                                            </p:attrNameLst>
                                          </p:cBhvr>
                                          <p:tavLst>
                                            <p:tav tm="0">
                                              <p:val>
                                                <p:strVal val="#ppt_y+.1"/>
                                              </p:val>
                                            </p:tav>
                                            <p:tav tm="100000">
                                              <p:val>
                                                <p:strVal val="#ppt_y"/>
                                              </p:val>
                                            </p:tav>
                                          </p:tavLst>
                                        </p:anim>
                                      </p:childTnLst>
                                    </p:cTn>
                                  </p:par>
                                </p:childTnLst>
                              </p:cTn>
                            </p:par>
                            <p:par>
                              <p:cTn id="47" fill="hold">
                                <p:stCondLst>
                                  <p:cond delay="4275"/>
                                </p:stCondLst>
                                <p:childTnLst>
                                  <p:par>
                                    <p:cTn id="48" presetID="16" presetClass="entr" presetSubtype="37" fill="hold" grpId="0" nodeType="after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barn(outVertical)">
                                          <p:cBhvr>
                                            <p:cTn id="50" dur="500"/>
                                            <p:tgtEl>
                                              <p:spTgt spid="112"/>
                                            </p:tgtEl>
                                          </p:cBhvr>
                                        </p:animEffect>
                                      </p:childTnLst>
                                    </p:cTn>
                                  </p:par>
                                </p:childTnLst>
                              </p:cTn>
                            </p:par>
                            <p:par>
                              <p:cTn id="51" fill="hold">
                                <p:stCondLst>
                                  <p:cond delay="4775"/>
                                </p:stCondLst>
                                <p:childTnLst>
                                  <p:par>
                                    <p:cTn id="52" presetID="10" presetClass="entr" presetSubtype="0" fill="hold"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500"/>
                                            <p:tgtEl>
                                              <p:spTgt spid="114"/>
                                            </p:tgtEl>
                                          </p:cBhvr>
                                        </p:animEffect>
                                      </p:childTnLst>
                                    </p:cTn>
                                  </p:par>
                                </p:childTnLst>
                              </p:cTn>
                            </p:par>
                            <p:par>
                              <p:cTn id="55" fill="hold">
                                <p:stCondLst>
                                  <p:cond delay="5275"/>
                                </p:stCondLst>
                                <p:childTnLst>
                                  <p:par>
                                    <p:cTn id="56" presetID="63" presetClass="path" presetSubtype="0" accel="50000" decel="50000" fill="hold" nodeType="afterEffect">
                                      <p:stCondLst>
                                        <p:cond delay="0"/>
                                      </p:stCondLst>
                                      <p:childTnLst>
                                        <p:animMotion origin="layout" path="M 5.55556E-7 -3.7446E-6 L 0.29375 -3.7446E-6 " pathEditMode="relative" rAng="0" ptsTypes="AA">
                                          <p:cBhvr>
                                            <p:cTn id="57" dur="2000" fill="hold"/>
                                            <p:tgtEl>
                                              <p:spTgt spid="114"/>
                                            </p:tgtEl>
                                            <p:attrNameLst>
                                              <p:attrName>ppt_x</p:attrName>
                                              <p:attrName>ppt_y</p:attrName>
                                            </p:attrNameLst>
                                          </p:cBhvr>
                                          <p:rCtr x="14687" y="0"/>
                                        </p:animMotion>
                                      </p:childTnLst>
                                    </p:cTn>
                                  </p:par>
                                </p:childTnLst>
                              </p:cTn>
                            </p:par>
                            <p:par>
                              <p:cTn id="58" fill="hold">
                                <p:stCondLst>
                                  <p:cond delay="7275"/>
                                </p:stCondLst>
                                <p:childTnLst>
                                  <p:par>
                                    <p:cTn id="59" presetID="10" presetClass="exit" presetSubtype="0" fill="hold" nodeType="afterEffect">
                                      <p:stCondLst>
                                        <p:cond delay="0"/>
                                      </p:stCondLst>
                                      <p:childTnLst>
                                        <p:animEffect transition="out" filter="fade">
                                          <p:cBhvr>
                                            <p:cTn id="60" dur="500"/>
                                            <p:tgtEl>
                                              <p:spTgt spid="114"/>
                                            </p:tgtEl>
                                          </p:cBhvr>
                                        </p:animEffect>
                                        <p:set>
                                          <p:cBhvr>
                                            <p:cTn id="61" dur="1" fill="hold">
                                              <p:stCondLst>
                                                <p:cond delay="499"/>
                                              </p:stCondLst>
                                            </p:cTn>
                                            <p:tgtEl>
                                              <p:spTgt spid="114"/>
                                            </p:tgtEl>
                                            <p:attrNameLst>
                                              <p:attrName>style.visibility</p:attrName>
                                            </p:attrNameLst>
                                          </p:cBhvr>
                                          <p:to>
                                            <p:strVal val="hidden"/>
                                          </p:to>
                                        </p:set>
                                      </p:childTnLst>
                                    </p:cTn>
                                  </p:par>
                                </p:childTnLst>
                              </p:cTn>
                            </p:par>
                            <p:par>
                              <p:cTn id="62" fill="hold">
                                <p:stCondLst>
                                  <p:cond delay="7775"/>
                                </p:stCondLst>
                                <p:childTnLst>
                                  <p:par>
                                    <p:cTn id="63" presetID="22" presetClass="entr" presetSubtype="8" fill="hold" grpId="0" nodeType="after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wipe(left)">
                                          <p:cBhvr>
                                            <p:cTn id="65" dur="3000"/>
                                            <p:tgtEl>
                                              <p:spTgt spid="116"/>
                                            </p:tgtEl>
                                          </p:cBhvr>
                                        </p:animEffect>
                                      </p:childTnLst>
                                    </p:cTn>
                                  </p:par>
                                </p:childTnLst>
                              </p:cTn>
                            </p:par>
                            <p:par>
                              <p:cTn id="66" fill="hold">
                                <p:stCondLst>
                                  <p:cond delay="10775"/>
                                </p:stCondLst>
                                <p:childTnLst>
                                  <p:par>
                                    <p:cTn id="67" presetID="23" presetClass="entr" presetSubtype="528" fill="hold" grpId="0" nodeType="afterEffect">
                                      <p:stCondLst>
                                        <p:cond delay="0"/>
                                      </p:stCondLst>
                                      <p:iterate type="lt">
                                        <p:tmPct val="10000"/>
                                      </p:iterate>
                                      <p:childTnLst>
                                        <p:set>
                                          <p:cBhvr>
                                            <p:cTn id="68" dur="1" fill="hold">
                                              <p:stCondLst>
                                                <p:cond delay="0"/>
                                              </p:stCondLst>
                                            </p:cTn>
                                            <p:tgtEl>
                                              <p:spTgt spid="113"/>
                                            </p:tgtEl>
                                            <p:attrNameLst>
                                              <p:attrName>style.visibility</p:attrName>
                                            </p:attrNameLst>
                                          </p:cBhvr>
                                          <p:to>
                                            <p:strVal val="visible"/>
                                          </p:to>
                                        </p:set>
                                        <p:anim calcmode="lin" valueType="num">
                                          <p:cBhvr>
                                            <p:cTn id="69" dur="500" fill="hold"/>
                                            <p:tgtEl>
                                              <p:spTgt spid="113"/>
                                            </p:tgtEl>
                                            <p:attrNameLst>
                                              <p:attrName>ppt_w</p:attrName>
                                            </p:attrNameLst>
                                          </p:cBhvr>
                                          <p:tavLst>
                                            <p:tav tm="0">
                                              <p:val>
                                                <p:fltVal val="0"/>
                                              </p:val>
                                            </p:tav>
                                            <p:tav tm="100000">
                                              <p:val>
                                                <p:strVal val="#ppt_w"/>
                                              </p:val>
                                            </p:tav>
                                          </p:tavLst>
                                        </p:anim>
                                        <p:anim calcmode="lin" valueType="num">
                                          <p:cBhvr>
                                            <p:cTn id="70" dur="500" fill="hold"/>
                                            <p:tgtEl>
                                              <p:spTgt spid="113"/>
                                            </p:tgtEl>
                                            <p:attrNameLst>
                                              <p:attrName>ppt_h</p:attrName>
                                            </p:attrNameLst>
                                          </p:cBhvr>
                                          <p:tavLst>
                                            <p:tav tm="0">
                                              <p:val>
                                                <p:fltVal val="0"/>
                                              </p:val>
                                            </p:tav>
                                            <p:tav tm="100000">
                                              <p:val>
                                                <p:strVal val="#ppt_h"/>
                                              </p:val>
                                            </p:tav>
                                          </p:tavLst>
                                        </p:anim>
                                        <p:anim calcmode="lin" valueType="num">
                                          <p:cBhvr>
                                            <p:cTn id="71" dur="500" fill="hold"/>
                                            <p:tgtEl>
                                              <p:spTgt spid="113"/>
                                            </p:tgtEl>
                                            <p:attrNameLst>
                                              <p:attrName>ppt_x</p:attrName>
                                            </p:attrNameLst>
                                          </p:cBhvr>
                                          <p:tavLst>
                                            <p:tav tm="0">
                                              <p:val>
                                                <p:fltVal val="0.5"/>
                                              </p:val>
                                            </p:tav>
                                            <p:tav tm="100000">
                                              <p:val>
                                                <p:strVal val="#ppt_x"/>
                                              </p:val>
                                            </p:tav>
                                          </p:tavLst>
                                        </p:anim>
                                        <p:anim calcmode="lin" valueType="num">
                                          <p:cBhvr>
                                            <p:cTn id="72" dur="500" fill="hold"/>
                                            <p:tgtEl>
                                              <p:spTgt spid="1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11" grpId="0"/>
          <p:bldP spid="112" grpId="0" animBg="1"/>
          <p:bldP spid="113" grpId="0"/>
          <p:bldP spid="1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5580112" y="1190506"/>
            <a:ext cx="1056855" cy="3830884"/>
            <a:chOff x="7391780" y="1019626"/>
            <a:chExt cx="1408957" cy="5109028"/>
          </a:xfrm>
        </p:grpSpPr>
        <p:sp>
          <p:nvSpPr>
            <p:cNvPr id="10" name="圆角矩形 25"/>
            <p:cNvSpPr/>
            <p:nvPr/>
          </p:nvSpPr>
          <p:spPr>
            <a:xfrm rot="16200000" flipH="1" flipV="1">
              <a:off x="7087693" y="1782061"/>
              <a:ext cx="2017131" cy="975360"/>
            </a:xfrm>
            <a:custGeom>
              <a:avLst/>
              <a:gdLst>
                <a:gd name="connsiteX0" fmla="*/ 0 w 1706671"/>
                <a:gd name="connsiteY0" fmla="*/ 129861 h 1036320"/>
                <a:gd name="connsiteX1" fmla="*/ 129861 w 1706671"/>
                <a:gd name="connsiteY1" fmla="*/ 0 h 1036320"/>
                <a:gd name="connsiteX2" fmla="*/ 1576810 w 1706671"/>
                <a:gd name="connsiteY2" fmla="*/ 0 h 1036320"/>
                <a:gd name="connsiteX3" fmla="*/ 1706671 w 1706671"/>
                <a:gd name="connsiteY3" fmla="*/ 129861 h 1036320"/>
                <a:gd name="connsiteX4" fmla="*/ 1706671 w 1706671"/>
                <a:gd name="connsiteY4" fmla="*/ 906459 h 1036320"/>
                <a:gd name="connsiteX5" fmla="*/ 1576810 w 1706671"/>
                <a:gd name="connsiteY5" fmla="*/ 1036320 h 1036320"/>
                <a:gd name="connsiteX6" fmla="*/ 129861 w 1706671"/>
                <a:gd name="connsiteY6" fmla="*/ 1036320 h 1036320"/>
                <a:gd name="connsiteX7" fmla="*/ 0 w 1706671"/>
                <a:gd name="connsiteY7" fmla="*/ 906459 h 1036320"/>
                <a:gd name="connsiteX8" fmla="*/ 0 w 1706671"/>
                <a:gd name="connsiteY8" fmla="*/ 129861 h 1036320"/>
                <a:gd name="connsiteX0-1" fmla="*/ 0 w 2114558"/>
                <a:gd name="connsiteY0-2" fmla="*/ 129861 h 1036320"/>
                <a:gd name="connsiteX1-3" fmla="*/ 129861 w 2114558"/>
                <a:gd name="connsiteY1-4" fmla="*/ 0 h 1036320"/>
                <a:gd name="connsiteX2-5" fmla="*/ 1576810 w 2114558"/>
                <a:gd name="connsiteY2-6" fmla="*/ 0 h 1036320"/>
                <a:gd name="connsiteX3-7" fmla="*/ 1706671 w 2114558"/>
                <a:gd name="connsiteY3-8" fmla="*/ 129861 h 1036320"/>
                <a:gd name="connsiteX4-9" fmla="*/ 2114550 w 2114558"/>
                <a:gd name="connsiteY4-10" fmla="*/ 509588 h 1036320"/>
                <a:gd name="connsiteX5-11" fmla="*/ 1706671 w 2114558"/>
                <a:gd name="connsiteY5-12" fmla="*/ 906459 h 1036320"/>
                <a:gd name="connsiteX6-13" fmla="*/ 1576810 w 2114558"/>
                <a:gd name="connsiteY6-14" fmla="*/ 1036320 h 1036320"/>
                <a:gd name="connsiteX7-15" fmla="*/ 129861 w 2114558"/>
                <a:gd name="connsiteY7-16" fmla="*/ 1036320 h 1036320"/>
                <a:gd name="connsiteX8-17" fmla="*/ 0 w 2114558"/>
                <a:gd name="connsiteY8-18" fmla="*/ 906459 h 1036320"/>
                <a:gd name="connsiteX9" fmla="*/ 0 w 2114558"/>
                <a:gd name="connsiteY9" fmla="*/ 129861 h 1036320"/>
                <a:gd name="connsiteX0-19" fmla="*/ 0 w 2114560"/>
                <a:gd name="connsiteY0-20" fmla="*/ 129861 h 1036320"/>
                <a:gd name="connsiteX1-21" fmla="*/ 129861 w 2114560"/>
                <a:gd name="connsiteY1-22" fmla="*/ 0 h 1036320"/>
                <a:gd name="connsiteX2-23" fmla="*/ 1576810 w 2114560"/>
                <a:gd name="connsiteY2-24" fmla="*/ 0 h 1036320"/>
                <a:gd name="connsiteX3-25" fmla="*/ 1778109 w 2114560"/>
                <a:gd name="connsiteY3-26" fmla="*/ 148911 h 1036320"/>
                <a:gd name="connsiteX4-27" fmla="*/ 2114550 w 2114560"/>
                <a:gd name="connsiteY4-28" fmla="*/ 509588 h 1036320"/>
                <a:gd name="connsiteX5-29" fmla="*/ 1706671 w 2114560"/>
                <a:gd name="connsiteY5-30" fmla="*/ 906459 h 1036320"/>
                <a:gd name="connsiteX6-31" fmla="*/ 1576810 w 2114560"/>
                <a:gd name="connsiteY6-32" fmla="*/ 1036320 h 1036320"/>
                <a:gd name="connsiteX7-33" fmla="*/ 129861 w 2114560"/>
                <a:gd name="connsiteY7-34" fmla="*/ 1036320 h 1036320"/>
                <a:gd name="connsiteX8-35" fmla="*/ 0 w 2114560"/>
                <a:gd name="connsiteY8-36" fmla="*/ 906459 h 1036320"/>
                <a:gd name="connsiteX9-37" fmla="*/ 0 w 2114560"/>
                <a:gd name="connsiteY9-38" fmla="*/ 129861 h 1036320"/>
                <a:gd name="connsiteX0-39" fmla="*/ 0 w 2114567"/>
                <a:gd name="connsiteY0-40" fmla="*/ 129861 h 1036320"/>
                <a:gd name="connsiteX1-41" fmla="*/ 129861 w 2114567"/>
                <a:gd name="connsiteY1-42" fmla="*/ 0 h 1036320"/>
                <a:gd name="connsiteX2-43" fmla="*/ 1576810 w 2114567"/>
                <a:gd name="connsiteY2-44" fmla="*/ 0 h 1036320"/>
                <a:gd name="connsiteX3-45" fmla="*/ 1778109 w 2114567"/>
                <a:gd name="connsiteY3-46" fmla="*/ 148911 h 1036320"/>
                <a:gd name="connsiteX4-47" fmla="*/ 2114550 w 2114567"/>
                <a:gd name="connsiteY4-48" fmla="*/ 509588 h 1036320"/>
                <a:gd name="connsiteX5-49" fmla="*/ 1706671 w 2114567"/>
                <a:gd name="connsiteY5-50" fmla="*/ 906459 h 1036320"/>
                <a:gd name="connsiteX6-51" fmla="*/ 1576810 w 2114567"/>
                <a:gd name="connsiteY6-52" fmla="*/ 1036320 h 1036320"/>
                <a:gd name="connsiteX7-53" fmla="*/ 129861 w 2114567"/>
                <a:gd name="connsiteY7-54" fmla="*/ 1036320 h 1036320"/>
                <a:gd name="connsiteX8-55" fmla="*/ 0 w 2114567"/>
                <a:gd name="connsiteY8-56" fmla="*/ 906459 h 1036320"/>
                <a:gd name="connsiteX9-57" fmla="*/ 0 w 2114567"/>
                <a:gd name="connsiteY9-58" fmla="*/ 129861 h 1036320"/>
                <a:gd name="connsiteX0-59" fmla="*/ 0 w 2114568"/>
                <a:gd name="connsiteY0-60" fmla="*/ 129861 h 1036320"/>
                <a:gd name="connsiteX1-61" fmla="*/ 129861 w 2114568"/>
                <a:gd name="connsiteY1-62" fmla="*/ 0 h 1036320"/>
                <a:gd name="connsiteX2-63" fmla="*/ 1576810 w 2114568"/>
                <a:gd name="connsiteY2-64" fmla="*/ 0 h 1036320"/>
                <a:gd name="connsiteX3-65" fmla="*/ 1782872 w 2114568"/>
                <a:gd name="connsiteY3-66" fmla="*/ 129861 h 1036320"/>
                <a:gd name="connsiteX4-67" fmla="*/ 2114550 w 2114568"/>
                <a:gd name="connsiteY4-68" fmla="*/ 509588 h 1036320"/>
                <a:gd name="connsiteX5-69" fmla="*/ 1706671 w 2114568"/>
                <a:gd name="connsiteY5-70" fmla="*/ 906459 h 1036320"/>
                <a:gd name="connsiteX6-71" fmla="*/ 1576810 w 2114568"/>
                <a:gd name="connsiteY6-72" fmla="*/ 1036320 h 1036320"/>
                <a:gd name="connsiteX7-73" fmla="*/ 129861 w 2114568"/>
                <a:gd name="connsiteY7-74" fmla="*/ 1036320 h 1036320"/>
                <a:gd name="connsiteX8-75" fmla="*/ 0 w 2114568"/>
                <a:gd name="connsiteY8-76" fmla="*/ 906459 h 1036320"/>
                <a:gd name="connsiteX9-77" fmla="*/ 0 w 2114568"/>
                <a:gd name="connsiteY9-78" fmla="*/ 129861 h 1036320"/>
                <a:gd name="connsiteX0-79" fmla="*/ 0 w 2114568"/>
                <a:gd name="connsiteY0-80" fmla="*/ 129861 h 1036320"/>
                <a:gd name="connsiteX1-81" fmla="*/ 129861 w 2114568"/>
                <a:gd name="connsiteY1-82" fmla="*/ 0 h 1036320"/>
                <a:gd name="connsiteX2-83" fmla="*/ 1576810 w 2114568"/>
                <a:gd name="connsiteY2-84" fmla="*/ 0 h 1036320"/>
                <a:gd name="connsiteX3-85" fmla="*/ 1782872 w 2114568"/>
                <a:gd name="connsiteY3-86" fmla="*/ 129861 h 1036320"/>
                <a:gd name="connsiteX4-87" fmla="*/ 2114550 w 2114568"/>
                <a:gd name="connsiteY4-88" fmla="*/ 509588 h 1036320"/>
                <a:gd name="connsiteX5-89" fmla="*/ 1706671 w 2114568"/>
                <a:gd name="connsiteY5-90" fmla="*/ 906459 h 1036320"/>
                <a:gd name="connsiteX6-91" fmla="*/ 1576810 w 2114568"/>
                <a:gd name="connsiteY6-92" fmla="*/ 1036320 h 1036320"/>
                <a:gd name="connsiteX7-93" fmla="*/ 129861 w 2114568"/>
                <a:gd name="connsiteY7-94" fmla="*/ 1036320 h 1036320"/>
                <a:gd name="connsiteX8-95" fmla="*/ 0 w 2114568"/>
                <a:gd name="connsiteY8-96" fmla="*/ 906459 h 1036320"/>
                <a:gd name="connsiteX9-97" fmla="*/ 0 w 2114568"/>
                <a:gd name="connsiteY9-98" fmla="*/ 129861 h 1036320"/>
                <a:gd name="connsiteX0-99" fmla="*/ 0 w 2114571"/>
                <a:gd name="connsiteY0-100" fmla="*/ 129861 h 1036320"/>
                <a:gd name="connsiteX1-101" fmla="*/ 129861 w 2114571"/>
                <a:gd name="connsiteY1-102" fmla="*/ 0 h 1036320"/>
                <a:gd name="connsiteX2-103" fmla="*/ 1576810 w 2114571"/>
                <a:gd name="connsiteY2-104" fmla="*/ 0 h 1036320"/>
                <a:gd name="connsiteX3-105" fmla="*/ 1811447 w 2114571"/>
                <a:gd name="connsiteY3-106" fmla="*/ 120336 h 1036320"/>
                <a:gd name="connsiteX4-107" fmla="*/ 2114550 w 2114571"/>
                <a:gd name="connsiteY4-108" fmla="*/ 509588 h 1036320"/>
                <a:gd name="connsiteX5-109" fmla="*/ 1706671 w 2114571"/>
                <a:gd name="connsiteY5-110" fmla="*/ 906459 h 1036320"/>
                <a:gd name="connsiteX6-111" fmla="*/ 1576810 w 2114571"/>
                <a:gd name="connsiteY6-112" fmla="*/ 1036320 h 1036320"/>
                <a:gd name="connsiteX7-113" fmla="*/ 129861 w 2114571"/>
                <a:gd name="connsiteY7-114" fmla="*/ 1036320 h 1036320"/>
                <a:gd name="connsiteX8-115" fmla="*/ 0 w 2114571"/>
                <a:gd name="connsiteY8-116" fmla="*/ 906459 h 1036320"/>
                <a:gd name="connsiteX9-117" fmla="*/ 0 w 2114571"/>
                <a:gd name="connsiteY9-118" fmla="*/ 129861 h 1036320"/>
                <a:gd name="connsiteX0-119" fmla="*/ 0 w 2114571"/>
                <a:gd name="connsiteY0-120" fmla="*/ 129861 h 1036320"/>
                <a:gd name="connsiteX1-121" fmla="*/ 129861 w 2114571"/>
                <a:gd name="connsiteY1-122" fmla="*/ 0 h 1036320"/>
                <a:gd name="connsiteX2-123" fmla="*/ 1576810 w 2114571"/>
                <a:gd name="connsiteY2-124" fmla="*/ 0 h 1036320"/>
                <a:gd name="connsiteX3-125" fmla="*/ 1811447 w 2114571"/>
                <a:gd name="connsiteY3-126" fmla="*/ 120336 h 1036320"/>
                <a:gd name="connsiteX4-127" fmla="*/ 2114550 w 2114571"/>
                <a:gd name="connsiteY4-128" fmla="*/ 509588 h 1036320"/>
                <a:gd name="connsiteX5-129" fmla="*/ 1706671 w 2114571"/>
                <a:gd name="connsiteY5-130" fmla="*/ 906459 h 1036320"/>
                <a:gd name="connsiteX6-131" fmla="*/ 1576810 w 2114571"/>
                <a:gd name="connsiteY6-132" fmla="*/ 1036320 h 1036320"/>
                <a:gd name="connsiteX7-133" fmla="*/ 129861 w 2114571"/>
                <a:gd name="connsiteY7-134" fmla="*/ 1036320 h 1036320"/>
                <a:gd name="connsiteX8-135" fmla="*/ 0 w 2114571"/>
                <a:gd name="connsiteY8-136" fmla="*/ 906459 h 1036320"/>
                <a:gd name="connsiteX9-137" fmla="*/ 0 w 2114571"/>
                <a:gd name="connsiteY9-138" fmla="*/ 129861 h 1036320"/>
                <a:gd name="connsiteX0-139" fmla="*/ 0 w 2114581"/>
                <a:gd name="connsiteY0-140" fmla="*/ 129861 h 1036320"/>
                <a:gd name="connsiteX1-141" fmla="*/ 129861 w 2114581"/>
                <a:gd name="connsiteY1-142" fmla="*/ 0 h 1036320"/>
                <a:gd name="connsiteX2-143" fmla="*/ 1576810 w 2114581"/>
                <a:gd name="connsiteY2-144" fmla="*/ 0 h 1036320"/>
                <a:gd name="connsiteX3-145" fmla="*/ 1811447 w 2114581"/>
                <a:gd name="connsiteY3-146" fmla="*/ 120336 h 1036320"/>
                <a:gd name="connsiteX4-147" fmla="*/ 2114550 w 2114581"/>
                <a:gd name="connsiteY4-148" fmla="*/ 509588 h 1036320"/>
                <a:gd name="connsiteX5-149" fmla="*/ 1706671 w 2114581"/>
                <a:gd name="connsiteY5-150" fmla="*/ 906459 h 1036320"/>
                <a:gd name="connsiteX6-151" fmla="*/ 1576810 w 2114581"/>
                <a:gd name="connsiteY6-152" fmla="*/ 1036320 h 1036320"/>
                <a:gd name="connsiteX7-153" fmla="*/ 129861 w 2114581"/>
                <a:gd name="connsiteY7-154" fmla="*/ 1036320 h 1036320"/>
                <a:gd name="connsiteX8-155" fmla="*/ 0 w 2114581"/>
                <a:gd name="connsiteY8-156" fmla="*/ 906459 h 1036320"/>
                <a:gd name="connsiteX9-157" fmla="*/ 0 w 2114581"/>
                <a:gd name="connsiteY9-158" fmla="*/ 129861 h 1036320"/>
                <a:gd name="connsiteX0-159" fmla="*/ 0 w 2114586"/>
                <a:gd name="connsiteY0-160" fmla="*/ 129861 h 1036320"/>
                <a:gd name="connsiteX1-161" fmla="*/ 129861 w 2114586"/>
                <a:gd name="connsiteY1-162" fmla="*/ 0 h 1036320"/>
                <a:gd name="connsiteX2-163" fmla="*/ 1576810 w 2114586"/>
                <a:gd name="connsiteY2-164" fmla="*/ 0 h 1036320"/>
                <a:gd name="connsiteX3-165" fmla="*/ 1811447 w 2114586"/>
                <a:gd name="connsiteY3-166" fmla="*/ 120336 h 1036320"/>
                <a:gd name="connsiteX4-167" fmla="*/ 2114550 w 2114586"/>
                <a:gd name="connsiteY4-168" fmla="*/ 509588 h 1036320"/>
                <a:gd name="connsiteX5-169" fmla="*/ 1706671 w 2114586"/>
                <a:gd name="connsiteY5-170" fmla="*/ 906459 h 1036320"/>
                <a:gd name="connsiteX6-171" fmla="*/ 1576810 w 2114586"/>
                <a:gd name="connsiteY6-172" fmla="*/ 1036320 h 1036320"/>
                <a:gd name="connsiteX7-173" fmla="*/ 129861 w 2114586"/>
                <a:gd name="connsiteY7-174" fmla="*/ 1036320 h 1036320"/>
                <a:gd name="connsiteX8-175" fmla="*/ 0 w 2114586"/>
                <a:gd name="connsiteY8-176" fmla="*/ 906459 h 1036320"/>
                <a:gd name="connsiteX9-177" fmla="*/ 0 w 2114586"/>
                <a:gd name="connsiteY9-178" fmla="*/ 129861 h 1036320"/>
                <a:gd name="connsiteX0-179" fmla="*/ 0 w 2114586"/>
                <a:gd name="connsiteY0-180" fmla="*/ 129861 h 1036320"/>
                <a:gd name="connsiteX1-181" fmla="*/ 129861 w 2114586"/>
                <a:gd name="connsiteY1-182" fmla="*/ 0 h 1036320"/>
                <a:gd name="connsiteX2-183" fmla="*/ 1576810 w 2114586"/>
                <a:gd name="connsiteY2-184" fmla="*/ 0 h 1036320"/>
                <a:gd name="connsiteX3-185" fmla="*/ 1811447 w 2114586"/>
                <a:gd name="connsiteY3-186" fmla="*/ 120336 h 1036320"/>
                <a:gd name="connsiteX4-187" fmla="*/ 2114550 w 2114586"/>
                <a:gd name="connsiteY4-188" fmla="*/ 509588 h 1036320"/>
                <a:gd name="connsiteX5-189" fmla="*/ 1706671 w 2114586"/>
                <a:gd name="connsiteY5-190" fmla="*/ 906459 h 1036320"/>
                <a:gd name="connsiteX6-191" fmla="*/ 1576810 w 2114586"/>
                <a:gd name="connsiteY6-192" fmla="*/ 1036320 h 1036320"/>
                <a:gd name="connsiteX7-193" fmla="*/ 129861 w 2114586"/>
                <a:gd name="connsiteY7-194" fmla="*/ 1036320 h 1036320"/>
                <a:gd name="connsiteX8-195" fmla="*/ 0 w 2114586"/>
                <a:gd name="connsiteY8-196" fmla="*/ 906459 h 1036320"/>
                <a:gd name="connsiteX9-197" fmla="*/ 0 w 2114586"/>
                <a:gd name="connsiteY9-198" fmla="*/ 129861 h 1036320"/>
                <a:gd name="connsiteX0-199" fmla="*/ 0 w 2114586"/>
                <a:gd name="connsiteY0-200" fmla="*/ 129861 h 1036320"/>
                <a:gd name="connsiteX1-201" fmla="*/ 129861 w 2114586"/>
                <a:gd name="connsiteY1-202" fmla="*/ 0 h 1036320"/>
                <a:gd name="connsiteX2-203" fmla="*/ 1576810 w 2114586"/>
                <a:gd name="connsiteY2-204" fmla="*/ 0 h 1036320"/>
                <a:gd name="connsiteX3-205" fmla="*/ 1811447 w 2114586"/>
                <a:gd name="connsiteY3-206" fmla="*/ 120336 h 1036320"/>
                <a:gd name="connsiteX4-207" fmla="*/ 2114550 w 2114586"/>
                <a:gd name="connsiteY4-208" fmla="*/ 509588 h 1036320"/>
                <a:gd name="connsiteX5-209" fmla="*/ 1706671 w 2114586"/>
                <a:gd name="connsiteY5-210" fmla="*/ 906459 h 1036320"/>
                <a:gd name="connsiteX6-211" fmla="*/ 1576810 w 2114586"/>
                <a:gd name="connsiteY6-212" fmla="*/ 1036320 h 1036320"/>
                <a:gd name="connsiteX7-213" fmla="*/ 129861 w 2114586"/>
                <a:gd name="connsiteY7-214" fmla="*/ 1036320 h 1036320"/>
                <a:gd name="connsiteX8-215" fmla="*/ 0 w 2114586"/>
                <a:gd name="connsiteY8-216" fmla="*/ 906459 h 1036320"/>
                <a:gd name="connsiteX9-217" fmla="*/ 0 w 2114586"/>
                <a:gd name="connsiteY9-218" fmla="*/ 129861 h 1036320"/>
                <a:gd name="connsiteX0-219" fmla="*/ 0 w 2114586"/>
                <a:gd name="connsiteY0-220" fmla="*/ 129861 h 1036320"/>
                <a:gd name="connsiteX1-221" fmla="*/ 129861 w 2114586"/>
                <a:gd name="connsiteY1-222" fmla="*/ 0 h 1036320"/>
                <a:gd name="connsiteX2-223" fmla="*/ 1576810 w 2114586"/>
                <a:gd name="connsiteY2-224" fmla="*/ 0 h 1036320"/>
                <a:gd name="connsiteX3-225" fmla="*/ 1811447 w 2114586"/>
                <a:gd name="connsiteY3-226" fmla="*/ 120336 h 1036320"/>
                <a:gd name="connsiteX4-227" fmla="*/ 2114550 w 2114586"/>
                <a:gd name="connsiteY4-228" fmla="*/ 509588 h 1036320"/>
                <a:gd name="connsiteX5-229" fmla="*/ 1749534 w 2114586"/>
                <a:gd name="connsiteY5-230" fmla="*/ 930271 h 1036320"/>
                <a:gd name="connsiteX6-231" fmla="*/ 1576810 w 2114586"/>
                <a:gd name="connsiteY6-232" fmla="*/ 1036320 h 1036320"/>
                <a:gd name="connsiteX7-233" fmla="*/ 129861 w 2114586"/>
                <a:gd name="connsiteY7-234" fmla="*/ 1036320 h 1036320"/>
                <a:gd name="connsiteX8-235" fmla="*/ 0 w 2114586"/>
                <a:gd name="connsiteY8-236" fmla="*/ 906459 h 1036320"/>
                <a:gd name="connsiteX9-237" fmla="*/ 0 w 2114586"/>
                <a:gd name="connsiteY9-238" fmla="*/ 129861 h 1036320"/>
                <a:gd name="connsiteX0-239" fmla="*/ 0 w 2114586"/>
                <a:gd name="connsiteY0-240" fmla="*/ 129861 h 1036320"/>
                <a:gd name="connsiteX1-241" fmla="*/ 129861 w 2114586"/>
                <a:gd name="connsiteY1-242" fmla="*/ 0 h 1036320"/>
                <a:gd name="connsiteX2-243" fmla="*/ 1576810 w 2114586"/>
                <a:gd name="connsiteY2-244" fmla="*/ 0 h 1036320"/>
                <a:gd name="connsiteX3-245" fmla="*/ 1811447 w 2114586"/>
                <a:gd name="connsiteY3-246" fmla="*/ 120336 h 1036320"/>
                <a:gd name="connsiteX4-247" fmla="*/ 2114550 w 2114586"/>
                <a:gd name="connsiteY4-248" fmla="*/ 509588 h 1036320"/>
                <a:gd name="connsiteX5-249" fmla="*/ 1749534 w 2114586"/>
                <a:gd name="connsiteY5-250" fmla="*/ 930271 h 1036320"/>
                <a:gd name="connsiteX6-251" fmla="*/ 1576810 w 2114586"/>
                <a:gd name="connsiteY6-252" fmla="*/ 1036320 h 1036320"/>
                <a:gd name="connsiteX7-253" fmla="*/ 129861 w 2114586"/>
                <a:gd name="connsiteY7-254" fmla="*/ 1036320 h 1036320"/>
                <a:gd name="connsiteX8-255" fmla="*/ 0 w 2114586"/>
                <a:gd name="connsiteY8-256" fmla="*/ 906459 h 1036320"/>
                <a:gd name="connsiteX9-257" fmla="*/ 0 w 2114586"/>
                <a:gd name="connsiteY9-258" fmla="*/ 129861 h 1036320"/>
                <a:gd name="connsiteX0-259" fmla="*/ 0 w 2114586"/>
                <a:gd name="connsiteY0-260" fmla="*/ 129861 h 1036320"/>
                <a:gd name="connsiteX1-261" fmla="*/ 129861 w 2114586"/>
                <a:gd name="connsiteY1-262" fmla="*/ 0 h 1036320"/>
                <a:gd name="connsiteX2-263" fmla="*/ 1576810 w 2114586"/>
                <a:gd name="connsiteY2-264" fmla="*/ 0 h 1036320"/>
                <a:gd name="connsiteX3-265" fmla="*/ 1811447 w 2114586"/>
                <a:gd name="connsiteY3-266" fmla="*/ 120336 h 1036320"/>
                <a:gd name="connsiteX4-267" fmla="*/ 2114550 w 2114586"/>
                <a:gd name="connsiteY4-268" fmla="*/ 509588 h 1036320"/>
                <a:gd name="connsiteX5-269" fmla="*/ 1749534 w 2114586"/>
                <a:gd name="connsiteY5-270" fmla="*/ 930271 h 1036320"/>
                <a:gd name="connsiteX6-271" fmla="*/ 1576810 w 2114586"/>
                <a:gd name="connsiteY6-272" fmla="*/ 1036320 h 1036320"/>
                <a:gd name="connsiteX7-273" fmla="*/ 129861 w 2114586"/>
                <a:gd name="connsiteY7-274" fmla="*/ 1036320 h 1036320"/>
                <a:gd name="connsiteX8-275" fmla="*/ 0 w 2114586"/>
                <a:gd name="connsiteY8-276" fmla="*/ 906459 h 1036320"/>
                <a:gd name="connsiteX9-277" fmla="*/ 0 w 2114586"/>
                <a:gd name="connsiteY9-278" fmla="*/ 129861 h 1036320"/>
                <a:gd name="connsiteX0-279" fmla="*/ 0 w 2114598"/>
                <a:gd name="connsiteY0-280" fmla="*/ 129861 h 1036320"/>
                <a:gd name="connsiteX1-281" fmla="*/ 129861 w 2114598"/>
                <a:gd name="connsiteY1-282" fmla="*/ 0 h 1036320"/>
                <a:gd name="connsiteX2-283" fmla="*/ 1576810 w 2114598"/>
                <a:gd name="connsiteY2-284" fmla="*/ 0 h 1036320"/>
                <a:gd name="connsiteX3-285" fmla="*/ 1811447 w 2114598"/>
                <a:gd name="connsiteY3-286" fmla="*/ 120336 h 1036320"/>
                <a:gd name="connsiteX4-287" fmla="*/ 2114550 w 2114598"/>
                <a:gd name="connsiteY4-288" fmla="*/ 509588 h 1036320"/>
                <a:gd name="connsiteX5-289" fmla="*/ 1782871 w 2114598"/>
                <a:gd name="connsiteY5-290" fmla="*/ 939796 h 1036320"/>
                <a:gd name="connsiteX6-291" fmla="*/ 1576810 w 2114598"/>
                <a:gd name="connsiteY6-292" fmla="*/ 1036320 h 1036320"/>
                <a:gd name="connsiteX7-293" fmla="*/ 129861 w 2114598"/>
                <a:gd name="connsiteY7-294" fmla="*/ 1036320 h 1036320"/>
                <a:gd name="connsiteX8-295" fmla="*/ 0 w 2114598"/>
                <a:gd name="connsiteY8-296" fmla="*/ 906459 h 1036320"/>
                <a:gd name="connsiteX9-297" fmla="*/ 0 w 2114598"/>
                <a:gd name="connsiteY9-298" fmla="*/ 129861 h 1036320"/>
                <a:gd name="connsiteX0-299" fmla="*/ 0 w 2114598"/>
                <a:gd name="connsiteY0-300" fmla="*/ 129861 h 1036320"/>
                <a:gd name="connsiteX1-301" fmla="*/ 129861 w 2114598"/>
                <a:gd name="connsiteY1-302" fmla="*/ 0 h 1036320"/>
                <a:gd name="connsiteX2-303" fmla="*/ 1576810 w 2114598"/>
                <a:gd name="connsiteY2-304" fmla="*/ 0 h 1036320"/>
                <a:gd name="connsiteX3-305" fmla="*/ 1811447 w 2114598"/>
                <a:gd name="connsiteY3-306" fmla="*/ 120336 h 1036320"/>
                <a:gd name="connsiteX4-307" fmla="*/ 2114550 w 2114598"/>
                <a:gd name="connsiteY4-308" fmla="*/ 509588 h 1036320"/>
                <a:gd name="connsiteX5-309" fmla="*/ 1782871 w 2114598"/>
                <a:gd name="connsiteY5-310" fmla="*/ 939796 h 1036320"/>
                <a:gd name="connsiteX6-311" fmla="*/ 1576810 w 2114598"/>
                <a:gd name="connsiteY6-312" fmla="*/ 1036320 h 1036320"/>
                <a:gd name="connsiteX7-313" fmla="*/ 129861 w 2114598"/>
                <a:gd name="connsiteY7-314" fmla="*/ 1036320 h 1036320"/>
                <a:gd name="connsiteX8-315" fmla="*/ 0 w 2114598"/>
                <a:gd name="connsiteY8-316" fmla="*/ 906459 h 1036320"/>
                <a:gd name="connsiteX9-317" fmla="*/ 0 w 2114598"/>
                <a:gd name="connsiteY9-318" fmla="*/ 129861 h 1036320"/>
                <a:gd name="connsiteX0-319" fmla="*/ 0 w 2114614"/>
                <a:gd name="connsiteY0-320" fmla="*/ 129861 h 1036320"/>
                <a:gd name="connsiteX1-321" fmla="*/ 129861 w 2114614"/>
                <a:gd name="connsiteY1-322" fmla="*/ 0 h 1036320"/>
                <a:gd name="connsiteX2-323" fmla="*/ 1576810 w 2114614"/>
                <a:gd name="connsiteY2-324" fmla="*/ 0 h 1036320"/>
                <a:gd name="connsiteX3-325" fmla="*/ 1811447 w 2114614"/>
                <a:gd name="connsiteY3-326" fmla="*/ 120336 h 1036320"/>
                <a:gd name="connsiteX4-327" fmla="*/ 2114550 w 2114614"/>
                <a:gd name="connsiteY4-328" fmla="*/ 509588 h 1036320"/>
                <a:gd name="connsiteX5-329" fmla="*/ 1782871 w 2114614"/>
                <a:gd name="connsiteY5-330" fmla="*/ 939796 h 1036320"/>
                <a:gd name="connsiteX6-331" fmla="*/ 1576810 w 2114614"/>
                <a:gd name="connsiteY6-332" fmla="*/ 1036320 h 1036320"/>
                <a:gd name="connsiteX7-333" fmla="*/ 129861 w 2114614"/>
                <a:gd name="connsiteY7-334" fmla="*/ 1036320 h 1036320"/>
                <a:gd name="connsiteX8-335" fmla="*/ 0 w 2114614"/>
                <a:gd name="connsiteY8-336" fmla="*/ 906459 h 1036320"/>
                <a:gd name="connsiteX9-337" fmla="*/ 0 w 2114614"/>
                <a:gd name="connsiteY9-338" fmla="*/ 129861 h 1036320"/>
                <a:gd name="connsiteX0-339" fmla="*/ 0 w 2114586"/>
                <a:gd name="connsiteY0-340" fmla="*/ 129861 h 1036320"/>
                <a:gd name="connsiteX1-341" fmla="*/ 129861 w 2114586"/>
                <a:gd name="connsiteY1-342" fmla="*/ 0 h 1036320"/>
                <a:gd name="connsiteX2-343" fmla="*/ 1576810 w 2114586"/>
                <a:gd name="connsiteY2-344" fmla="*/ 0 h 1036320"/>
                <a:gd name="connsiteX3-345" fmla="*/ 1811447 w 2114586"/>
                <a:gd name="connsiteY3-346" fmla="*/ 120336 h 1036320"/>
                <a:gd name="connsiteX4-347" fmla="*/ 2114550 w 2114586"/>
                <a:gd name="connsiteY4-348" fmla="*/ 509588 h 1036320"/>
                <a:gd name="connsiteX5-349" fmla="*/ 1782871 w 2114586"/>
                <a:gd name="connsiteY5-350" fmla="*/ 939796 h 1036320"/>
                <a:gd name="connsiteX6-351" fmla="*/ 1576810 w 2114586"/>
                <a:gd name="connsiteY6-352" fmla="*/ 1036320 h 1036320"/>
                <a:gd name="connsiteX7-353" fmla="*/ 129861 w 2114586"/>
                <a:gd name="connsiteY7-354" fmla="*/ 1036320 h 1036320"/>
                <a:gd name="connsiteX8-355" fmla="*/ 0 w 2114586"/>
                <a:gd name="connsiteY8-356" fmla="*/ 906459 h 1036320"/>
                <a:gd name="connsiteX9-357" fmla="*/ 0 w 2114586"/>
                <a:gd name="connsiteY9-358" fmla="*/ 129861 h 1036320"/>
                <a:gd name="connsiteX0-359" fmla="*/ 0 w 2114586"/>
                <a:gd name="connsiteY0-360" fmla="*/ 129861 h 1036320"/>
                <a:gd name="connsiteX1-361" fmla="*/ 129861 w 2114586"/>
                <a:gd name="connsiteY1-362" fmla="*/ 0 h 1036320"/>
                <a:gd name="connsiteX2-363" fmla="*/ 1576810 w 2114586"/>
                <a:gd name="connsiteY2-364" fmla="*/ 0 h 1036320"/>
                <a:gd name="connsiteX3-365" fmla="*/ 1811447 w 2114586"/>
                <a:gd name="connsiteY3-366" fmla="*/ 120336 h 1036320"/>
                <a:gd name="connsiteX4-367" fmla="*/ 2114550 w 2114586"/>
                <a:gd name="connsiteY4-368" fmla="*/ 509588 h 1036320"/>
                <a:gd name="connsiteX5-369" fmla="*/ 1806683 w 2114586"/>
                <a:gd name="connsiteY5-370" fmla="*/ 944558 h 1036320"/>
                <a:gd name="connsiteX6-371" fmla="*/ 1576810 w 2114586"/>
                <a:gd name="connsiteY6-372" fmla="*/ 1036320 h 1036320"/>
                <a:gd name="connsiteX7-373" fmla="*/ 129861 w 2114586"/>
                <a:gd name="connsiteY7-374" fmla="*/ 1036320 h 1036320"/>
                <a:gd name="connsiteX8-375" fmla="*/ 0 w 2114586"/>
                <a:gd name="connsiteY8-376" fmla="*/ 906459 h 1036320"/>
                <a:gd name="connsiteX9-377" fmla="*/ 0 w 2114586"/>
                <a:gd name="connsiteY9-378" fmla="*/ 129861 h 1036320"/>
                <a:gd name="connsiteX0-379" fmla="*/ 0 w 2114731"/>
                <a:gd name="connsiteY0-380" fmla="*/ 129861 h 1036320"/>
                <a:gd name="connsiteX1-381" fmla="*/ 129861 w 2114731"/>
                <a:gd name="connsiteY1-382" fmla="*/ 0 h 1036320"/>
                <a:gd name="connsiteX2-383" fmla="*/ 1576810 w 2114731"/>
                <a:gd name="connsiteY2-384" fmla="*/ 0 h 1036320"/>
                <a:gd name="connsiteX3-385" fmla="*/ 1811447 w 2114731"/>
                <a:gd name="connsiteY3-386" fmla="*/ 120336 h 1036320"/>
                <a:gd name="connsiteX4-387" fmla="*/ 2114550 w 2114731"/>
                <a:gd name="connsiteY4-388" fmla="*/ 509588 h 1036320"/>
                <a:gd name="connsiteX5-389" fmla="*/ 1806683 w 2114731"/>
                <a:gd name="connsiteY5-390" fmla="*/ 944558 h 1036320"/>
                <a:gd name="connsiteX6-391" fmla="*/ 1576810 w 2114731"/>
                <a:gd name="connsiteY6-392" fmla="*/ 1036320 h 1036320"/>
                <a:gd name="connsiteX7-393" fmla="*/ 129861 w 2114731"/>
                <a:gd name="connsiteY7-394" fmla="*/ 1036320 h 1036320"/>
                <a:gd name="connsiteX8-395" fmla="*/ 0 w 2114731"/>
                <a:gd name="connsiteY8-396" fmla="*/ 906459 h 1036320"/>
                <a:gd name="connsiteX9-397" fmla="*/ 0 w 2114731"/>
                <a:gd name="connsiteY9-398" fmla="*/ 129861 h 1036320"/>
                <a:gd name="connsiteX0-399" fmla="*/ 0 w 2143202"/>
                <a:gd name="connsiteY0-400" fmla="*/ 129861 h 1036320"/>
                <a:gd name="connsiteX1-401" fmla="*/ 129861 w 2143202"/>
                <a:gd name="connsiteY1-402" fmla="*/ 0 h 1036320"/>
                <a:gd name="connsiteX2-403" fmla="*/ 1576810 w 2143202"/>
                <a:gd name="connsiteY2-404" fmla="*/ 0 h 1036320"/>
                <a:gd name="connsiteX3-405" fmla="*/ 1811447 w 2143202"/>
                <a:gd name="connsiteY3-406" fmla="*/ 120336 h 1036320"/>
                <a:gd name="connsiteX4-407" fmla="*/ 2143125 w 2143202"/>
                <a:gd name="connsiteY4-408" fmla="*/ 509588 h 1036320"/>
                <a:gd name="connsiteX5-409" fmla="*/ 1806683 w 2143202"/>
                <a:gd name="connsiteY5-410" fmla="*/ 944558 h 1036320"/>
                <a:gd name="connsiteX6-411" fmla="*/ 1576810 w 2143202"/>
                <a:gd name="connsiteY6-412" fmla="*/ 1036320 h 1036320"/>
                <a:gd name="connsiteX7-413" fmla="*/ 129861 w 2143202"/>
                <a:gd name="connsiteY7-414" fmla="*/ 1036320 h 1036320"/>
                <a:gd name="connsiteX8-415" fmla="*/ 0 w 2143202"/>
                <a:gd name="connsiteY8-416" fmla="*/ 906459 h 1036320"/>
                <a:gd name="connsiteX9-417" fmla="*/ 0 w 2143202"/>
                <a:gd name="connsiteY9-418" fmla="*/ 129861 h 1036320"/>
                <a:gd name="connsiteX0-419" fmla="*/ 0 w 2143202"/>
                <a:gd name="connsiteY0-420" fmla="*/ 129861 h 1036320"/>
                <a:gd name="connsiteX1-421" fmla="*/ 129861 w 2143202"/>
                <a:gd name="connsiteY1-422" fmla="*/ 0 h 1036320"/>
                <a:gd name="connsiteX2-423" fmla="*/ 1576810 w 2143202"/>
                <a:gd name="connsiteY2-424" fmla="*/ 0 h 1036320"/>
                <a:gd name="connsiteX3-425" fmla="*/ 1840022 w 2143202"/>
                <a:gd name="connsiteY3-426" fmla="*/ 107636 h 1036320"/>
                <a:gd name="connsiteX4-427" fmla="*/ 2143125 w 2143202"/>
                <a:gd name="connsiteY4-428" fmla="*/ 509588 h 1036320"/>
                <a:gd name="connsiteX5-429" fmla="*/ 1806683 w 2143202"/>
                <a:gd name="connsiteY5-430" fmla="*/ 944558 h 1036320"/>
                <a:gd name="connsiteX6-431" fmla="*/ 1576810 w 2143202"/>
                <a:gd name="connsiteY6-432" fmla="*/ 1036320 h 1036320"/>
                <a:gd name="connsiteX7-433" fmla="*/ 129861 w 2143202"/>
                <a:gd name="connsiteY7-434" fmla="*/ 1036320 h 1036320"/>
                <a:gd name="connsiteX8-435" fmla="*/ 0 w 2143202"/>
                <a:gd name="connsiteY8-436" fmla="*/ 906459 h 1036320"/>
                <a:gd name="connsiteX9-437" fmla="*/ 0 w 2143202"/>
                <a:gd name="connsiteY9-438" fmla="*/ 129861 h 1036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2143202" h="1036320">
                  <a:moveTo>
                    <a:pt x="0" y="129861"/>
                  </a:moveTo>
                  <a:cubicBezTo>
                    <a:pt x="0" y="58141"/>
                    <a:pt x="58141" y="0"/>
                    <a:pt x="129861" y="0"/>
                  </a:cubicBezTo>
                  <a:lnTo>
                    <a:pt x="1576810" y="0"/>
                  </a:lnTo>
                  <a:cubicBezTo>
                    <a:pt x="1648530" y="0"/>
                    <a:pt x="1782872" y="69254"/>
                    <a:pt x="1840022" y="107636"/>
                  </a:cubicBezTo>
                  <a:cubicBezTo>
                    <a:pt x="2052180" y="223100"/>
                    <a:pt x="2145278" y="375075"/>
                    <a:pt x="2143125" y="509588"/>
                  </a:cubicBezTo>
                  <a:cubicBezTo>
                    <a:pt x="2145278" y="633941"/>
                    <a:pt x="2104568" y="794805"/>
                    <a:pt x="1806683" y="944558"/>
                  </a:cubicBezTo>
                  <a:cubicBezTo>
                    <a:pt x="1720959" y="1021040"/>
                    <a:pt x="1648530" y="1036320"/>
                    <a:pt x="1576810" y="1036320"/>
                  </a:cubicBezTo>
                  <a:lnTo>
                    <a:pt x="129861" y="1036320"/>
                  </a:lnTo>
                  <a:cubicBezTo>
                    <a:pt x="58141" y="1036320"/>
                    <a:pt x="0" y="978179"/>
                    <a:pt x="0" y="906459"/>
                  </a:cubicBezTo>
                  <a:lnTo>
                    <a:pt x="0" y="129861"/>
                  </a:ln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圆角矩形 25"/>
            <p:cNvSpPr/>
            <p:nvPr/>
          </p:nvSpPr>
          <p:spPr>
            <a:xfrm rot="5400000" flipH="1">
              <a:off x="7087693" y="4390860"/>
              <a:ext cx="2017131" cy="975360"/>
            </a:xfrm>
            <a:custGeom>
              <a:avLst/>
              <a:gdLst>
                <a:gd name="connsiteX0" fmla="*/ 0 w 1706671"/>
                <a:gd name="connsiteY0" fmla="*/ 129861 h 1036320"/>
                <a:gd name="connsiteX1" fmla="*/ 129861 w 1706671"/>
                <a:gd name="connsiteY1" fmla="*/ 0 h 1036320"/>
                <a:gd name="connsiteX2" fmla="*/ 1576810 w 1706671"/>
                <a:gd name="connsiteY2" fmla="*/ 0 h 1036320"/>
                <a:gd name="connsiteX3" fmla="*/ 1706671 w 1706671"/>
                <a:gd name="connsiteY3" fmla="*/ 129861 h 1036320"/>
                <a:gd name="connsiteX4" fmla="*/ 1706671 w 1706671"/>
                <a:gd name="connsiteY4" fmla="*/ 906459 h 1036320"/>
                <a:gd name="connsiteX5" fmla="*/ 1576810 w 1706671"/>
                <a:gd name="connsiteY5" fmla="*/ 1036320 h 1036320"/>
                <a:gd name="connsiteX6" fmla="*/ 129861 w 1706671"/>
                <a:gd name="connsiteY6" fmla="*/ 1036320 h 1036320"/>
                <a:gd name="connsiteX7" fmla="*/ 0 w 1706671"/>
                <a:gd name="connsiteY7" fmla="*/ 906459 h 1036320"/>
                <a:gd name="connsiteX8" fmla="*/ 0 w 1706671"/>
                <a:gd name="connsiteY8" fmla="*/ 129861 h 1036320"/>
                <a:gd name="connsiteX0-1" fmla="*/ 0 w 2114558"/>
                <a:gd name="connsiteY0-2" fmla="*/ 129861 h 1036320"/>
                <a:gd name="connsiteX1-3" fmla="*/ 129861 w 2114558"/>
                <a:gd name="connsiteY1-4" fmla="*/ 0 h 1036320"/>
                <a:gd name="connsiteX2-5" fmla="*/ 1576810 w 2114558"/>
                <a:gd name="connsiteY2-6" fmla="*/ 0 h 1036320"/>
                <a:gd name="connsiteX3-7" fmla="*/ 1706671 w 2114558"/>
                <a:gd name="connsiteY3-8" fmla="*/ 129861 h 1036320"/>
                <a:gd name="connsiteX4-9" fmla="*/ 2114550 w 2114558"/>
                <a:gd name="connsiteY4-10" fmla="*/ 509588 h 1036320"/>
                <a:gd name="connsiteX5-11" fmla="*/ 1706671 w 2114558"/>
                <a:gd name="connsiteY5-12" fmla="*/ 906459 h 1036320"/>
                <a:gd name="connsiteX6-13" fmla="*/ 1576810 w 2114558"/>
                <a:gd name="connsiteY6-14" fmla="*/ 1036320 h 1036320"/>
                <a:gd name="connsiteX7-15" fmla="*/ 129861 w 2114558"/>
                <a:gd name="connsiteY7-16" fmla="*/ 1036320 h 1036320"/>
                <a:gd name="connsiteX8-17" fmla="*/ 0 w 2114558"/>
                <a:gd name="connsiteY8-18" fmla="*/ 906459 h 1036320"/>
                <a:gd name="connsiteX9" fmla="*/ 0 w 2114558"/>
                <a:gd name="connsiteY9" fmla="*/ 129861 h 1036320"/>
                <a:gd name="connsiteX0-19" fmla="*/ 0 w 2114560"/>
                <a:gd name="connsiteY0-20" fmla="*/ 129861 h 1036320"/>
                <a:gd name="connsiteX1-21" fmla="*/ 129861 w 2114560"/>
                <a:gd name="connsiteY1-22" fmla="*/ 0 h 1036320"/>
                <a:gd name="connsiteX2-23" fmla="*/ 1576810 w 2114560"/>
                <a:gd name="connsiteY2-24" fmla="*/ 0 h 1036320"/>
                <a:gd name="connsiteX3-25" fmla="*/ 1778109 w 2114560"/>
                <a:gd name="connsiteY3-26" fmla="*/ 148911 h 1036320"/>
                <a:gd name="connsiteX4-27" fmla="*/ 2114550 w 2114560"/>
                <a:gd name="connsiteY4-28" fmla="*/ 509588 h 1036320"/>
                <a:gd name="connsiteX5-29" fmla="*/ 1706671 w 2114560"/>
                <a:gd name="connsiteY5-30" fmla="*/ 906459 h 1036320"/>
                <a:gd name="connsiteX6-31" fmla="*/ 1576810 w 2114560"/>
                <a:gd name="connsiteY6-32" fmla="*/ 1036320 h 1036320"/>
                <a:gd name="connsiteX7-33" fmla="*/ 129861 w 2114560"/>
                <a:gd name="connsiteY7-34" fmla="*/ 1036320 h 1036320"/>
                <a:gd name="connsiteX8-35" fmla="*/ 0 w 2114560"/>
                <a:gd name="connsiteY8-36" fmla="*/ 906459 h 1036320"/>
                <a:gd name="connsiteX9-37" fmla="*/ 0 w 2114560"/>
                <a:gd name="connsiteY9-38" fmla="*/ 129861 h 1036320"/>
                <a:gd name="connsiteX0-39" fmla="*/ 0 w 2114567"/>
                <a:gd name="connsiteY0-40" fmla="*/ 129861 h 1036320"/>
                <a:gd name="connsiteX1-41" fmla="*/ 129861 w 2114567"/>
                <a:gd name="connsiteY1-42" fmla="*/ 0 h 1036320"/>
                <a:gd name="connsiteX2-43" fmla="*/ 1576810 w 2114567"/>
                <a:gd name="connsiteY2-44" fmla="*/ 0 h 1036320"/>
                <a:gd name="connsiteX3-45" fmla="*/ 1778109 w 2114567"/>
                <a:gd name="connsiteY3-46" fmla="*/ 148911 h 1036320"/>
                <a:gd name="connsiteX4-47" fmla="*/ 2114550 w 2114567"/>
                <a:gd name="connsiteY4-48" fmla="*/ 509588 h 1036320"/>
                <a:gd name="connsiteX5-49" fmla="*/ 1706671 w 2114567"/>
                <a:gd name="connsiteY5-50" fmla="*/ 906459 h 1036320"/>
                <a:gd name="connsiteX6-51" fmla="*/ 1576810 w 2114567"/>
                <a:gd name="connsiteY6-52" fmla="*/ 1036320 h 1036320"/>
                <a:gd name="connsiteX7-53" fmla="*/ 129861 w 2114567"/>
                <a:gd name="connsiteY7-54" fmla="*/ 1036320 h 1036320"/>
                <a:gd name="connsiteX8-55" fmla="*/ 0 w 2114567"/>
                <a:gd name="connsiteY8-56" fmla="*/ 906459 h 1036320"/>
                <a:gd name="connsiteX9-57" fmla="*/ 0 w 2114567"/>
                <a:gd name="connsiteY9-58" fmla="*/ 129861 h 1036320"/>
                <a:gd name="connsiteX0-59" fmla="*/ 0 w 2114568"/>
                <a:gd name="connsiteY0-60" fmla="*/ 129861 h 1036320"/>
                <a:gd name="connsiteX1-61" fmla="*/ 129861 w 2114568"/>
                <a:gd name="connsiteY1-62" fmla="*/ 0 h 1036320"/>
                <a:gd name="connsiteX2-63" fmla="*/ 1576810 w 2114568"/>
                <a:gd name="connsiteY2-64" fmla="*/ 0 h 1036320"/>
                <a:gd name="connsiteX3-65" fmla="*/ 1782872 w 2114568"/>
                <a:gd name="connsiteY3-66" fmla="*/ 129861 h 1036320"/>
                <a:gd name="connsiteX4-67" fmla="*/ 2114550 w 2114568"/>
                <a:gd name="connsiteY4-68" fmla="*/ 509588 h 1036320"/>
                <a:gd name="connsiteX5-69" fmla="*/ 1706671 w 2114568"/>
                <a:gd name="connsiteY5-70" fmla="*/ 906459 h 1036320"/>
                <a:gd name="connsiteX6-71" fmla="*/ 1576810 w 2114568"/>
                <a:gd name="connsiteY6-72" fmla="*/ 1036320 h 1036320"/>
                <a:gd name="connsiteX7-73" fmla="*/ 129861 w 2114568"/>
                <a:gd name="connsiteY7-74" fmla="*/ 1036320 h 1036320"/>
                <a:gd name="connsiteX8-75" fmla="*/ 0 w 2114568"/>
                <a:gd name="connsiteY8-76" fmla="*/ 906459 h 1036320"/>
                <a:gd name="connsiteX9-77" fmla="*/ 0 w 2114568"/>
                <a:gd name="connsiteY9-78" fmla="*/ 129861 h 1036320"/>
                <a:gd name="connsiteX0-79" fmla="*/ 0 w 2114568"/>
                <a:gd name="connsiteY0-80" fmla="*/ 129861 h 1036320"/>
                <a:gd name="connsiteX1-81" fmla="*/ 129861 w 2114568"/>
                <a:gd name="connsiteY1-82" fmla="*/ 0 h 1036320"/>
                <a:gd name="connsiteX2-83" fmla="*/ 1576810 w 2114568"/>
                <a:gd name="connsiteY2-84" fmla="*/ 0 h 1036320"/>
                <a:gd name="connsiteX3-85" fmla="*/ 1782872 w 2114568"/>
                <a:gd name="connsiteY3-86" fmla="*/ 129861 h 1036320"/>
                <a:gd name="connsiteX4-87" fmla="*/ 2114550 w 2114568"/>
                <a:gd name="connsiteY4-88" fmla="*/ 509588 h 1036320"/>
                <a:gd name="connsiteX5-89" fmla="*/ 1706671 w 2114568"/>
                <a:gd name="connsiteY5-90" fmla="*/ 906459 h 1036320"/>
                <a:gd name="connsiteX6-91" fmla="*/ 1576810 w 2114568"/>
                <a:gd name="connsiteY6-92" fmla="*/ 1036320 h 1036320"/>
                <a:gd name="connsiteX7-93" fmla="*/ 129861 w 2114568"/>
                <a:gd name="connsiteY7-94" fmla="*/ 1036320 h 1036320"/>
                <a:gd name="connsiteX8-95" fmla="*/ 0 w 2114568"/>
                <a:gd name="connsiteY8-96" fmla="*/ 906459 h 1036320"/>
                <a:gd name="connsiteX9-97" fmla="*/ 0 w 2114568"/>
                <a:gd name="connsiteY9-98" fmla="*/ 129861 h 1036320"/>
                <a:gd name="connsiteX0-99" fmla="*/ 0 w 2114571"/>
                <a:gd name="connsiteY0-100" fmla="*/ 129861 h 1036320"/>
                <a:gd name="connsiteX1-101" fmla="*/ 129861 w 2114571"/>
                <a:gd name="connsiteY1-102" fmla="*/ 0 h 1036320"/>
                <a:gd name="connsiteX2-103" fmla="*/ 1576810 w 2114571"/>
                <a:gd name="connsiteY2-104" fmla="*/ 0 h 1036320"/>
                <a:gd name="connsiteX3-105" fmla="*/ 1811447 w 2114571"/>
                <a:gd name="connsiteY3-106" fmla="*/ 120336 h 1036320"/>
                <a:gd name="connsiteX4-107" fmla="*/ 2114550 w 2114571"/>
                <a:gd name="connsiteY4-108" fmla="*/ 509588 h 1036320"/>
                <a:gd name="connsiteX5-109" fmla="*/ 1706671 w 2114571"/>
                <a:gd name="connsiteY5-110" fmla="*/ 906459 h 1036320"/>
                <a:gd name="connsiteX6-111" fmla="*/ 1576810 w 2114571"/>
                <a:gd name="connsiteY6-112" fmla="*/ 1036320 h 1036320"/>
                <a:gd name="connsiteX7-113" fmla="*/ 129861 w 2114571"/>
                <a:gd name="connsiteY7-114" fmla="*/ 1036320 h 1036320"/>
                <a:gd name="connsiteX8-115" fmla="*/ 0 w 2114571"/>
                <a:gd name="connsiteY8-116" fmla="*/ 906459 h 1036320"/>
                <a:gd name="connsiteX9-117" fmla="*/ 0 w 2114571"/>
                <a:gd name="connsiteY9-118" fmla="*/ 129861 h 1036320"/>
                <a:gd name="connsiteX0-119" fmla="*/ 0 w 2114571"/>
                <a:gd name="connsiteY0-120" fmla="*/ 129861 h 1036320"/>
                <a:gd name="connsiteX1-121" fmla="*/ 129861 w 2114571"/>
                <a:gd name="connsiteY1-122" fmla="*/ 0 h 1036320"/>
                <a:gd name="connsiteX2-123" fmla="*/ 1576810 w 2114571"/>
                <a:gd name="connsiteY2-124" fmla="*/ 0 h 1036320"/>
                <a:gd name="connsiteX3-125" fmla="*/ 1811447 w 2114571"/>
                <a:gd name="connsiteY3-126" fmla="*/ 120336 h 1036320"/>
                <a:gd name="connsiteX4-127" fmla="*/ 2114550 w 2114571"/>
                <a:gd name="connsiteY4-128" fmla="*/ 509588 h 1036320"/>
                <a:gd name="connsiteX5-129" fmla="*/ 1706671 w 2114571"/>
                <a:gd name="connsiteY5-130" fmla="*/ 906459 h 1036320"/>
                <a:gd name="connsiteX6-131" fmla="*/ 1576810 w 2114571"/>
                <a:gd name="connsiteY6-132" fmla="*/ 1036320 h 1036320"/>
                <a:gd name="connsiteX7-133" fmla="*/ 129861 w 2114571"/>
                <a:gd name="connsiteY7-134" fmla="*/ 1036320 h 1036320"/>
                <a:gd name="connsiteX8-135" fmla="*/ 0 w 2114571"/>
                <a:gd name="connsiteY8-136" fmla="*/ 906459 h 1036320"/>
                <a:gd name="connsiteX9-137" fmla="*/ 0 w 2114571"/>
                <a:gd name="connsiteY9-138" fmla="*/ 129861 h 1036320"/>
                <a:gd name="connsiteX0-139" fmla="*/ 0 w 2114581"/>
                <a:gd name="connsiteY0-140" fmla="*/ 129861 h 1036320"/>
                <a:gd name="connsiteX1-141" fmla="*/ 129861 w 2114581"/>
                <a:gd name="connsiteY1-142" fmla="*/ 0 h 1036320"/>
                <a:gd name="connsiteX2-143" fmla="*/ 1576810 w 2114581"/>
                <a:gd name="connsiteY2-144" fmla="*/ 0 h 1036320"/>
                <a:gd name="connsiteX3-145" fmla="*/ 1811447 w 2114581"/>
                <a:gd name="connsiteY3-146" fmla="*/ 120336 h 1036320"/>
                <a:gd name="connsiteX4-147" fmla="*/ 2114550 w 2114581"/>
                <a:gd name="connsiteY4-148" fmla="*/ 509588 h 1036320"/>
                <a:gd name="connsiteX5-149" fmla="*/ 1706671 w 2114581"/>
                <a:gd name="connsiteY5-150" fmla="*/ 906459 h 1036320"/>
                <a:gd name="connsiteX6-151" fmla="*/ 1576810 w 2114581"/>
                <a:gd name="connsiteY6-152" fmla="*/ 1036320 h 1036320"/>
                <a:gd name="connsiteX7-153" fmla="*/ 129861 w 2114581"/>
                <a:gd name="connsiteY7-154" fmla="*/ 1036320 h 1036320"/>
                <a:gd name="connsiteX8-155" fmla="*/ 0 w 2114581"/>
                <a:gd name="connsiteY8-156" fmla="*/ 906459 h 1036320"/>
                <a:gd name="connsiteX9-157" fmla="*/ 0 w 2114581"/>
                <a:gd name="connsiteY9-158" fmla="*/ 129861 h 1036320"/>
                <a:gd name="connsiteX0-159" fmla="*/ 0 w 2114586"/>
                <a:gd name="connsiteY0-160" fmla="*/ 129861 h 1036320"/>
                <a:gd name="connsiteX1-161" fmla="*/ 129861 w 2114586"/>
                <a:gd name="connsiteY1-162" fmla="*/ 0 h 1036320"/>
                <a:gd name="connsiteX2-163" fmla="*/ 1576810 w 2114586"/>
                <a:gd name="connsiteY2-164" fmla="*/ 0 h 1036320"/>
                <a:gd name="connsiteX3-165" fmla="*/ 1811447 w 2114586"/>
                <a:gd name="connsiteY3-166" fmla="*/ 120336 h 1036320"/>
                <a:gd name="connsiteX4-167" fmla="*/ 2114550 w 2114586"/>
                <a:gd name="connsiteY4-168" fmla="*/ 509588 h 1036320"/>
                <a:gd name="connsiteX5-169" fmla="*/ 1706671 w 2114586"/>
                <a:gd name="connsiteY5-170" fmla="*/ 906459 h 1036320"/>
                <a:gd name="connsiteX6-171" fmla="*/ 1576810 w 2114586"/>
                <a:gd name="connsiteY6-172" fmla="*/ 1036320 h 1036320"/>
                <a:gd name="connsiteX7-173" fmla="*/ 129861 w 2114586"/>
                <a:gd name="connsiteY7-174" fmla="*/ 1036320 h 1036320"/>
                <a:gd name="connsiteX8-175" fmla="*/ 0 w 2114586"/>
                <a:gd name="connsiteY8-176" fmla="*/ 906459 h 1036320"/>
                <a:gd name="connsiteX9-177" fmla="*/ 0 w 2114586"/>
                <a:gd name="connsiteY9-178" fmla="*/ 129861 h 1036320"/>
                <a:gd name="connsiteX0-179" fmla="*/ 0 w 2114586"/>
                <a:gd name="connsiteY0-180" fmla="*/ 129861 h 1036320"/>
                <a:gd name="connsiteX1-181" fmla="*/ 129861 w 2114586"/>
                <a:gd name="connsiteY1-182" fmla="*/ 0 h 1036320"/>
                <a:gd name="connsiteX2-183" fmla="*/ 1576810 w 2114586"/>
                <a:gd name="connsiteY2-184" fmla="*/ 0 h 1036320"/>
                <a:gd name="connsiteX3-185" fmla="*/ 1811447 w 2114586"/>
                <a:gd name="connsiteY3-186" fmla="*/ 120336 h 1036320"/>
                <a:gd name="connsiteX4-187" fmla="*/ 2114550 w 2114586"/>
                <a:gd name="connsiteY4-188" fmla="*/ 509588 h 1036320"/>
                <a:gd name="connsiteX5-189" fmla="*/ 1706671 w 2114586"/>
                <a:gd name="connsiteY5-190" fmla="*/ 906459 h 1036320"/>
                <a:gd name="connsiteX6-191" fmla="*/ 1576810 w 2114586"/>
                <a:gd name="connsiteY6-192" fmla="*/ 1036320 h 1036320"/>
                <a:gd name="connsiteX7-193" fmla="*/ 129861 w 2114586"/>
                <a:gd name="connsiteY7-194" fmla="*/ 1036320 h 1036320"/>
                <a:gd name="connsiteX8-195" fmla="*/ 0 w 2114586"/>
                <a:gd name="connsiteY8-196" fmla="*/ 906459 h 1036320"/>
                <a:gd name="connsiteX9-197" fmla="*/ 0 w 2114586"/>
                <a:gd name="connsiteY9-198" fmla="*/ 129861 h 1036320"/>
                <a:gd name="connsiteX0-199" fmla="*/ 0 w 2114586"/>
                <a:gd name="connsiteY0-200" fmla="*/ 129861 h 1036320"/>
                <a:gd name="connsiteX1-201" fmla="*/ 129861 w 2114586"/>
                <a:gd name="connsiteY1-202" fmla="*/ 0 h 1036320"/>
                <a:gd name="connsiteX2-203" fmla="*/ 1576810 w 2114586"/>
                <a:gd name="connsiteY2-204" fmla="*/ 0 h 1036320"/>
                <a:gd name="connsiteX3-205" fmla="*/ 1811447 w 2114586"/>
                <a:gd name="connsiteY3-206" fmla="*/ 120336 h 1036320"/>
                <a:gd name="connsiteX4-207" fmla="*/ 2114550 w 2114586"/>
                <a:gd name="connsiteY4-208" fmla="*/ 509588 h 1036320"/>
                <a:gd name="connsiteX5-209" fmla="*/ 1706671 w 2114586"/>
                <a:gd name="connsiteY5-210" fmla="*/ 906459 h 1036320"/>
                <a:gd name="connsiteX6-211" fmla="*/ 1576810 w 2114586"/>
                <a:gd name="connsiteY6-212" fmla="*/ 1036320 h 1036320"/>
                <a:gd name="connsiteX7-213" fmla="*/ 129861 w 2114586"/>
                <a:gd name="connsiteY7-214" fmla="*/ 1036320 h 1036320"/>
                <a:gd name="connsiteX8-215" fmla="*/ 0 w 2114586"/>
                <a:gd name="connsiteY8-216" fmla="*/ 906459 h 1036320"/>
                <a:gd name="connsiteX9-217" fmla="*/ 0 w 2114586"/>
                <a:gd name="connsiteY9-218" fmla="*/ 129861 h 1036320"/>
                <a:gd name="connsiteX0-219" fmla="*/ 0 w 2114586"/>
                <a:gd name="connsiteY0-220" fmla="*/ 129861 h 1036320"/>
                <a:gd name="connsiteX1-221" fmla="*/ 129861 w 2114586"/>
                <a:gd name="connsiteY1-222" fmla="*/ 0 h 1036320"/>
                <a:gd name="connsiteX2-223" fmla="*/ 1576810 w 2114586"/>
                <a:gd name="connsiteY2-224" fmla="*/ 0 h 1036320"/>
                <a:gd name="connsiteX3-225" fmla="*/ 1811447 w 2114586"/>
                <a:gd name="connsiteY3-226" fmla="*/ 120336 h 1036320"/>
                <a:gd name="connsiteX4-227" fmla="*/ 2114550 w 2114586"/>
                <a:gd name="connsiteY4-228" fmla="*/ 509588 h 1036320"/>
                <a:gd name="connsiteX5-229" fmla="*/ 1749534 w 2114586"/>
                <a:gd name="connsiteY5-230" fmla="*/ 930271 h 1036320"/>
                <a:gd name="connsiteX6-231" fmla="*/ 1576810 w 2114586"/>
                <a:gd name="connsiteY6-232" fmla="*/ 1036320 h 1036320"/>
                <a:gd name="connsiteX7-233" fmla="*/ 129861 w 2114586"/>
                <a:gd name="connsiteY7-234" fmla="*/ 1036320 h 1036320"/>
                <a:gd name="connsiteX8-235" fmla="*/ 0 w 2114586"/>
                <a:gd name="connsiteY8-236" fmla="*/ 906459 h 1036320"/>
                <a:gd name="connsiteX9-237" fmla="*/ 0 w 2114586"/>
                <a:gd name="connsiteY9-238" fmla="*/ 129861 h 1036320"/>
                <a:gd name="connsiteX0-239" fmla="*/ 0 w 2114586"/>
                <a:gd name="connsiteY0-240" fmla="*/ 129861 h 1036320"/>
                <a:gd name="connsiteX1-241" fmla="*/ 129861 w 2114586"/>
                <a:gd name="connsiteY1-242" fmla="*/ 0 h 1036320"/>
                <a:gd name="connsiteX2-243" fmla="*/ 1576810 w 2114586"/>
                <a:gd name="connsiteY2-244" fmla="*/ 0 h 1036320"/>
                <a:gd name="connsiteX3-245" fmla="*/ 1811447 w 2114586"/>
                <a:gd name="connsiteY3-246" fmla="*/ 120336 h 1036320"/>
                <a:gd name="connsiteX4-247" fmla="*/ 2114550 w 2114586"/>
                <a:gd name="connsiteY4-248" fmla="*/ 509588 h 1036320"/>
                <a:gd name="connsiteX5-249" fmla="*/ 1749534 w 2114586"/>
                <a:gd name="connsiteY5-250" fmla="*/ 930271 h 1036320"/>
                <a:gd name="connsiteX6-251" fmla="*/ 1576810 w 2114586"/>
                <a:gd name="connsiteY6-252" fmla="*/ 1036320 h 1036320"/>
                <a:gd name="connsiteX7-253" fmla="*/ 129861 w 2114586"/>
                <a:gd name="connsiteY7-254" fmla="*/ 1036320 h 1036320"/>
                <a:gd name="connsiteX8-255" fmla="*/ 0 w 2114586"/>
                <a:gd name="connsiteY8-256" fmla="*/ 906459 h 1036320"/>
                <a:gd name="connsiteX9-257" fmla="*/ 0 w 2114586"/>
                <a:gd name="connsiteY9-258" fmla="*/ 129861 h 1036320"/>
                <a:gd name="connsiteX0-259" fmla="*/ 0 w 2114586"/>
                <a:gd name="connsiteY0-260" fmla="*/ 129861 h 1036320"/>
                <a:gd name="connsiteX1-261" fmla="*/ 129861 w 2114586"/>
                <a:gd name="connsiteY1-262" fmla="*/ 0 h 1036320"/>
                <a:gd name="connsiteX2-263" fmla="*/ 1576810 w 2114586"/>
                <a:gd name="connsiteY2-264" fmla="*/ 0 h 1036320"/>
                <a:gd name="connsiteX3-265" fmla="*/ 1811447 w 2114586"/>
                <a:gd name="connsiteY3-266" fmla="*/ 120336 h 1036320"/>
                <a:gd name="connsiteX4-267" fmla="*/ 2114550 w 2114586"/>
                <a:gd name="connsiteY4-268" fmla="*/ 509588 h 1036320"/>
                <a:gd name="connsiteX5-269" fmla="*/ 1749534 w 2114586"/>
                <a:gd name="connsiteY5-270" fmla="*/ 930271 h 1036320"/>
                <a:gd name="connsiteX6-271" fmla="*/ 1576810 w 2114586"/>
                <a:gd name="connsiteY6-272" fmla="*/ 1036320 h 1036320"/>
                <a:gd name="connsiteX7-273" fmla="*/ 129861 w 2114586"/>
                <a:gd name="connsiteY7-274" fmla="*/ 1036320 h 1036320"/>
                <a:gd name="connsiteX8-275" fmla="*/ 0 w 2114586"/>
                <a:gd name="connsiteY8-276" fmla="*/ 906459 h 1036320"/>
                <a:gd name="connsiteX9-277" fmla="*/ 0 w 2114586"/>
                <a:gd name="connsiteY9-278" fmla="*/ 129861 h 1036320"/>
                <a:gd name="connsiteX0-279" fmla="*/ 0 w 2114598"/>
                <a:gd name="connsiteY0-280" fmla="*/ 129861 h 1036320"/>
                <a:gd name="connsiteX1-281" fmla="*/ 129861 w 2114598"/>
                <a:gd name="connsiteY1-282" fmla="*/ 0 h 1036320"/>
                <a:gd name="connsiteX2-283" fmla="*/ 1576810 w 2114598"/>
                <a:gd name="connsiteY2-284" fmla="*/ 0 h 1036320"/>
                <a:gd name="connsiteX3-285" fmla="*/ 1811447 w 2114598"/>
                <a:gd name="connsiteY3-286" fmla="*/ 120336 h 1036320"/>
                <a:gd name="connsiteX4-287" fmla="*/ 2114550 w 2114598"/>
                <a:gd name="connsiteY4-288" fmla="*/ 509588 h 1036320"/>
                <a:gd name="connsiteX5-289" fmla="*/ 1782871 w 2114598"/>
                <a:gd name="connsiteY5-290" fmla="*/ 939796 h 1036320"/>
                <a:gd name="connsiteX6-291" fmla="*/ 1576810 w 2114598"/>
                <a:gd name="connsiteY6-292" fmla="*/ 1036320 h 1036320"/>
                <a:gd name="connsiteX7-293" fmla="*/ 129861 w 2114598"/>
                <a:gd name="connsiteY7-294" fmla="*/ 1036320 h 1036320"/>
                <a:gd name="connsiteX8-295" fmla="*/ 0 w 2114598"/>
                <a:gd name="connsiteY8-296" fmla="*/ 906459 h 1036320"/>
                <a:gd name="connsiteX9-297" fmla="*/ 0 w 2114598"/>
                <a:gd name="connsiteY9-298" fmla="*/ 129861 h 1036320"/>
                <a:gd name="connsiteX0-299" fmla="*/ 0 w 2114598"/>
                <a:gd name="connsiteY0-300" fmla="*/ 129861 h 1036320"/>
                <a:gd name="connsiteX1-301" fmla="*/ 129861 w 2114598"/>
                <a:gd name="connsiteY1-302" fmla="*/ 0 h 1036320"/>
                <a:gd name="connsiteX2-303" fmla="*/ 1576810 w 2114598"/>
                <a:gd name="connsiteY2-304" fmla="*/ 0 h 1036320"/>
                <a:gd name="connsiteX3-305" fmla="*/ 1811447 w 2114598"/>
                <a:gd name="connsiteY3-306" fmla="*/ 120336 h 1036320"/>
                <a:gd name="connsiteX4-307" fmla="*/ 2114550 w 2114598"/>
                <a:gd name="connsiteY4-308" fmla="*/ 509588 h 1036320"/>
                <a:gd name="connsiteX5-309" fmla="*/ 1782871 w 2114598"/>
                <a:gd name="connsiteY5-310" fmla="*/ 939796 h 1036320"/>
                <a:gd name="connsiteX6-311" fmla="*/ 1576810 w 2114598"/>
                <a:gd name="connsiteY6-312" fmla="*/ 1036320 h 1036320"/>
                <a:gd name="connsiteX7-313" fmla="*/ 129861 w 2114598"/>
                <a:gd name="connsiteY7-314" fmla="*/ 1036320 h 1036320"/>
                <a:gd name="connsiteX8-315" fmla="*/ 0 w 2114598"/>
                <a:gd name="connsiteY8-316" fmla="*/ 906459 h 1036320"/>
                <a:gd name="connsiteX9-317" fmla="*/ 0 w 2114598"/>
                <a:gd name="connsiteY9-318" fmla="*/ 129861 h 1036320"/>
                <a:gd name="connsiteX0-319" fmla="*/ 0 w 2114614"/>
                <a:gd name="connsiteY0-320" fmla="*/ 129861 h 1036320"/>
                <a:gd name="connsiteX1-321" fmla="*/ 129861 w 2114614"/>
                <a:gd name="connsiteY1-322" fmla="*/ 0 h 1036320"/>
                <a:gd name="connsiteX2-323" fmla="*/ 1576810 w 2114614"/>
                <a:gd name="connsiteY2-324" fmla="*/ 0 h 1036320"/>
                <a:gd name="connsiteX3-325" fmla="*/ 1811447 w 2114614"/>
                <a:gd name="connsiteY3-326" fmla="*/ 120336 h 1036320"/>
                <a:gd name="connsiteX4-327" fmla="*/ 2114550 w 2114614"/>
                <a:gd name="connsiteY4-328" fmla="*/ 509588 h 1036320"/>
                <a:gd name="connsiteX5-329" fmla="*/ 1782871 w 2114614"/>
                <a:gd name="connsiteY5-330" fmla="*/ 939796 h 1036320"/>
                <a:gd name="connsiteX6-331" fmla="*/ 1576810 w 2114614"/>
                <a:gd name="connsiteY6-332" fmla="*/ 1036320 h 1036320"/>
                <a:gd name="connsiteX7-333" fmla="*/ 129861 w 2114614"/>
                <a:gd name="connsiteY7-334" fmla="*/ 1036320 h 1036320"/>
                <a:gd name="connsiteX8-335" fmla="*/ 0 w 2114614"/>
                <a:gd name="connsiteY8-336" fmla="*/ 906459 h 1036320"/>
                <a:gd name="connsiteX9-337" fmla="*/ 0 w 2114614"/>
                <a:gd name="connsiteY9-338" fmla="*/ 129861 h 1036320"/>
                <a:gd name="connsiteX0-339" fmla="*/ 0 w 2114586"/>
                <a:gd name="connsiteY0-340" fmla="*/ 129861 h 1036320"/>
                <a:gd name="connsiteX1-341" fmla="*/ 129861 w 2114586"/>
                <a:gd name="connsiteY1-342" fmla="*/ 0 h 1036320"/>
                <a:gd name="connsiteX2-343" fmla="*/ 1576810 w 2114586"/>
                <a:gd name="connsiteY2-344" fmla="*/ 0 h 1036320"/>
                <a:gd name="connsiteX3-345" fmla="*/ 1811447 w 2114586"/>
                <a:gd name="connsiteY3-346" fmla="*/ 120336 h 1036320"/>
                <a:gd name="connsiteX4-347" fmla="*/ 2114550 w 2114586"/>
                <a:gd name="connsiteY4-348" fmla="*/ 509588 h 1036320"/>
                <a:gd name="connsiteX5-349" fmla="*/ 1782871 w 2114586"/>
                <a:gd name="connsiteY5-350" fmla="*/ 939796 h 1036320"/>
                <a:gd name="connsiteX6-351" fmla="*/ 1576810 w 2114586"/>
                <a:gd name="connsiteY6-352" fmla="*/ 1036320 h 1036320"/>
                <a:gd name="connsiteX7-353" fmla="*/ 129861 w 2114586"/>
                <a:gd name="connsiteY7-354" fmla="*/ 1036320 h 1036320"/>
                <a:gd name="connsiteX8-355" fmla="*/ 0 w 2114586"/>
                <a:gd name="connsiteY8-356" fmla="*/ 906459 h 1036320"/>
                <a:gd name="connsiteX9-357" fmla="*/ 0 w 2114586"/>
                <a:gd name="connsiteY9-358" fmla="*/ 129861 h 1036320"/>
                <a:gd name="connsiteX0-359" fmla="*/ 0 w 2114586"/>
                <a:gd name="connsiteY0-360" fmla="*/ 129861 h 1036320"/>
                <a:gd name="connsiteX1-361" fmla="*/ 129861 w 2114586"/>
                <a:gd name="connsiteY1-362" fmla="*/ 0 h 1036320"/>
                <a:gd name="connsiteX2-363" fmla="*/ 1576810 w 2114586"/>
                <a:gd name="connsiteY2-364" fmla="*/ 0 h 1036320"/>
                <a:gd name="connsiteX3-365" fmla="*/ 1811447 w 2114586"/>
                <a:gd name="connsiteY3-366" fmla="*/ 120336 h 1036320"/>
                <a:gd name="connsiteX4-367" fmla="*/ 2114550 w 2114586"/>
                <a:gd name="connsiteY4-368" fmla="*/ 509588 h 1036320"/>
                <a:gd name="connsiteX5-369" fmla="*/ 1806683 w 2114586"/>
                <a:gd name="connsiteY5-370" fmla="*/ 944558 h 1036320"/>
                <a:gd name="connsiteX6-371" fmla="*/ 1576810 w 2114586"/>
                <a:gd name="connsiteY6-372" fmla="*/ 1036320 h 1036320"/>
                <a:gd name="connsiteX7-373" fmla="*/ 129861 w 2114586"/>
                <a:gd name="connsiteY7-374" fmla="*/ 1036320 h 1036320"/>
                <a:gd name="connsiteX8-375" fmla="*/ 0 w 2114586"/>
                <a:gd name="connsiteY8-376" fmla="*/ 906459 h 1036320"/>
                <a:gd name="connsiteX9-377" fmla="*/ 0 w 2114586"/>
                <a:gd name="connsiteY9-378" fmla="*/ 129861 h 1036320"/>
                <a:gd name="connsiteX0-379" fmla="*/ 0 w 2114731"/>
                <a:gd name="connsiteY0-380" fmla="*/ 129861 h 1036320"/>
                <a:gd name="connsiteX1-381" fmla="*/ 129861 w 2114731"/>
                <a:gd name="connsiteY1-382" fmla="*/ 0 h 1036320"/>
                <a:gd name="connsiteX2-383" fmla="*/ 1576810 w 2114731"/>
                <a:gd name="connsiteY2-384" fmla="*/ 0 h 1036320"/>
                <a:gd name="connsiteX3-385" fmla="*/ 1811447 w 2114731"/>
                <a:gd name="connsiteY3-386" fmla="*/ 120336 h 1036320"/>
                <a:gd name="connsiteX4-387" fmla="*/ 2114550 w 2114731"/>
                <a:gd name="connsiteY4-388" fmla="*/ 509588 h 1036320"/>
                <a:gd name="connsiteX5-389" fmla="*/ 1806683 w 2114731"/>
                <a:gd name="connsiteY5-390" fmla="*/ 944558 h 1036320"/>
                <a:gd name="connsiteX6-391" fmla="*/ 1576810 w 2114731"/>
                <a:gd name="connsiteY6-392" fmla="*/ 1036320 h 1036320"/>
                <a:gd name="connsiteX7-393" fmla="*/ 129861 w 2114731"/>
                <a:gd name="connsiteY7-394" fmla="*/ 1036320 h 1036320"/>
                <a:gd name="connsiteX8-395" fmla="*/ 0 w 2114731"/>
                <a:gd name="connsiteY8-396" fmla="*/ 906459 h 1036320"/>
                <a:gd name="connsiteX9-397" fmla="*/ 0 w 2114731"/>
                <a:gd name="connsiteY9-398" fmla="*/ 129861 h 1036320"/>
                <a:gd name="connsiteX0-399" fmla="*/ 0 w 2143202"/>
                <a:gd name="connsiteY0-400" fmla="*/ 129861 h 1036320"/>
                <a:gd name="connsiteX1-401" fmla="*/ 129861 w 2143202"/>
                <a:gd name="connsiteY1-402" fmla="*/ 0 h 1036320"/>
                <a:gd name="connsiteX2-403" fmla="*/ 1576810 w 2143202"/>
                <a:gd name="connsiteY2-404" fmla="*/ 0 h 1036320"/>
                <a:gd name="connsiteX3-405" fmla="*/ 1811447 w 2143202"/>
                <a:gd name="connsiteY3-406" fmla="*/ 120336 h 1036320"/>
                <a:gd name="connsiteX4-407" fmla="*/ 2143125 w 2143202"/>
                <a:gd name="connsiteY4-408" fmla="*/ 509588 h 1036320"/>
                <a:gd name="connsiteX5-409" fmla="*/ 1806683 w 2143202"/>
                <a:gd name="connsiteY5-410" fmla="*/ 944558 h 1036320"/>
                <a:gd name="connsiteX6-411" fmla="*/ 1576810 w 2143202"/>
                <a:gd name="connsiteY6-412" fmla="*/ 1036320 h 1036320"/>
                <a:gd name="connsiteX7-413" fmla="*/ 129861 w 2143202"/>
                <a:gd name="connsiteY7-414" fmla="*/ 1036320 h 1036320"/>
                <a:gd name="connsiteX8-415" fmla="*/ 0 w 2143202"/>
                <a:gd name="connsiteY8-416" fmla="*/ 906459 h 1036320"/>
                <a:gd name="connsiteX9-417" fmla="*/ 0 w 2143202"/>
                <a:gd name="connsiteY9-418" fmla="*/ 129861 h 1036320"/>
                <a:gd name="connsiteX0-419" fmla="*/ 0 w 2143202"/>
                <a:gd name="connsiteY0-420" fmla="*/ 129861 h 1036320"/>
                <a:gd name="connsiteX1-421" fmla="*/ 129861 w 2143202"/>
                <a:gd name="connsiteY1-422" fmla="*/ 0 h 1036320"/>
                <a:gd name="connsiteX2-423" fmla="*/ 1576810 w 2143202"/>
                <a:gd name="connsiteY2-424" fmla="*/ 0 h 1036320"/>
                <a:gd name="connsiteX3-425" fmla="*/ 1840022 w 2143202"/>
                <a:gd name="connsiteY3-426" fmla="*/ 107636 h 1036320"/>
                <a:gd name="connsiteX4-427" fmla="*/ 2143125 w 2143202"/>
                <a:gd name="connsiteY4-428" fmla="*/ 509588 h 1036320"/>
                <a:gd name="connsiteX5-429" fmla="*/ 1806683 w 2143202"/>
                <a:gd name="connsiteY5-430" fmla="*/ 944558 h 1036320"/>
                <a:gd name="connsiteX6-431" fmla="*/ 1576810 w 2143202"/>
                <a:gd name="connsiteY6-432" fmla="*/ 1036320 h 1036320"/>
                <a:gd name="connsiteX7-433" fmla="*/ 129861 w 2143202"/>
                <a:gd name="connsiteY7-434" fmla="*/ 1036320 h 1036320"/>
                <a:gd name="connsiteX8-435" fmla="*/ 0 w 2143202"/>
                <a:gd name="connsiteY8-436" fmla="*/ 906459 h 1036320"/>
                <a:gd name="connsiteX9-437" fmla="*/ 0 w 2143202"/>
                <a:gd name="connsiteY9-438" fmla="*/ 129861 h 1036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2143202" h="1036320">
                  <a:moveTo>
                    <a:pt x="0" y="129861"/>
                  </a:moveTo>
                  <a:cubicBezTo>
                    <a:pt x="0" y="58141"/>
                    <a:pt x="58141" y="0"/>
                    <a:pt x="129861" y="0"/>
                  </a:cubicBezTo>
                  <a:lnTo>
                    <a:pt x="1576810" y="0"/>
                  </a:lnTo>
                  <a:cubicBezTo>
                    <a:pt x="1648530" y="0"/>
                    <a:pt x="1782872" y="69254"/>
                    <a:pt x="1840022" y="107636"/>
                  </a:cubicBezTo>
                  <a:cubicBezTo>
                    <a:pt x="2052180" y="223100"/>
                    <a:pt x="2145278" y="375075"/>
                    <a:pt x="2143125" y="509588"/>
                  </a:cubicBezTo>
                  <a:cubicBezTo>
                    <a:pt x="2145278" y="633941"/>
                    <a:pt x="2104568" y="794805"/>
                    <a:pt x="1806683" y="944558"/>
                  </a:cubicBezTo>
                  <a:cubicBezTo>
                    <a:pt x="1720959" y="1021040"/>
                    <a:pt x="1648530" y="1036320"/>
                    <a:pt x="1576810" y="1036320"/>
                  </a:cubicBezTo>
                  <a:lnTo>
                    <a:pt x="129861" y="1036320"/>
                  </a:lnTo>
                  <a:cubicBezTo>
                    <a:pt x="58141" y="1036320"/>
                    <a:pt x="0" y="978179"/>
                    <a:pt x="0" y="906459"/>
                  </a:cubicBezTo>
                  <a:lnTo>
                    <a:pt x="0" y="129861"/>
                  </a:ln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任意多边形 11"/>
            <p:cNvSpPr/>
            <p:nvPr/>
          </p:nvSpPr>
          <p:spPr>
            <a:xfrm rot="5400000" flipH="1">
              <a:off x="5541745" y="2869661"/>
              <a:ext cx="5109028" cy="1408957"/>
            </a:xfrm>
            <a:custGeom>
              <a:avLst/>
              <a:gdLst>
                <a:gd name="connsiteX0" fmla="*/ 5051503 w 5428342"/>
                <a:gd name="connsiteY0" fmla="*/ 225265 h 1497017"/>
                <a:gd name="connsiteX1" fmla="*/ 5175324 w 5428342"/>
                <a:gd name="connsiteY1" fmla="*/ 349086 h 1497017"/>
                <a:gd name="connsiteX2" fmla="*/ 5175324 w 5428342"/>
                <a:gd name="connsiteY2" fmla="*/ 748509 h 1497017"/>
                <a:gd name="connsiteX3" fmla="*/ 5174003 w 5428342"/>
                <a:gd name="connsiteY3" fmla="*/ 748509 h 1497017"/>
                <a:gd name="connsiteX4" fmla="*/ 5174003 w 5428342"/>
                <a:gd name="connsiteY4" fmla="*/ 748509 h 1497017"/>
                <a:gd name="connsiteX5" fmla="*/ 5175323 w 5428342"/>
                <a:gd name="connsiteY5" fmla="*/ 748509 h 1497017"/>
                <a:gd name="connsiteX6" fmla="*/ 5175323 w 5428342"/>
                <a:gd name="connsiteY6" fmla="*/ 1147932 h 1497017"/>
                <a:gd name="connsiteX7" fmla="*/ 5051502 w 5428342"/>
                <a:gd name="connsiteY7" fmla="*/ 1271753 h 1497017"/>
                <a:gd name="connsiteX8" fmla="*/ 4181935 w 5428342"/>
                <a:gd name="connsiteY8" fmla="*/ 1271753 h 1497017"/>
                <a:gd name="connsiteX9" fmla="*/ 3733494 w 5428342"/>
                <a:gd name="connsiteY9" fmla="*/ 1271753 h 1497017"/>
                <a:gd name="connsiteX10" fmla="*/ 3639436 w 5428342"/>
                <a:gd name="connsiteY10" fmla="*/ 1271753 h 1497017"/>
                <a:gd name="connsiteX11" fmla="*/ 3514076 w 5428342"/>
                <a:gd name="connsiteY11" fmla="*/ 1244454 h 1497017"/>
                <a:gd name="connsiteX12" fmla="*/ 3342954 w 5428342"/>
                <a:gd name="connsiteY12" fmla="*/ 1141461 h 1497017"/>
                <a:gd name="connsiteX13" fmla="*/ 3326962 w 5428342"/>
                <a:gd name="connsiteY13" fmla="*/ 1131780 h 1497017"/>
                <a:gd name="connsiteX14" fmla="*/ 2818407 w 5428342"/>
                <a:gd name="connsiteY14" fmla="*/ 838338 h 1497017"/>
                <a:gd name="connsiteX15" fmla="*/ 2609938 w 5428342"/>
                <a:gd name="connsiteY15" fmla="*/ 838338 h 1497017"/>
                <a:gd name="connsiteX16" fmla="*/ 1984645 w 5428342"/>
                <a:gd name="connsiteY16" fmla="*/ 1199139 h 1497017"/>
                <a:gd name="connsiteX17" fmla="*/ 1981719 w 5428342"/>
                <a:gd name="connsiteY17" fmla="*/ 1199139 h 1497017"/>
                <a:gd name="connsiteX18" fmla="*/ 1906428 w 5428342"/>
                <a:gd name="connsiteY18" fmla="*/ 1244454 h 1497017"/>
                <a:gd name="connsiteX19" fmla="*/ 1781068 w 5428342"/>
                <a:gd name="connsiteY19" fmla="*/ 1271753 h 1497017"/>
                <a:gd name="connsiteX20" fmla="*/ 1734358 w 5428342"/>
                <a:gd name="connsiteY20" fmla="*/ 1271753 h 1497017"/>
                <a:gd name="connsiteX21" fmla="*/ 1238568 w 5428342"/>
                <a:gd name="connsiteY21" fmla="*/ 1271753 h 1497017"/>
                <a:gd name="connsiteX22" fmla="*/ 376844 w 5428342"/>
                <a:gd name="connsiteY22" fmla="*/ 1271753 h 1497017"/>
                <a:gd name="connsiteX23" fmla="*/ 253023 w 5428342"/>
                <a:gd name="connsiteY23" fmla="*/ 1147932 h 1497017"/>
                <a:gd name="connsiteX24" fmla="*/ 253023 w 5428342"/>
                <a:gd name="connsiteY24" fmla="*/ 851378 h 1497017"/>
                <a:gd name="connsiteX25" fmla="*/ 252910 w 5428342"/>
                <a:gd name="connsiteY25" fmla="*/ 851378 h 1497017"/>
                <a:gd name="connsiteX26" fmla="*/ 252910 w 5428342"/>
                <a:gd name="connsiteY26" fmla="*/ 645638 h 1497017"/>
                <a:gd name="connsiteX27" fmla="*/ 253024 w 5428342"/>
                <a:gd name="connsiteY27" fmla="*/ 645638 h 1497017"/>
                <a:gd name="connsiteX28" fmla="*/ 253024 w 5428342"/>
                <a:gd name="connsiteY28" fmla="*/ 349086 h 1497017"/>
                <a:gd name="connsiteX29" fmla="*/ 376845 w 5428342"/>
                <a:gd name="connsiteY29" fmla="*/ 225265 h 1497017"/>
                <a:gd name="connsiteX30" fmla="*/ 1238569 w 5428342"/>
                <a:gd name="connsiteY30" fmla="*/ 225265 h 1497017"/>
                <a:gd name="connsiteX31" fmla="*/ 1734359 w 5428342"/>
                <a:gd name="connsiteY31" fmla="*/ 225265 h 1497017"/>
                <a:gd name="connsiteX32" fmla="*/ 1781069 w 5428342"/>
                <a:gd name="connsiteY32" fmla="*/ 225265 h 1497017"/>
                <a:gd name="connsiteX33" fmla="*/ 1906429 w 5428342"/>
                <a:gd name="connsiteY33" fmla="*/ 252564 h 1497017"/>
                <a:gd name="connsiteX34" fmla="*/ 1981720 w 5428342"/>
                <a:gd name="connsiteY34" fmla="*/ 297879 h 1497017"/>
                <a:gd name="connsiteX35" fmla="*/ 1984646 w 5428342"/>
                <a:gd name="connsiteY35" fmla="*/ 297879 h 1497017"/>
                <a:gd name="connsiteX36" fmla="*/ 2609939 w 5428342"/>
                <a:gd name="connsiteY36" fmla="*/ 658680 h 1497017"/>
                <a:gd name="connsiteX37" fmla="*/ 2818408 w 5428342"/>
                <a:gd name="connsiteY37" fmla="*/ 658680 h 1497017"/>
                <a:gd name="connsiteX38" fmla="*/ 3326963 w 5428342"/>
                <a:gd name="connsiteY38" fmla="*/ 365238 h 1497017"/>
                <a:gd name="connsiteX39" fmla="*/ 3342955 w 5428342"/>
                <a:gd name="connsiteY39" fmla="*/ 355557 h 1497017"/>
                <a:gd name="connsiteX40" fmla="*/ 3514076 w 5428342"/>
                <a:gd name="connsiteY40" fmla="*/ 252564 h 1497017"/>
                <a:gd name="connsiteX41" fmla="*/ 3639436 w 5428342"/>
                <a:gd name="connsiteY41" fmla="*/ 225265 h 1497017"/>
                <a:gd name="connsiteX42" fmla="*/ 3733495 w 5428342"/>
                <a:gd name="connsiteY42" fmla="*/ 225265 h 1497017"/>
                <a:gd name="connsiteX43" fmla="*/ 4181936 w 5428342"/>
                <a:gd name="connsiteY43" fmla="*/ 225265 h 1497017"/>
                <a:gd name="connsiteX44" fmla="*/ 3605041 w 5428342"/>
                <a:gd name="connsiteY44" fmla="*/ 0 h 1497017"/>
                <a:gd name="connsiteX45" fmla="*/ 3392166 w 5428342"/>
                <a:gd name="connsiteY45" fmla="*/ 58972 h 1497017"/>
                <a:gd name="connsiteX46" fmla="*/ 2818407 w 5428342"/>
                <a:gd name="connsiteY46" fmla="*/ 395057 h 1497017"/>
                <a:gd name="connsiteX47" fmla="*/ 2609938 w 5428342"/>
                <a:gd name="connsiteY47" fmla="*/ 395057 h 1497017"/>
                <a:gd name="connsiteX48" fmla="*/ 2214473 w 5428342"/>
                <a:gd name="connsiteY48" fmla="*/ 166869 h 1497017"/>
                <a:gd name="connsiteX49" fmla="*/ 2121315 w 5428342"/>
                <a:gd name="connsiteY49" fmla="*/ 109372 h 1497017"/>
                <a:gd name="connsiteX50" fmla="*/ 2037624 w 5428342"/>
                <a:gd name="connsiteY50" fmla="*/ 58972 h 1497017"/>
                <a:gd name="connsiteX51" fmla="*/ 1824749 w 5428342"/>
                <a:gd name="connsiteY51" fmla="*/ 0 h 1497017"/>
                <a:gd name="connsiteX52" fmla="*/ 1230424 w 5428342"/>
                <a:gd name="connsiteY52" fmla="*/ 849 h 1497017"/>
                <a:gd name="connsiteX53" fmla="*/ 1230424 w 5428342"/>
                <a:gd name="connsiteY53" fmla="*/ 2413 h 1497017"/>
                <a:gd name="connsiteX54" fmla="*/ 133438 w 5428342"/>
                <a:gd name="connsiteY54" fmla="*/ 2413 h 1497017"/>
                <a:gd name="connsiteX55" fmla="*/ 0 w 5428342"/>
                <a:gd name="connsiteY55" fmla="*/ 135851 h 1497017"/>
                <a:gd name="connsiteX56" fmla="*/ 0 w 5428342"/>
                <a:gd name="connsiteY56" fmla="*/ 914375 h 1497017"/>
                <a:gd name="connsiteX57" fmla="*/ 0 w 5428342"/>
                <a:gd name="connsiteY57" fmla="*/ 1363579 h 1497017"/>
                <a:gd name="connsiteX58" fmla="*/ 133438 w 5428342"/>
                <a:gd name="connsiteY58" fmla="*/ 1497017 h 1497017"/>
                <a:gd name="connsiteX59" fmla="*/ 1686405 w 5428342"/>
                <a:gd name="connsiteY59" fmla="*/ 1497017 h 1497017"/>
                <a:gd name="connsiteX60" fmla="*/ 1686405 w 5428342"/>
                <a:gd name="connsiteY60" fmla="*/ 1496820 h 1497017"/>
                <a:gd name="connsiteX61" fmla="*/ 1824749 w 5428342"/>
                <a:gd name="connsiteY61" fmla="*/ 1497017 h 1497017"/>
                <a:gd name="connsiteX62" fmla="*/ 2037624 w 5428342"/>
                <a:gd name="connsiteY62" fmla="*/ 1438045 h 1497017"/>
                <a:gd name="connsiteX63" fmla="*/ 2121315 w 5428342"/>
                <a:gd name="connsiteY63" fmla="*/ 1387645 h 1497017"/>
                <a:gd name="connsiteX64" fmla="*/ 2154423 w 5428342"/>
                <a:gd name="connsiteY64" fmla="*/ 1367211 h 1497017"/>
                <a:gd name="connsiteX65" fmla="*/ 2609938 w 5428342"/>
                <a:gd name="connsiteY65" fmla="*/ 1104373 h 1497017"/>
                <a:gd name="connsiteX66" fmla="*/ 2818407 w 5428342"/>
                <a:gd name="connsiteY66" fmla="*/ 1104373 h 1497017"/>
                <a:gd name="connsiteX67" fmla="*/ 3119246 w 5428342"/>
                <a:gd name="connsiteY67" fmla="*/ 1277961 h 1497017"/>
                <a:gd name="connsiteX68" fmla="*/ 3119246 w 5428342"/>
                <a:gd name="connsiteY68" fmla="*/ 1280155 h 1497017"/>
                <a:gd name="connsiteX69" fmla="*/ 3180682 w 5428342"/>
                <a:gd name="connsiteY69" fmla="*/ 1317854 h 1497017"/>
                <a:gd name="connsiteX70" fmla="*/ 3377450 w 5428342"/>
                <a:gd name="connsiteY70" fmla="*/ 1438045 h 1497017"/>
                <a:gd name="connsiteX71" fmla="*/ 3590324 w 5428342"/>
                <a:gd name="connsiteY71" fmla="*/ 1497017 h 1497017"/>
                <a:gd name="connsiteX72" fmla="*/ 3630476 w 5428342"/>
                <a:gd name="connsiteY72" fmla="*/ 1496960 h 1497017"/>
                <a:gd name="connsiteX73" fmla="*/ 3630476 w 5428342"/>
                <a:gd name="connsiteY73" fmla="*/ 1497017 h 1497017"/>
                <a:gd name="connsiteX74" fmla="*/ 5294904 w 5428342"/>
                <a:gd name="connsiteY74" fmla="*/ 1497017 h 1497017"/>
                <a:gd name="connsiteX75" fmla="*/ 5428342 w 5428342"/>
                <a:gd name="connsiteY75" fmla="*/ 1363579 h 1497017"/>
                <a:gd name="connsiteX76" fmla="*/ 5428342 w 5428342"/>
                <a:gd name="connsiteY76" fmla="*/ 914375 h 1497017"/>
                <a:gd name="connsiteX77" fmla="*/ 5428342 w 5428342"/>
                <a:gd name="connsiteY77" fmla="*/ 135851 h 1497017"/>
                <a:gd name="connsiteX78" fmla="*/ 5294904 w 5428342"/>
                <a:gd name="connsiteY78" fmla="*/ 2413 h 149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28342" h="1497017">
                  <a:moveTo>
                    <a:pt x="5051503" y="225265"/>
                  </a:moveTo>
                  <a:cubicBezTo>
                    <a:pt x="5119887" y="225265"/>
                    <a:pt x="5175324" y="280702"/>
                    <a:pt x="5175324" y="349086"/>
                  </a:cubicBezTo>
                  <a:lnTo>
                    <a:pt x="5175324" y="748509"/>
                  </a:lnTo>
                  <a:lnTo>
                    <a:pt x="5174003" y="748509"/>
                  </a:lnTo>
                  <a:lnTo>
                    <a:pt x="5174003" y="748509"/>
                  </a:lnTo>
                  <a:lnTo>
                    <a:pt x="5175323" y="748509"/>
                  </a:lnTo>
                  <a:lnTo>
                    <a:pt x="5175323" y="1147932"/>
                  </a:lnTo>
                  <a:cubicBezTo>
                    <a:pt x="5175323" y="1216316"/>
                    <a:pt x="5119886" y="1271753"/>
                    <a:pt x="5051502" y="1271753"/>
                  </a:cubicBezTo>
                  <a:lnTo>
                    <a:pt x="4181935" y="1271753"/>
                  </a:lnTo>
                  <a:lnTo>
                    <a:pt x="3733494" y="1271753"/>
                  </a:lnTo>
                  <a:lnTo>
                    <a:pt x="3639436" y="1271753"/>
                  </a:lnTo>
                  <a:cubicBezTo>
                    <a:pt x="3606696" y="1267479"/>
                    <a:pt x="3543196" y="1263204"/>
                    <a:pt x="3514076" y="1244454"/>
                  </a:cubicBezTo>
                  <a:cubicBezTo>
                    <a:pt x="3453199" y="1208094"/>
                    <a:pt x="3396266" y="1173732"/>
                    <a:pt x="3342954" y="1141461"/>
                  </a:cubicBezTo>
                  <a:lnTo>
                    <a:pt x="3326962" y="1131780"/>
                  </a:lnTo>
                  <a:lnTo>
                    <a:pt x="2818407" y="838338"/>
                  </a:lnTo>
                  <a:cubicBezTo>
                    <a:pt x="2761246" y="806413"/>
                    <a:pt x="2667099" y="806413"/>
                    <a:pt x="2609938" y="838338"/>
                  </a:cubicBezTo>
                  <a:lnTo>
                    <a:pt x="1984645" y="1199139"/>
                  </a:lnTo>
                  <a:lnTo>
                    <a:pt x="1981719" y="1199139"/>
                  </a:lnTo>
                  <a:lnTo>
                    <a:pt x="1906428" y="1244454"/>
                  </a:lnTo>
                  <a:cubicBezTo>
                    <a:pt x="1877307" y="1263204"/>
                    <a:pt x="1813808" y="1267479"/>
                    <a:pt x="1781068" y="1271753"/>
                  </a:cubicBezTo>
                  <a:lnTo>
                    <a:pt x="1734358" y="1271753"/>
                  </a:lnTo>
                  <a:lnTo>
                    <a:pt x="1238568" y="1271753"/>
                  </a:lnTo>
                  <a:lnTo>
                    <a:pt x="376844" y="1271753"/>
                  </a:lnTo>
                  <a:cubicBezTo>
                    <a:pt x="308460" y="1271753"/>
                    <a:pt x="253023" y="1216316"/>
                    <a:pt x="253023" y="1147932"/>
                  </a:cubicBezTo>
                  <a:lnTo>
                    <a:pt x="253023" y="851378"/>
                  </a:lnTo>
                  <a:lnTo>
                    <a:pt x="252910" y="851378"/>
                  </a:lnTo>
                  <a:lnTo>
                    <a:pt x="252910" y="645638"/>
                  </a:lnTo>
                  <a:lnTo>
                    <a:pt x="253024" y="645638"/>
                  </a:lnTo>
                  <a:lnTo>
                    <a:pt x="253024" y="349086"/>
                  </a:lnTo>
                  <a:cubicBezTo>
                    <a:pt x="253024" y="280702"/>
                    <a:pt x="308461" y="225265"/>
                    <a:pt x="376845" y="225265"/>
                  </a:cubicBezTo>
                  <a:lnTo>
                    <a:pt x="1238569" y="225265"/>
                  </a:lnTo>
                  <a:lnTo>
                    <a:pt x="1734359" y="225265"/>
                  </a:lnTo>
                  <a:lnTo>
                    <a:pt x="1781069" y="225265"/>
                  </a:lnTo>
                  <a:cubicBezTo>
                    <a:pt x="1813808" y="229540"/>
                    <a:pt x="1877308" y="233814"/>
                    <a:pt x="1906429" y="252564"/>
                  </a:cubicBezTo>
                  <a:lnTo>
                    <a:pt x="1981720" y="297879"/>
                  </a:lnTo>
                  <a:lnTo>
                    <a:pt x="1984646" y="297879"/>
                  </a:lnTo>
                  <a:lnTo>
                    <a:pt x="2609939" y="658680"/>
                  </a:lnTo>
                  <a:cubicBezTo>
                    <a:pt x="2667099" y="690605"/>
                    <a:pt x="2761247" y="690605"/>
                    <a:pt x="2818408" y="658680"/>
                  </a:cubicBezTo>
                  <a:lnTo>
                    <a:pt x="3326963" y="365238"/>
                  </a:lnTo>
                  <a:lnTo>
                    <a:pt x="3342955" y="355557"/>
                  </a:lnTo>
                  <a:cubicBezTo>
                    <a:pt x="3396266" y="323286"/>
                    <a:pt x="3453200" y="288924"/>
                    <a:pt x="3514076" y="252564"/>
                  </a:cubicBezTo>
                  <a:cubicBezTo>
                    <a:pt x="3543197" y="233814"/>
                    <a:pt x="3606697" y="229540"/>
                    <a:pt x="3639436" y="225265"/>
                  </a:cubicBezTo>
                  <a:lnTo>
                    <a:pt x="3733495" y="225265"/>
                  </a:lnTo>
                  <a:lnTo>
                    <a:pt x="4181936" y="225265"/>
                  </a:lnTo>
                  <a:close/>
                  <a:moveTo>
                    <a:pt x="3605041" y="0"/>
                  </a:moveTo>
                  <a:cubicBezTo>
                    <a:pt x="3490656" y="2769"/>
                    <a:pt x="3467950" y="22427"/>
                    <a:pt x="3392166" y="58972"/>
                  </a:cubicBezTo>
                  <a:cubicBezTo>
                    <a:pt x="3279295" y="124100"/>
                    <a:pt x="2948779" y="339043"/>
                    <a:pt x="2818407" y="395057"/>
                  </a:cubicBezTo>
                  <a:cubicBezTo>
                    <a:pt x="2688036" y="451071"/>
                    <a:pt x="2667099" y="428663"/>
                    <a:pt x="2609938" y="395057"/>
                  </a:cubicBezTo>
                  <a:lnTo>
                    <a:pt x="2214473" y="166869"/>
                  </a:lnTo>
                  <a:lnTo>
                    <a:pt x="2121315" y="109372"/>
                  </a:lnTo>
                  <a:cubicBezTo>
                    <a:pt x="2087603" y="88662"/>
                    <a:pt x="2058788" y="71184"/>
                    <a:pt x="2037624" y="58972"/>
                  </a:cubicBezTo>
                  <a:cubicBezTo>
                    <a:pt x="1961840" y="22427"/>
                    <a:pt x="1939134" y="2769"/>
                    <a:pt x="1824749" y="0"/>
                  </a:cubicBezTo>
                  <a:lnTo>
                    <a:pt x="1230424" y="849"/>
                  </a:lnTo>
                  <a:lnTo>
                    <a:pt x="1230424" y="2413"/>
                  </a:lnTo>
                  <a:lnTo>
                    <a:pt x="133438" y="2413"/>
                  </a:lnTo>
                  <a:cubicBezTo>
                    <a:pt x="59742" y="2413"/>
                    <a:pt x="0" y="62155"/>
                    <a:pt x="0" y="135851"/>
                  </a:cubicBezTo>
                  <a:lnTo>
                    <a:pt x="0" y="914375"/>
                  </a:lnTo>
                  <a:lnTo>
                    <a:pt x="0" y="1363579"/>
                  </a:lnTo>
                  <a:cubicBezTo>
                    <a:pt x="0" y="1437275"/>
                    <a:pt x="59742" y="1497017"/>
                    <a:pt x="133438" y="1497017"/>
                  </a:cubicBezTo>
                  <a:lnTo>
                    <a:pt x="1686405" y="1497017"/>
                  </a:lnTo>
                  <a:lnTo>
                    <a:pt x="1686405" y="1496820"/>
                  </a:lnTo>
                  <a:lnTo>
                    <a:pt x="1824749" y="1497017"/>
                  </a:lnTo>
                  <a:cubicBezTo>
                    <a:pt x="1939134" y="1494248"/>
                    <a:pt x="1961840" y="1474590"/>
                    <a:pt x="2037624" y="1438045"/>
                  </a:cubicBezTo>
                  <a:cubicBezTo>
                    <a:pt x="2058788" y="1425834"/>
                    <a:pt x="2087603" y="1408355"/>
                    <a:pt x="2121315" y="1387645"/>
                  </a:cubicBezTo>
                  <a:lnTo>
                    <a:pt x="2154423" y="1367211"/>
                  </a:lnTo>
                  <a:lnTo>
                    <a:pt x="2609938" y="1104373"/>
                  </a:lnTo>
                  <a:cubicBezTo>
                    <a:pt x="2667099" y="1070767"/>
                    <a:pt x="2761246" y="1070767"/>
                    <a:pt x="2818407" y="1104373"/>
                  </a:cubicBezTo>
                  <a:lnTo>
                    <a:pt x="3119246" y="1277961"/>
                  </a:lnTo>
                  <a:lnTo>
                    <a:pt x="3119246" y="1280155"/>
                  </a:lnTo>
                  <a:lnTo>
                    <a:pt x="3180682" y="1317854"/>
                  </a:lnTo>
                  <a:cubicBezTo>
                    <a:pt x="3262190" y="1368131"/>
                    <a:pt x="3335123" y="1413622"/>
                    <a:pt x="3377450" y="1438045"/>
                  </a:cubicBezTo>
                  <a:cubicBezTo>
                    <a:pt x="3453233" y="1474590"/>
                    <a:pt x="3475939" y="1494248"/>
                    <a:pt x="3590324" y="1497017"/>
                  </a:cubicBezTo>
                  <a:lnTo>
                    <a:pt x="3630476" y="1496960"/>
                  </a:lnTo>
                  <a:lnTo>
                    <a:pt x="3630476" y="1497017"/>
                  </a:lnTo>
                  <a:lnTo>
                    <a:pt x="5294904" y="1497017"/>
                  </a:lnTo>
                  <a:cubicBezTo>
                    <a:pt x="5368600" y="1497017"/>
                    <a:pt x="5428342" y="1437275"/>
                    <a:pt x="5428342" y="1363579"/>
                  </a:cubicBezTo>
                  <a:lnTo>
                    <a:pt x="5428342" y="914375"/>
                  </a:lnTo>
                  <a:lnTo>
                    <a:pt x="5428342" y="135851"/>
                  </a:lnTo>
                  <a:cubicBezTo>
                    <a:pt x="5428342" y="62155"/>
                    <a:pt x="5368600" y="2413"/>
                    <a:pt x="5294904" y="2413"/>
                  </a:cubicBezTo>
                  <a:close/>
                </a:path>
              </a:pathLst>
            </a:custGeom>
            <a:gradFill flip="none" rotWithShape="1">
              <a:gsLst>
                <a:gs pos="100000">
                  <a:srgbClr val="EAEAEA"/>
                </a:gs>
                <a:gs pos="0">
                  <a:schemeClr val="bg1"/>
                </a:gs>
              </a:gsLst>
              <a:lin ang="2700000" scaled="1"/>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dirty="0">
                <a:solidFill>
                  <a:prstClr val="white"/>
                </a:solidFill>
              </a:endParaRPr>
            </a:p>
          </p:txBody>
        </p:sp>
        <p:sp>
          <p:nvSpPr>
            <p:cNvPr id="13" name="任意多边形 12"/>
            <p:cNvSpPr/>
            <p:nvPr/>
          </p:nvSpPr>
          <p:spPr>
            <a:xfrm rot="5400000" flipH="1">
              <a:off x="5541745" y="2869661"/>
              <a:ext cx="5109028" cy="1408957"/>
            </a:xfrm>
            <a:custGeom>
              <a:avLst/>
              <a:gdLst>
                <a:gd name="connsiteX0" fmla="*/ 5428342 w 5428342"/>
                <a:gd name="connsiteY0" fmla="*/ 1363579 h 1497017"/>
                <a:gd name="connsiteX1" fmla="*/ 5428342 w 5428342"/>
                <a:gd name="connsiteY1" fmla="*/ 914375 h 1497017"/>
                <a:gd name="connsiteX2" fmla="*/ 5428342 w 5428342"/>
                <a:gd name="connsiteY2" fmla="*/ 135851 h 1497017"/>
                <a:gd name="connsiteX3" fmla="*/ 5294904 w 5428342"/>
                <a:gd name="connsiteY3" fmla="*/ 2413 h 1497017"/>
                <a:gd name="connsiteX4" fmla="*/ 3605041 w 5428342"/>
                <a:gd name="connsiteY4" fmla="*/ 0 h 1497017"/>
                <a:gd name="connsiteX5" fmla="*/ 3392166 w 5428342"/>
                <a:gd name="connsiteY5" fmla="*/ 58972 h 1497017"/>
                <a:gd name="connsiteX6" fmla="*/ 2818407 w 5428342"/>
                <a:gd name="connsiteY6" fmla="*/ 395057 h 1497017"/>
                <a:gd name="connsiteX7" fmla="*/ 2609938 w 5428342"/>
                <a:gd name="connsiteY7" fmla="*/ 395057 h 1497017"/>
                <a:gd name="connsiteX8" fmla="*/ 2214473 w 5428342"/>
                <a:gd name="connsiteY8" fmla="*/ 166869 h 1497017"/>
                <a:gd name="connsiteX9" fmla="*/ 2121315 w 5428342"/>
                <a:gd name="connsiteY9" fmla="*/ 109372 h 1497017"/>
                <a:gd name="connsiteX10" fmla="*/ 2037624 w 5428342"/>
                <a:gd name="connsiteY10" fmla="*/ 58972 h 1497017"/>
                <a:gd name="connsiteX11" fmla="*/ 1824749 w 5428342"/>
                <a:gd name="connsiteY11" fmla="*/ 0 h 1497017"/>
                <a:gd name="connsiteX12" fmla="*/ 1230424 w 5428342"/>
                <a:gd name="connsiteY12" fmla="*/ 849 h 1497017"/>
                <a:gd name="connsiteX13" fmla="*/ 1230424 w 5428342"/>
                <a:gd name="connsiteY13" fmla="*/ 2413 h 1497017"/>
                <a:gd name="connsiteX14" fmla="*/ 133438 w 5428342"/>
                <a:gd name="connsiteY14" fmla="*/ 2413 h 1497017"/>
                <a:gd name="connsiteX15" fmla="*/ 0 w 5428342"/>
                <a:gd name="connsiteY15" fmla="*/ 135851 h 1497017"/>
                <a:gd name="connsiteX16" fmla="*/ 0 w 5428342"/>
                <a:gd name="connsiteY16" fmla="*/ 914375 h 1497017"/>
                <a:gd name="connsiteX17" fmla="*/ 0 w 5428342"/>
                <a:gd name="connsiteY17" fmla="*/ 1363579 h 1497017"/>
                <a:gd name="connsiteX18" fmla="*/ 133438 w 5428342"/>
                <a:gd name="connsiteY18" fmla="*/ 1497017 h 1497017"/>
                <a:gd name="connsiteX19" fmla="*/ 1686405 w 5428342"/>
                <a:gd name="connsiteY19" fmla="*/ 1497017 h 1497017"/>
                <a:gd name="connsiteX20" fmla="*/ 1686405 w 5428342"/>
                <a:gd name="connsiteY20" fmla="*/ 1496820 h 1497017"/>
                <a:gd name="connsiteX21" fmla="*/ 1824749 w 5428342"/>
                <a:gd name="connsiteY21" fmla="*/ 1497017 h 1497017"/>
                <a:gd name="connsiteX22" fmla="*/ 2037624 w 5428342"/>
                <a:gd name="connsiteY22" fmla="*/ 1438045 h 1497017"/>
                <a:gd name="connsiteX23" fmla="*/ 2121315 w 5428342"/>
                <a:gd name="connsiteY23" fmla="*/ 1387645 h 1497017"/>
                <a:gd name="connsiteX24" fmla="*/ 2154423 w 5428342"/>
                <a:gd name="connsiteY24" fmla="*/ 1367211 h 1497017"/>
                <a:gd name="connsiteX25" fmla="*/ 2609938 w 5428342"/>
                <a:gd name="connsiteY25" fmla="*/ 1104373 h 1497017"/>
                <a:gd name="connsiteX26" fmla="*/ 2818407 w 5428342"/>
                <a:gd name="connsiteY26" fmla="*/ 1104373 h 1497017"/>
                <a:gd name="connsiteX27" fmla="*/ 3119246 w 5428342"/>
                <a:gd name="connsiteY27" fmla="*/ 1277961 h 1497017"/>
                <a:gd name="connsiteX28" fmla="*/ 3119246 w 5428342"/>
                <a:gd name="connsiteY28" fmla="*/ 1280155 h 1497017"/>
                <a:gd name="connsiteX29" fmla="*/ 3180682 w 5428342"/>
                <a:gd name="connsiteY29" fmla="*/ 1317854 h 1497017"/>
                <a:gd name="connsiteX30" fmla="*/ 3377450 w 5428342"/>
                <a:gd name="connsiteY30" fmla="*/ 1438045 h 1497017"/>
                <a:gd name="connsiteX31" fmla="*/ 3590324 w 5428342"/>
                <a:gd name="connsiteY31" fmla="*/ 1497017 h 1497017"/>
                <a:gd name="connsiteX32" fmla="*/ 3630476 w 5428342"/>
                <a:gd name="connsiteY32" fmla="*/ 1496960 h 1497017"/>
                <a:gd name="connsiteX33" fmla="*/ 3630476 w 5428342"/>
                <a:gd name="connsiteY33" fmla="*/ 1497017 h 1497017"/>
                <a:gd name="connsiteX34" fmla="*/ 5294904 w 5428342"/>
                <a:gd name="connsiteY34" fmla="*/ 1497017 h 1497017"/>
                <a:gd name="connsiteX35" fmla="*/ 5428342 w 5428342"/>
                <a:gd name="connsiteY35" fmla="*/ 1363579 h 149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28342" h="1497017">
                  <a:moveTo>
                    <a:pt x="5428342" y="1363579"/>
                  </a:moveTo>
                  <a:lnTo>
                    <a:pt x="5428342" y="914375"/>
                  </a:lnTo>
                  <a:lnTo>
                    <a:pt x="5428342" y="135851"/>
                  </a:lnTo>
                  <a:cubicBezTo>
                    <a:pt x="5428342" y="62155"/>
                    <a:pt x="5368600" y="2413"/>
                    <a:pt x="5294904" y="2413"/>
                  </a:cubicBezTo>
                  <a:lnTo>
                    <a:pt x="3605041" y="0"/>
                  </a:lnTo>
                  <a:cubicBezTo>
                    <a:pt x="3490656" y="2769"/>
                    <a:pt x="3467950" y="22427"/>
                    <a:pt x="3392166" y="58972"/>
                  </a:cubicBezTo>
                  <a:cubicBezTo>
                    <a:pt x="3279295" y="124100"/>
                    <a:pt x="2948779" y="339043"/>
                    <a:pt x="2818407" y="395057"/>
                  </a:cubicBezTo>
                  <a:cubicBezTo>
                    <a:pt x="2688036" y="451071"/>
                    <a:pt x="2667099" y="428663"/>
                    <a:pt x="2609938" y="395057"/>
                  </a:cubicBezTo>
                  <a:lnTo>
                    <a:pt x="2214473" y="166869"/>
                  </a:lnTo>
                  <a:lnTo>
                    <a:pt x="2121315" y="109372"/>
                  </a:lnTo>
                  <a:cubicBezTo>
                    <a:pt x="2087603" y="88662"/>
                    <a:pt x="2058788" y="71184"/>
                    <a:pt x="2037624" y="58972"/>
                  </a:cubicBezTo>
                  <a:cubicBezTo>
                    <a:pt x="1961840" y="22427"/>
                    <a:pt x="1939134" y="2769"/>
                    <a:pt x="1824749" y="0"/>
                  </a:cubicBezTo>
                  <a:lnTo>
                    <a:pt x="1230424" y="849"/>
                  </a:lnTo>
                  <a:lnTo>
                    <a:pt x="1230424" y="2413"/>
                  </a:lnTo>
                  <a:lnTo>
                    <a:pt x="133438" y="2413"/>
                  </a:lnTo>
                  <a:cubicBezTo>
                    <a:pt x="59742" y="2413"/>
                    <a:pt x="0" y="62155"/>
                    <a:pt x="0" y="135851"/>
                  </a:cubicBezTo>
                  <a:lnTo>
                    <a:pt x="0" y="914375"/>
                  </a:lnTo>
                  <a:lnTo>
                    <a:pt x="0" y="1363579"/>
                  </a:lnTo>
                  <a:cubicBezTo>
                    <a:pt x="0" y="1437275"/>
                    <a:pt x="59742" y="1497017"/>
                    <a:pt x="133438" y="1497017"/>
                  </a:cubicBezTo>
                  <a:lnTo>
                    <a:pt x="1686405" y="1497017"/>
                  </a:lnTo>
                  <a:lnTo>
                    <a:pt x="1686405" y="1496820"/>
                  </a:lnTo>
                  <a:lnTo>
                    <a:pt x="1824749" y="1497017"/>
                  </a:lnTo>
                  <a:cubicBezTo>
                    <a:pt x="1939134" y="1494248"/>
                    <a:pt x="1961840" y="1474590"/>
                    <a:pt x="2037624" y="1438045"/>
                  </a:cubicBezTo>
                  <a:cubicBezTo>
                    <a:pt x="2058788" y="1425834"/>
                    <a:pt x="2087603" y="1408355"/>
                    <a:pt x="2121315" y="1387645"/>
                  </a:cubicBezTo>
                  <a:lnTo>
                    <a:pt x="2154423" y="1367211"/>
                  </a:lnTo>
                  <a:lnTo>
                    <a:pt x="2609938" y="1104373"/>
                  </a:lnTo>
                  <a:cubicBezTo>
                    <a:pt x="2667099" y="1070767"/>
                    <a:pt x="2761246" y="1070767"/>
                    <a:pt x="2818407" y="1104373"/>
                  </a:cubicBezTo>
                  <a:lnTo>
                    <a:pt x="3119246" y="1277961"/>
                  </a:lnTo>
                  <a:lnTo>
                    <a:pt x="3119246" y="1280155"/>
                  </a:lnTo>
                  <a:lnTo>
                    <a:pt x="3180682" y="1317854"/>
                  </a:lnTo>
                  <a:cubicBezTo>
                    <a:pt x="3262190" y="1368131"/>
                    <a:pt x="3335123" y="1413622"/>
                    <a:pt x="3377450" y="1438045"/>
                  </a:cubicBezTo>
                  <a:cubicBezTo>
                    <a:pt x="3453233" y="1474590"/>
                    <a:pt x="3475939" y="1494248"/>
                    <a:pt x="3590324" y="1497017"/>
                  </a:cubicBezTo>
                  <a:lnTo>
                    <a:pt x="3630476" y="1496960"/>
                  </a:lnTo>
                  <a:lnTo>
                    <a:pt x="3630476" y="1497017"/>
                  </a:lnTo>
                  <a:lnTo>
                    <a:pt x="5294904" y="1497017"/>
                  </a:lnTo>
                  <a:cubicBezTo>
                    <a:pt x="5368600" y="1497017"/>
                    <a:pt x="5428342" y="1437275"/>
                    <a:pt x="5428342" y="1363579"/>
                  </a:cubicBezTo>
                  <a:close/>
                </a:path>
              </a:pathLst>
            </a:custGeom>
            <a:solidFill>
              <a:schemeClr val="bg1">
                <a:alpha val="0"/>
              </a:schemeClr>
            </a:solidFill>
            <a:ln w="25400">
              <a:gradFill flip="none" rotWithShape="1">
                <a:gsLst>
                  <a:gs pos="59000">
                    <a:srgbClr val="FBFBFB"/>
                  </a:gs>
                  <a:gs pos="0">
                    <a:srgbClr val="C7C7C7"/>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dirty="0">
                <a:solidFill>
                  <a:prstClr val="white"/>
                </a:solidFill>
              </a:endParaRPr>
            </a:p>
          </p:txBody>
        </p:sp>
        <p:grpSp>
          <p:nvGrpSpPr>
            <p:cNvPr id="14" name="Group 41"/>
            <p:cNvGrpSpPr>
              <a:grpSpLocks noChangeAspect="1"/>
            </p:cNvGrpSpPr>
            <p:nvPr/>
          </p:nvGrpSpPr>
          <p:grpSpPr bwMode="auto">
            <a:xfrm>
              <a:off x="7876457" y="4698265"/>
              <a:ext cx="447011" cy="547203"/>
              <a:chOff x="3783" y="2089"/>
              <a:chExt cx="116" cy="142"/>
            </a:xfrm>
            <a:solidFill>
              <a:schemeClr val="bg1"/>
            </a:solidFill>
            <a:effectLst>
              <a:outerShdw blurRad="50800" dist="25400" dir="2700000" algn="tl" rotWithShape="0">
                <a:prstClr val="black">
                  <a:alpha val="40000"/>
                </a:prstClr>
              </a:outerShdw>
            </a:effectLst>
          </p:grpSpPr>
          <p:sp>
            <p:nvSpPr>
              <p:cNvPr id="19"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3"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15" name="Group 62"/>
            <p:cNvGrpSpPr>
              <a:grpSpLocks noChangeAspect="1"/>
            </p:cNvGrpSpPr>
            <p:nvPr/>
          </p:nvGrpSpPr>
          <p:grpSpPr bwMode="auto">
            <a:xfrm>
              <a:off x="7821335" y="1946316"/>
              <a:ext cx="549846" cy="439024"/>
              <a:chOff x="3775" y="2110"/>
              <a:chExt cx="129" cy="103"/>
            </a:xfrm>
            <a:solidFill>
              <a:schemeClr val="bg1"/>
            </a:solidFill>
            <a:effectLst>
              <a:outerShdw blurRad="50800" dist="25400" dir="2700000" algn="tl" rotWithShape="0">
                <a:prstClr val="black">
                  <a:alpha val="40000"/>
                </a:prstClr>
              </a:outerShdw>
            </a:effectLst>
          </p:grpSpPr>
          <p:sp>
            <p:nvSpPr>
              <p:cNvPr id="16"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27" name="组合 26"/>
          <p:cNvGrpSpPr/>
          <p:nvPr/>
        </p:nvGrpSpPr>
        <p:grpSpPr>
          <a:xfrm>
            <a:off x="4192406" y="2577710"/>
            <a:ext cx="3832270" cy="1056475"/>
            <a:chOff x="5541746" y="2869660"/>
            <a:chExt cx="5109028" cy="1408959"/>
          </a:xfrm>
        </p:grpSpPr>
        <p:sp>
          <p:nvSpPr>
            <p:cNvPr id="28" name="圆角矩形 25"/>
            <p:cNvSpPr/>
            <p:nvPr/>
          </p:nvSpPr>
          <p:spPr>
            <a:xfrm flipH="1">
              <a:off x="8399066" y="3086459"/>
              <a:ext cx="2017131" cy="975360"/>
            </a:xfrm>
            <a:custGeom>
              <a:avLst/>
              <a:gdLst>
                <a:gd name="connsiteX0" fmla="*/ 0 w 1706671"/>
                <a:gd name="connsiteY0" fmla="*/ 129861 h 1036320"/>
                <a:gd name="connsiteX1" fmla="*/ 129861 w 1706671"/>
                <a:gd name="connsiteY1" fmla="*/ 0 h 1036320"/>
                <a:gd name="connsiteX2" fmla="*/ 1576810 w 1706671"/>
                <a:gd name="connsiteY2" fmla="*/ 0 h 1036320"/>
                <a:gd name="connsiteX3" fmla="*/ 1706671 w 1706671"/>
                <a:gd name="connsiteY3" fmla="*/ 129861 h 1036320"/>
                <a:gd name="connsiteX4" fmla="*/ 1706671 w 1706671"/>
                <a:gd name="connsiteY4" fmla="*/ 906459 h 1036320"/>
                <a:gd name="connsiteX5" fmla="*/ 1576810 w 1706671"/>
                <a:gd name="connsiteY5" fmla="*/ 1036320 h 1036320"/>
                <a:gd name="connsiteX6" fmla="*/ 129861 w 1706671"/>
                <a:gd name="connsiteY6" fmla="*/ 1036320 h 1036320"/>
                <a:gd name="connsiteX7" fmla="*/ 0 w 1706671"/>
                <a:gd name="connsiteY7" fmla="*/ 906459 h 1036320"/>
                <a:gd name="connsiteX8" fmla="*/ 0 w 1706671"/>
                <a:gd name="connsiteY8" fmla="*/ 129861 h 1036320"/>
                <a:gd name="connsiteX0-1" fmla="*/ 0 w 2114558"/>
                <a:gd name="connsiteY0-2" fmla="*/ 129861 h 1036320"/>
                <a:gd name="connsiteX1-3" fmla="*/ 129861 w 2114558"/>
                <a:gd name="connsiteY1-4" fmla="*/ 0 h 1036320"/>
                <a:gd name="connsiteX2-5" fmla="*/ 1576810 w 2114558"/>
                <a:gd name="connsiteY2-6" fmla="*/ 0 h 1036320"/>
                <a:gd name="connsiteX3-7" fmla="*/ 1706671 w 2114558"/>
                <a:gd name="connsiteY3-8" fmla="*/ 129861 h 1036320"/>
                <a:gd name="connsiteX4-9" fmla="*/ 2114550 w 2114558"/>
                <a:gd name="connsiteY4-10" fmla="*/ 509588 h 1036320"/>
                <a:gd name="connsiteX5-11" fmla="*/ 1706671 w 2114558"/>
                <a:gd name="connsiteY5-12" fmla="*/ 906459 h 1036320"/>
                <a:gd name="connsiteX6-13" fmla="*/ 1576810 w 2114558"/>
                <a:gd name="connsiteY6-14" fmla="*/ 1036320 h 1036320"/>
                <a:gd name="connsiteX7-15" fmla="*/ 129861 w 2114558"/>
                <a:gd name="connsiteY7-16" fmla="*/ 1036320 h 1036320"/>
                <a:gd name="connsiteX8-17" fmla="*/ 0 w 2114558"/>
                <a:gd name="connsiteY8-18" fmla="*/ 906459 h 1036320"/>
                <a:gd name="connsiteX9" fmla="*/ 0 w 2114558"/>
                <a:gd name="connsiteY9" fmla="*/ 129861 h 1036320"/>
                <a:gd name="connsiteX0-19" fmla="*/ 0 w 2114560"/>
                <a:gd name="connsiteY0-20" fmla="*/ 129861 h 1036320"/>
                <a:gd name="connsiteX1-21" fmla="*/ 129861 w 2114560"/>
                <a:gd name="connsiteY1-22" fmla="*/ 0 h 1036320"/>
                <a:gd name="connsiteX2-23" fmla="*/ 1576810 w 2114560"/>
                <a:gd name="connsiteY2-24" fmla="*/ 0 h 1036320"/>
                <a:gd name="connsiteX3-25" fmla="*/ 1778109 w 2114560"/>
                <a:gd name="connsiteY3-26" fmla="*/ 148911 h 1036320"/>
                <a:gd name="connsiteX4-27" fmla="*/ 2114550 w 2114560"/>
                <a:gd name="connsiteY4-28" fmla="*/ 509588 h 1036320"/>
                <a:gd name="connsiteX5-29" fmla="*/ 1706671 w 2114560"/>
                <a:gd name="connsiteY5-30" fmla="*/ 906459 h 1036320"/>
                <a:gd name="connsiteX6-31" fmla="*/ 1576810 w 2114560"/>
                <a:gd name="connsiteY6-32" fmla="*/ 1036320 h 1036320"/>
                <a:gd name="connsiteX7-33" fmla="*/ 129861 w 2114560"/>
                <a:gd name="connsiteY7-34" fmla="*/ 1036320 h 1036320"/>
                <a:gd name="connsiteX8-35" fmla="*/ 0 w 2114560"/>
                <a:gd name="connsiteY8-36" fmla="*/ 906459 h 1036320"/>
                <a:gd name="connsiteX9-37" fmla="*/ 0 w 2114560"/>
                <a:gd name="connsiteY9-38" fmla="*/ 129861 h 1036320"/>
                <a:gd name="connsiteX0-39" fmla="*/ 0 w 2114567"/>
                <a:gd name="connsiteY0-40" fmla="*/ 129861 h 1036320"/>
                <a:gd name="connsiteX1-41" fmla="*/ 129861 w 2114567"/>
                <a:gd name="connsiteY1-42" fmla="*/ 0 h 1036320"/>
                <a:gd name="connsiteX2-43" fmla="*/ 1576810 w 2114567"/>
                <a:gd name="connsiteY2-44" fmla="*/ 0 h 1036320"/>
                <a:gd name="connsiteX3-45" fmla="*/ 1778109 w 2114567"/>
                <a:gd name="connsiteY3-46" fmla="*/ 148911 h 1036320"/>
                <a:gd name="connsiteX4-47" fmla="*/ 2114550 w 2114567"/>
                <a:gd name="connsiteY4-48" fmla="*/ 509588 h 1036320"/>
                <a:gd name="connsiteX5-49" fmla="*/ 1706671 w 2114567"/>
                <a:gd name="connsiteY5-50" fmla="*/ 906459 h 1036320"/>
                <a:gd name="connsiteX6-51" fmla="*/ 1576810 w 2114567"/>
                <a:gd name="connsiteY6-52" fmla="*/ 1036320 h 1036320"/>
                <a:gd name="connsiteX7-53" fmla="*/ 129861 w 2114567"/>
                <a:gd name="connsiteY7-54" fmla="*/ 1036320 h 1036320"/>
                <a:gd name="connsiteX8-55" fmla="*/ 0 w 2114567"/>
                <a:gd name="connsiteY8-56" fmla="*/ 906459 h 1036320"/>
                <a:gd name="connsiteX9-57" fmla="*/ 0 w 2114567"/>
                <a:gd name="connsiteY9-58" fmla="*/ 129861 h 1036320"/>
                <a:gd name="connsiteX0-59" fmla="*/ 0 w 2114568"/>
                <a:gd name="connsiteY0-60" fmla="*/ 129861 h 1036320"/>
                <a:gd name="connsiteX1-61" fmla="*/ 129861 w 2114568"/>
                <a:gd name="connsiteY1-62" fmla="*/ 0 h 1036320"/>
                <a:gd name="connsiteX2-63" fmla="*/ 1576810 w 2114568"/>
                <a:gd name="connsiteY2-64" fmla="*/ 0 h 1036320"/>
                <a:gd name="connsiteX3-65" fmla="*/ 1782872 w 2114568"/>
                <a:gd name="connsiteY3-66" fmla="*/ 129861 h 1036320"/>
                <a:gd name="connsiteX4-67" fmla="*/ 2114550 w 2114568"/>
                <a:gd name="connsiteY4-68" fmla="*/ 509588 h 1036320"/>
                <a:gd name="connsiteX5-69" fmla="*/ 1706671 w 2114568"/>
                <a:gd name="connsiteY5-70" fmla="*/ 906459 h 1036320"/>
                <a:gd name="connsiteX6-71" fmla="*/ 1576810 w 2114568"/>
                <a:gd name="connsiteY6-72" fmla="*/ 1036320 h 1036320"/>
                <a:gd name="connsiteX7-73" fmla="*/ 129861 w 2114568"/>
                <a:gd name="connsiteY7-74" fmla="*/ 1036320 h 1036320"/>
                <a:gd name="connsiteX8-75" fmla="*/ 0 w 2114568"/>
                <a:gd name="connsiteY8-76" fmla="*/ 906459 h 1036320"/>
                <a:gd name="connsiteX9-77" fmla="*/ 0 w 2114568"/>
                <a:gd name="connsiteY9-78" fmla="*/ 129861 h 1036320"/>
                <a:gd name="connsiteX0-79" fmla="*/ 0 w 2114568"/>
                <a:gd name="connsiteY0-80" fmla="*/ 129861 h 1036320"/>
                <a:gd name="connsiteX1-81" fmla="*/ 129861 w 2114568"/>
                <a:gd name="connsiteY1-82" fmla="*/ 0 h 1036320"/>
                <a:gd name="connsiteX2-83" fmla="*/ 1576810 w 2114568"/>
                <a:gd name="connsiteY2-84" fmla="*/ 0 h 1036320"/>
                <a:gd name="connsiteX3-85" fmla="*/ 1782872 w 2114568"/>
                <a:gd name="connsiteY3-86" fmla="*/ 129861 h 1036320"/>
                <a:gd name="connsiteX4-87" fmla="*/ 2114550 w 2114568"/>
                <a:gd name="connsiteY4-88" fmla="*/ 509588 h 1036320"/>
                <a:gd name="connsiteX5-89" fmla="*/ 1706671 w 2114568"/>
                <a:gd name="connsiteY5-90" fmla="*/ 906459 h 1036320"/>
                <a:gd name="connsiteX6-91" fmla="*/ 1576810 w 2114568"/>
                <a:gd name="connsiteY6-92" fmla="*/ 1036320 h 1036320"/>
                <a:gd name="connsiteX7-93" fmla="*/ 129861 w 2114568"/>
                <a:gd name="connsiteY7-94" fmla="*/ 1036320 h 1036320"/>
                <a:gd name="connsiteX8-95" fmla="*/ 0 w 2114568"/>
                <a:gd name="connsiteY8-96" fmla="*/ 906459 h 1036320"/>
                <a:gd name="connsiteX9-97" fmla="*/ 0 w 2114568"/>
                <a:gd name="connsiteY9-98" fmla="*/ 129861 h 1036320"/>
                <a:gd name="connsiteX0-99" fmla="*/ 0 w 2114571"/>
                <a:gd name="connsiteY0-100" fmla="*/ 129861 h 1036320"/>
                <a:gd name="connsiteX1-101" fmla="*/ 129861 w 2114571"/>
                <a:gd name="connsiteY1-102" fmla="*/ 0 h 1036320"/>
                <a:gd name="connsiteX2-103" fmla="*/ 1576810 w 2114571"/>
                <a:gd name="connsiteY2-104" fmla="*/ 0 h 1036320"/>
                <a:gd name="connsiteX3-105" fmla="*/ 1811447 w 2114571"/>
                <a:gd name="connsiteY3-106" fmla="*/ 120336 h 1036320"/>
                <a:gd name="connsiteX4-107" fmla="*/ 2114550 w 2114571"/>
                <a:gd name="connsiteY4-108" fmla="*/ 509588 h 1036320"/>
                <a:gd name="connsiteX5-109" fmla="*/ 1706671 w 2114571"/>
                <a:gd name="connsiteY5-110" fmla="*/ 906459 h 1036320"/>
                <a:gd name="connsiteX6-111" fmla="*/ 1576810 w 2114571"/>
                <a:gd name="connsiteY6-112" fmla="*/ 1036320 h 1036320"/>
                <a:gd name="connsiteX7-113" fmla="*/ 129861 w 2114571"/>
                <a:gd name="connsiteY7-114" fmla="*/ 1036320 h 1036320"/>
                <a:gd name="connsiteX8-115" fmla="*/ 0 w 2114571"/>
                <a:gd name="connsiteY8-116" fmla="*/ 906459 h 1036320"/>
                <a:gd name="connsiteX9-117" fmla="*/ 0 w 2114571"/>
                <a:gd name="connsiteY9-118" fmla="*/ 129861 h 1036320"/>
                <a:gd name="connsiteX0-119" fmla="*/ 0 w 2114571"/>
                <a:gd name="connsiteY0-120" fmla="*/ 129861 h 1036320"/>
                <a:gd name="connsiteX1-121" fmla="*/ 129861 w 2114571"/>
                <a:gd name="connsiteY1-122" fmla="*/ 0 h 1036320"/>
                <a:gd name="connsiteX2-123" fmla="*/ 1576810 w 2114571"/>
                <a:gd name="connsiteY2-124" fmla="*/ 0 h 1036320"/>
                <a:gd name="connsiteX3-125" fmla="*/ 1811447 w 2114571"/>
                <a:gd name="connsiteY3-126" fmla="*/ 120336 h 1036320"/>
                <a:gd name="connsiteX4-127" fmla="*/ 2114550 w 2114571"/>
                <a:gd name="connsiteY4-128" fmla="*/ 509588 h 1036320"/>
                <a:gd name="connsiteX5-129" fmla="*/ 1706671 w 2114571"/>
                <a:gd name="connsiteY5-130" fmla="*/ 906459 h 1036320"/>
                <a:gd name="connsiteX6-131" fmla="*/ 1576810 w 2114571"/>
                <a:gd name="connsiteY6-132" fmla="*/ 1036320 h 1036320"/>
                <a:gd name="connsiteX7-133" fmla="*/ 129861 w 2114571"/>
                <a:gd name="connsiteY7-134" fmla="*/ 1036320 h 1036320"/>
                <a:gd name="connsiteX8-135" fmla="*/ 0 w 2114571"/>
                <a:gd name="connsiteY8-136" fmla="*/ 906459 h 1036320"/>
                <a:gd name="connsiteX9-137" fmla="*/ 0 w 2114571"/>
                <a:gd name="connsiteY9-138" fmla="*/ 129861 h 1036320"/>
                <a:gd name="connsiteX0-139" fmla="*/ 0 w 2114581"/>
                <a:gd name="connsiteY0-140" fmla="*/ 129861 h 1036320"/>
                <a:gd name="connsiteX1-141" fmla="*/ 129861 w 2114581"/>
                <a:gd name="connsiteY1-142" fmla="*/ 0 h 1036320"/>
                <a:gd name="connsiteX2-143" fmla="*/ 1576810 w 2114581"/>
                <a:gd name="connsiteY2-144" fmla="*/ 0 h 1036320"/>
                <a:gd name="connsiteX3-145" fmla="*/ 1811447 w 2114581"/>
                <a:gd name="connsiteY3-146" fmla="*/ 120336 h 1036320"/>
                <a:gd name="connsiteX4-147" fmla="*/ 2114550 w 2114581"/>
                <a:gd name="connsiteY4-148" fmla="*/ 509588 h 1036320"/>
                <a:gd name="connsiteX5-149" fmla="*/ 1706671 w 2114581"/>
                <a:gd name="connsiteY5-150" fmla="*/ 906459 h 1036320"/>
                <a:gd name="connsiteX6-151" fmla="*/ 1576810 w 2114581"/>
                <a:gd name="connsiteY6-152" fmla="*/ 1036320 h 1036320"/>
                <a:gd name="connsiteX7-153" fmla="*/ 129861 w 2114581"/>
                <a:gd name="connsiteY7-154" fmla="*/ 1036320 h 1036320"/>
                <a:gd name="connsiteX8-155" fmla="*/ 0 w 2114581"/>
                <a:gd name="connsiteY8-156" fmla="*/ 906459 h 1036320"/>
                <a:gd name="connsiteX9-157" fmla="*/ 0 w 2114581"/>
                <a:gd name="connsiteY9-158" fmla="*/ 129861 h 1036320"/>
                <a:gd name="connsiteX0-159" fmla="*/ 0 w 2114586"/>
                <a:gd name="connsiteY0-160" fmla="*/ 129861 h 1036320"/>
                <a:gd name="connsiteX1-161" fmla="*/ 129861 w 2114586"/>
                <a:gd name="connsiteY1-162" fmla="*/ 0 h 1036320"/>
                <a:gd name="connsiteX2-163" fmla="*/ 1576810 w 2114586"/>
                <a:gd name="connsiteY2-164" fmla="*/ 0 h 1036320"/>
                <a:gd name="connsiteX3-165" fmla="*/ 1811447 w 2114586"/>
                <a:gd name="connsiteY3-166" fmla="*/ 120336 h 1036320"/>
                <a:gd name="connsiteX4-167" fmla="*/ 2114550 w 2114586"/>
                <a:gd name="connsiteY4-168" fmla="*/ 509588 h 1036320"/>
                <a:gd name="connsiteX5-169" fmla="*/ 1706671 w 2114586"/>
                <a:gd name="connsiteY5-170" fmla="*/ 906459 h 1036320"/>
                <a:gd name="connsiteX6-171" fmla="*/ 1576810 w 2114586"/>
                <a:gd name="connsiteY6-172" fmla="*/ 1036320 h 1036320"/>
                <a:gd name="connsiteX7-173" fmla="*/ 129861 w 2114586"/>
                <a:gd name="connsiteY7-174" fmla="*/ 1036320 h 1036320"/>
                <a:gd name="connsiteX8-175" fmla="*/ 0 w 2114586"/>
                <a:gd name="connsiteY8-176" fmla="*/ 906459 h 1036320"/>
                <a:gd name="connsiteX9-177" fmla="*/ 0 w 2114586"/>
                <a:gd name="connsiteY9-178" fmla="*/ 129861 h 1036320"/>
                <a:gd name="connsiteX0-179" fmla="*/ 0 w 2114586"/>
                <a:gd name="connsiteY0-180" fmla="*/ 129861 h 1036320"/>
                <a:gd name="connsiteX1-181" fmla="*/ 129861 w 2114586"/>
                <a:gd name="connsiteY1-182" fmla="*/ 0 h 1036320"/>
                <a:gd name="connsiteX2-183" fmla="*/ 1576810 w 2114586"/>
                <a:gd name="connsiteY2-184" fmla="*/ 0 h 1036320"/>
                <a:gd name="connsiteX3-185" fmla="*/ 1811447 w 2114586"/>
                <a:gd name="connsiteY3-186" fmla="*/ 120336 h 1036320"/>
                <a:gd name="connsiteX4-187" fmla="*/ 2114550 w 2114586"/>
                <a:gd name="connsiteY4-188" fmla="*/ 509588 h 1036320"/>
                <a:gd name="connsiteX5-189" fmla="*/ 1706671 w 2114586"/>
                <a:gd name="connsiteY5-190" fmla="*/ 906459 h 1036320"/>
                <a:gd name="connsiteX6-191" fmla="*/ 1576810 w 2114586"/>
                <a:gd name="connsiteY6-192" fmla="*/ 1036320 h 1036320"/>
                <a:gd name="connsiteX7-193" fmla="*/ 129861 w 2114586"/>
                <a:gd name="connsiteY7-194" fmla="*/ 1036320 h 1036320"/>
                <a:gd name="connsiteX8-195" fmla="*/ 0 w 2114586"/>
                <a:gd name="connsiteY8-196" fmla="*/ 906459 h 1036320"/>
                <a:gd name="connsiteX9-197" fmla="*/ 0 w 2114586"/>
                <a:gd name="connsiteY9-198" fmla="*/ 129861 h 1036320"/>
                <a:gd name="connsiteX0-199" fmla="*/ 0 w 2114586"/>
                <a:gd name="connsiteY0-200" fmla="*/ 129861 h 1036320"/>
                <a:gd name="connsiteX1-201" fmla="*/ 129861 w 2114586"/>
                <a:gd name="connsiteY1-202" fmla="*/ 0 h 1036320"/>
                <a:gd name="connsiteX2-203" fmla="*/ 1576810 w 2114586"/>
                <a:gd name="connsiteY2-204" fmla="*/ 0 h 1036320"/>
                <a:gd name="connsiteX3-205" fmla="*/ 1811447 w 2114586"/>
                <a:gd name="connsiteY3-206" fmla="*/ 120336 h 1036320"/>
                <a:gd name="connsiteX4-207" fmla="*/ 2114550 w 2114586"/>
                <a:gd name="connsiteY4-208" fmla="*/ 509588 h 1036320"/>
                <a:gd name="connsiteX5-209" fmla="*/ 1706671 w 2114586"/>
                <a:gd name="connsiteY5-210" fmla="*/ 906459 h 1036320"/>
                <a:gd name="connsiteX6-211" fmla="*/ 1576810 w 2114586"/>
                <a:gd name="connsiteY6-212" fmla="*/ 1036320 h 1036320"/>
                <a:gd name="connsiteX7-213" fmla="*/ 129861 w 2114586"/>
                <a:gd name="connsiteY7-214" fmla="*/ 1036320 h 1036320"/>
                <a:gd name="connsiteX8-215" fmla="*/ 0 w 2114586"/>
                <a:gd name="connsiteY8-216" fmla="*/ 906459 h 1036320"/>
                <a:gd name="connsiteX9-217" fmla="*/ 0 w 2114586"/>
                <a:gd name="connsiteY9-218" fmla="*/ 129861 h 1036320"/>
                <a:gd name="connsiteX0-219" fmla="*/ 0 w 2114586"/>
                <a:gd name="connsiteY0-220" fmla="*/ 129861 h 1036320"/>
                <a:gd name="connsiteX1-221" fmla="*/ 129861 w 2114586"/>
                <a:gd name="connsiteY1-222" fmla="*/ 0 h 1036320"/>
                <a:gd name="connsiteX2-223" fmla="*/ 1576810 w 2114586"/>
                <a:gd name="connsiteY2-224" fmla="*/ 0 h 1036320"/>
                <a:gd name="connsiteX3-225" fmla="*/ 1811447 w 2114586"/>
                <a:gd name="connsiteY3-226" fmla="*/ 120336 h 1036320"/>
                <a:gd name="connsiteX4-227" fmla="*/ 2114550 w 2114586"/>
                <a:gd name="connsiteY4-228" fmla="*/ 509588 h 1036320"/>
                <a:gd name="connsiteX5-229" fmla="*/ 1749534 w 2114586"/>
                <a:gd name="connsiteY5-230" fmla="*/ 930271 h 1036320"/>
                <a:gd name="connsiteX6-231" fmla="*/ 1576810 w 2114586"/>
                <a:gd name="connsiteY6-232" fmla="*/ 1036320 h 1036320"/>
                <a:gd name="connsiteX7-233" fmla="*/ 129861 w 2114586"/>
                <a:gd name="connsiteY7-234" fmla="*/ 1036320 h 1036320"/>
                <a:gd name="connsiteX8-235" fmla="*/ 0 w 2114586"/>
                <a:gd name="connsiteY8-236" fmla="*/ 906459 h 1036320"/>
                <a:gd name="connsiteX9-237" fmla="*/ 0 w 2114586"/>
                <a:gd name="connsiteY9-238" fmla="*/ 129861 h 1036320"/>
                <a:gd name="connsiteX0-239" fmla="*/ 0 w 2114586"/>
                <a:gd name="connsiteY0-240" fmla="*/ 129861 h 1036320"/>
                <a:gd name="connsiteX1-241" fmla="*/ 129861 w 2114586"/>
                <a:gd name="connsiteY1-242" fmla="*/ 0 h 1036320"/>
                <a:gd name="connsiteX2-243" fmla="*/ 1576810 w 2114586"/>
                <a:gd name="connsiteY2-244" fmla="*/ 0 h 1036320"/>
                <a:gd name="connsiteX3-245" fmla="*/ 1811447 w 2114586"/>
                <a:gd name="connsiteY3-246" fmla="*/ 120336 h 1036320"/>
                <a:gd name="connsiteX4-247" fmla="*/ 2114550 w 2114586"/>
                <a:gd name="connsiteY4-248" fmla="*/ 509588 h 1036320"/>
                <a:gd name="connsiteX5-249" fmla="*/ 1749534 w 2114586"/>
                <a:gd name="connsiteY5-250" fmla="*/ 930271 h 1036320"/>
                <a:gd name="connsiteX6-251" fmla="*/ 1576810 w 2114586"/>
                <a:gd name="connsiteY6-252" fmla="*/ 1036320 h 1036320"/>
                <a:gd name="connsiteX7-253" fmla="*/ 129861 w 2114586"/>
                <a:gd name="connsiteY7-254" fmla="*/ 1036320 h 1036320"/>
                <a:gd name="connsiteX8-255" fmla="*/ 0 w 2114586"/>
                <a:gd name="connsiteY8-256" fmla="*/ 906459 h 1036320"/>
                <a:gd name="connsiteX9-257" fmla="*/ 0 w 2114586"/>
                <a:gd name="connsiteY9-258" fmla="*/ 129861 h 1036320"/>
                <a:gd name="connsiteX0-259" fmla="*/ 0 w 2114586"/>
                <a:gd name="connsiteY0-260" fmla="*/ 129861 h 1036320"/>
                <a:gd name="connsiteX1-261" fmla="*/ 129861 w 2114586"/>
                <a:gd name="connsiteY1-262" fmla="*/ 0 h 1036320"/>
                <a:gd name="connsiteX2-263" fmla="*/ 1576810 w 2114586"/>
                <a:gd name="connsiteY2-264" fmla="*/ 0 h 1036320"/>
                <a:gd name="connsiteX3-265" fmla="*/ 1811447 w 2114586"/>
                <a:gd name="connsiteY3-266" fmla="*/ 120336 h 1036320"/>
                <a:gd name="connsiteX4-267" fmla="*/ 2114550 w 2114586"/>
                <a:gd name="connsiteY4-268" fmla="*/ 509588 h 1036320"/>
                <a:gd name="connsiteX5-269" fmla="*/ 1749534 w 2114586"/>
                <a:gd name="connsiteY5-270" fmla="*/ 930271 h 1036320"/>
                <a:gd name="connsiteX6-271" fmla="*/ 1576810 w 2114586"/>
                <a:gd name="connsiteY6-272" fmla="*/ 1036320 h 1036320"/>
                <a:gd name="connsiteX7-273" fmla="*/ 129861 w 2114586"/>
                <a:gd name="connsiteY7-274" fmla="*/ 1036320 h 1036320"/>
                <a:gd name="connsiteX8-275" fmla="*/ 0 w 2114586"/>
                <a:gd name="connsiteY8-276" fmla="*/ 906459 h 1036320"/>
                <a:gd name="connsiteX9-277" fmla="*/ 0 w 2114586"/>
                <a:gd name="connsiteY9-278" fmla="*/ 129861 h 1036320"/>
                <a:gd name="connsiteX0-279" fmla="*/ 0 w 2114598"/>
                <a:gd name="connsiteY0-280" fmla="*/ 129861 h 1036320"/>
                <a:gd name="connsiteX1-281" fmla="*/ 129861 w 2114598"/>
                <a:gd name="connsiteY1-282" fmla="*/ 0 h 1036320"/>
                <a:gd name="connsiteX2-283" fmla="*/ 1576810 w 2114598"/>
                <a:gd name="connsiteY2-284" fmla="*/ 0 h 1036320"/>
                <a:gd name="connsiteX3-285" fmla="*/ 1811447 w 2114598"/>
                <a:gd name="connsiteY3-286" fmla="*/ 120336 h 1036320"/>
                <a:gd name="connsiteX4-287" fmla="*/ 2114550 w 2114598"/>
                <a:gd name="connsiteY4-288" fmla="*/ 509588 h 1036320"/>
                <a:gd name="connsiteX5-289" fmla="*/ 1782871 w 2114598"/>
                <a:gd name="connsiteY5-290" fmla="*/ 939796 h 1036320"/>
                <a:gd name="connsiteX6-291" fmla="*/ 1576810 w 2114598"/>
                <a:gd name="connsiteY6-292" fmla="*/ 1036320 h 1036320"/>
                <a:gd name="connsiteX7-293" fmla="*/ 129861 w 2114598"/>
                <a:gd name="connsiteY7-294" fmla="*/ 1036320 h 1036320"/>
                <a:gd name="connsiteX8-295" fmla="*/ 0 w 2114598"/>
                <a:gd name="connsiteY8-296" fmla="*/ 906459 h 1036320"/>
                <a:gd name="connsiteX9-297" fmla="*/ 0 w 2114598"/>
                <a:gd name="connsiteY9-298" fmla="*/ 129861 h 1036320"/>
                <a:gd name="connsiteX0-299" fmla="*/ 0 w 2114598"/>
                <a:gd name="connsiteY0-300" fmla="*/ 129861 h 1036320"/>
                <a:gd name="connsiteX1-301" fmla="*/ 129861 w 2114598"/>
                <a:gd name="connsiteY1-302" fmla="*/ 0 h 1036320"/>
                <a:gd name="connsiteX2-303" fmla="*/ 1576810 w 2114598"/>
                <a:gd name="connsiteY2-304" fmla="*/ 0 h 1036320"/>
                <a:gd name="connsiteX3-305" fmla="*/ 1811447 w 2114598"/>
                <a:gd name="connsiteY3-306" fmla="*/ 120336 h 1036320"/>
                <a:gd name="connsiteX4-307" fmla="*/ 2114550 w 2114598"/>
                <a:gd name="connsiteY4-308" fmla="*/ 509588 h 1036320"/>
                <a:gd name="connsiteX5-309" fmla="*/ 1782871 w 2114598"/>
                <a:gd name="connsiteY5-310" fmla="*/ 939796 h 1036320"/>
                <a:gd name="connsiteX6-311" fmla="*/ 1576810 w 2114598"/>
                <a:gd name="connsiteY6-312" fmla="*/ 1036320 h 1036320"/>
                <a:gd name="connsiteX7-313" fmla="*/ 129861 w 2114598"/>
                <a:gd name="connsiteY7-314" fmla="*/ 1036320 h 1036320"/>
                <a:gd name="connsiteX8-315" fmla="*/ 0 w 2114598"/>
                <a:gd name="connsiteY8-316" fmla="*/ 906459 h 1036320"/>
                <a:gd name="connsiteX9-317" fmla="*/ 0 w 2114598"/>
                <a:gd name="connsiteY9-318" fmla="*/ 129861 h 1036320"/>
                <a:gd name="connsiteX0-319" fmla="*/ 0 w 2114614"/>
                <a:gd name="connsiteY0-320" fmla="*/ 129861 h 1036320"/>
                <a:gd name="connsiteX1-321" fmla="*/ 129861 w 2114614"/>
                <a:gd name="connsiteY1-322" fmla="*/ 0 h 1036320"/>
                <a:gd name="connsiteX2-323" fmla="*/ 1576810 w 2114614"/>
                <a:gd name="connsiteY2-324" fmla="*/ 0 h 1036320"/>
                <a:gd name="connsiteX3-325" fmla="*/ 1811447 w 2114614"/>
                <a:gd name="connsiteY3-326" fmla="*/ 120336 h 1036320"/>
                <a:gd name="connsiteX4-327" fmla="*/ 2114550 w 2114614"/>
                <a:gd name="connsiteY4-328" fmla="*/ 509588 h 1036320"/>
                <a:gd name="connsiteX5-329" fmla="*/ 1782871 w 2114614"/>
                <a:gd name="connsiteY5-330" fmla="*/ 939796 h 1036320"/>
                <a:gd name="connsiteX6-331" fmla="*/ 1576810 w 2114614"/>
                <a:gd name="connsiteY6-332" fmla="*/ 1036320 h 1036320"/>
                <a:gd name="connsiteX7-333" fmla="*/ 129861 w 2114614"/>
                <a:gd name="connsiteY7-334" fmla="*/ 1036320 h 1036320"/>
                <a:gd name="connsiteX8-335" fmla="*/ 0 w 2114614"/>
                <a:gd name="connsiteY8-336" fmla="*/ 906459 h 1036320"/>
                <a:gd name="connsiteX9-337" fmla="*/ 0 w 2114614"/>
                <a:gd name="connsiteY9-338" fmla="*/ 129861 h 1036320"/>
                <a:gd name="connsiteX0-339" fmla="*/ 0 w 2114586"/>
                <a:gd name="connsiteY0-340" fmla="*/ 129861 h 1036320"/>
                <a:gd name="connsiteX1-341" fmla="*/ 129861 w 2114586"/>
                <a:gd name="connsiteY1-342" fmla="*/ 0 h 1036320"/>
                <a:gd name="connsiteX2-343" fmla="*/ 1576810 w 2114586"/>
                <a:gd name="connsiteY2-344" fmla="*/ 0 h 1036320"/>
                <a:gd name="connsiteX3-345" fmla="*/ 1811447 w 2114586"/>
                <a:gd name="connsiteY3-346" fmla="*/ 120336 h 1036320"/>
                <a:gd name="connsiteX4-347" fmla="*/ 2114550 w 2114586"/>
                <a:gd name="connsiteY4-348" fmla="*/ 509588 h 1036320"/>
                <a:gd name="connsiteX5-349" fmla="*/ 1782871 w 2114586"/>
                <a:gd name="connsiteY5-350" fmla="*/ 939796 h 1036320"/>
                <a:gd name="connsiteX6-351" fmla="*/ 1576810 w 2114586"/>
                <a:gd name="connsiteY6-352" fmla="*/ 1036320 h 1036320"/>
                <a:gd name="connsiteX7-353" fmla="*/ 129861 w 2114586"/>
                <a:gd name="connsiteY7-354" fmla="*/ 1036320 h 1036320"/>
                <a:gd name="connsiteX8-355" fmla="*/ 0 w 2114586"/>
                <a:gd name="connsiteY8-356" fmla="*/ 906459 h 1036320"/>
                <a:gd name="connsiteX9-357" fmla="*/ 0 w 2114586"/>
                <a:gd name="connsiteY9-358" fmla="*/ 129861 h 1036320"/>
                <a:gd name="connsiteX0-359" fmla="*/ 0 w 2114586"/>
                <a:gd name="connsiteY0-360" fmla="*/ 129861 h 1036320"/>
                <a:gd name="connsiteX1-361" fmla="*/ 129861 w 2114586"/>
                <a:gd name="connsiteY1-362" fmla="*/ 0 h 1036320"/>
                <a:gd name="connsiteX2-363" fmla="*/ 1576810 w 2114586"/>
                <a:gd name="connsiteY2-364" fmla="*/ 0 h 1036320"/>
                <a:gd name="connsiteX3-365" fmla="*/ 1811447 w 2114586"/>
                <a:gd name="connsiteY3-366" fmla="*/ 120336 h 1036320"/>
                <a:gd name="connsiteX4-367" fmla="*/ 2114550 w 2114586"/>
                <a:gd name="connsiteY4-368" fmla="*/ 509588 h 1036320"/>
                <a:gd name="connsiteX5-369" fmla="*/ 1806683 w 2114586"/>
                <a:gd name="connsiteY5-370" fmla="*/ 944558 h 1036320"/>
                <a:gd name="connsiteX6-371" fmla="*/ 1576810 w 2114586"/>
                <a:gd name="connsiteY6-372" fmla="*/ 1036320 h 1036320"/>
                <a:gd name="connsiteX7-373" fmla="*/ 129861 w 2114586"/>
                <a:gd name="connsiteY7-374" fmla="*/ 1036320 h 1036320"/>
                <a:gd name="connsiteX8-375" fmla="*/ 0 w 2114586"/>
                <a:gd name="connsiteY8-376" fmla="*/ 906459 h 1036320"/>
                <a:gd name="connsiteX9-377" fmla="*/ 0 w 2114586"/>
                <a:gd name="connsiteY9-378" fmla="*/ 129861 h 1036320"/>
                <a:gd name="connsiteX0-379" fmla="*/ 0 w 2114731"/>
                <a:gd name="connsiteY0-380" fmla="*/ 129861 h 1036320"/>
                <a:gd name="connsiteX1-381" fmla="*/ 129861 w 2114731"/>
                <a:gd name="connsiteY1-382" fmla="*/ 0 h 1036320"/>
                <a:gd name="connsiteX2-383" fmla="*/ 1576810 w 2114731"/>
                <a:gd name="connsiteY2-384" fmla="*/ 0 h 1036320"/>
                <a:gd name="connsiteX3-385" fmla="*/ 1811447 w 2114731"/>
                <a:gd name="connsiteY3-386" fmla="*/ 120336 h 1036320"/>
                <a:gd name="connsiteX4-387" fmla="*/ 2114550 w 2114731"/>
                <a:gd name="connsiteY4-388" fmla="*/ 509588 h 1036320"/>
                <a:gd name="connsiteX5-389" fmla="*/ 1806683 w 2114731"/>
                <a:gd name="connsiteY5-390" fmla="*/ 944558 h 1036320"/>
                <a:gd name="connsiteX6-391" fmla="*/ 1576810 w 2114731"/>
                <a:gd name="connsiteY6-392" fmla="*/ 1036320 h 1036320"/>
                <a:gd name="connsiteX7-393" fmla="*/ 129861 w 2114731"/>
                <a:gd name="connsiteY7-394" fmla="*/ 1036320 h 1036320"/>
                <a:gd name="connsiteX8-395" fmla="*/ 0 w 2114731"/>
                <a:gd name="connsiteY8-396" fmla="*/ 906459 h 1036320"/>
                <a:gd name="connsiteX9-397" fmla="*/ 0 w 2114731"/>
                <a:gd name="connsiteY9-398" fmla="*/ 129861 h 1036320"/>
                <a:gd name="connsiteX0-399" fmla="*/ 0 w 2143202"/>
                <a:gd name="connsiteY0-400" fmla="*/ 129861 h 1036320"/>
                <a:gd name="connsiteX1-401" fmla="*/ 129861 w 2143202"/>
                <a:gd name="connsiteY1-402" fmla="*/ 0 h 1036320"/>
                <a:gd name="connsiteX2-403" fmla="*/ 1576810 w 2143202"/>
                <a:gd name="connsiteY2-404" fmla="*/ 0 h 1036320"/>
                <a:gd name="connsiteX3-405" fmla="*/ 1811447 w 2143202"/>
                <a:gd name="connsiteY3-406" fmla="*/ 120336 h 1036320"/>
                <a:gd name="connsiteX4-407" fmla="*/ 2143125 w 2143202"/>
                <a:gd name="connsiteY4-408" fmla="*/ 509588 h 1036320"/>
                <a:gd name="connsiteX5-409" fmla="*/ 1806683 w 2143202"/>
                <a:gd name="connsiteY5-410" fmla="*/ 944558 h 1036320"/>
                <a:gd name="connsiteX6-411" fmla="*/ 1576810 w 2143202"/>
                <a:gd name="connsiteY6-412" fmla="*/ 1036320 h 1036320"/>
                <a:gd name="connsiteX7-413" fmla="*/ 129861 w 2143202"/>
                <a:gd name="connsiteY7-414" fmla="*/ 1036320 h 1036320"/>
                <a:gd name="connsiteX8-415" fmla="*/ 0 w 2143202"/>
                <a:gd name="connsiteY8-416" fmla="*/ 906459 h 1036320"/>
                <a:gd name="connsiteX9-417" fmla="*/ 0 w 2143202"/>
                <a:gd name="connsiteY9-418" fmla="*/ 129861 h 1036320"/>
                <a:gd name="connsiteX0-419" fmla="*/ 0 w 2143202"/>
                <a:gd name="connsiteY0-420" fmla="*/ 129861 h 1036320"/>
                <a:gd name="connsiteX1-421" fmla="*/ 129861 w 2143202"/>
                <a:gd name="connsiteY1-422" fmla="*/ 0 h 1036320"/>
                <a:gd name="connsiteX2-423" fmla="*/ 1576810 w 2143202"/>
                <a:gd name="connsiteY2-424" fmla="*/ 0 h 1036320"/>
                <a:gd name="connsiteX3-425" fmla="*/ 1840022 w 2143202"/>
                <a:gd name="connsiteY3-426" fmla="*/ 107636 h 1036320"/>
                <a:gd name="connsiteX4-427" fmla="*/ 2143125 w 2143202"/>
                <a:gd name="connsiteY4-428" fmla="*/ 509588 h 1036320"/>
                <a:gd name="connsiteX5-429" fmla="*/ 1806683 w 2143202"/>
                <a:gd name="connsiteY5-430" fmla="*/ 944558 h 1036320"/>
                <a:gd name="connsiteX6-431" fmla="*/ 1576810 w 2143202"/>
                <a:gd name="connsiteY6-432" fmla="*/ 1036320 h 1036320"/>
                <a:gd name="connsiteX7-433" fmla="*/ 129861 w 2143202"/>
                <a:gd name="connsiteY7-434" fmla="*/ 1036320 h 1036320"/>
                <a:gd name="connsiteX8-435" fmla="*/ 0 w 2143202"/>
                <a:gd name="connsiteY8-436" fmla="*/ 906459 h 1036320"/>
                <a:gd name="connsiteX9-437" fmla="*/ 0 w 2143202"/>
                <a:gd name="connsiteY9-438" fmla="*/ 129861 h 1036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2143202" h="1036320">
                  <a:moveTo>
                    <a:pt x="0" y="129861"/>
                  </a:moveTo>
                  <a:cubicBezTo>
                    <a:pt x="0" y="58141"/>
                    <a:pt x="58141" y="0"/>
                    <a:pt x="129861" y="0"/>
                  </a:cubicBezTo>
                  <a:lnTo>
                    <a:pt x="1576810" y="0"/>
                  </a:lnTo>
                  <a:cubicBezTo>
                    <a:pt x="1648530" y="0"/>
                    <a:pt x="1782872" y="69254"/>
                    <a:pt x="1840022" y="107636"/>
                  </a:cubicBezTo>
                  <a:cubicBezTo>
                    <a:pt x="2052180" y="223100"/>
                    <a:pt x="2145278" y="375075"/>
                    <a:pt x="2143125" y="509588"/>
                  </a:cubicBezTo>
                  <a:cubicBezTo>
                    <a:pt x="2145278" y="633941"/>
                    <a:pt x="2104568" y="794805"/>
                    <a:pt x="1806683" y="944558"/>
                  </a:cubicBezTo>
                  <a:cubicBezTo>
                    <a:pt x="1720959" y="1021040"/>
                    <a:pt x="1648530" y="1036320"/>
                    <a:pt x="1576810" y="1036320"/>
                  </a:cubicBezTo>
                  <a:lnTo>
                    <a:pt x="129861" y="1036320"/>
                  </a:lnTo>
                  <a:cubicBezTo>
                    <a:pt x="58141" y="1036320"/>
                    <a:pt x="0" y="978179"/>
                    <a:pt x="0" y="906459"/>
                  </a:cubicBezTo>
                  <a:lnTo>
                    <a:pt x="0" y="129861"/>
                  </a:ln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9" name="圆角矩形 25"/>
            <p:cNvSpPr/>
            <p:nvPr/>
          </p:nvSpPr>
          <p:spPr>
            <a:xfrm>
              <a:off x="5781023" y="3086459"/>
              <a:ext cx="2017131" cy="975360"/>
            </a:xfrm>
            <a:custGeom>
              <a:avLst/>
              <a:gdLst>
                <a:gd name="connsiteX0" fmla="*/ 0 w 1706671"/>
                <a:gd name="connsiteY0" fmla="*/ 129861 h 1036320"/>
                <a:gd name="connsiteX1" fmla="*/ 129861 w 1706671"/>
                <a:gd name="connsiteY1" fmla="*/ 0 h 1036320"/>
                <a:gd name="connsiteX2" fmla="*/ 1576810 w 1706671"/>
                <a:gd name="connsiteY2" fmla="*/ 0 h 1036320"/>
                <a:gd name="connsiteX3" fmla="*/ 1706671 w 1706671"/>
                <a:gd name="connsiteY3" fmla="*/ 129861 h 1036320"/>
                <a:gd name="connsiteX4" fmla="*/ 1706671 w 1706671"/>
                <a:gd name="connsiteY4" fmla="*/ 906459 h 1036320"/>
                <a:gd name="connsiteX5" fmla="*/ 1576810 w 1706671"/>
                <a:gd name="connsiteY5" fmla="*/ 1036320 h 1036320"/>
                <a:gd name="connsiteX6" fmla="*/ 129861 w 1706671"/>
                <a:gd name="connsiteY6" fmla="*/ 1036320 h 1036320"/>
                <a:gd name="connsiteX7" fmla="*/ 0 w 1706671"/>
                <a:gd name="connsiteY7" fmla="*/ 906459 h 1036320"/>
                <a:gd name="connsiteX8" fmla="*/ 0 w 1706671"/>
                <a:gd name="connsiteY8" fmla="*/ 129861 h 1036320"/>
                <a:gd name="connsiteX0-1" fmla="*/ 0 w 2114558"/>
                <a:gd name="connsiteY0-2" fmla="*/ 129861 h 1036320"/>
                <a:gd name="connsiteX1-3" fmla="*/ 129861 w 2114558"/>
                <a:gd name="connsiteY1-4" fmla="*/ 0 h 1036320"/>
                <a:gd name="connsiteX2-5" fmla="*/ 1576810 w 2114558"/>
                <a:gd name="connsiteY2-6" fmla="*/ 0 h 1036320"/>
                <a:gd name="connsiteX3-7" fmla="*/ 1706671 w 2114558"/>
                <a:gd name="connsiteY3-8" fmla="*/ 129861 h 1036320"/>
                <a:gd name="connsiteX4-9" fmla="*/ 2114550 w 2114558"/>
                <a:gd name="connsiteY4-10" fmla="*/ 509588 h 1036320"/>
                <a:gd name="connsiteX5-11" fmla="*/ 1706671 w 2114558"/>
                <a:gd name="connsiteY5-12" fmla="*/ 906459 h 1036320"/>
                <a:gd name="connsiteX6-13" fmla="*/ 1576810 w 2114558"/>
                <a:gd name="connsiteY6-14" fmla="*/ 1036320 h 1036320"/>
                <a:gd name="connsiteX7-15" fmla="*/ 129861 w 2114558"/>
                <a:gd name="connsiteY7-16" fmla="*/ 1036320 h 1036320"/>
                <a:gd name="connsiteX8-17" fmla="*/ 0 w 2114558"/>
                <a:gd name="connsiteY8-18" fmla="*/ 906459 h 1036320"/>
                <a:gd name="connsiteX9" fmla="*/ 0 w 2114558"/>
                <a:gd name="connsiteY9" fmla="*/ 129861 h 1036320"/>
                <a:gd name="connsiteX0-19" fmla="*/ 0 w 2114560"/>
                <a:gd name="connsiteY0-20" fmla="*/ 129861 h 1036320"/>
                <a:gd name="connsiteX1-21" fmla="*/ 129861 w 2114560"/>
                <a:gd name="connsiteY1-22" fmla="*/ 0 h 1036320"/>
                <a:gd name="connsiteX2-23" fmla="*/ 1576810 w 2114560"/>
                <a:gd name="connsiteY2-24" fmla="*/ 0 h 1036320"/>
                <a:gd name="connsiteX3-25" fmla="*/ 1778109 w 2114560"/>
                <a:gd name="connsiteY3-26" fmla="*/ 148911 h 1036320"/>
                <a:gd name="connsiteX4-27" fmla="*/ 2114550 w 2114560"/>
                <a:gd name="connsiteY4-28" fmla="*/ 509588 h 1036320"/>
                <a:gd name="connsiteX5-29" fmla="*/ 1706671 w 2114560"/>
                <a:gd name="connsiteY5-30" fmla="*/ 906459 h 1036320"/>
                <a:gd name="connsiteX6-31" fmla="*/ 1576810 w 2114560"/>
                <a:gd name="connsiteY6-32" fmla="*/ 1036320 h 1036320"/>
                <a:gd name="connsiteX7-33" fmla="*/ 129861 w 2114560"/>
                <a:gd name="connsiteY7-34" fmla="*/ 1036320 h 1036320"/>
                <a:gd name="connsiteX8-35" fmla="*/ 0 w 2114560"/>
                <a:gd name="connsiteY8-36" fmla="*/ 906459 h 1036320"/>
                <a:gd name="connsiteX9-37" fmla="*/ 0 w 2114560"/>
                <a:gd name="connsiteY9-38" fmla="*/ 129861 h 1036320"/>
                <a:gd name="connsiteX0-39" fmla="*/ 0 w 2114567"/>
                <a:gd name="connsiteY0-40" fmla="*/ 129861 h 1036320"/>
                <a:gd name="connsiteX1-41" fmla="*/ 129861 w 2114567"/>
                <a:gd name="connsiteY1-42" fmla="*/ 0 h 1036320"/>
                <a:gd name="connsiteX2-43" fmla="*/ 1576810 w 2114567"/>
                <a:gd name="connsiteY2-44" fmla="*/ 0 h 1036320"/>
                <a:gd name="connsiteX3-45" fmla="*/ 1778109 w 2114567"/>
                <a:gd name="connsiteY3-46" fmla="*/ 148911 h 1036320"/>
                <a:gd name="connsiteX4-47" fmla="*/ 2114550 w 2114567"/>
                <a:gd name="connsiteY4-48" fmla="*/ 509588 h 1036320"/>
                <a:gd name="connsiteX5-49" fmla="*/ 1706671 w 2114567"/>
                <a:gd name="connsiteY5-50" fmla="*/ 906459 h 1036320"/>
                <a:gd name="connsiteX6-51" fmla="*/ 1576810 w 2114567"/>
                <a:gd name="connsiteY6-52" fmla="*/ 1036320 h 1036320"/>
                <a:gd name="connsiteX7-53" fmla="*/ 129861 w 2114567"/>
                <a:gd name="connsiteY7-54" fmla="*/ 1036320 h 1036320"/>
                <a:gd name="connsiteX8-55" fmla="*/ 0 w 2114567"/>
                <a:gd name="connsiteY8-56" fmla="*/ 906459 h 1036320"/>
                <a:gd name="connsiteX9-57" fmla="*/ 0 w 2114567"/>
                <a:gd name="connsiteY9-58" fmla="*/ 129861 h 1036320"/>
                <a:gd name="connsiteX0-59" fmla="*/ 0 w 2114568"/>
                <a:gd name="connsiteY0-60" fmla="*/ 129861 h 1036320"/>
                <a:gd name="connsiteX1-61" fmla="*/ 129861 w 2114568"/>
                <a:gd name="connsiteY1-62" fmla="*/ 0 h 1036320"/>
                <a:gd name="connsiteX2-63" fmla="*/ 1576810 w 2114568"/>
                <a:gd name="connsiteY2-64" fmla="*/ 0 h 1036320"/>
                <a:gd name="connsiteX3-65" fmla="*/ 1782872 w 2114568"/>
                <a:gd name="connsiteY3-66" fmla="*/ 129861 h 1036320"/>
                <a:gd name="connsiteX4-67" fmla="*/ 2114550 w 2114568"/>
                <a:gd name="connsiteY4-68" fmla="*/ 509588 h 1036320"/>
                <a:gd name="connsiteX5-69" fmla="*/ 1706671 w 2114568"/>
                <a:gd name="connsiteY5-70" fmla="*/ 906459 h 1036320"/>
                <a:gd name="connsiteX6-71" fmla="*/ 1576810 w 2114568"/>
                <a:gd name="connsiteY6-72" fmla="*/ 1036320 h 1036320"/>
                <a:gd name="connsiteX7-73" fmla="*/ 129861 w 2114568"/>
                <a:gd name="connsiteY7-74" fmla="*/ 1036320 h 1036320"/>
                <a:gd name="connsiteX8-75" fmla="*/ 0 w 2114568"/>
                <a:gd name="connsiteY8-76" fmla="*/ 906459 h 1036320"/>
                <a:gd name="connsiteX9-77" fmla="*/ 0 w 2114568"/>
                <a:gd name="connsiteY9-78" fmla="*/ 129861 h 1036320"/>
                <a:gd name="connsiteX0-79" fmla="*/ 0 w 2114568"/>
                <a:gd name="connsiteY0-80" fmla="*/ 129861 h 1036320"/>
                <a:gd name="connsiteX1-81" fmla="*/ 129861 w 2114568"/>
                <a:gd name="connsiteY1-82" fmla="*/ 0 h 1036320"/>
                <a:gd name="connsiteX2-83" fmla="*/ 1576810 w 2114568"/>
                <a:gd name="connsiteY2-84" fmla="*/ 0 h 1036320"/>
                <a:gd name="connsiteX3-85" fmla="*/ 1782872 w 2114568"/>
                <a:gd name="connsiteY3-86" fmla="*/ 129861 h 1036320"/>
                <a:gd name="connsiteX4-87" fmla="*/ 2114550 w 2114568"/>
                <a:gd name="connsiteY4-88" fmla="*/ 509588 h 1036320"/>
                <a:gd name="connsiteX5-89" fmla="*/ 1706671 w 2114568"/>
                <a:gd name="connsiteY5-90" fmla="*/ 906459 h 1036320"/>
                <a:gd name="connsiteX6-91" fmla="*/ 1576810 w 2114568"/>
                <a:gd name="connsiteY6-92" fmla="*/ 1036320 h 1036320"/>
                <a:gd name="connsiteX7-93" fmla="*/ 129861 w 2114568"/>
                <a:gd name="connsiteY7-94" fmla="*/ 1036320 h 1036320"/>
                <a:gd name="connsiteX8-95" fmla="*/ 0 w 2114568"/>
                <a:gd name="connsiteY8-96" fmla="*/ 906459 h 1036320"/>
                <a:gd name="connsiteX9-97" fmla="*/ 0 w 2114568"/>
                <a:gd name="connsiteY9-98" fmla="*/ 129861 h 1036320"/>
                <a:gd name="connsiteX0-99" fmla="*/ 0 w 2114571"/>
                <a:gd name="connsiteY0-100" fmla="*/ 129861 h 1036320"/>
                <a:gd name="connsiteX1-101" fmla="*/ 129861 w 2114571"/>
                <a:gd name="connsiteY1-102" fmla="*/ 0 h 1036320"/>
                <a:gd name="connsiteX2-103" fmla="*/ 1576810 w 2114571"/>
                <a:gd name="connsiteY2-104" fmla="*/ 0 h 1036320"/>
                <a:gd name="connsiteX3-105" fmla="*/ 1811447 w 2114571"/>
                <a:gd name="connsiteY3-106" fmla="*/ 120336 h 1036320"/>
                <a:gd name="connsiteX4-107" fmla="*/ 2114550 w 2114571"/>
                <a:gd name="connsiteY4-108" fmla="*/ 509588 h 1036320"/>
                <a:gd name="connsiteX5-109" fmla="*/ 1706671 w 2114571"/>
                <a:gd name="connsiteY5-110" fmla="*/ 906459 h 1036320"/>
                <a:gd name="connsiteX6-111" fmla="*/ 1576810 w 2114571"/>
                <a:gd name="connsiteY6-112" fmla="*/ 1036320 h 1036320"/>
                <a:gd name="connsiteX7-113" fmla="*/ 129861 w 2114571"/>
                <a:gd name="connsiteY7-114" fmla="*/ 1036320 h 1036320"/>
                <a:gd name="connsiteX8-115" fmla="*/ 0 w 2114571"/>
                <a:gd name="connsiteY8-116" fmla="*/ 906459 h 1036320"/>
                <a:gd name="connsiteX9-117" fmla="*/ 0 w 2114571"/>
                <a:gd name="connsiteY9-118" fmla="*/ 129861 h 1036320"/>
                <a:gd name="connsiteX0-119" fmla="*/ 0 w 2114571"/>
                <a:gd name="connsiteY0-120" fmla="*/ 129861 h 1036320"/>
                <a:gd name="connsiteX1-121" fmla="*/ 129861 w 2114571"/>
                <a:gd name="connsiteY1-122" fmla="*/ 0 h 1036320"/>
                <a:gd name="connsiteX2-123" fmla="*/ 1576810 w 2114571"/>
                <a:gd name="connsiteY2-124" fmla="*/ 0 h 1036320"/>
                <a:gd name="connsiteX3-125" fmla="*/ 1811447 w 2114571"/>
                <a:gd name="connsiteY3-126" fmla="*/ 120336 h 1036320"/>
                <a:gd name="connsiteX4-127" fmla="*/ 2114550 w 2114571"/>
                <a:gd name="connsiteY4-128" fmla="*/ 509588 h 1036320"/>
                <a:gd name="connsiteX5-129" fmla="*/ 1706671 w 2114571"/>
                <a:gd name="connsiteY5-130" fmla="*/ 906459 h 1036320"/>
                <a:gd name="connsiteX6-131" fmla="*/ 1576810 w 2114571"/>
                <a:gd name="connsiteY6-132" fmla="*/ 1036320 h 1036320"/>
                <a:gd name="connsiteX7-133" fmla="*/ 129861 w 2114571"/>
                <a:gd name="connsiteY7-134" fmla="*/ 1036320 h 1036320"/>
                <a:gd name="connsiteX8-135" fmla="*/ 0 w 2114571"/>
                <a:gd name="connsiteY8-136" fmla="*/ 906459 h 1036320"/>
                <a:gd name="connsiteX9-137" fmla="*/ 0 w 2114571"/>
                <a:gd name="connsiteY9-138" fmla="*/ 129861 h 1036320"/>
                <a:gd name="connsiteX0-139" fmla="*/ 0 w 2114581"/>
                <a:gd name="connsiteY0-140" fmla="*/ 129861 h 1036320"/>
                <a:gd name="connsiteX1-141" fmla="*/ 129861 w 2114581"/>
                <a:gd name="connsiteY1-142" fmla="*/ 0 h 1036320"/>
                <a:gd name="connsiteX2-143" fmla="*/ 1576810 w 2114581"/>
                <a:gd name="connsiteY2-144" fmla="*/ 0 h 1036320"/>
                <a:gd name="connsiteX3-145" fmla="*/ 1811447 w 2114581"/>
                <a:gd name="connsiteY3-146" fmla="*/ 120336 h 1036320"/>
                <a:gd name="connsiteX4-147" fmla="*/ 2114550 w 2114581"/>
                <a:gd name="connsiteY4-148" fmla="*/ 509588 h 1036320"/>
                <a:gd name="connsiteX5-149" fmla="*/ 1706671 w 2114581"/>
                <a:gd name="connsiteY5-150" fmla="*/ 906459 h 1036320"/>
                <a:gd name="connsiteX6-151" fmla="*/ 1576810 w 2114581"/>
                <a:gd name="connsiteY6-152" fmla="*/ 1036320 h 1036320"/>
                <a:gd name="connsiteX7-153" fmla="*/ 129861 w 2114581"/>
                <a:gd name="connsiteY7-154" fmla="*/ 1036320 h 1036320"/>
                <a:gd name="connsiteX8-155" fmla="*/ 0 w 2114581"/>
                <a:gd name="connsiteY8-156" fmla="*/ 906459 h 1036320"/>
                <a:gd name="connsiteX9-157" fmla="*/ 0 w 2114581"/>
                <a:gd name="connsiteY9-158" fmla="*/ 129861 h 1036320"/>
                <a:gd name="connsiteX0-159" fmla="*/ 0 w 2114586"/>
                <a:gd name="connsiteY0-160" fmla="*/ 129861 h 1036320"/>
                <a:gd name="connsiteX1-161" fmla="*/ 129861 w 2114586"/>
                <a:gd name="connsiteY1-162" fmla="*/ 0 h 1036320"/>
                <a:gd name="connsiteX2-163" fmla="*/ 1576810 w 2114586"/>
                <a:gd name="connsiteY2-164" fmla="*/ 0 h 1036320"/>
                <a:gd name="connsiteX3-165" fmla="*/ 1811447 w 2114586"/>
                <a:gd name="connsiteY3-166" fmla="*/ 120336 h 1036320"/>
                <a:gd name="connsiteX4-167" fmla="*/ 2114550 w 2114586"/>
                <a:gd name="connsiteY4-168" fmla="*/ 509588 h 1036320"/>
                <a:gd name="connsiteX5-169" fmla="*/ 1706671 w 2114586"/>
                <a:gd name="connsiteY5-170" fmla="*/ 906459 h 1036320"/>
                <a:gd name="connsiteX6-171" fmla="*/ 1576810 w 2114586"/>
                <a:gd name="connsiteY6-172" fmla="*/ 1036320 h 1036320"/>
                <a:gd name="connsiteX7-173" fmla="*/ 129861 w 2114586"/>
                <a:gd name="connsiteY7-174" fmla="*/ 1036320 h 1036320"/>
                <a:gd name="connsiteX8-175" fmla="*/ 0 w 2114586"/>
                <a:gd name="connsiteY8-176" fmla="*/ 906459 h 1036320"/>
                <a:gd name="connsiteX9-177" fmla="*/ 0 w 2114586"/>
                <a:gd name="connsiteY9-178" fmla="*/ 129861 h 1036320"/>
                <a:gd name="connsiteX0-179" fmla="*/ 0 w 2114586"/>
                <a:gd name="connsiteY0-180" fmla="*/ 129861 h 1036320"/>
                <a:gd name="connsiteX1-181" fmla="*/ 129861 w 2114586"/>
                <a:gd name="connsiteY1-182" fmla="*/ 0 h 1036320"/>
                <a:gd name="connsiteX2-183" fmla="*/ 1576810 w 2114586"/>
                <a:gd name="connsiteY2-184" fmla="*/ 0 h 1036320"/>
                <a:gd name="connsiteX3-185" fmla="*/ 1811447 w 2114586"/>
                <a:gd name="connsiteY3-186" fmla="*/ 120336 h 1036320"/>
                <a:gd name="connsiteX4-187" fmla="*/ 2114550 w 2114586"/>
                <a:gd name="connsiteY4-188" fmla="*/ 509588 h 1036320"/>
                <a:gd name="connsiteX5-189" fmla="*/ 1706671 w 2114586"/>
                <a:gd name="connsiteY5-190" fmla="*/ 906459 h 1036320"/>
                <a:gd name="connsiteX6-191" fmla="*/ 1576810 w 2114586"/>
                <a:gd name="connsiteY6-192" fmla="*/ 1036320 h 1036320"/>
                <a:gd name="connsiteX7-193" fmla="*/ 129861 w 2114586"/>
                <a:gd name="connsiteY7-194" fmla="*/ 1036320 h 1036320"/>
                <a:gd name="connsiteX8-195" fmla="*/ 0 w 2114586"/>
                <a:gd name="connsiteY8-196" fmla="*/ 906459 h 1036320"/>
                <a:gd name="connsiteX9-197" fmla="*/ 0 w 2114586"/>
                <a:gd name="connsiteY9-198" fmla="*/ 129861 h 1036320"/>
                <a:gd name="connsiteX0-199" fmla="*/ 0 w 2114586"/>
                <a:gd name="connsiteY0-200" fmla="*/ 129861 h 1036320"/>
                <a:gd name="connsiteX1-201" fmla="*/ 129861 w 2114586"/>
                <a:gd name="connsiteY1-202" fmla="*/ 0 h 1036320"/>
                <a:gd name="connsiteX2-203" fmla="*/ 1576810 w 2114586"/>
                <a:gd name="connsiteY2-204" fmla="*/ 0 h 1036320"/>
                <a:gd name="connsiteX3-205" fmla="*/ 1811447 w 2114586"/>
                <a:gd name="connsiteY3-206" fmla="*/ 120336 h 1036320"/>
                <a:gd name="connsiteX4-207" fmla="*/ 2114550 w 2114586"/>
                <a:gd name="connsiteY4-208" fmla="*/ 509588 h 1036320"/>
                <a:gd name="connsiteX5-209" fmla="*/ 1706671 w 2114586"/>
                <a:gd name="connsiteY5-210" fmla="*/ 906459 h 1036320"/>
                <a:gd name="connsiteX6-211" fmla="*/ 1576810 w 2114586"/>
                <a:gd name="connsiteY6-212" fmla="*/ 1036320 h 1036320"/>
                <a:gd name="connsiteX7-213" fmla="*/ 129861 w 2114586"/>
                <a:gd name="connsiteY7-214" fmla="*/ 1036320 h 1036320"/>
                <a:gd name="connsiteX8-215" fmla="*/ 0 w 2114586"/>
                <a:gd name="connsiteY8-216" fmla="*/ 906459 h 1036320"/>
                <a:gd name="connsiteX9-217" fmla="*/ 0 w 2114586"/>
                <a:gd name="connsiteY9-218" fmla="*/ 129861 h 1036320"/>
                <a:gd name="connsiteX0-219" fmla="*/ 0 w 2114586"/>
                <a:gd name="connsiteY0-220" fmla="*/ 129861 h 1036320"/>
                <a:gd name="connsiteX1-221" fmla="*/ 129861 w 2114586"/>
                <a:gd name="connsiteY1-222" fmla="*/ 0 h 1036320"/>
                <a:gd name="connsiteX2-223" fmla="*/ 1576810 w 2114586"/>
                <a:gd name="connsiteY2-224" fmla="*/ 0 h 1036320"/>
                <a:gd name="connsiteX3-225" fmla="*/ 1811447 w 2114586"/>
                <a:gd name="connsiteY3-226" fmla="*/ 120336 h 1036320"/>
                <a:gd name="connsiteX4-227" fmla="*/ 2114550 w 2114586"/>
                <a:gd name="connsiteY4-228" fmla="*/ 509588 h 1036320"/>
                <a:gd name="connsiteX5-229" fmla="*/ 1749534 w 2114586"/>
                <a:gd name="connsiteY5-230" fmla="*/ 930271 h 1036320"/>
                <a:gd name="connsiteX6-231" fmla="*/ 1576810 w 2114586"/>
                <a:gd name="connsiteY6-232" fmla="*/ 1036320 h 1036320"/>
                <a:gd name="connsiteX7-233" fmla="*/ 129861 w 2114586"/>
                <a:gd name="connsiteY7-234" fmla="*/ 1036320 h 1036320"/>
                <a:gd name="connsiteX8-235" fmla="*/ 0 w 2114586"/>
                <a:gd name="connsiteY8-236" fmla="*/ 906459 h 1036320"/>
                <a:gd name="connsiteX9-237" fmla="*/ 0 w 2114586"/>
                <a:gd name="connsiteY9-238" fmla="*/ 129861 h 1036320"/>
                <a:gd name="connsiteX0-239" fmla="*/ 0 w 2114586"/>
                <a:gd name="connsiteY0-240" fmla="*/ 129861 h 1036320"/>
                <a:gd name="connsiteX1-241" fmla="*/ 129861 w 2114586"/>
                <a:gd name="connsiteY1-242" fmla="*/ 0 h 1036320"/>
                <a:gd name="connsiteX2-243" fmla="*/ 1576810 w 2114586"/>
                <a:gd name="connsiteY2-244" fmla="*/ 0 h 1036320"/>
                <a:gd name="connsiteX3-245" fmla="*/ 1811447 w 2114586"/>
                <a:gd name="connsiteY3-246" fmla="*/ 120336 h 1036320"/>
                <a:gd name="connsiteX4-247" fmla="*/ 2114550 w 2114586"/>
                <a:gd name="connsiteY4-248" fmla="*/ 509588 h 1036320"/>
                <a:gd name="connsiteX5-249" fmla="*/ 1749534 w 2114586"/>
                <a:gd name="connsiteY5-250" fmla="*/ 930271 h 1036320"/>
                <a:gd name="connsiteX6-251" fmla="*/ 1576810 w 2114586"/>
                <a:gd name="connsiteY6-252" fmla="*/ 1036320 h 1036320"/>
                <a:gd name="connsiteX7-253" fmla="*/ 129861 w 2114586"/>
                <a:gd name="connsiteY7-254" fmla="*/ 1036320 h 1036320"/>
                <a:gd name="connsiteX8-255" fmla="*/ 0 w 2114586"/>
                <a:gd name="connsiteY8-256" fmla="*/ 906459 h 1036320"/>
                <a:gd name="connsiteX9-257" fmla="*/ 0 w 2114586"/>
                <a:gd name="connsiteY9-258" fmla="*/ 129861 h 1036320"/>
                <a:gd name="connsiteX0-259" fmla="*/ 0 w 2114586"/>
                <a:gd name="connsiteY0-260" fmla="*/ 129861 h 1036320"/>
                <a:gd name="connsiteX1-261" fmla="*/ 129861 w 2114586"/>
                <a:gd name="connsiteY1-262" fmla="*/ 0 h 1036320"/>
                <a:gd name="connsiteX2-263" fmla="*/ 1576810 w 2114586"/>
                <a:gd name="connsiteY2-264" fmla="*/ 0 h 1036320"/>
                <a:gd name="connsiteX3-265" fmla="*/ 1811447 w 2114586"/>
                <a:gd name="connsiteY3-266" fmla="*/ 120336 h 1036320"/>
                <a:gd name="connsiteX4-267" fmla="*/ 2114550 w 2114586"/>
                <a:gd name="connsiteY4-268" fmla="*/ 509588 h 1036320"/>
                <a:gd name="connsiteX5-269" fmla="*/ 1749534 w 2114586"/>
                <a:gd name="connsiteY5-270" fmla="*/ 930271 h 1036320"/>
                <a:gd name="connsiteX6-271" fmla="*/ 1576810 w 2114586"/>
                <a:gd name="connsiteY6-272" fmla="*/ 1036320 h 1036320"/>
                <a:gd name="connsiteX7-273" fmla="*/ 129861 w 2114586"/>
                <a:gd name="connsiteY7-274" fmla="*/ 1036320 h 1036320"/>
                <a:gd name="connsiteX8-275" fmla="*/ 0 w 2114586"/>
                <a:gd name="connsiteY8-276" fmla="*/ 906459 h 1036320"/>
                <a:gd name="connsiteX9-277" fmla="*/ 0 w 2114586"/>
                <a:gd name="connsiteY9-278" fmla="*/ 129861 h 1036320"/>
                <a:gd name="connsiteX0-279" fmla="*/ 0 w 2114598"/>
                <a:gd name="connsiteY0-280" fmla="*/ 129861 h 1036320"/>
                <a:gd name="connsiteX1-281" fmla="*/ 129861 w 2114598"/>
                <a:gd name="connsiteY1-282" fmla="*/ 0 h 1036320"/>
                <a:gd name="connsiteX2-283" fmla="*/ 1576810 w 2114598"/>
                <a:gd name="connsiteY2-284" fmla="*/ 0 h 1036320"/>
                <a:gd name="connsiteX3-285" fmla="*/ 1811447 w 2114598"/>
                <a:gd name="connsiteY3-286" fmla="*/ 120336 h 1036320"/>
                <a:gd name="connsiteX4-287" fmla="*/ 2114550 w 2114598"/>
                <a:gd name="connsiteY4-288" fmla="*/ 509588 h 1036320"/>
                <a:gd name="connsiteX5-289" fmla="*/ 1782871 w 2114598"/>
                <a:gd name="connsiteY5-290" fmla="*/ 939796 h 1036320"/>
                <a:gd name="connsiteX6-291" fmla="*/ 1576810 w 2114598"/>
                <a:gd name="connsiteY6-292" fmla="*/ 1036320 h 1036320"/>
                <a:gd name="connsiteX7-293" fmla="*/ 129861 w 2114598"/>
                <a:gd name="connsiteY7-294" fmla="*/ 1036320 h 1036320"/>
                <a:gd name="connsiteX8-295" fmla="*/ 0 w 2114598"/>
                <a:gd name="connsiteY8-296" fmla="*/ 906459 h 1036320"/>
                <a:gd name="connsiteX9-297" fmla="*/ 0 w 2114598"/>
                <a:gd name="connsiteY9-298" fmla="*/ 129861 h 1036320"/>
                <a:gd name="connsiteX0-299" fmla="*/ 0 w 2114598"/>
                <a:gd name="connsiteY0-300" fmla="*/ 129861 h 1036320"/>
                <a:gd name="connsiteX1-301" fmla="*/ 129861 w 2114598"/>
                <a:gd name="connsiteY1-302" fmla="*/ 0 h 1036320"/>
                <a:gd name="connsiteX2-303" fmla="*/ 1576810 w 2114598"/>
                <a:gd name="connsiteY2-304" fmla="*/ 0 h 1036320"/>
                <a:gd name="connsiteX3-305" fmla="*/ 1811447 w 2114598"/>
                <a:gd name="connsiteY3-306" fmla="*/ 120336 h 1036320"/>
                <a:gd name="connsiteX4-307" fmla="*/ 2114550 w 2114598"/>
                <a:gd name="connsiteY4-308" fmla="*/ 509588 h 1036320"/>
                <a:gd name="connsiteX5-309" fmla="*/ 1782871 w 2114598"/>
                <a:gd name="connsiteY5-310" fmla="*/ 939796 h 1036320"/>
                <a:gd name="connsiteX6-311" fmla="*/ 1576810 w 2114598"/>
                <a:gd name="connsiteY6-312" fmla="*/ 1036320 h 1036320"/>
                <a:gd name="connsiteX7-313" fmla="*/ 129861 w 2114598"/>
                <a:gd name="connsiteY7-314" fmla="*/ 1036320 h 1036320"/>
                <a:gd name="connsiteX8-315" fmla="*/ 0 w 2114598"/>
                <a:gd name="connsiteY8-316" fmla="*/ 906459 h 1036320"/>
                <a:gd name="connsiteX9-317" fmla="*/ 0 w 2114598"/>
                <a:gd name="connsiteY9-318" fmla="*/ 129861 h 1036320"/>
                <a:gd name="connsiteX0-319" fmla="*/ 0 w 2114614"/>
                <a:gd name="connsiteY0-320" fmla="*/ 129861 h 1036320"/>
                <a:gd name="connsiteX1-321" fmla="*/ 129861 w 2114614"/>
                <a:gd name="connsiteY1-322" fmla="*/ 0 h 1036320"/>
                <a:gd name="connsiteX2-323" fmla="*/ 1576810 w 2114614"/>
                <a:gd name="connsiteY2-324" fmla="*/ 0 h 1036320"/>
                <a:gd name="connsiteX3-325" fmla="*/ 1811447 w 2114614"/>
                <a:gd name="connsiteY3-326" fmla="*/ 120336 h 1036320"/>
                <a:gd name="connsiteX4-327" fmla="*/ 2114550 w 2114614"/>
                <a:gd name="connsiteY4-328" fmla="*/ 509588 h 1036320"/>
                <a:gd name="connsiteX5-329" fmla="*/ 1782871 w 2114614"/>
                <a:gd name="connsiteY5-330" fmla="*/ 939796 h 1036320"/>
                <a:gd name="connsiteX6-331" fmla="*/ 1576810 w 2114614"/>
                <a:gd name="connsiteY6-332" fmla="*/ 1036320 h 1036320"/>
                <a:gd name="connsiteX7-333" fmla="*/ 129861 w 2114614"/>
                <a:gd name="connsiteY7-334" fmla="*/ 1036320 h 1036320"/>
                <a:gd name="connsiteX8-335" fmla="*/ 0 w 2114614"/>
                <a:gd name="connsiteY8-336" fmla="*/ 906459 h 1036320"/>
                <a:gd name="connsiteX9-337" fmla="*/ 0 w 2114614"/>
                <a:gd name="connsiteY9-338" fmla="*/ 129861 h 1036320"/>
                <a:gd name="connsiteX0-339" fmla="*/ 0 w 2114586"/>
                <a:gd name="connsiteY0-340" fmla="*/ 129861 h 1036320"/>
                <a:gd name="connsiteX1-341" fmla="*/ 129861 w 2114586"/>
                <a:gd name="connsiteY1-342" fmla="*/ 0 h 1036320"/>
                <a:gd name="connsiteX2-343" fmla="*/ 1576810 w 2114586"/>
                <a:gd name="connsiteY2-344" fmla="*/ 0 h 1036320"/>
                <a:gd name="connsiteX3-345" fmla="*/ 1811447 w 2114586"/>
                <a:gd name="connsiteY3-346" fmla="*/ 120336 h 1036320"/>
                <a:gd name="connsiteX4-347" fmla="*/ 2114550 w 2114586"/>
                <a:gd name="connsiteY4-348" fmla="*/ 509588 h 1036320"/>
                <a:gd name="connsiteX5-349" fmla="*/ 1782871 w 2114586"/>
                <a:gd name="connsiteY5-350" fmla="*/ 939796 h 1036320"/>
                <a:gd name="connsiteX6-351" fmla="*/ 1576810 w 2114586"/>
                <a:gd name="connsiteY6-352" fmla="*/ 1036320 h 1036320"/>
                <a:gd name="connsiteX7-353" fmla="*/ 129861 w 2114586"/>
                <a:gd name="connsiteY7-354" fmla="*/ 1036320 h 1036320"/>
                <a:gd name="connsiteX8-355" fmla="*/ 0 w 2114586"/>
                <a:gd name="connsiteY8-356" fmla="*/ 906459 h 1036320"/>
                <a:gd name="connsiteX9-357" fmla="*/ 0 w 2114586"/>
                <a:gd name="connsiteY9-358" fmla="*/ 129861 h 1036320"/>
                <a:gd name="connsiteX0-359" fmla="*/ 0 w 2114586"/>
                <a:gd name="connsiteY0-360" fmla="*/ 129861 h 1036320"/>
                <a:gd name="connsiteX1-361" fmla="*/ 129861 w 2114586"/>
                <a:gd name="connsiteY1-362" fmla="*/ 0 h 1036320"/>
                <a:gd name="connsiteX2-363" fmla="*/ 1576810 w 2114586"/>
                <a:gd name="connsiteY2-364" fmla="*/ 0 h 1036320"/>
                <a:gd name="connsiteX3-365" fmla="*/ 1811447 w 2114586"/>
                <a:gd name="connsiteY3-366" fmla="*/ 120336 h 1036320"/>
                <a:gd name="connsiteX4-367" fmla="*/ 2114550 w 2114586"/>
                <a:gd name="connsiteY4-368" fmla="*/ 509588 h 1036320"/>
                <a:gd name="connsiteX5-369" fmla="*/ 1806683 w 2114586"/>
                <a:gd name="connsiteY5-370" fmla="*/ 944558 h 1036320"/>
                <a:gd name="connsiteX6-371" fmla="*/ 1576810 w 2114586"/>
                <a:gd name="connsiteY6-372" fmla="*/ 1036320 h 1036320"/>
                <a:gd name="connsiteX7-373" fmla="*/ 129861 w 2114586"/>
                <a:gd name="connsiteY7-374" fmla="*/ 1036320 h 1036320"/>
                <a:gd name="connsiteX8-375" fmla="*/ 0 w 2114586"/>
                <a:gd name="connsiteY8-376" fmla="*/ 906459 h 1036320"/>
                <a:gd name="connsiteX9-377" fmla="*/ 0 w 2114586"/>
                <a:gd name="connsiteY9-378" fmla="*/ 129861 h 1036320"/>
                <a:gd name="connsiteX0-379" fmla="*/ 0 w 2114731"/>
                <a:gd name="connsiteY0-380" fmla="*/ 129861 h 1036320"/>
                <a:gd name="connsiteX1-381" fmla="*/ 129861 w 2114731"/>
                <a:gd name="connsiteY1-382" fmla="*/ 0 h 1036320"/>
                <a:gd name="connsiteX2-383" fmla="*/ 1576810 w 2114731"/>
                <a:gd name="connsiteY2-384" fmla="*/ 0 h 1036320"/>
                <a:gd name="connsiteX3-385" fmla="*/ 1811447 w 2114731"/>
                <a:gd name="connsiteY3-386" fmla="*/ 120336 h 1036320"/>
                <a:gd name="connsiteX4-387" fmla="*/ 2114550 w 2114731"/>
                <a:gd name="connsiteY4-388" fmla="*/ 509588 h 1036320"/>
                <a:gd name="connsiteX5-389" fmla="*/ 1806683 w 2114731"/>
                <a:gd name="connsiteY5-390" fmla="*/ 944558 h 1036320"/>
                <a:gd name="connsiteX6-391" fmla="*/ 1576810 w 2114731"/>
                <a:gd name="connsiteY6-392" fmla="*/ 1036320 h 1036320"/>
                <a:gd name="connsiteX7-393" fmla="*/ 129861 w 2114731"/>
                <a:gd name="connsiteY7-394" fmla="*/ 1036320 h 1036320"/>
                <a:gd name="connsiteX8-395" fmla="*/ 0 w 2114731"/>
                <a:gd name="connsiteY8-396" fmla="*/ 906459 h 1036320"/>
                <a:gd name="connsiteX9-397" fmla="*/ 0 w 2114731"/>
                <a:gd name="connsiteY9-398" fmla="*/ 129861 h 1036320"/>
                <a:gd name="connsiteX0-399" fmla="*/ 0 w 2143202"/>
                <a:gd name="connsiteY0-400" fmla="*/ 129861 h 1036320"/>
                <a:gd name="connsiteX1-401" fmla="*/ 129861 w 2143202"/>
                <a:gd name="connsiteY1-402" fmla="*/ 0 h 1036320"/>
                <a:gd name="connsiteX2-403" fmla="*/ 1576810 w 2143202"/>
                <a:gd name="connsiteY2-404" fmla="*/ 0 h 1036320"/>
                <a:gd name="connsiteX3-405" fmla="*/ 1811447 w 2143202"/>
                <a:gd name="connsiteY3-406" fmla="*/ 120336 h 1036320"/>
                <a:gd name="connsiteX4-407" fmla="*/ 2143125 w 2143202"/>
                <a:gd name="connsiteY4-408" fmla="*/ 509588 h 1036320"/>
                <a:gd name="connsiteX5-409" fmla="*/ 1806683 w 2143202"/>
                <a:gd name="connsiteY5-410" fmla="*/ 944558 h 1036320"/>
                <a:gd name="connsiteX6-411" fmla="*/ 1576810 w 2143202"/>
                <a:gd name="connsiteY6-412" fmla="*/ 1036320 h 1036320"/>
                <a:gd name="connsiteX7-413" fmla="*/ 129861 w 2143202"/>
                <a:gd name="connsiteY7-414" fmla="*/ 1036320 h 1036320"/>
                <a:gd name="connsiteX8-415" fmla="*/ 0 w 2143202"/>
                <a:gd name="connsiteY8-416" fmla="*/ 906459 h 1036320"/>
                <a:gd name="connsiteX9-417" fmla="*/ 0 w 2143202"/>
                <a:gd name="connsiteY9-418" fmla="*/ 129861 h 1036320"/>
                <a:gd name="connsiteX0-419" fmla="*/ 0 w 2143202"/>
                <a:gd name="connsiteY0-420" fmla="*/ 129861 h 1036320"/>
                <a:gd name="connsiteX1-421" fmla="*/ 129861 w 2143202"/>
                <a:gd name="connsiteY1-422" fmla="*/ 0 h 1036320"/>
                <a:gd name="connsiteX2-423" fmla="*/ 1576810 w 2143202"/>
                <a:gd name="connsiteY2-424" fmla="*/ 0 h 1036320"/>
                <a:gd name="connsiteX3-425" fmla="*/ 1840022 w 2143202"/>
                <a:gd name="connsiteY3-426" fmla="*/ 107636 h 1036320"/>
                <a:gd name="connsiteX4-427" fmla="*/ 2143125 w 2143202"/>
                <a:gd name="connsiteY4-428" fmla="*/ 509588 h 1036320"/>
                <a:gd name="connsiteX5-429" fmla="*/ 1806683 w 2143202"/>
                <a:gd name="connsiteY5-430" fmla="*/ 944558 h 1036320"/>
                <a:gd name="connsiteX6-431" fmla="*/ 1576810 w 2143202"/>
                <a:gd name="connsiteY6-432" fmla="*/ 1036320 h 1036320"/>
                <a:gd name="connsiteX7-433" fmla="*/ 129861 w 2143202"/>
                <a:gd name="connsiteY7-434" fmla="*/ 1036320 h 1036320"/>
                <a:gd name="connsiteX8-435" fmla="*/ 0 w 2143202"/>
                <a:gd name="connsiteY8-436" fmla="*/ 906459 h 1036320"/>
                <a:gd name="connsiteX9-437" fmla="*/ 0 w 2143202"/>
                <a:gd name="connsiteY9-438" fmla="*/ 129861 h 10363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2143202" h="1036320">
                  <a:moveTo>
                    <a:pt x="0" y="129861"/>
                  </a:moveTo>
                  <a:cubicBezTo>
                    <a:pt x="0" y="58141"/>
                    <a:pt x="58141" y="0"/>
                    <a:pt x="129861" y="0"/>
                  </a:cubicBezTo>
                  <a:lnTo>
                    <a:pt x="1576810" y="0"/>
                  </a:lnTo>
                  <a:cubicBezTo>
                    <a:pt x="1648530" y="0"/>
                    <a:pt x="1782872" y="69254"/>
                    <a:pt x="1840022" y="107636"/>
                  </a:cubicBezTo>
                  <a:cubicBezTo>
                    <a:pt x="2052180" y="223100"/>
                    <a:pt x="2145278" y="375075"/>
                    <a:pt x="2143125" y="509588"/>
                  </a:cubicBezTo>
                  <a:cubicBezTo>
                    <a:pt x="2145278" y="633941"/>
                    <a:pt x="2104568" y="794805"/>
                    <a:pt x="1806683" y="944558"/>
                  </a:cubicBezTo>
                  <a:cubicBezTo>
                    <a:pt x="1720959" y="1021040"/>
                    <a:pt x="1648530" y="1036320"/>
                    <a:pt x="1576810" y="1036320"/>
                  </a:cubicBezTo>
                  <a:lnTo>
                    <a:pt x="129861" y="1036320"/>
                  </a:lnTo>
                  <a:cubicBezTo>
                    <a:pt x="58141" y="1036320"/>
                    <a:pt x="0" y="978179"/>
                    <a:pt x="0" y="906459"/>
                  </a:cubicBezTo>
                  <a:lnTo>
                    <a:pt x="0" y="129861"/>
                  </a:lnTo>
                  <a:close/>
                </a:path>
              </a:pathLst>
            </a:cu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0" name="任意多边形 29"/>
            <p:cNvSpPr/>
            <p:nvPr/>
          </p:nvSpPr>
          <p:spPr>
            <a:xfrm flipH="1">
              <a:off x="5541746" y="2869662"/>
              <a:ext cx="5109028" cy="1408957"/>
            </a:xfrm>
            <a:custGeom>
              <a:avLst/>
              <a:gdLst>
                <a:gd name="connsiteX0" fmla="*/ 5051503 w 5428342"/>
                <a:gd name="connsiteY0" fmla="*/ 225265 h 1497017"/>
                <a:gd name="connsiteX1" fmla="*/ 5175324 w 5428342"/>
                <a:gd name="connsiteY1" fmla="*/ 349086 h 1497017"/>
                <a:gd name="connsiteX2" fmla="*/ 5175324 w 5428342"/>
                <a:gd name="connsiteY2" fmla="*/ 748509 h 1497017"/>
                <a:gd name="connsiteX3" fmla="*/ 5174003 w 5428342"/>
                <a:gd name="connsiteY3" fmla="*/ 748509 h 1497017"/>
                <a:gd name="connsiteX4" fmla="*/ 5174003 w 5428342"/>
                <a:gd name="connsiteY4" fmla="*/ 748509 h 1497017"/>
                <a:gd name="connsiteX5" fmla="*/ 5175323 w 5428342"/>
                <a:gd name="connsiteY5" fmla="*/ 748509 h 1497017"/>
                <a:gd name="connsiteX6" fmla="*/ 5175323 w 5428342"/>
                <a:gd name="connsiteY6" fmla="*/ 1147932 h 1497017"/>
                <a:gd name="connsiteX7" fmla="*/ 5051502 w 5428342"/>
                <a:gd name="connsiteY7" fmla="*/ 1271753 h 1497017"/>
                <a:gd name="connsiteX8" fmla="*/ 4181935 w 5428342"/>
                <a:gd name="connsiteY8" fmla="*/ 1271753 h 1497017"/>
                <a:gd name="connsiteX9" fmla="*/ 3733494 w 5428342"/>
                <a:gd name="connsiteY9" fmla="*/ 1271753 h 1497017"/>
                <a:gd name="connsiteX10" fmla="*/ 3639436 w 5428342"/>
                <a:gd name="connsiteY10" fmla="*/ 1271753 h 1497017"/>
                <a:gd name="connsiteX11" fmla="*/ 3514076 w 5428342"/>
                <a:gd name="connsiteY11" fmla="*/ 1244454 h 1497017"/>
                <a:gd name="connsiteX12" fmla="*/ 3342954 w 5428342"/>
                <a:gd name="connsiteY12" fmla="*/ 1141461 h 1497017"/>
                <a:gd name="connsiteX13" fmla="*/ 3326962 w 5428342"/>
                <a:gd name="connsiteY13" fmla="*/ 1131780 h 1497017"/>
                <a:gd name="connsiteX14" fmla="*/ 2818407 w 5428342"/>
                <a:gd name="connsiteY14" fmla="*/ 838338 h 1497017"/>
                <a:gd name="connsiteX15" fmla="*/ 2609938 w 5428342"/>
                <a:gd name="connsiteY15" fmla="*/ 838338 h 1497017"/>
                <a:gd name="connsiteX16" fmla="*/ 1984645 w 5428342"/>
                <a:gd name="connsiteY16" fmla="*/ 1199139 h 1497017"/>
                <a:gd name="connsiteX17" fmla="*/ 1981719 w 5428342"/>
                <a:gd name="connsiteY17" fmla="*/ 1199139 h 1497017"/>
                <a:gd name="connsiteX18" fmla="*/ 1906428 w 5428342"/>
                <a:gd name="connsiteY18" fmla="*/ 1244454 h 1497017"/>
                <a:gd name="connsiteX19" fmla="*/ 1781068 w 5428342"/>
                <a:gd name="connsiteY19" fmla="*/ 1271753 h 1497017"/>
                <a:gd name="connsiteX20" fmla="*/ 1734358 w 5428342"/>
                <a:gd name="connsiteY20" fmla="*/ 1271753 h 1497017"/>
                <a:gd name="connsiteX21" fmla="*/ 1238568 w 5428342"/>
                <a:gd name="connsiteY21" fmla="*/ 1271753 h 1497017"/>
                <a:gd name="connsiteX22" fmla="*/ 376844 w 5428342"/>
                <a:gd name="connsiteY22" fmla="*/ 1271753 h 1497017"/>
                <a:gd name="connsiteX23" fmla="*/ 253023 w 5428342"/>
                <a:gd name="connsiteY23" fmla="*/ 1147932 h 1497017"/>
                <a:gd name="connsiteX24" fmla="*/ 253023 w 5428342"/>
                <a:gd name="connsiteY24" fmla="*/ 851378 h 1497017"/>
                <a:gd name="connsiteX25" fmla="*/ 252910 w 5428342"/>
                <a:gd name="connsiteY25" fmla="*/ 851378 h 1497017"/>
                <a:gd name="connsiteX26" fmla="*/ 252910 w 5428342"/>
                <a:gd name="connsiteY26" fmla="*/ 645638 h 1497017"/>
                <a:gd name="connsiteX27" fmla="*/ 253024 w 5428342"/>
                <a:gd name="connsiteY27" fmla="*/ 645638 h 1497017"/>
                <a:gd name="connsiteX28" fmla="*/ 253024 w 5428342"/>
                <a:gd name="connsiteY28" fmla="*/ 349086 h 1497017"/>
                <a:gd name="connsiteX29" fmla="*/ 376845 w 5428342"/>
                <a:gd name="connsiteY29" fmla="*/ 225265 h 1497017"/>
                <a:gd name="connsiteX30" fmla="*/ 1238569 w 5428342"/>
                <a:gd name="connsiteY30" fmla="*/ 225265 h 1497017"/>
                <a:gd name="connsiteX31" fmla="*/ 1734359 w 5428342"/>
                <a:gd name="connsiteY31" fmla="*/ 225265 h 1497017"/>
                <a:gd name="connsiteX32" fmla="*/ 1781069 w 5428342"/>
                <a:gd name="connsiteY32" fmla="*/ 225265 h 1497017"/>
                <a:gd name="connsiteX33" fmla="*/ 1906429 w 5428342"/>
                <a:gd name="connsiteY33" fmla="*/ 252564 h 1497017"/>
                <a:gd name="connsiteX34" fmla="*/ 1981720 w 5428342"/>
                <a:gd name="connsiteY34" fmla="*/ 297879 h 1497017"/>
                <a:gd name="connsiteX35" fmla="*/ 1984646 w 5428342"/>
                <a:gd name="connsiteY35" fmla="*/ 297879 h 1497017"/>
                <a:gd name="connsiteX36" fmla="*/ 2609939 w 5428342"/>
                <a:gd name="connsiteY36" fmla="*/ 658680 h 1497017"/>
                <a:gd name="connsiteX37" fmla="*/ 2818408 w 5428342"/>
                <a:gd name="connsiteY37" fmla="*/ 658680 h 1497017"/>
                <a:gd name="connsiteX38" fmla="*/ 3326963 w 5428342"/>
                <a:gd name="connsiteY38" fmla="*/ 365238 h 1497017"/>
                <a:gd name="connsiteX39" fmla="*/ 3342955 w 5428342"/>
                <a:gd name="connsiteY39" fmla="*/ 355557 h 1497017"/>
                <a:gd name="connsiteX40" fmla="*/ 3514076 w 5428342"/>
                <a:gd name="connsiteY40" fmla="*/ 252564 h 1497017"/>
                <a:gd name="connsiteX41" fmla="*/ 3639436 w 5428342"/>
                <a:gd name="connsiteY41" fmla="*/ 225265 h 1497017"/>
                <a:gd name="connsiteX42" fmla="*/ 3733495 w 5428342"/>
                <a:gd name="connsiteY42" fmla="*/ 225265 h 1497017"/>
                <a:gd name="connsiteX43" fmla="*/ 4181936 w 5428342"/>
                <a:gd name="connsiteY43" fmla="*/ 225265 h 1497017"/>
                <a:gd name="connsiteX44" fmla="*/ 3605041 w 5428342"/>
                <a:gd name="connsiteY44" fmla="*/ 0 h 1497017"/>
                <a:gd name="connsiteX45" fmla="*/ 3392166 w 5428342"/>
                <a:gd name="connsiteY45" fmla="*/ 58972 h 1497017"/>
                <a:gd name="connsiteX46" fmla="*/ 2818407 w 5428342"/>
                <a:gd name="connsiteY46" fmla="*/ 395057 h 1497017"/>
                <a:gd name="connsiteX47" fmla="*/ 2609938 w 5428342"/>
                <a:gd name="connsiteY47" fmla="*/ 395057 h 1497017"/>
                <a:gd name="connsiteX48" fmla="*/ 2214473 w 5428342"/>
                <a:gd name="connsiteY48" fmla="*/ 166869 h 1497017"/>
                <a:gd name="connsiteX49" fmla="*/ 2121315 w 5428342"/>
                <a:gd name="connsiteY49" fmla="*/ 109372 h 1497017"/>
                <a:gd name="connsiteX50" fmla="*/ 2037624 w 5428342"/>
                <a:gd name="connsiteY50" fmla="*/ 58972 h 1497017"/>
                <a:gd name="connsiteX51" fmla="*/ 1824749 w 5428342"/>
                <a:gd name="connsiteY51" fmla="*/ 0 h 1497017"/>
                <a:gd name="connsiteX52" fmla="*/ 1230424 w 5428342"/>
                <a:gd name="connsiteY52" fmla="*/ 849 h 1497017"/>
                <a:gd name="connsiteX53" fmla="*/ 1230424 w 5428342"/>
                <a:gd name="connsiteY53" fmla="*/ 2413 h 1497017"/>
                <a:gd name="connsiteX54" fmla="*/ 133438 w 5428342"/>
                <a:gd name="connsiteY54" fmla="*/ 2413 h 1497017"/>
                <a:gd name="connsiteX55" fmla="*/ 0 w 5428342"/>
                <a:gd name="connsiteY55" fmla="*/ 135851 h 1497017"/>
                <a:gd name="connsiteX56" fmla="*/ 0 w 5428342"/>
                <a:gd name="connsiteY56" fmla="*/ 914375 h 1497017"/>
                <a:gd name="connsiteX57" fmla="*/ 0 w 5428342"/>
                <a:gd name="connsiteY57" fmla="*/ 1363579 h 1497017"/>
                <a:gd name="connsiteX58" fmla="*/ 133438 w 5428342"/>
                <a:gd name="connsiteY58" fmla="*/ 1497017 h 1497017"/>
                <a:gd name="connsiteX59" fmla="*/ 1686405 w 5428342"/>
                <a:gd name="connsiteY59" fmla="*/ 1497017 h 1497017"/>
                <a:gd name="connsiteX60" fmla="*/ 1686405 w 5428342"/>
                <a:gd name="connsiteY60" fmla="*/ 1496820 h 1497017"/>
                <a:gd name="connsiteX61" fmla="*/ 1824749 w 5428342"/>
                <a:gd name="connsiteY61" fmla="*/ 1497017 h 1497017"/>
                <a:gd name="connsiteX62" fmla="*/ 2037624 w 5428342"/>
                <a:gd name="connsiteY62" fmla="*/ 1438045 h 1497017"/>
                <a:gd name="connsiteX63" fmla="*/ 2121315 w 5428342"/>
                <a:gd name="connsiteY63" fmla="*/ 1387645 h 1497017"/>
                <a:gd name="connsiteX64" fmla="*/ 2154423 w 5428342"/>
                <a:gd name="connsiteY64" fmla="*/ 1367211 h 1497017"/>
                <a:gd name="connsiteX65" fmla="*/ 2609938 w 5428342"/>
                <a:gd name="connsiteY65" fmla="*/ 1104373 h 1497017"/>
                <a:gd name="connsiteX66" fmla="*/ 2818407 w 5428342"/>
                <a:gd name="connsiteY66" fmla="*/ 1104373 h 1497017"/>
                <a:gd name="connsiteX67" fmla="*/ 3119246 w 5428342"/>
                <a:gd name="connsiteY67" fmla="*/ 1277961 h 1497017"/>
                <a:gd name="connsiteX68" fmla="*/ 3119246 w 5428342"/>
                <a:gd name="connsiteY68" fmla="*/ 1280155 h 1497017"/>
                <a:gd name="connsiteX69" fmla="*/ 3180682 w 5428342"/>
                <a:gd name="connsiteY69" fmla="*/ 1317854 h 1497017"/>
                <a:gd name="connsiteX70" fmla="*/ 3377450 w 5428342"/>
                <a:gd name="connsiteY70" fmla="*/ 1438045 h 1497017"/>
                <a:gd name="connsiteX71" fmla="*/ 3590324 w 5428342"/>
                <a:gd name="connsiteY71" fmla="*/ 1497017 h 1497017"/>
                <a:gd name="connsiteX72" fmla="*/ 3630476 w 5428342"/>
                <a:gd name="connsiteY72" fmla="*/ 1496960 h 1497017"/>
                <a:gd name="connsiteX73" fmla="*/ 3630476 w 5428342"/>
                <a:gd name="connsiteY73" fmla="*/ 1497017 h 1497017"/>
                <a:gd name="connsiteX74" fmla="*/ 5294904 w 5428342"/>
                <a:gd name="connsiteY74" fmla="*/ 1497017 h 1497017"/>
                <a:gd name="connsiteX75" fmla="*/ 5428342 w 5428342"/>
                <a:gd name="connsiteY75" fmla="*/ 1363579 h 1497017"/>
                <a:gd name="connsiteX76" fmla="*/ 5428342 w 5428342"/>
                <a:gd name="connsiteY76" fmla="*/ 914375 h 1497017"/>
                <a:gd name="connsiteX77" fmla="*/ 5428342 w 5428342"/>
                <a:gd name="connsiteY77" fmla="*/ 135851 h 1497017"/>
                <a:gd name="connsiteX78" fmla="*/ 5294904 w 5428342"/>
                <a:gd name="connsiteY78" fmla="*/ 2413 h 149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28342" h="1497017">
                  <a:moveTo>
                    <a:pt x="5051503" y="225265"/>
                  </a:moveTo>
                  <a:cubicBezTo>
                    <a:pt x="5119887" y="225265"/>
                    <a:pt x="5175324" y="280702"/>
                    <a:pt x="5175324" y="349086"/>
                  </a:cubicBezTo>
                  <a:lnTo>
                    <a:pt x="5175324" y="748509"/>
                  </a:lnTo>
                  <a:lnTo>
                    <a:pt x="5174003" y="748509"/>
                  </a:lnTo>
                  <a:lnTo>
                    <a:pt x="5174003" y="748509"/>
                  </a:lnTo>
                  <a:lnTo>
                    <a:pt x="5175323" y="748509"/>
                  </a:lnTo>
                  <a:lnTo>
                    <a:pt x="5175323" y="1147932"/>
                  </a:lnTo>
                  <a:cubicBezTo>
                    <a:pt x="5175323" y="1216316"/>
                    <a:pt x="5119886" y="1271753"/>
                    <a:pt x="5051502" y="1271753"/>
                  </a:cubicBezTo>
                  <a:lnTo>
                    <a:pt x="4181935" y="1271753"/>
                  </a:lnTo>
                  <a:lnTo>
                    <a:pt x="3733494" y="1271753"/>
                  </a:lnTo>
                  <a:lnTo>
                    <a:pt x="3639436" y="1271753"/>
                  </a:lnTo>
                  <a:cubicBezTo>
                    <a:pt x="3606696" y="1267479"/>
                    <a:pt x="3543196" y="1263204"/>
                    <a:pt x="3514076" y="1244454"/>
                  </a:cubicBezTo>
                  <a:cubicBezTo>
                    <a:pt x="3453199" y="1208094"/>
                    <a:pt x="3396266" y="1173732"/>
                    <a:pt x="3342954" y="1141461"/>
                  </a:cubicBezTo>
                  <a:lnTo>
                    <a:pt x="3326962" y="1131780"/>
                  </a:lnTo>
                  <a:lnTo>
                    <a:pt x="2818407" y="838338"/>
                  </a:lnTo>
                  <a:cubicBezTo>
                    <a:pt x="2761246" y="806413"/>
                    <a:pt x="2667099" y="806413"/>
                    <a:pt x="2609938" y="838338"/>
                  </a:cubicBezTo>
                  <a:lnTo>
                    <a:pt x="1984645" y="1199139"/>
                  </a:lnTo>
                  <a:lnTo>
                    <a:pt x="1981719" y="1199139"/>
                  </a:lnTo>
                  <a:lnTo>
                    <a:pt x="1906428" y="1244454"/>
                  </a:lnTo>
                  <a:cubicBezTo>
                    <a:pt x="1877307" y="1263204"/>
                    <a:pt x="1813808" y="1267479"/>
                    <a:pt x="1781068" y="1271753"/>
                  </a:cubicBezTo>
                  <a:lnTo>
                    <a:pt x="1734358" y="1271753"/>
                  </a:lnTo>
                  <a:lnTo>
                    <a:pt x="1238568" y="1271753"/>
                  </a:lnTo>
                  <a:lnTo>
                    <a:pt x="376844" y="1271753"/>
                  </a:lnTo>
                  <a:cubicBezTo>
                    <a:pt x="308460" y="1271753"/>
                    <a:pt x="253023" y="1216316"/>
                    <a:pt x="253023" y="1147932"/>
                  </a:cubicBezTo>
                  <a:lnTo>
                    <a:pt x="253023" y="851378"/>
                  </a:lnTo>
                  <a:lnTo>
                    <a:pt x="252910" y="851378"/>
                  </a:lnTo>
                  <a:lnTo>
                    <a:pt x="252910" y="645638"/>
                  </a:lnTo>
                  <a:lnTo>
                    <a:pt x="253024" y="645638"/>
                  </a:lnTo>
                  <a:lnTo>
                    <a:pt x="253024" y="349086"/>
                  </a:lnTo>
                  <a:cubicBezTo>
                    <a:pt x="253024" y="280702"/>
                    <a:pt x="308461" y="225265"/>
                    <a:pt x="376845" y="225265"/>
                  </a:cubicBezTo>
                  <a:lnTo>
                    <a:pt x="1238569" y="225265"/>
                  </a:lnTo>
                  <a:lnTo>
                    <a:pt x="1734359" y="225265"/>
                  </a:lnTo>
                  <a:lnTo>
                    <a:pt x="1781069" y="225265"/>
                  </a:lnTo>
                  <a:cubicBezTo>
                    <a:pt x="1813808" y="229540"/>
                    <a:pt x="1877308" y="233814"/>
                    <a:pt x="1906429" y="252564"/>
                  </a:cubicBezTo>
                  <a:lnTo>
                    <a:pt x="1981720" y="297879"/>
                  </a:lnTo>
                  <a:lnTo>
                    <a:pt x="1984646" y="297879"/>
                  </a:lnTo>
                  <a:lnTo>
                    <a:pt x="2609939" y="658680"/>
                  </a:lnTo>
                  <a:cubicBezTo>
                    <a:pt x="2667099" y="690605"/>
                    <a:pt x="2761247" y="690605"/>
                    <a:pt x="2818408" y="658680"/>
                  </a:cubicBezTo>
                  <a:lnTo>
                    <a:pt x="3326963" y="365238"/>
                  </a:lnTo>
                  <a:lnTo>
                    <a:pt x="3342955" y="355557"/>
                  </a:lnTo>
                  <a:cubicBezTo>
                    <a:pt x="3396266" y="323286"/>
                    <a:pt x="3453200" y="288924"/>
                    <a:pt x="3514076" y="252564"/>
                  </a:cubicBezTo>
                  <a:cubicBezTo>
                    <a:pt x="3543197" y="233814"/>
                    <a:pt x="3606697" y="229540"/>
                    <a:pt x="3639436" y="225265"/>
                  </a:cubicBezTo>
                  <a:lnTo>
                    <a:pt x="3733495" y="225265"/>
                  </a:lnTo>
                  <a:lnTo>
                    <a:pt x="4181936" y="225265"/>
                  </a:lnTo>
                  <a:close/>
                  <a:moveTo>
                    <a:pt x="3605041" y="0"/>
                  </a:moveTo>
                  <a:cubicBezTo>
                    <a:pt x="3490656" y="2769"/>
                    <a:pt x="3467950" y="22427"/>
                    <a:pt x="3392166" y="58972"/>
                  </a:cubicBezTo>
                  <a:cubicBezTo>
                    <a:pt x="3279295" y="124100"/>
                    <a:pt x="2948779" y="339043"/>
                    <a:pt x="2818407" y="395057"/>
                  </a:cubicBezTo>
                  <a:cubicBezTo>
                    <a:pt x="2688036" y="451071"/>
                    <a:pt x="2667099" y="428663"/>
                    <a:pt x="2609938" y="395057"/>
                  </a:cubicBezTo>
                  <a:lnTo>
                    <a:pt x="2214473" y="166869"/>
                  </a:lnTo>
                  <a:lnTo>
                    <a:pt x="2121315" y="109372"/>
                  </a:lnTo>
                  <a:cubicBezTo>
                    <a:pt x="2087603" y="88662"/>
                    <a:pt x="2058788" y="71184"/>
                    <a:pt x="2037624" y="58972"/>
                  </a:cubicBezTo>
                  <a:cubicBezTo>
                    <a:pt x="1961840" y="22427"/>
                    <a:pt x="1939134" y="2769"/>
                    <a:pt x="1824749" y="0"/>
                  </a:cubicBezTo>
                  <a:lnTo>
                    <a:pt x="1230424" y="849"/>
                  </a:lnTo>
                  <a:lnTo>
                    <a:pt x="1230424" y="2413"/>
                  </a:lnTo>
                  <a:lnTo>
                    <a:pt x="133438" y="2413"/>
                  </a:lnTo>
                  <a:cubicBezTo>
                    <a:pt x="59742" y="2413"/>
                    <a:pt x="0" y="62155"/>
                    <a:pt x="0" y="135851"/>
                  </a:cubicBezTo>
                  <a:lnTo>
                    <a:pt x="0" y="914375"/>
                  </a:lnTo>
                  <a:lnTo>
                    <a:pt x="0" y="1363579"/>
                  </a:lnTo>
                  <a:cubicBezTo>
                    <a:pt x="0" y="1437275"/>
                    <a:pt x="59742" y="1497017"/>
                    <a:pt x="133438" y="1497017"/>
                  </a:cubicBezTo>
                  <a:lnTo>
                    <a:pt x="1686405" y="1497017"/>
                  </a:lnTo>
                  <a:lnTo>
                    <a:pt x="1686405" y="1496820"/>
                  </a:lnTo>
                  <a:lnTo>
                    <a:pt x="1824749" y="1497017"/>
                  </a:lnTo>
                  <a:cubicBezTo>
                    <a:pt x="1939134" y="1494248"/>
                    <a:pt x="1961840" y="1474590"/>
                    <a:pt x="2037624" y="1438045"/>
                  </a:cubicBezTo>
                  <a:cubicBezTo>
                    <a:pt x="2058788" y="1425834"/>
                    <a:pt x="2087603" y="1408355"/>
                    <a:pt x="2121315" y="1387645"/>
                  </a:cubicBezTo>
                  <a:lnTo>
                    <a:pt x="2154423" y="1367211"/>
                  </a:lnTo>
                  <a:lnTo>
                    <a:pt x="2609938" y="1104373"/>
                  </a:lnTo>
                  <a:cubicBezTo>
                    <a:pt x="2667099" y="1070767"/>
                    <a:pt x="2761246" y="1070767"/>
                    <a:pt x="2818407" y="1104373"/>
                  </a:cubicBezTo>
                  <a:lnTo>
                    <a:pt x="3119246" y="1277961"/>
                  </a:lnTo>
                  <a:lnTo>
                    <a:pt x="3119246" y="1280155"/>
                  </a:lnTo>
                  <a:lnTo>
                    <a:pt x="3180682" y="1317854"/>
                  </a:lnTo>
                  <a:cubicBezTo>
                    <a:pt x="3262190" y="1368131"/>
                    <a:pt x="3335123" y="1413622"/>
                    <a:pt x="3377450" y="1438045"/>
                  </a:cubicBezTo>
                  <a:cubicBezTo>
                    <a:pt x="3453233" y="1474590"/>
                    <a:pt x="3475939" y="1494248"/>
                    <a:pt x="3590324" y="1497017"/>
                  </a:cubicBezTo>
                  <a:lnTo>
                    <a:pt x="3630476" y="1496960"/>
                  </a:lnTo>
                  <a:lnTo>
                    <a:pt x="3630476" y="1497017"/>
                  </a:lnTo>
                  <a:lnTo>
                    <a:pt x="5294904" y="1497017"/>
                  </a:lnTo>
                  <a:cubicBezTo>
                    <a:pt x="5368600" y="1497017"/>
                    <a:pt x="5428342" y="1437275"/>
                    <a:pt x="5428342" y="1363579"/>
                  </a:cubicBezTo>
                  <a:lnTo>
                    <a:pt x="5428342" y="914375"/>
                  </a:lnTo>
                  <a:lnTo>
                    <a:pt x="5428342" y="135851"/>
                  </a:lnTo>
                  <a:cubicBezTo>
                    <a:pt x="5428342" y="62155"/>
                    <a:pt x="5368600" y="2413"/>
                    <a:pt x="5294904" y="2413"/>
                  </a:cubicBezTo>
                  <a:close/>
                </a:path>
              </a:pathLst>
            </a:custGeom>
            <a:gradFill flip="none" rotWithShape="1">
              <a:gsLst>
                <a:gs pos="100000">
                  <a:srgbClr val="EAEAEA"/>
                </a:gs>
                <a:gs pos="0">
                  <a:schemeClr val="bg1"/>
                </a:gs>
              </a:gsLst>
              <a:lin ang="18900000" scaled="1"/>
              <a:tileRect/>
            </a:gradFill>
            <a:ln>
              <a:noFill/>
            </a:ln>
            <a:effectLst>
              <a:outerShdw blurRad="1270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dirty="0">
                <a:solidFill>
                  <a:prstClr val="white"/>
                </a:solidFill>
              </a:endParaRPr>
            </a:p>
          </p:txBody>
        </p:sp>
        <p:sp>
          <p:nvSpPr>
            <p:cNvPr id="31" name="任意多边形 30"/>
            <p:cNvSpPr/>
            <p:nvPr/>
          </p:nvSpPr>
          <p:spPr>
            <a:xfrm rot="10800000">
              <a:off x="5541746" y="2869660"/>
              <a:ext cx="5109028" cy="1408957"/>
            </a:xfrm>
            <a:custGeom>
              <a:avLst/>
              <a:gdLst>
                <a:gd name="connsiteX0" fmla="*/ 5428342 w 5428342"/>
                <a:gd name="connsiteY0" fmla="*/ 1363579 h 1497017"/>
                <a:gd name="connsiteX1" fmla="*/ 5428342 w 5428342"/>
                <a:gd name="connsiteY1" fmla="*/ 914375 h 1497017"/>
                <a:gd name="connsiteX2" fmla="*/ 5428342 w 5428342"/>
                <a:gd name="connsiteY2" fmla="*/ 135851 h 1497017"/>
                <a:gd name="connsiteX3" fmla="*/ 5294904 w 5428342"/>
                <a:gd name="connsiteY3" fmla="*/ 2413 h 1497017"/>
                <a:gd name="connsiteX4" fmla="*/ 3605041 w 5428342"/>
                <a:gd name="connsiteY4" fmla="*/ 0 h 1497017"/>
                <a:gd name="connsiteX5" fmla="*/ 3392166 w 5428342"/>
                <a:gd name="connsiteY5" fmla="*/ 58972 h 1497017"/>
                <a:gd name="connsiteX6" fmla="*/ 2818407 w 5428342"/>
                <a:gd name="connsiteY6" fmla="*/ 395057 h 1497017"/>
                <a:gd name="connsiteX7" fmla="*/ 2609938 w 5428342"/>
                <a:gd name="connsiteY7" fmla="*/ 395057 h 1497017"/>
                <a:gd name="connsiteX8" fmla="*/ 2214473 w 5428342"/>
                <a:gd name="connsiteY8" fmla="*/ 166869 h 1497017"/>
                <a:gd name="connsiteX9" fmla="*/ 2121315 w 5428342"/>
                <a:gd name="connsiteY9" fmla="*/ 109372 h 1497017"/>
                <a:gd name="connsiteX10" fmla="*/ 2037624 w 5428342"/>
                <a:gd name="connsiteY10" fmla="*/ 58972 h 1497017"/>
                <a:gd name="connsiteX11" fmla="*/ 1824749 w 5428342"/>
                <a:gd name="connsiteY11" fmla="*/ 0 h 1497017"/>
                <a:gd name="connsiteX12" fmla="*/ 1230424 w 5428342"/>
                <a:gd name="connsiteY12" fmla="*/ 849 h 1497017"/>
                <a:gd name="connsiteX13" fmla="*/ 1230424 w 5428342"/>
                <a:gd name="connsiteY13" fmla="*/ 2413 h 1497017"/>
                <a:gd name="connsiteX14" fmla="*/ 133438 w 5428342"/>
                <a:gd name="connsiteY14" fmla="*/ 2413 h 1497017"/>
                <a:gd name="connsiteX15" fmla="*/ 0 w 5428342"/>
                <a:gd name="connsiteY15" fmla="*/ 135851 h 1497017"/>
                <a:gd name="connsiteX16" fmla="*/ 0 w 5428342"/>
                <a:gd name="connsiteY16" fmla="*/ 914375 h 1497017"/>
                <a:gd name="connsiteX17" fmla="*/ 0 w 5428342"/>
                <a:gd name="connsiteY17" fmla="*/ 1363579 h 1497017"/>
                <a:gd name="connsiteX18" fmla="*/ 133438 w 5428342"/>
                <a:gd name="connsiteY18" fmla="*/ 1497017 h 1497017"/>
                <a:gd name="connsiteX19" fmla="*/ 1686405 w 5428342"/>
                <a:gd name="connsiteY19" fmla="*/ 1497017 h 1497017"/>
                <a:gd name="connsiteX20" fmla="*/ 1686405 w 5428342"/>
                <a:gd name="connsiteY20" fmla="*/ 1496820 h 1497017"/>
                <a:gd name="connsiteX21" fmla="*/ 1824749 w 5428342"/>
                <a:gd name="connsiteY21" fmla="*/ 1497017 h 1497017"/>
                <a:gd name="connsiteX22" fmla="*/ 2037624 w 5428342"/>
                <a:gd name="connsiteY22" fmla="*/ 1438045 h 1497017"/>
                <a:gd name="connsiteX23" fmla="*/ 2121315 w 5428342"/>
                <a:gd name="connsiteY23" fmla="*/ 1387645 h 1497017"/>
                <a:gd name="connsiteX24" fmla="*/ 2154423 w 5428342"/>
                <a:gd name="connsiteY24" fmla="*/ 1367211 h 1497017"/>
                <a:gd name="connsiteX25" fmla="*/ 2609938 w 5428342"/>
                <a:gd name="connsiteY25" fmla="*/ 1104373 h 1497017"/>
                <a:gd name="connsiteX26" fmla="*/ 2818407 w 5428342"/>
                <a:gd name="connsiteY26" fmla="*/ 1104373 h 1497017"/>
                <a:gd name="connsiteX27" fmla="*/ 3119246 w 5428342"/>
                <a:gd name="connsiteY27" fmla="*/ 1277961 h 1497017"/>
                <a:gd name="connsiteX28" fmla="*/ 3119246 w 5428342"/>
                <a:gd name="connsiteY28" fmla="*/ 1280155 h 1497017"/>
                <a:gd name="connsiteX29" fmla="*/ 3180682 w 5428342"/>
                <a:gd name="connsiteY29" fmla="*/ 1317854 h 1497017"/>
                <a:gd name="connsiteX30" fmla="*/ 3377450 w 5428342"/>
                <a:gd name="connsiteY30" fmla="*/ 1438045 h 1497017"/>
                <a:gd name="connsiteX31" fmla="*/ 3590324 w 5428342"/>
                <a:gd name="connsiteY31" fmla="*/ 1497017 h 1497017"/>
                <a:gd name="connsiteX32" fmla="*/ 3630476 w 5428342"/>
                <a:gd name="connsiteY32" fmla="*/ 1496960 h 1497017"/>
                <a:gd name="connsiteX33" fmla="*/ 3630476 w 5428342"/>
                <a:gd name="connsiteY33" fmla="*/ 1497017 h 1497017"/>
                <a:gd name="connsiteX34" fmla="*/ 5294904 w 5428342"/>
                <a:gd name="connsiteY34" fmla="*/ 1497017 h 1497017"/>
                <a:gd name="connsiteX35" fmla="*/ 5428342 w 5428342"/>
                <a:gd name="connsiteY35" fmla="*/ 1363579 h 149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28342" h="1497017">
                  <a:moveTo>
                    <a:pt x="5428342" y="1363579"/>
                  </a:moveTo>
                  <a:lnTo>
                    <a:pt x="5428342" y="914375"/>
                  </a:lnTo>
                  <a:lnTo>
                    <a:pt x="5428342" y="135851"/>
                  </a:lnTo>
                  <a:cubicBezTo>
                    <a:pt x="5428342" y="62155"/>
                    <a:pt x="5368600" y="2413"/>
                    <a:pt x="5294904" y="2413"/>
                  </a:cubicBezTo>
                  <a:lnTo>
                    <a:pt x="3605041" y="0"/>
                  </a:lnTo>
                  <a:cubicBezTo>
                    <a:pt x="3490656" y="2769"/>
                    <a:pt x="3467950" y="22427"/>
                    <a:pt x="3392166" y="58972"/>
                  </a:cubicBezTo>
                  <a:cubicBezTo>
                    <a:pt x="3279295" y="124100"/>
                    <a:pt x="2948779" y="339043"/>
                    <a:pt x="2818407" y="395057"/>
                  </a:cubicBezTo>
                  <a:cubicBezTo>
                    <a:pt x="2688036" y="451071"/>
                    <a:pt x="2667099" y="428663"/>
                    <a:pt x="2609938" y="395057"/>
                  </a:cubicBezTo>
                  <a:lnTo>
                    <a:pt x="2214473" y="166869"/>
                  </a:lnTo>
                  <a:lnTo>
                    <a:pt x="2121315" y="109372"/>
                  </a:lnTo>
                  <a:cubicBezTo>
                    <a:pt x="2087603" y="88662"/>
                    <a:pt x="2058788" y="71184"/>
                    <a:pt x="2037624" y="58972"/>
                  </a:cubicBezTo>
                  <a:cubicBezTo>
                    <a:pt x="1961840" y="22427"/>
                    <a:pt x="1939134" y="2769"/>
                    <a:pt x="1824749" y="0"/>
                  </a:cubicBezTo>
                  <a:lnTo>
                    <a:pt x="1230424" y="849"/>
                  </a:lnTo>
                  <a:lnTo>
                    <a:pt x="1230424" y="2413"/>
                  </a:lnTo>
                  <a:lnTo>
                    <a:pt x="133438" y="2413"/>
                  </a:lnTo>
                  <a:cubicBezTo>
                    <a:pt x="59742" y="2413"/>
                    <a:pt x="0" y="62155"/>
                    <a:pt x="0" y="135851"/>
                  </a:cubicBezTo>
                  <a:lnTo>
                    <a:pt x="0" y="914375"/>
                  </a:lnTo>
                  <a:lnTo>
                    <a:pt x="0" y="1363579"/>
                  </a:lnTo>
                  <a:cubicBezTo>
                    <a:pt x="0" y="1437275"/>
                    <a:pt x="59742" y="1497017"/>
                    <a:pt x="133438" y="1497017"/>
                  </a:cubicBezTo>
                  <a:lnTo>
                    <a:pt x="1686405" y="1497017"/>
                  </a:lnTo>
                  <a:lnTo>
                    <a:pt x="1686405" y="1496820"/>
                  </a:lnTo>
                  <a:lnTo>
                    <a:pt x="1824749" y="1497017"/>
                  </a:lnTo>
                  <a:cubicBezTo>
                    <a:pt x="1939134" y="1494248"/>
                    <a:pt x="1961840" y="1474590"/>
                    <a:pt x="2037624" y="1438045"/>
                  </a:cubicBezTo>
                  <a:cubicBezTo>
                    <a:pt x="2058788" y="1425834"/>
                    <a:pt x="2087603" y="1408355"/>
                    <a:pt x="2121315" y="1387645"/>
                  </a:cubicBezTo>
                  <a:lnTo>
                    <a:pt x="2154423" y="1367211"/>
                  </a:lnTo>
                  <a:lnTo>
                    <a:pt x="2609938" y="1104373"/>
                  </a:lnTo>
                  <a:cubicBezTo>
                    <a:pt x="2667099" y="1070767"/>
                    <a:pt x="2761246" y="1070767"/>
                    <a:pt x="2818407" y="1104373"/>
                  </a:cubicBezTo>
                  <a:lnTo>
                    <a:pt x="3119246" y="1277961"/>
                  </a:lnTo>
                  <a:lnTo>
                    <a:pt x="3119246" y="1280155"/>
                  </a:lnTo>
                  <a:lnTo>
                    <a:pt x="3180682" y="1317854"/>
                  </a:lnTo>
                  <a:cubicBezTo>
                    <a:pt x="3262190" y="1368131"/>
                    <a:pt x="3335123" y="1413622"/>
                    <a:pt x="3377450" y="1438045"/>
                  </a:cubicBezTo>
                  <a:cubicBezTo>
                    <a:pt x="3453233" y="1474590"/>
                    <a:pt x="3475939" y="1494248"/>
                    <a:pt x="3590324" y="1497017"/>
                  </a:cubicBezTo>
                  <a:lnTo>
                    <a:pt x="3630476" y="1496960"/>
                  </a:lnTo>
                  <a:lnTo>
                    <a:pt x="3630476" y="1497017"/>
                  </a:lnTo>
                  <a:lnTo>
                    <a:pt x="5294904" y="1497017"/>
                  </a:lnTo>
                  <a:cubicBezTo>
                    <a:pt x="5368600" y="1497017"/>
                    <a:pt x="5428342" y="1437275"/>
                    <a:pt x="5428342" y="1363579"/>
                  </a:cubicBezTo>
                  <a:close/>
                </a:path>
              </a:pathLst>
            </a:custGeom>
            <a:solidFill>
              <a:schemeClr val="bg1">
                <a:alpha val="0"/>
              </a:schemeClr>
            </a:solidFill>
            <a:ln w="25400">
              <a:gradFill flip="none" rotWithShape="1">
                <a:gsLst>
                  <a:gs pos="59000">
                    <a:srgbClr val="FBFBFB"/>
                  </a:gs>
                  <a:gs pos="0">
                    <a:srgbClr val="C7C7C7"/>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dirty="0">
                <a:solidFill>
                  <a:prstClr val="white"/>
                </a:solidFill>
              </a:endParaRPr>
            </a:p>
          </p:txBody>
        </p:sp>
        <p:grpSp>
          <p:nvGrpSpPr>
            <p:cNvPr id="32" name="Group 52"/>
            <p:cNvGrpSpPr>
              <a:grpSpLocks noChangeAspect="1"/>
            </p:cNvGrpSpPr>
            <p:nvPr/>
          </p:nvGrpSpPr>
          <p:grpSpPr bwMode="auto">
            <a:xfrm>
              <a:off x="6361914" y="3292988"/>
              <a:ext cx="567188" cy="562297"/>
              <a:chOff x="3783" y="2102"/>
              <a:chExt cx="116" cy="115"/>
            </a:xfrm>
            <a:solidFill>
              <a:schemeClr val="bg1"/>
            </a:solidFill>
            <a:effectLst>
              <a:outerShdw blurRad="50800" dist="25400" dir="2700000" algn="tl" rotWithShape="0">
                <a:prstClr val="black">
                  <a:alpha val="40000"/>
                </a:prstClr>
              </a:outerShdw>
            </a:effectLst>
          </p:grpSpPr>
          <p:sp>
            <p:nvSpPr>
              <p:cNvPr id="41"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2"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3"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4"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5"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6"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7"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33" name="Group 68"/>
            <p:cNvGrpSpPr>
              <a:grpSpLocks noChangeAspect="1"/>
            </p:cNvGrpSpPr>
            <p:nvPr/>
          </p:nvGrpSpPr>
          <p:grpSpPr bwMode="auto">
            <a:xfrm>
              <a:off x="9313428" y="3314216"/>
              <a:ext cx="539531" cy="519841"/>
              <a:chOff x="3770" y="2095"/>
              <a:chExt cx="137" cy="132"/>
            </a:xfrm>
            <a:solidFill>
              <a:schemeClr val="bg1"/>
            </a:solidFill>
            <a:effectLst>
              <a:outerShdw blurRad="50800" dist="25400" dir="2700000" algn="tl" rotWithShape="0">
                <a:prstClr val="black">
                  <a:alpha val="40000"/>
                </a:prstClr>
              </a:outerShdw>
            </a:effectLst>
          </p:grpSpPr>
          <p:sp>
            <p:nvSpPr>
              <p:cNvPr id="34" name="Freeform 69"/>
              <p:cNvSpPr/>
              <p:nvPr/>
            </p:nvSpPr>
            <p:spPr bwMode="auto">
              <a:xfrm>
                <a:off x="3770" y="2190"/>
                <a:ext cx="137" cy="37"/>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 name="Freeform 70"/>
              <p:cNvSpPr/>
              <p:nvPr/>
            </p:nvSpPr>
            <p:spPr bwMode="auto">
              <a:xfrm>
                <a:off x="3820" y="2118"/>
                <a:ext cx="37" cy="69"/>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 name="Freeform 71"/>
              <p:cNvSpPr/>
              <p:nvPr/>
            </p:nvSpPr>
            <p:spPr bwMode="auto">
              <a:xfrm>
                <a:off x="3830" y="2095"/>
                <a:ext cx="17" cy="20"/>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 name="Freeform 72"/>
              <p:cNvSpPr/>
              <p:nvPr/>
            </p:nvSpPr>
            <p:spPr bwMode="auto">
              <a:xfrm>
                <a:off x="3867"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 name="Freeform 73"/>
              <p:cNvSpPr/>
              <p:nvPr/>
            </p:nvSpPr>
            <p:spPr bwMode="auto">
              <a:xfrm>
                <a:off x="3875" y="2115"/>
                <a:ext cx="17" cy="18"/>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 name="Freeform 74"/>
              <p:cNvSpPr/>
              <p:nvPr/>
            </p:nvSpPr>
            <p:spPr bwMode="auto">
              <a:xfrm>
                <a:off x="3778"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 name="Freeform 75"/>
              <p:cNvSpPr/>
              <p:nvPr/>
            </p:nvSpPr>
            <p:spPr bwMode="auto">
              <a:xfrm>
                <a:off x="3785" y="2115"/>
                <a:ext cx="18" cy="18"/>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sp>
        <p:nvSpPr>
          <p:cNvPr id="48" name="文本框 63"/>
          <p:cNvSpPr txBox="1"/>
          <p:nvPr/>
        </p:nvSpPr>
        <p:spPr>
          <a:xfrm>
            <a:off x="4257849" y="1692253"/>
            <a:ext cx="974420" cy="248209"/>
          </a:xfrm>
          <a:prstGeom prst="rect">
            <a:avLst/>
          </a:prstGeom>
          <a:noFill/>
        </p:spPr>
        <p:txBody>
          <a:bodyPr wrap="square" rtlCol="0">
            <a:spAutoFit/>
          </a:bodyPr>
          <a:lstStyle/>
          <a:p>
            <a:r>
              <a:rPr lang="zh-CN" altLang="en-US" sz="1015" dirty="0">
                <a:solidFill>
                  <a:srgbClr val="FFB850"/>
                </a:solidFill>
                <a:latin typeface="微软雅黑" panose="020B0503020204020204" pitchFamily="34" charset="-122"/>
                <a:ea typeface="微软雅黑" panose="020B0503020204020204" pitchFamily="34" charset="-122"/>
              </a:rPr>
              <a:t>添加标题</a:t>
            </a:r>
            <a:endParaRPr lang="zh-CN" altLang="en-US" sz="1015" dirty="0">
              <a:solidFill>
                <a:srgbClr val="FFB850"/>
              </a:solidFill>
              <a:latin typeface="微软雅黑" panose="020B0503020204020204" pitchFamily="34" charset="-122"/>
              <a:ea typeface="微软雅黑" panose="020B0503020204020204" pitchFamily="34" charset="-122"/>
            </a:endParaRPr>
          </a:p>
        </p:txBody>
      </p:sp>
      <p:sp>
        <p:nvSpPr>
          <p:cNvPr id="49" name="文本框 73"/>
          <p:cNvSpPr txBox="1"/>
          <p:nvPr/>
        </p:nvSpPr>
        <p:spPr>
          <a:xfrm>
            <a:off x="4257849" y="3744735"/>
            <a:ext cx="974420" cy="248209"/>
          </a:xfrm>
          <a:prstGeom prst="rect">
            <a:avLst/>
          </a:prstGeom>
          <a:noFill/>
        </p:spPr>
        <p:txBody>
          <a:bodyPr wrap="square" rtlCol="0">
            <a:spAutoFit/>
          </a:bodyPr>
          <a:lstStyle/>
          <a:p>
            <a:r>
              <a:rPr lang="zh-CN" altLang="en-US" sz="1015" dirty="0">
                <a:solidFill>
                  <a:srgbClr val="01ACBE"/>
                </a:solidFill>
                <a:latin typeface="微软雅黑" panose="020B0503020204020204" pitchFamily="34" charset="-122"/>
                <a:ea typeface="微软雅黑" panose="020B0503020204020204" pitchFamily="34" charset="-122"/>
              </a:rPr>
              <a:t>添加标题</a:t>
            </a:r>
            <a:endParaRPr lang="zh-CN" altLang="en-US" sz="1015" dirty="0">
              <a:solidFill>
                <a:srgbClr val="01ACBE"/>
              </a:solidFill>
              <a:latin typeface="微软雅黑" panose="020B0503020204020204" pitchFamily="34" charset="-122"/>
              <a:ea typeface="微软雅黑" panose="020B0503020204020204" pitchFamily="34" charset="-122"/>
            </a:endParaRPr>
          </a:p>
        </p:txBody>
      </p:sp>
      <p:sp>
        <p:nvSpPr>
          <p:cNvPr id="50" name="文本框 75"/>
          <p:cNvSpPr txBox="1"/>
          <p:nvPr/>
        </p:nvSpPr>
        <p:spPr>
          <a:xfrm>
            <a:off x="6711878" y="1692253"/>
            <a:ext cx="974420" cy="248209"/>
          </a:xfrm>
          <a:prstGeom prst="rect">
            <a:avLst/>
          </a:prstGeom>
          <a:noFill/>
        </p:spPr>
        <p:txBody>
          <a:bodyPr wrap="square" rtlCol="0">
            <a:spAutoFit/>
          </a:bodyPr>
          <a:lstStyle/>
          <a:p>
            <a:r>
              <a:rPr lang="zh-CN" altLang="en-US" sz="1015" dirty="0">
                <a:solidFill>
                  <a:srgbClr val="E87071"/>
                </a:solidFill>
                <a:latin typeface="微软雅黑" panose="020B0503020204020204" pitchFamily="34" charset="-122"/>
                <a:ea typeface="微软雅黑" panose="020B0503020204020204" pitchFamily="34" charset="-122"/>
              </a:rPr>
              <a:t>添加标题</a:t>
            </a:r>
            <a:endParaRPr lang="zh-CN" altLang="en-US" sz="1015" dirty="0">
              <a:solidFill>
                <a:srgbClr val="E87071"/>
              </a:solidFill>
              <a:latin typeface="微软雅黑" panose="020B0503020204020204" pitchFamily="34" charset="-122"/>
              <a:ea typeface="微软雅黑" panose="020B0503020204020204" pitchFamily="34" charset="-122"/>
            </a:endParaRPr>
          </a:p>
        </p:txBody>
      </p:sp>
      <p:sp>
        <p:nvSpPr>
          <p:cNvPr id="51" name="文本框 77"/>
          <p:cNvSpPr txBox="1"/>
          <p:nvPr/>
        </p:nvSpPr>
        <p:spPr>
          <a:xfrm>
            <a:off x="6711878" y="3744735"/>
            <a:ext cx="974420" cy="248209"/>
          </a:xfrm>
          <a:prstGeom prst="rect">
            <a:avLst/>
          </a:prstGeom>
          <a:noFill/>
        </p:spPr>
        <p:txBody>
          <a:bodyPr wrap="square" rtlCol="0">
            <a:spAutoFit/>
          </a:bodyPr>
          <a:lstStyle/>
          <a:p>
            <a:r>
              <a:rPr lang="zh-CN" altLang="en-US" sz="1015" dirty="0">
                <a:solidFill>
                  <a:srgbClr val="663A77"/>
                </a:solidFill>
                <a:latin typeface="微软雅黑" panose="020B0503020204020204" pitchFamily="34" charset="-122"/>
                <a:ea typeface="微软雅黑" panose="020B0503020204020204" pitchFamily="34" charset="-122"/>
              </a:rPr>
              <a:t>添加标题</a:t>
            </a:r>
            <a:endParaRPr lang="zh-CN" altLang="en-US" sz="1015" dirty="0">
              <a:solidFill>
                <a:srgbClr val="663A77"/>
              </a:solidFill>
              <a:latin typeface="微软雅黑" panose="020B0503020204020204" pitchFamily="34" charset="-122"/>
              <a:ea typeface="微软雅黑" panose="020B0503020204020204" pitchFamily="34" charset="-122"/>
            </a:endParaRPr>
          </a:p>
        </p:txBody>
      </p:sp>
      <p:sp>
        <p:nvSpPr>
          <p:cNvPr id="52" name="文本框 79"/>
          <p:cNvSpPr txBox="1"/>
          <p:nvPr/>
        </p:nvSpPr>
        <p:spPr>
          <a:xfrm>
            <a:off x="989895" y="2295798"/>
            <a:ext cx="2011781" cy="369332"/>
          </a:xfrm>
          <a:prstGeom prst="rect">
            <a:avLst/>
          </a:prstGeom>
          <a:noFill/>
        </p:spPr>
        <p:txBody>
          <a:bodyPr wrap="square" rtlCol="0">
            <a:spAutoFit/>
          </a:bodyPr>
          <a:lstStyle/>
          <a:p>
            <a:r>
              <a:rPr lang="zh-CN" altLang="en-US" sz="1800" dirty="0">
                <a:solidFill>
                  <a:srgbClr val="01ACBE"/>
                </a:solidFill>
                <a:latin typeface="微软雅黑" panose="020B0503020204020204" pitchFamily="34" charset="-122"/>
                <a:ea typeface="微软雅黑" panose="020B0503020204020204" pitchFamily="34" charset="-122"/>
              </a:rPr>
              <a:t>在此添加标题</a:t>
            </a:r>
            <a:endParaRPr lang="zh-CN" altLang="en-US" sz="1800" dirty="0">
              <a:solidFill>
                <a:srgbClr val="01ACBE"/>
              </a:solidFill>
              <a:latin typeface="微软雅黑" panose="020B0503020204020204" pitchFamily="34" charset="-122"/>
              <a:ea typeface="微软雅黑" panose="020B0503020204020204" pitchFamily="34" charset="-122"/>
            </a:endParaRPr>
          </a:p>
        </p:txBody>
      </p:sp>
      <p:sp>
        <p:nvSpPr>
          <p:cNvPr id="53" name="文本框 113"/>
          <p:cNvSpPr txBox="1"/>
          <p:nvPr/>
        </p:nvSpPr>
        <p:spPr>
          <a:xfrm>
            <a:off x="4238394" y="2014227"/>
            <a:ext cx="1058888" cy="507831"/>
          </a:xfrm>
          <a:prstGeom prst="rect">
            <a:avLst/>
          </a:prstGeom>
          <a:noFill/>
        </p:spPr>
        <p:txBody>
          <a:bodyPr wrap="square" rtlCol="0">
            <a:spAutoFit/>
          </a:bodyPr>
          <a:lstStyle/>
          <a:p>
            <a:pPr algn="just">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文本框 113"/>
          <p:cNvSpPr txBox="1"/>
          <p:nvPr/>
        </p:nvSpPr>
        <p:spPr>
          <a:xfrm>
            <a:off x="4278168" y="4089472"/>
            <a:ext cx="1058888" cy="507831"/>
          </a:xfrm>
          <a:prstGeom prst="rect">
            <a:avLst/>
          </a:prstGeom>
          <a:noFill/>
        </p:spPr>
        <p:txBody>
          <a:bodyPr wrap="square" rtlCol="0">
            <a:spAutoFit/>
          </a:bodyPr>
          <a:lstStyle/>
          <a:p>
            <a:pPr algn="just">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文本框 113"/>
          <p:cNvSpPr txBox="1"/>
          <p:nvPr/>
        </p:nvSpPr>
        <p:spPr>
          <a:xfrm>
            <a:off x="6714063" y="2038869"/>
            <a:ext cx="1058888" cy="507831"/>
          </a:xfrm>
          <a:prstGeom prst="rect">
            <a:avLst/>
          </a:prstGeom>
          <a:noFill/>
        </p:spPr>
        <p:txBody>
          <a:bodyPr wrap="square" rtlCol="0">
            <a:spAutoFit/>
          </a:bodyPr>
          <a:lstStyle/>
          <a:p>
            <a:pPr algn="just">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文本框 113"/>
          <p:cNvSpPr txBox="1"/>
          <p:nvPr/>
        </p:nvSpPr>
        <p:spPr>
          <a:xfrm>
            <a:off x="6714063" y="4077584"/>
            <a:ext cx="1058888" cy="507831"/>
          </a:xfrm>
          <a:prstGeom prst="rect">
            <a:avLst/>
          </a:prstGeom>
          <a:noFill/>
        </p:spPr>
        <p:txBody>
          <a:bodyPr wrap="square" rtlCol="0">
            <a:spAutoFit/>
          </a:bodyPr>
          <a:lstStyle/>
          <a:p>
            <a:pPr algn="just">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文本框 113"/>
          <p:cNvSpPr txBox="1"/>
          <p:nvPr/>
        </p:nvSpPr>
        <p:spPr>
          <a:xfrm>
            <a:off x="988682" y="2679062"/>
            <a:ext cx="1998482" cy="1754326"/>
          </a:xfrm>
          <a:prstGeom prst="rect">
            <a:avLst/>
          </a:prstGeom>
          <a:noFill/>
        </p:spPr>
        <p:txBody>
          <a:bodyPr wrap="square" rtlCol="0">
            <a:spAutoFit/>
          </a:bodyPr>
          <a:lstStyle/>
          <a:p>
            <a:pPr algn="just">
              <a:lnSpc>
                <a:spcPct val="15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单击添加详细文字说明，或复制文本黏贴自此右键只保留文字单击添加详细文字说明，或复制文本黏贴自此右键只保留文字</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50000"/>
              </a:lnSpc>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0-#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2" presetClass="entr" presetSubtype="1"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0-#ppt_h/2"/>
                                          </p:val>
                                        </p:tav>
                                        <p:tav tm="100000">
                                          <p:val>
                                            <p:strVal val="#ppt_y"/>
                                          </p:val>
                                        </p:tav>
                                      </p:tavLst>
                                    </p:anim>
                                  </p:childTnLst>
                                </p:cTn>
                              </p:par>
                            </p:childTnLst>
                          </p:cTn>
                        </p:par>
                        <p:par>
                          <p:cTn id="48" fill="hold">
                            <p:stCondLst>
                              <p:cond delay="1500"/>
                            </p:stCondLst>
                            <p:childTnLst>
                              <p:par>
                                <p:cTn id="49" presetID="41" presetClass="entr" presetSubtype="0" fill="hold" grpId="0" nodeType="afterEffect">
                                  <p:stCondLst>
                                    <p:cond delay="0"/>
                                  </p:stCondLst>
                                  <p:iterate type="lt">
                                    <p:tmPct val="10000"/>
                                  </p:iterate>
                                  <p:childTnLst>
                                    <p:set>
                                      <p:cBhvr>
                                        <p:cTn id="50" dur="1" fill="hold">
                                          <p:stCondLst>
                                            <p:cond delay="0"/>
                                          </p:stCondLst>
                                        </p:cTn>
                                        <p:tgtEl>
                                          <p:spTgt spid="52"/>
                                        </p:tgtEl>
                                        <p:attrNameLst>
                                          <p:attrName>style.visibility</p:attrName>
                                        </p:attrNameLst>
                                      </p:cBhvr>
                                      <p:to>
                                        <p:strVal val="visible"/>
                                      </p:to>
                                    </p:set>
                                    <p:anim calcmode="lin" valueType="num">
                                      <p:cBhvr>
                                        <p:cTn id="51"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52" dur="500" fill="hold"/>
                                        <p:tgtEl>
                                          <p:spTgt spid="52"/>
                                        </p:tgtEl>
                                        <p:attrNameLst>
                                          <p:attrName>ppt_y</p:attrName>
                                        </p:attrNameLst>
                                      </p:cBhvr>
                                      <p:tavLst>
                                        <p:tav tm="0">
                                          <p:val>
                                            <p:strVal val="#ppt_y"/>
                                          </p:val>
                                        </p:tav>
                                        <p:tav tm="100000">
                                          <p:val>
                                            <p:strVal val="#ppt_y"/>
                                          </p:val>
                                        </p:tav>
                                      </p:tavLst>
                                    </p:anim>
                                    <p:anim calcmode="lin" valueType="num">
                                      <p:cBhvr>
                                        <p:cTn id="53"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54"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55" dur="500" tmFilter="0,0; .5, 1; 1, 1"/>
                                        <p:tgtEl>
                                          <p:spTgt spid="52"/>
                                        </p:tgtEl>
                                      </p:cBhvr>
                                    </p:animEffect>
                                  </p:childTnLst>
                                </p:cTn>
                              </p:par>
                            </p:childTnLst>
                          </p:cTn>
                        </p:par>
                        <p:par>
                          <p:cTn id="56" fill="hold">
                            <p:stCondLst>
                              <p:cond delay="2250"/>
                            </p:stCondLst>
                            <p:childTnLst>
                              <p:par>
                                <p:cTn id="57" presetID="41" presetClass="entr" presetSubtype="0" fill="hold" grpId="0" nodeType="afterEffect">
                                  <p:stCondLst>
                                    <p:cond delay="0"/>
                                  </p:stCondLst>
                                  <p:iterate type="lt">
                                    <p:tmPct val="10000"/>
                                  </p:iterate>
                                  <p:childTnLst>
                                    <p:set>
                                      <p:cBhvr>
                                        <p:cTn id="58" dur="1" fill="hold">
                                          <p:stCondLst>
                                            <p:cond delay="0"/>
                                          </p:stCondLst>
                                        </p:cTn>
                                        <p:tgtEl>
                                          <p:spTgt spid="57"/>
                                        </p:tgtEl>
                                        <p:attrNameLst>
                                          <p:attrName>style.visibility</p:attrName>
                                        </p:attrNameLst>
                                      </p:cBhvr>
                                      <p:to>
                                        <p:strVal val="visible"/>
                                      </p:to>
                                    </p:set>
                                    <p:anim calcmode="lin" valueType="num">
                                      <p:cBhvr>
                                        <p:cTn id="59"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60" dur="500" fill="hold"/>
                                        <p:tgtEl>
                                          <p:spTgt spid="57"/>
                                        </p:tgtEl>
                                        <p:attrNameLst>
                                          <p:attrName>ppt_y</p:attrName>
                                        </p:attrNameLst>
                                      </p:cBhvr>
                                      <p:tavLst>
                                        <p:tav tm="0">
                                          <p:val>
                                            <p:strVal val="#ppt_y"/>
                                          </p:val>
                                        </p:tav>
                                        <p:tav tm="100000">
                                          <p:val>
                                            <p:strVal val="#ppt_y"/>
                                          </p:val>
                                        </p:tav>
                                      </p:tavLst>
                                    </p:anim>
                                    <p:anim calcmode="lin" valueType="num">
                                      <p:cBhvr>
                                        <p:cTn id="61"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62"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63" dur="500" tmFilter="0,0; .5, 1; 1, 1"/>
                                        <p:tgtEl>
                                          <p:spTgt spid="57"/>
                                        </p:tgtEl>
                                      </p:cBhvr>
                                    </p:animEffect>
                                  </p:childTnLst>
                                </p:cTn>
                              </p:par>
                            </p:childTnLst>
                          </p:cTn>
                        </p:par>
                        <p:par>
                          <p:cTn id="64" fill="hold">
                            <p:stCondLst>
                              <p:cond delay="5400"/>
                            </p:stCondLst>
                            <p:childTnLst>
                              <p:par>
                                <p:cTn id="65" presetID="8" presetClass="emph" presetSubtype="0" fill="hold" nodeType="afterEffect">
                                  <p:stCondLst>
                                    <p:cond delay="0"/>
                                  </p:stCondLst>
                                  <p:childTnLst>
                                    <p:animRot by="21600000">
                                      <p:cBhvr>
                                        <p:cTn id="66" dur="2000" fill="hold"/>
                                        <p:tgtEl>
                                          <p:spTgt spid="27"/>
                                        </p:tgtEl>
                                        <p:attrNameLst>
                                          <p:attrName>r</p:attrName>
                                        </p:attrNameLst>
                                      </p:cBhvr>
                                    </p:animRot>
                                  </p:childTnLst>
                                </p:cTn>
                              </p:par>
                              <p:par>
                                <p:cTn id="67" presetID="8" presetClass="emph" presetSubtype="0" fill="hold" nodeType="withEffect">
                                  <p:stCondLst>
                                    <p:cond delay="0"/>
                                  </p:stCondLst>
                                  <p:childTnLst>
                                    <p:animRot by="-21600000">
                                      <p:cBhvr>
                                        <p:cTn id="68" dur="2000" fill="hold"/>
                                        <p:tgtEl>
                                          <p:spTgt spid="9"/>
                                        </p:tgtEl>
                                        <p:attrNameLst>
                                          <p:attrName>r</p:attrName>
                                        </p:attrNameLst>
                                      </p:cBhvr>
                                    </p:animRot>
                                  </p:childTnLst>
                                </p:cTn>
                              </p:par>
                            </p:childTnLst>
                          </p:cTn>
                        </p:par>
                        <p:par>
                          <p:cTn id="69" fill="hold">
                            <p:stCondLst>
                              <p:cond delay="7400"/>
                            </p:stCondLst>
                            <p:childTnLst>
                              <p:par>
                                <p:cTn id="70" presetID="22" presetClass="entr" presetSubtype="8"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left)">
                                      <p:cBhvr>
                                        <p:cTn id="72" dur="500"/>
                                        <p:tgtEl>
                                          <p:spTgt spid="50"/>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left)">
                                      <p:cBhvr>
                                        <p:cTn id="75" dur="500"/>
                                        <p:tgtEl>
                                          <p:spTgt spid="48"/>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500"/>
                                        <p:tgtEl>
                                          <p:spTgt spid="49"/>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wipe(left)">
                                      <p:cBhvr>
                                        <p:cTn id="81" dur="500"/>
                                        <p:tgtEl>
                                          <p:spTgt spid="51"/>
                                        </p:tgtEl>
                                      </p:cBhvr>
                                    </p:animEffect>
                                  </p:childTnLst>
                                </p:cTn>
                              </p:par>
                            </p:childTnLst>
                          </p:cTn>
                        </p:par>
                        <p:par>
                          <p:cTn id="82" fill="hold">
                            <p:stCondLst>
                              <p:cond delay="7900"/>
                            </p:stCondLst>
                            <p:childTnLst>
                              <p:par>
                                <p:cTn id="83" presetID="14" presetClass="entr" presetSubtype="10" fill="hold" grpId="0" nodeType="after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randombar(horizontal)">
                                      <p:cBhvr>
                                        <p:cTn id="85" dur="500"/>
                                        <p:tgtEl>
                                          <p:spTgt spid="53"/>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randombar(horizontal)">
                                      <p:cBhvr>
                                        <p:cTn id="88" dur="500"/>
                                        <p:tgtEl>
                                          <p:spTgt spid="55"/>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randombar(horizontal)">
                                      <p:cBhvr>
                                        <p:cTn id="91" dur="500"/>
                                        <p:tgtEl>
                                          <p:spTgt spid="54"/>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randombar(horizontal)">
                                      <p:cBhvr>
                                        <p:cTn id="9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48" grpId="0"/>
      <p:bldP spid="49" grpId="0"/>
      <p:bldP spid="50" grpId="0"/>
      <p:bldP spid="51" grpId="0"/>
      <p:bldP spid="52" grpId="0"/>
      <p:bldP spid="53" grpId="0"/>
      <p:bldP spid="54" grpId="0"/>
      <p:bldP spid="55" grpId="0"/>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6019746" y="1798019"/>
            <a:ext cx="2225441" cy="2625852"/>
            <a:chOff x="4832531" y="1500201"/>
            <a:chExt cx="2966869" cy="3501947"/>
          </a:xfrm>
        </p:grpSpPr>
        <p:sp>
          <p:nvSpPr>
            <p:cNvPr id="10"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1" fmla="*/ 0 w 1853592"/>
                <a:gd name="connsiteY0-2" fmla="*/ 457200 h 457200"/>
                <a:gd name="connsiteX1-3" fmla="*/ 1181100 w 1853592"/>
                <a:gd name="connsiteY1-4" fmla="*/ 0 h 457200"/>
                <a:gd name="connsiteX2-5" fmla="*/ 1853592 w 1853592"/>
                <a:gd name="connsiteY2-6" fmla="*/ 457128 h 457200"/>
                <a:gd name="connsiteX3-7" fmla="*/ 0 w 1853592"/>
                <a:gd name="connsiteY3-8" fmla="*/ 457200 h 457200"/>
                <a:gd name="connsiteX0-9" fmla="*/ 0 w 1853592"/>
                <a:gd name="connsiteY0-10" fmla="*/ 335351 h 335351"/>
                <a:gd name="connsiteX1-11" fmla="*/ 1287695 w 1853592"/>
                <a:gd name="connsiteY1-12" fmla="*/ 0 h 335351"/>
                <a:gd name="connsiteX2-13" fmla="*/ 1853592 w 1853592"/>
                <a:gd name="connsiteY2-14" fmla="*/ 335279 h 335351"/>
                <a:gd name="connsiteX3-15" fmla="*/ 0 w 1853592"/>
                <a:gd name="connsiteY3-16" fmla="*/ 335351 h 335351"/>
                <a:gd name="connsiteX0-17" fmla="*/ 0 w 1853592"/>
                <a:gd name="connsiteY0-18" fmla="*/ 338146 h 338146"/>
                <a:gd name="connsiteX1-19" fmla="*/ 1287695 w 1853592"/>
                <a:gd name="connsiteY1-20" fmla="*/ 2795 h 338146"/>
                <a:gd name="connsiteX2-21" fmla="*/ 1853592 w 1853592"/>
                <a:gd name="connsiteY2-22" fmla="*/ 338074 h 338146"/>
                <a:gd name="connsiteX3-23" fmla="*/ 0 w 1853592"/>
                <a:gd name="connsiteY3-24" fmla="*/ 338146 h 338146"/>
                <a:gd name="connsiteX0-25" fmla="*/ 0 w 1853592"/>
                <a:gd name="connsiteY0-26" fmla="*/ 338146 h 338146"/>
                <a:gd name="connsiteX1-27" fmla="*/ 1287695 w 1853592"/>
                <a:gd name="connsiteY1-28" fmla="*/ 2795 h 338146"/>
                <a:gd name="connsiteX2-29" fmla="*/ 1853592 w 1853592"/>
                <a:gd name="connsiteY2-30" fmla="*/ 338074 h 338146"/>
                <a:gd name="connsiteX3-31" fmla="*/ 0 w 1853592"/>
                <a:gd name="connsiteY3-32" fmla="*/ 338146 h 338146"/>
                <a:gd name="connsiteX0-33" fmla="*/ 0 w 1822079"/>
                <a:gd name="connsiteY0-34" fmla="*/ 338146 h 338146"/>
                <a:gd name="connsiteX1-35" fmla="*/ 1287695 w 1822079"/>
                <a:gd name="connsiteY1-36" fmla="*/ 2795 h 338146"/>
                <a:gd name="connsiteX2-37" fmla="*/ 1822079 w 1822079"/>
                <a:gd name="connsiteY2-38" fmla="*/ 334204 h 338146"/>
                <a:gd name="connsiteX3-39" fmla="*/ 0 w 1822079"/>
                <a:gd name="connsiteY3-40" fmla="*/ 338146 h 338146"/>
                <a:gd name="connsiteX0-41" fmla="*/ 0 w 1822079"/>
                <a:gd name="connsiteY0-42" fmla="*/ 338146 h 338146"/>
                <a:gd name="connsiteX1-43" fmla="*/ 1287695 w 1822079"/>
                <a:gd name="connsiteY1-44" fmla="*/ 2795 h 338146"/>
                <a:gd name="connsiteX2-45" fmla="*/ 1822079 w 1822079"/>
                <a:gd name="connsiteY2-46" fmla="*/ 334204 h 338146"/>
                <a:gd name="connsiteX3-47" fmla="*/ 0 w 1822079"/>
                <a:gd name="connsiteY3-48" fmla="*/ 338146 h 338146"/>
                <a:gd name="connsiteX0-49" fmla="*/ 0 w 1822079"/>
                <a:gd name="connsiteY0-50" fmla="*/ 232412 h 232412"/>
                <a:gd name="connsiteX1-51" fmla="*/ 1371632 w 1822079"/>
                <a:gd name="connsiteY1-52" fmla="*/ 4497 h 232412"/>
                <a:gd name="connsiteX2-53" fmla="*/ 1822079 w 1822079"/>
                <a:gd name="connsiteY2-54" fmla="*/ 228470 h 232412"/>
                <a:gd name="connsiteX3-55" fmla="*/ 0 w 1822079"/>
                <a:gd name="connsiteY3-56" fmla="*/ 232412 h 232412"/>
                <a:gd name="connsiteX0-57" fmla="*/ 0 w 1822079"/>
                <a:gd name="connsiteY0-58" fmla="*/ 228451 h 228451"/>
                <a:gd name="connsiteX1-59" fmla="*/ 1371632 w 1822079"/>
                <a:gd name="connsiteY1-60" fmla="*/ 536 h 228451"/>
                <a:gd name="connsiteX2-61" fmla="*/ 1822079 w 1822079"/>
                <a:gd name="connsiteY2-62" fmla="*/ 224509 h 228451"/>
                <a:gd name="connsiteX3-63" fmla="*/ 0 w 1822079"/>
                <a:gd name="connsiteY3-64" fmla="*/ 228451 h 228451"/>
                <a:gd name="connsiteX0-65" fmla="*/ 0 w 1822079"/>
                <a:gd name="connsiteY0-66" fmla="*/ 228451 h 228451"/>
                <a:gd name="connsiteX1-67" fmla="*/ 1371632 w 1822079"/>
                <a:gd name="connsiteY1-68" fmla="*/ 536 h 228451"/>
                <a:gd name="connsiteX2-69" fmla="*/ 1822079 w 1822079"/>
                <a:gd name="connsiteY2-70" fmla="*/ 224509 h 228451"/>
                <a:gd name="connsiteX3-71" fmla="*/ 0 w 1822079"/>
                <a:gd name="connsiteY3-72" fmla="*/ 228451 h 228451"/>
                <a:gd name="connsiteX0-73" fmla="*/ 0 w 1822079"/>
                <a:gd name="connsiteY0-74" fmla="*/ 234944 h 234944"/>
                <a:gd name="connsiteX1-75" fmla="*/ 1458135 w 1822079"/>
                <a:gd name="connsiteY1-76" fmla="*/ 510 h 234944"/>
                <a:gd name="connsiteX2-77" fmla="*/ 1822079 w 1822079"/>
                <a:gd name="connsiteY2-78" fmla="*/ 231002 h 234944"/>
                <a:gd name="connsiteX3-79" fmla="*/ 0 w 1822079"/>
                <a:gd name="connsiteY3-80" fmla="*/ 234944 h 234944"/>
                <a:gd name="connsiteX0-81" fmla="*/ 0 w 1822079"/>
                <a:gd name="connsiteY0-82" fmla="*/ 251876 h 251876"/>
                <a:gd name="connsiteX1-83" fmla="*/ 1505928 w 1822079"/>
                <a:gd name="connsiteY1-84" fmla="*/ 456 h 251876"/>
                <a:gd name="connsiteX2-85" fmla="*/ 1822079 w 1822079"/>
                <a:gd name="connsiteY2-86" fmla="*/ 247934 h 251876"/>
                <a:gd name="connsiteX3-87" fmla="*/ 0 w 1822079"/>
                <a:gd name="connsiteY3-88" fmla="*/ 251876 h 251876"/>
                <a:gd name="connsiteX0-89" fmla="*/ 0 w 1822079"/>
                <a:gd name="connsiteY0-90" fmla="*/ 292564 h 292564"/>
                <a:gd name="connsiteX1-91" fmla="*/ 1499509 w 1822079"/>
                <a:gd name="connsiteY1-92" fmla="*/ 362 h 292564"/>
                <a:gd name="connsiteX2-93" fmla="*/ 1822079 w 1822079"/>
                <a:gd name="connsiteY2-94" fmla="*/ 288622 h 292564"/>
                <a:gd name="connsiteX3-95" fmla="*/ 0 w 1822079"/>
                <a:gd name="connsiteY3-96" fmla="*/ 292564 h 292564"/>
                <a:gd name="connsiteX0-97" fmla="*/ 0 w 1822079"/>
                <a:gd name="connsiteY0-98" fmla="*/ 269899 h 269899"/>
                <a:gd name="connsiteX1-99" fmla="*/ 1405305 w 1822079"/>
                <a:gd name="connsiteY1-100" fmla="*/ 410 h 269899"/>
                <a:gd name="connsiteX2-101" fmla="*/ 1822079 w 1822079"/>
                <a:gd name="connsiteY2-102" fmla="*/ 265957 h 269899"/>
                <a:gd name="connsiteX3-103" fmla="*/ 0 w 1822079"/>
                <a:gd name="connsiteY3-104" fmla="*/ 269899 h 269899"/>
                <a:gd name="connsiteX0-105" fmla="*/ 0 w 1822079"/>
                <a:gd name="connsiteY0-106" fmla="*/ 330359 h 330359"/>
                <a:gd name="connsiteX1-107" fmla="*/ 1499293 w 1822079"/>
                <a:gd name="connsiteY1-108" fmla="*/ 304 h 330359"/>
                <a:gd name="connsiteX2-109" fmla="*/ 1822079 w 1822079"/>
                <a:gd name="connsiteY2-110" fmla="*/ 326417 h 330359"/>
                <a:gd name="connsiteX3-111" fmla="*/ 0 w 1822079"/>
                <a:gd name="connsiteY3-112" fmla="*/ 330359 h 330359"/>
                <a:gd name="connsiteX0-113" fmla="*/ 0 w 1822079"/>
                <a:gd name="connsiteY0-114" fmla="*/ 330359 h 330359"/>
                <a:gd name="connsiteX1-115" fmla="*/ 1499293 w 1822079"/>
                <a:gd name="connsiteY1-116" fmla="*/ 304 h 330359"/>
                <a:gd name="connsiteX2-117" fmla="*/ 1822079 w 1822079"/>
                <a:gd name="connsiteY2-118" fmla="*/ 326417 h 330359"/>
                <a:gd name="connsiteX3-119" fmla="*/ 0 w 1822079"/>
                <a:gd name="connsiteY3-120" fmla="*/ 330359 h 330359"/>
                <a:gd name="connsiteX0-121" fmla="*/ 0 w 1822079"/>
                <a:gd name="connsiteY0-122" fmla="*/ 449126 h 449126"/>
                <a:gd name="connsiteX1-123" fmla="*/ 1583172 w 1822079"/>
                <a:gd name="connsiteY1-124" fmla="*/ 202 h 449126"/>
                <a:gd name="connsiteX2-125" fmla="*/ 1822079 w 1822079"/>
                <a:gd name="connsiteY2-126" fmla="*/ 445184 h 449126"/>
                <a:gd name="connsiteX3-127" fmla="*/ 0 w 1822079"/>
                <a:gd name="connsiteY3-128" fmla="*/ 449126 h 449126"/>
                <a:gd name="connsiteX0-129" fmla="*/ 0 w 1822079"/>
                <a:gd name="connsiteY0-130" fmla="*/ 449126 h 449126"/>
                <a:gd name="connsiteX1-131" fmla="*/ 1583172 w 1822079"/>
                <a:gd name="connsiteY1-132" fmla="*/ 202 h 449126"/>
                <a:gd name="connsiteX2-133" fmla="*/ 1822079 w 1822079"/>
                <a:gd name="connsiteY2-134" fmla="*/ 445184 h 449126"/>
                <a:gd name="connsiteX3-135" fmla="*/ 0 w 1822079"/>
                <a:gd name="connsiteY3-136" fmla="*/ 449126 h 449126"/>
                <a:gd name="connsiteX0-137" fmla="*/ 0 w 1822079"/>
                <a:gd name="connsiteY0-138" fmla="*/ 449126 h 449126"/>
                <a:gd name="connsiteX1-139" fmla="*/ 1583172 w 1822079"/>
                <a:gd name="connsiteY1-140" fmla="*/ 202 h 449126"/>
                <a:gd name="connsiteX2-141" fmla="*/ 1822079 w 1822079"/>
                <a:gd name="connsiteY2-142" fmla="*/ 445184 h 449126"/>
                <a:gd name="connsiteX3-143" fmla="*/ 0 w 1822079"/>
                <a:gd name="connsiteY3-144" fmla="*/ 449126 h 449126"/>
                <a:gd name="connsiteX0-145" fmla="*/ 0 w 1822079"/>
                <a:gd name="connsiteY0-146" fmla="*/ 449126 h 449126"/>
                <a:gd name="connsiteX1-147" fmla="*/ 1583172 w 1822079"/>
                <a:gd name="connsiteY1-148" fmla="*/ 202 h 449126"/>
                <a:gd name="connsiteX2-149" fmla="*/ 1822079 w 1822079"/>
                <a:gd name="connsiteY2-150" fmla="*/ 445184 h 449126"/>
                <a:gd name="connsiteX3-151" fmla="*/ 0 w 1822079"/>
                <a:gd name="connsiteY3-152" fmla="*/ 449126 h 449126"/>
                <a:gd name="connsiteX0-153" fmla="*/ 0 w 1822079"/>
                <a:gd name="connsiteY0-154" fmla="*/ 449865 h 449865"/>
                <a:gd name="connsiteX1-155" fmla="*/ 1514912 w 1822079"/>
                <a:gd name="connsiteY1-156" fmla="*/ 202 h 449865"/>
                <a:gd name="connsiteX2-157" fmla="*/ 1822079 w 1822079"/>
                <a:gd name="connsiteY2-158" fmla="*/ 445923 h 449865"/>
                <a:gd name="connsiteX3-159" fmla="*/ 0 w 1822079"/>
                <a:gd name="connsiteY3-160" fmla="*/ 449865 h 449865"/>
                <a:gd name="connsiteX0-161" fmla="*/ 0 w 1822079"/>
                <a:gd name="connsiteY0-162" fmla="*/ 449865 h 449865"/>
                <a:gd name="connsiteX1-163" fmla="*/ 1514912 w 1822079"/>
                <a:gd name="connsiteY1-164" fmla="*/ 202 h 449865"/>
                <a:gd name="connsiteX2-165" fmla="*/ 1822079 w 1822079"/>
                <a:gd name="connsiteY2-166" fmla="*/ 445923 h 449865"/>
                <a:gd name="connsiteX3-167" fmla="*/ 0 w 1822079"/>
                <a:gd name="connsiteY3-168" fmla="*/ 449865 h 449865"/>
                <a:gd name="connsiteX0-169" fmla="*/ 0 w 1822079"/>
                <a:gd name="connsiteY0-170" fmla="*/ 386588 h 386588"/>
                <a:gd name="connsiteX1-171" fmla="*/ 1506644 w 1822079"/>
                <a:gd name="connsiteY1-172" fmla="*/ 246 h 386588"/>
                <a:gd name="connsiteX2-173" fmla="*/ 1822079 w 1822079"/>
                <a:gd name="connsiteY2-174" fmla="*/ 382646 h 386588"/>
                <a:gd name="connsiteX3-175" fmla="*/ 0 w 1822079"/>
                <a:gd name="connsiteY3-176" fmla="*/ 386588 h 386588"/>
                <a:gd name="connsiteX0-177" fmla="*/ 0 w 1822079"/>
                <a:gd name="connsiteY0-178" fmla="*/ 369691 h 369691"/>
                <a:gd name="connsiteX1-179" fmla="*/ 1405699 w 1822079"/>
                <a:gd name="connsiteY1-180" fmla="*/ 262 h 369691"/>
                <a:gd name="connsiteX2-181" fmla="*/ 1822079 w 1822079"/>
                <a:gd name="connsiteY2-182" fmla="*/ 365749 h 369691"/>
                <a:gd name="connsiteX3-183" fmla="*/ 0 w 1822079"/>
                <a:gd name="connsiteY3-184" fmla="*/ 369691 h 369691"/>
                <a:gd name="connsiteX0-185" fmla="*/ 0 w 1822079"/>
                <a:gd name="connsiteY0-186" fmla="*/ 369691 h 369691"/>
                <a:gd name="connsiteX1-187" fmla="*/ 1405699 w 1822079"/>
                <a:gd name="connsiteY1-188" fmla="*/ 262 h 369691"/>
                <a:gd name="connsiteX2-189" fmla="*/ 1822079 w 1822079"/>
                <a:gd name="connsiteY2-190" fmla="*/ 365749 h 369691"/>
                <a:gd name="connsiteX3-191" fmla="*/ 0 w 1822079"/>
                <a:gd name="connsiteY3-192" fmla="*/ 369691 h 369691"/>
                <a:gd name="connsiteX0-193" fmla="*/ 0 w 1822079"/>
                <a:gd name="connsiteY0-194" fmla="*/ 381284 h 381284"/>
                <a:gd name="connsiteX1-195" fmla="*/ 1490761 w 1822079"/>
                <a:gd name="connsiteY1-196" fmla="*/ 250 h 381284"/>
                <a:gd name="connsiteX2-197" fmla="*/ 1822079 w 1822079"/>
                <a:gd name="connsiteY2-198" fmla="*/ 377342 h 381284"/>
                <a:gd name="connsiteX3-199" fmla="*/ 0 w 1822079"/>
                <a:gd name="connsiteY3-200" fmla="*/ 381284 h 381284"/>
                <a:gd name="connsiteX0-201" fmla="*/ 0 w 1822079"/>
                <a:gd name="connsiteY0-202" fmla="*/ 381284 h 381284"/>
                <a:gd name="connsiteX1-203" fmla="*/ 1490761 w 1822079"/>
                <a:gd name="connsiteY1-204" fmla="*/ 250 h 381284"/>
                <a:gd name="connsiteX2-205" fmla="*/ 1822079 w 1822079"/>
                <a:gd name="connsiteY2-206" fmla="*/ 377342 h 381284"/>
                <a:gd name="connsiteX3-207" fmla="*/ 0 w 1822079"/>
                <a:gd name="connsiteY3-208" fmla="*/ 381284 h 381284"/>
                <a:gd name="connsiteX0-209" fmla="*/ 0 w 1822079"/>
                <a:gd name="connsiteY0-210" fmla="*/ 381034 h 381034"/>
                <a:gd name="connsiteX1-211" fmla="*/ 1490761 w 1822079"/>
                <a:gd name="connsiteY1-212" fmla="*/ 0 h 381034"/>
                <a:gd name="connsiteX2-213" fmla="*/ 1822079 w 1822079"/>
                <a:gd name="connsiteY2-214" fmla="*/ 377092 h 381034"/>
                <a:gd name="connsiteX3-215" fmla="*/ 0 w 1822079"/>
                <a:gd name="connsiteY3-216" fmla="*/ 381034 h 381034"/>
                <a:gd name="connsiteX0-217" fmla="*/ 0 w 1822079"/>
                <a:gd name="connsiteY0-218" fmla="*/ 381034 h 381034"/>
                <a:gd name="connsiteX1-219" fmla="*/ 1490761 w 1822079"/>
                <a:gd name="connsiteY1-220" fmla="*/ 0 h 381034"/>
                <a:gd name="connsiteX2-221" fmla="*/ 1822079 w 1822079"/>
                <a:gd name="connsiteY2-222" fmla="*/ 377092 h 381034"/>
                <a:gd name="connsiteX3-223" fmla="*/ 0 w 1822079"/>
                <a:gd name="connsiteY3-224" fmla="*/ 381034 h 381034"/>
                <a:gd name="connsiteX0-225" fmla="*/ 0 w 1822079"/>
                <a:gd name="connsiteY0-226" fmla="*/ 381034 h 381034"/>
                <a:gd name="connsiteX1-227" fmla="*/ 1490761 w 1822079"/>
                <a:gd name="connsiteY1-228" fmla="*/ 0 h 381034"/>
                <a:gd name="connsiteX2-229" fmla="*/ 1822079 w 1822079"/>
                <a:gd name="connsiteY2-230" fmla="*/ 377092 h 381034"/>
                <a:gd name="connsiteX3-231" fmla="*/ 0 w 1822079"/>
                <a:gd name="connsiteY3-232" fmla="*/ 381034 h 381034"/>
                <a:gd name="connsiteX0-233" fmla="*/ 0 w 1822079"/>
                <a:gd name="connsiteY0-234" fmla="*/ 381034 h 381034"/>
                <a:gd name="connsiteX1-235" fmla="*/ 1490761 w 1822079"/>
                <a:gd name="connsiteY1-236" fmla="*/ 0 h 381034"/>
                <a:gd name="connsiteX2-237" fmla="*/ 1822079 w 1822079"/>
                <a:gd name="connsiteY2-238" fmla="*/ 377092 h 381034"/>
                <a:gd name="connsiteX3-239" fmla="*/ 0 w 1822079"/>
                <a:gd name="connsiteY3-240" fmla="*/ 381034 h 381034"/>
                <a:gd name="connsiteX0-241" fmla="*/ 0 w 1822079"/>
                <a:gd name="connsiteY0-242" fmla="*/ 376407 h 376407"/>
                <a:gd name="connsiteX1-243" fmla="*/ 1462705 w 1822079"/>
                <a:gd name="connsiteY1-244" fmla="*/ 0 h 376407"/>
                <a:gd name="connsiteX2-245" fmla="*/ 1822079 w 1822079"/>
                <a:gd name="connsiteY2-246" fmla="*/ 372465 h 376407"/>
                <a:gd name="connsiteX3-247" fmla="*/ 0 w 1822079"/>
                <a:gd name="connsiteY3-248" fmla="*/ 376407 h 376407"/>
                <a:gd name="connsiteX0-249" fmla="*/ 0 w 1822079"/>
                <a:gd name="connsiteY0-250" fmla="*/ 376407 h 376407"/>
                <a:gd name="connsiteX1-251" fmla="*/ 1462705 w 1822079"/>
                <a:gd name="connsiteY1-252" fmla="*/ 0 h 376407"/>
                <a:gd name="connsiteX2-253" fmla="*/ 1822079 w 1822079"/>
                <a:gd name="connsiteY2-254" fmla="*/ 372465 h 376407"/>
                <a:gd name="connsiteX3-255" fmla="*/ 0 w 1822079"/>
                <a:gd name="connsiteY3-256" fmla="*/ 376407 h 376407"/>
                <a:gd name="connsiteX0-257" fmla="*/ 0 w 1822079"/>
                <a:gd name="connsiteY0-258" fmla="*/ 376407 h 376407"/>
                <a:gd name="connsiteX1-259" fmla="*/ 1462705 w 1822079"/>
                <a:gd name="connsiteY1-260" fmla="*/ 0 h 376407"/>
                <a:gd name="connsiteX2-261" fmla="*/ 1822079 w 1822079"/>
                <a:gd name="connsiteY2-262" fmla="*/ 372465 h 376407"/>
                <a:gd name="connsiteX3-263" fmla="*/ 0 w 1822079"/>
                <a:gd name="connsiteY3-264" fmla="*/ 376407 h 376407"/>
                <a:gd name="connsiteX0-265" fmla="*/ 0 w 1822079"/>
                <a:gd name="connsiteY0-266" fmla="*/ 376407 h 376407"/>
                <a:gd name="connsiteX1-267" fmla="*/ 1462705 w 1822079"/>
                <a:gd name="connsiteY1-268" fmla="*/ 0 h 376407"/>
                <a:gd name="connsiteX2-269" fmla="*/ 1822079 w 1822079"/>
                <a:gd name="connsiteY2-270" fmla="*/ 372465 h 376407"/>
                <a:gd name="connsiteX3-271" fmla="*/ 0 w 1822079"/>
                <a:gd name="connsiteY3-272" fmla="*/ 376407 h 376407"/>
              </a:gdLst>
              <a:ahLst/>
              <a:cxnLst>
                <a:cxn ang="0">
                  <a:pos x="connsiteX0-1" y="connsiteY0-2"/>
                </a:cxn>
                <a:cxn ang="0">
                  <a:pos x="connsiteX1-3" y="connsiteY1-4"/>
                </a:cxn>
                <a:cxn ang="0">
                  <a:pos x="connsiteX2-5" y="connsiteY2-6"/>
                </a:cxn>
                <a:cxn ang="0">
                  <a:pos x="connsiteX3-7" y="connsiteY3-8"/>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任意多边形 10"/>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2" name="椭圆 11"/>
          <p:cNvSpPr/>
          <p:nvPr/>
        </p:nvSpPr>
        <p:spPr>
          <a:xfrm>
            <a:off x="976737" y="1495730"/>
            <a:ext cx="3102002" cy="3100880"/>
          </a:xfrm>
          <a:prstGeom prst="ellipse">
            <a:avLst/>
          </a:prstGeom>
          <a:solidFill>
            <a:schemeClr val="bg1">
              <a:lumMod val="85000"/>
            </a:schemeClr>
          </a:solidFill>
          <a:ln>
            <a:noFill/>
          </a:ln>
          <a:effectLst>
            <a:innerShdw blurRad="304800" dist="635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13" name="组合 12"/>
          <p:cNvGrpSpPr/>
          <p:nvPr/>
        </p:nvGrpSpPr>
        <p:grpSpPr>
          <a:xfrm>
            <a:off x="4812462" y="1798019"/>
            <a:ext cx="2225441" cy="2625852"/>
            <a:chOff x="4832531" y="1500201"/>
            <a:chExt cx="2966869" cy="3501947"/>
          </a:xfrm>
        </p:grpSpPr>
        <p:sp>
          <p:nvSpPr>
            <p:cNvPr id="14"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1" fmla="*/ 0 w 1853592"/>
                <a:gd name="connsiteY0-2" fmla="*/ 457200 h 457200"/>
                <a:gd name="connsiteX1-3" fmla="*/ 1181100 w 1853592"/>
                <a:gd name="connsiteY1-4" fmla="*/ 0 h 457200"/>
                <a:gd name="connsiteX2-5" fmla="*/ 1853592 w 1853592"/>
                <a:gd name="connsiteY2-6" fmla="*/ 457128 h 457200"/>
                <a:gd name="connsiteX3-7" fmla="*/ 0 w 1853592"/>
                <a:gd name="connsiteY3-8" fmla="*/ 457200 h 457200"/>
                <a:gd name="connsiteX0-9" fmla="*/ 0 w 1853592"/>
                <a:gd name="connsiteY0-10" fmla="*/ 335351 h 335351"/>
                <a:gd name="connsiteX1-11" fmla="*/ 1287695 w 1853592"/>
                <a:gd name="connsiteY1-12" fmla="*/ 0 h 335351"/>
                <a:gd name="connsiteX2-13" fmla="*/ 1853592 w 1853592"/>
                <a:gd name="connsiteY2-14" fmla="*/ 335279 h 335351"/>
                <a:gd name="connsiteX3-15" fmla="*/ 0 w 1853592"/>
                <a:gd name="connsiteY3-16" fmla="*/ 335351 h 335351"/>
                <a:gd name="connsiteX0-17" fmla="*/ 0 w 1853592"/>
                <a:gd name="connsiteY0-18" fmla="*/ 338146 h 338146"/>
                <a:gd name="connsiteX1-19" fmla="*/ 1287695 w 1853592"/>
                <a:gd name="connsiteY1-20" fmla="*/ 2795 h 338146"/>
                <a:gd name="connsiteX2-21" fmla="*/ 1853592 w 1853592"/>
                <a:gd name="connsiteY2-22" fmla="*/ 338074 h 338146"/>
                <a:gd name="connsiteX3-23" fmla="*/ 0 w 1853592"/>
                <a:gd name="connsiteY3-24" fmla="*/ 338146 h 338146"/>
                <a:gd name="connsiteX0-25" fmla="*/ 0 w 1853592"/>
                <a:gd name="connsiteY0-26" fmla="*/ 338146 h 338146"/>
                <a:gd name="connsiteX1-27" fmla="*/ 1287695 w 1853592"/>
                <a:gd name="connsiteY1-28" fmla="*/ 2795 h 338146"/>
                <a:gd name="connsiteX2-29" fmla="*/ 1853592 w 1853592"/>
                <a:gd name="connsiteY2-30" fmla="*/ 338074 h 338146"/>
                <a:gd name="connsiteX3-31" fmla="*/ 0 w 1853592"/>
                <a:gd name="connsiteY3-32" fmla="*/ 338146 h 338146"/>
                <a:gd name="connsiteX0-33" fmla="*/ 0 w 1822079"/>
                <a:gd name="connsiteY0-34" fmla="*/ 338146 h 338146"/>
                <a:gd name="connsiteX1-35" fmla="*/ 1287695 w 1822079"/>
                <a:gd name="connsiteY1-36" fmla="*/ 2795 h 338146"/>
                <a:gd name="connsiteX2-37" fmla="*/ 1822079 w 1822079"/>
                <a:gd name="connsiteY2-38" fmla="*/ 334204 h 338146"/>
                <a:gd name="connsiteX3-39" fmla="*/ 0 w 1822079"/>
                <a:gd name="connsiteY3-40" fmla="*/ 338146 h 338146"/>
                <a:gd name="connsiteX0-41" fmla="*/ 0 w 1822079"/>
                <a:gd name="connsiteY0-42" fmla="*/ 338146 h 338146"/>
                <a:gd name="connsiteX1-43" fmla="*/ 1287695 w 1822079"/>
                <a:gd name="connsiteY1-44" fmla="*/ 2795 h 338146"/>
                <a:gd name="connsiteX2-45" fmla="*/ 1822079 w 1822079"/>
                <a:gd name="connsiteY2-46" fmla="*/ 334204 h 338146"/>
                <a:gd name="connsiteX3-47" fmla="*/ 0 w 1822079"/>
                <a:gd name="connsiteY3-48" fmla="*/ 338146 h 338146"/>
                <a:gd name="connsiteX0-49" fmla="*/ 0 w 1822079"/>
                <a:gd name="connsiteY0-50" fmla="*/ 232412 h 232412"/>
                <a:gd name="connsiteX1-51" fmla="*/ 1371632 w 1822079"/>
                <a:gd name="connsiteY1-52" fmla="*/ 4497 h 232412"/>
                <a:gd name="connsiteX2-53" fmla="*/ 1822079 w 1822079"/>
                <a:gd name="connsiteY2-54" fmla="*/ 228470 h 232412"/>
                <a:gd name="connsiteX3-55" fmla="*/ 0 w 1822079"/>
                <a:gd name="connsiteY3-56" fmla="*/ 232412 h 232412"/>
                <a:gd name="connsiteX0-57" fmla="*/ 0 w 1822079"/>
                <a:gd name="connsiteY0-58" fmla="*/ 228451 h 228451"/>
                <a:gd name="connsiteX1-59" fmla="*/ 1371632 w 1822079"/>
                <a:gd name="connsiteY1-60" fmla="*/ 536 h 228451"/>
                <a:gd name="connsiteX2-61" fmla="*/ 1822079 w 1822079"/>
                <a:gd name="connsiteY2-62" fmla="*/ 224509 h 228451"/>
                <a:gd name="connsiteX3-63" fmla="*/ 0 w 1822079"/>
                <a:gd name="connsiteY3-64" fmla="*/ 228451 h 228451"/>
                <a:gd name="connsiteX0-65" fmla="*/ 0 w 1822079"/>
                <a:gd name="connsiteY0-66" fmla="*/ 228451 h 228451"/>
                <a:gd name="connsiteX1-67" fmla="*/ 1371632 w 1822079"/>
                <a:gd name="connsiteY1-68" fmla="*/ 536 h 228451"/>
                <a:gd name="connsiteX2-69" fmla="*/ 1822079 w 1822079"/>
                <a:gd name="connsiteY2-70" fmla="*/ 224509 h 228451"/>
                <a:gd name="connsiteX3-71" fmla="*/ 0 w 1822079"/>
                <a:gd name="connsiteY3-72" fmla="*/ 228451 h 228451"/>
                <a:gd name="connsiteX0-73" fmla="*/ 0 w 1822079"/>
                <a:gd name="connsiteY0-74" fmla="*/ 234944 h 234944"/>
                <a:gd name="connsiteX1-75" fmla="*/ 1458135 w 1822079"/>
                <a:gd name="connsiteY1-76" fmla="*/ 510 h 234944"/>
                <a:gd name="connsiteX2-77" fmla="*/ 1822079 w 1822079"/>
                <a:gd name="connsiteY2-78" fmla="*/ 231002 h 234944"/>
                <a:gd name="connsiteX3-79" fmla="*/ 0 w 1822079"/>
                <a:gd name="connsiteY3-80" fmla="*/ 234944 h 234944"/>
                <a:gd name="connsiteX0-81" fmla="*/ 0 w 1822079"/>
                <a:gd name="connsiteY0-82" fmla="*/ 251876 h 251876"/>
                <a:gd name="connsiteX1-83" fmla="*/ 1505928 w 1822079"/>
                <a:gd name="connsiteY1-84" fmla="*/ 456 h 251876"/>
                <a:gd name="connsiteX2-85" fmla="*/ 1822079 w 1822079"/>
                <a:gd name="connsiteY2-86" fmla="*/ 247934 h 251876"/>
                <a:gd name="connsiteX3-87" fmla="*/ 0 w 1822079"/>
                <a:gd name="connsiteY3-88" fmla="*/ 251876 h 251876"/>
                <a:gd name="connsiteX0-89" fmla="*/ 0 w 1822079"/>
                <a:gd name="connsiteY0-90" fmla="*/ 292564 h 292564"/>
                <a:gd name="connsiteX1-91" fmla="*/ 1499509 w 1822079"/>
                <a:gd name="connsiteY1-92" fmla="*/ 362 h 292564"/>
                <a:gd name="connsiteX2-93" fmla="*/ 1822079 w 1822079"/>
                <a:gd name="connsiteY2-94" fmla="*/ 288622 h 292564"/>
                <a:gd name="connsiteX3-95" fmla="*/ 0 w 1822079"/>
                <a:gd name="connsiteY3-96" fmla="*/ 292564 h 292564"/>
                <a:gd name="connsiteX0-97" fmla="*/ 0 w 1822079"/>
                <a:gd name="connsiteY0-98" fmla="*/ 269899 h 269899"/>
                <a:gd name="connsiteX1-99" fmla="*/ 1405305 w 1822079"/>
                <a:gd name="connsiteY1-100" fmla="*/ 410 h 269899"/>
                <a:gd name="connsiteX2-101" fmla="*/ 1822079 w 1822079"/>
                <a:gd name="connsiteY2-102" fmla="*/ 265957 h 269899"/>
                <a:gd name="connsiteX3-103" fmla="*/ 0 w 1822079"/>
                <a:gd name="connsiteY3-104" fmla="*/ 269899 h 269899"/>
                <a:gd name="connsiteX0-105" fmla="*/ 0 w 1822079"/>
                <a:gd name="connsiteY0-106" fmla="*/ 330359 h 330359"/>
                <a:gd name="connsiteX1-107" fmla="*/ 1499293 w 1822079"/>
                <a:gd name="connsiteY1-108" fmla="*/ 304 h 330359"/>
                <a:gd name="connsiteX2-109" fmla="*/ 1822079 w 1822079"/>
                <a:gd name="connsiteY2-110" fmla="*/ 326417 h 330359"/>
                <a:gd name="connsiteX3-111" fmla="*/ 0 w 1822079"/>
                <a:gd name="connsiteY3-112" fmla="*/ 330359 h 330359"/>
                <a:gd name="connsiteX0-113" fmla="*/ 0 w 1822079"/>
                <a:gd name="connsiteY0-114" fmla="*/ 330359 h 330359"/>
                <a:gd name="connsiteX1-115" fmla="*/ 1499293 w 1822079"/>
                <a:gd name="connsiteY1-116" fmla="*/ 304 h 330359"/>
                <a:gd name="connsiteX2-117" fmla="*/ 1822079 w 1822079"/>
                <a:gd name="connsiteY2-118" fmla="*/ 326417 h 330359"/>
                <a:gd name="connsiteX3-119" fmla="*/ 0 w 1822079"/>
                <a:gd name="connsiteY3-120" fmla="*/ 330359 h 330359"/>
                <a:gd name="connsiteX0-121" fmla="*/ 0 w 1822079"/>
                <a:gd name="connsiteY0-122" fmla="*/ 449126 h 449126"/>
                <a:gd name="connsiteX1-123" fmla="*/ 1583172 w 1822079"/>
                <a:gd name="connsiteY1-124" fmla="*/ 202 h 449126"/>
                <a:gd name="connsiteX2-125" fmla="*/ 1822079 w 1822079"/>
                <a:gd name="connsiteY2-126" fmla="*/ 445184 h 449126"/>
                <a:gd name="connsiteX3-127" fmla="*/ 0 w 1822079"/>
                <a:gd name="connsiteY3-128" fmla="*/ 449126 h 449126"/>
                <a:gd name="connsiteX0-129" fmla="*/ 0 w 1822079"/>
                <a:gd name="connsiteY0-130" fmla="*/ 449126 h 449126"/>
                <a:gd name="connsiteX1-131" fmla="*/ 1583172 w 1822079"/>
                <a:gd name="connsiteY1-132" fmla="*/ 202 h 449126"/>
                <a:gd name="connsiteX2-133" fmla="*/ 1822079 w 1822079"/>
                <a:gd name="connsiteY2-134" fmla="*/ 445184 h 449126"/>
                <a:gd name="connsiteX3-135" fmla="*/ 0 w 1822079"/>
                <a:gd name="connsiteY3-136" fmla="*/ 449126 h 449126"/>
                <a:gd name="connsiteX0-137" fmla="*/ 0 w 1822079"/>
                <a:gd name="connsiteY0-138" fmla="*/ 449126 h 449126"/>
                <a:gd name="connsiteX1-139" fmla="*/ 1583172 w 1822079"/>
                <a:gd name="connsiteY1-140" fmla="*/ 202 h 449126"/>
                <a:gd name="connsiteX2-141" fmla="*/ 1822079 w 1822079"/>
                <a:gd name="connsiteY2-142" fmla="*/ 445184 h 449126"/>
                <a:gd name="connsiteX3-143" fmla="*/ 0 w 1822079"/>
                <a:gd name="connsiteY3-144" fmla="*/ 449126 h 449126"/>
                <a:gd name="connsiteX0-145" fmla="*/ 0 w 1822079"/>
                <a:gd name="connsiteY0-146" fmla="*/ 449126 h 449126"/>
                <a:gd name="connsiteX1-147" fmla="*/ 1583172 w 1822079"/>
                <a:gd name="connsiteY1-148" fmla="*/ 202 h 449126"/>
                <a:gd name="connsiteX2-149" fmla="*/ 1822079 w 1822079"/>
                <a:gd name="connsiteY2-150" fmla="*/ 445184 h 449126"/>
                <a:gd name="connsiteX3-151" fmla="*/ 0 w 1822079"/>
                <a:gd name="connsiteY3-152" fmla="*/ 449126 h 449126"/>
                <a:gd name="connsiteX0-153" fmla="*/ 0 w 1822079"/>
                <a:gd name="connsiteY0-154" fmla="*/ 449865 h 449865"/>
                <a:gd name="connsiteX1-155" fmla="*/ 1514912 w 1822079"/>
                <a:gd name="connsiteY1-156" fmla="*/ 202 h 449865"/>
                <a:gd name="connsiteX2-157" fmla="*/ 1822079 w 1822079"/>
                <a:gd name="connsiteY2-158" fmla="*/ 445923 h 449865"/>
                <a:gd name="connsiteX3-159" fmla="*/ 0 w 1822079"/>
                <a:gd name="connsiteY3-160" fmla="*/ 449865 h 449865"/>
                <a:gd name="connsiteX0-161" fmla="*/ 0 w 1822079"/>
                <a:gd name="connsiteY0-162" fmla="*/ 449865 h 449865"/>
                <a:gd name="connsiteX1-163" fmla="*/ 1514912 w 1822079"/>
                <a:gd name="connsiteY1-164" fmla="*/ 202 h 449865"/>
                <a:gd name="connsiteX2-165" fmla="*/ 1822079 w 1822079"/>
                <a:gd name="connsiteY2-166" fmla="*/ 445923 h 449865"/>
                <a:gd name="connsiteX3-167" fmla="*/ 0 w 1822079"/>
                <a:gd name="connsiteY3-168" fmla="*/ 449865 h 449865"/>
                <a:gd name="connsiteX0-169" fmla="*/ 0 w 1822079"/>
                <a:gd name="connsiteY0-170" fmla="*/ 386588 h 386588"/>
                <a:gd name="connsiteX1-171" fmla="*/ 1506644 w 1822079"/>
                <a:gd name="connsiteY1-172" fmla="*/ 246 h 386588"/>
                <a:gd name="connsiteX2-173" fmla="*/ 1822079 w 1822079"/>
                <a:gd name="connsiteY2-174" fmla="*/ 382646 h 386588"/>
                <a:gd name="connsiteX3-175" fmla="*/ 0 w 1822079"/>
                <a:gd name="connsiteY3-176" fmla="*/ 386588 h 386588"/>
                <a:gd name="connsiteX0-177" fmla="*/ 0 w 1822079"/>
                <a:gd name="connsiteY0-178" fmla="*/ 369691 h 369691"/>
                <a:gd name="connsiteX1-179" fmla="*/ 1405699 w 1822079"/>
                <a:gd name="connsiteY1-180" fmla="*/ 262 h 369691"/>
                <a:gd name="connsiteX2-181" fmla="*/ 1822079 w 1822079"/>
                <a:gd name="connsiteY2-182" fmla="*/ 365749 h 369691"/>
                <a:gd name="connsiteX3-183" fmla="*/ 0 w 1822079"/>
                <a:gd name="connsiteY3-184" fmla="*/ 369691 h 369691"/>
                <a:gd name="connsiteX0-185" fmla="*/ 0 w 1822079"/>
                <a:gd name="connsiteY0-186" fmla="*/ 369691 h 369691"/>
                <a:gd name="connsiteX1-187" fmla="*/ 1405699 w 1822079"/>
                <a:gd name="connsiteY1-188" fmla="*/ 262 h 369691"/>
                <a:gd name="connsiteX2-189" fmla="*/ 1822079 w 1822079"/>
                <a:gd name="connsiteY2-190" fmla="*/ 365749 h 369691"/>
                <a:gd name="connsiteX3-191" fmla="*/ 0 w 1822079"/>
                <a:gd name="connsiteY3-192" fmla="*/ 369691 h 369691"/>
                <a:gd name="connsiteX0-193" fmla="*/ 0 w 1822079"/>
                <a:gd name="connsiteY0-194" fmla="*/ 381284 h 381284"/>
                <a:gd name="connsiteX1-195" fmla="*/ 1490761 w 1822079"/>
                <a:gd name="connsiteY1-196" fmla="*/ 250 h 381284"/>
                <a:gd name="connsiteX2-197" fmla="*/ 1822079 w 1822079"/>
                <a:gd name="connsiteY2-198" fmla="*/ 377342 h 381284"/>
                <a:gd name="connsiteX3-199" fmla="*/ 0 w 1822079"/>
                <a:gd name="connsiteY3-200" fmla="*/ 381284 h 381284"/>
                <a:gd name="connsiteX0-201" fmla="*/ 0 w 1822079"/>
                <a:gd name="connsiteY0-202" fmla="*/ 381284 h 381284"/>
                <a:gd name="connsiteX1-203" fmla="*/ 1490761 w 1822079"/>
                <a:gd name="connsiteY1-204" fmla="*/ 250 h 381284"/>
                <a:gd name="connsiteX2-205" fmla="*/ 1822079 w 1822079"/>
                <a:gd name="connsiteY2-206" fmla="*/ 377342 h 381284"/>
                <a:gd name="connsiteX3-207" fmla="*/ 0 w 1822079"/>
                <a:gd name="connsiteY3-208" fmla="*/ 381284 h 381284"/>
                <a:gd name="connsiteX0-209" fmla="*/ 0 w 1822079"/>
                <a:gd name="connsiteY0-210" fmla="*/ 381034 h 381034"/>
                <a:gd name="connsiteX1-211" fmla="*/ 1490761 w 1822079"/>
                <a:gd name="connsiteY1-212" fmla="*/ 0 h 381034"/>
                <a:gd name="connsiteX2-213" fmla="*/ 1822079 w 1822079"/>
                <a:gd name="connsiteY2-214" fmla="*/ 377092 h 381034"/>
                <a:gd name="connsiteX3-215" fmla="*/ 0 w 1822079"/>
                <a:gd name="connsiteY3-216" fmla="*/ 381034 h 381034"/>
                <a:gd name="connsiteX0-217" fmla="*/ 0 w 1822079"/>
                <a:gd name="connsiteY0-218" fmla="*/ 381034 h 381034"/>
                <a:gd name="connsiteX1-219" fmla="*/ 1490761 w 1822079"/>
                <a:gd name="connsiteY1-220" fmla="*/ 0 h 381034"/>
                <a:gd name="connsiteX2-221" fmla="*/ 1822079 w 1822079"/>
                <a:gd name="connsiteY2-222" fmla="*/ 377092 h 381034"/>
                <a:gd name="connsiteX3-223" fmla="*/ 0 w 1822079"/>
                <a:gd name="connsiteY3-224" fmla="*/ 381034 h 381034"/>
                <a:gd name="connsiteX0-225" fmla="*/ 0 w 1822079"/>
                <a:gd name="connsiteY0-226" fmla="*/ 381034 h 381034"/>
                <a:gd name="connsiteX1-227" fmla="*/ 1490761 w 1822079"/>
                <a:gd name="connsiteY1-228" fmla="*/ 0 h 381034"/>
                <a:gd name="connsiteX2-229" fmla="*/ 1822079 w 1822079"/>
                <a:gd name="connsiteY2-230" fmla="*/ 377092 h 381034"/>
                <a:gd name="connsiteX3-231" fmla="*/ 0 w 1822079"/>
                <a:gd name="connsiteY3-232" fmla="*/ 381034 h 381034"/>
                <a:gd name="connsiteX0-233" fmla="*/ 0 w 1822079"/>
                <a:gd name="connsiteY0-234" fmla="*/ 381034 h 381034"/>
                <a:gd name="connsiteX1-235" fmla="*/ 1490761 w 1822079"/>
                <a:gd name="connsiteY1-236" fmla="*/ 0 h 381034"/>
                <a:gd name="connsiteX2-237" fmla="*/ 1822079 w 1822079"/>
                <a:gd name="connsiteY2-238" fmla="*/ 377092 h 381034"/>
                <a:gd name="connsiteX3-239" fmla="*/ 0 w 1822079"/>
                <a:gd name="connsiteY3-240" fmla="*/ 381034 h 381034"/>
                <a:gd name="connsiteX0-241" fmla="*/ 0 w 1822079"/>
                <a:gd name="connsiteY0-242" fmla="*/ 376407 h 376407"/>
                <a:gd name="connsiteX1-243" fmla="*/ 1462705 w 1822079"/>
                <a:gd name="connsiteY1-244" fmla="*/ 0 h 376407"/>
                <a:gd name="connsiteX2-245" fmla="*/ 1822079 w 1822079"/>
                <a:gd name="connsiteY2-246" fmla="*/ 372465 h 376407"/>
                <a:gd name="connsiteX3-247" fmla="*/ 0 w 1822079"/>
                <a:gd name="connsiteY3-248" fmla="*/ 376407 h 376407"/>
                <a:gd name="connsiteX0-249" fmla="*/ 0 w 1822079"/>
                <a:gd name="connsiteY0-250" fmla="*/ 376407 h 376407"/>
                <a:gd name="connsiteX1-251" fmla="*/ 1462705 w 1822079"/>
                <a:gd name="connsiteY1-252" fmla="*/ 0 h 376407"/>
                <a:gd name="connsiteX2-253" fmla="*/ 1822079 w 1822079"/>
                <a:gd name="connsiteY2-254" fmla="*/ 372465 h 376407"/>
                <a:gd name="connsiteX3-255" fmla="*/ 0 w 1822079"/>
                <a:gd name="connsiteY3-256" fmla="*/ 376407 h 376407"/>
                <a:gd name="connsiteX0-257" fmla="*/ 0 w 1822079"/>
                <a:gd name="connsiteY0-258" fmla="*/ 376407 h 376407"/>
                <a:gd name="connsiteX1-259" fmla="*/ 1462705 w 1822079"/>
                <a:gd name="connsiteY1-260" fmla="*/ 0 h 376407"/>
                <a:gd name="connsiteX2-261" fmla="*/ 1822079 w 1822079"/>
                <a:gd name="connsiteY2-262" fmla="*/ 372465 h 376407"/>
                <a:gd name="connsiteX3-263" fmla="*/ 0 w 1822079"/>
                <a:gd name="connsiteY3-264" fmla="*/ 376407 h 376407"/>
                <a:gd name="connsiteX0-265" fmla="*/ 0 w 1822079"/>
                <a:gd name="connsiteY0-266" fmla="*/ 376407 h 376407"/>
                <a:gd name="connsiteX1-267" fmla="*/ 1462705 w 1822079"/>
                <a:gd name="connsiteY1-268" fmla="*/ 0 h 376407"/>
                <a:gd name="connsiteX2-269" fmla="*/ 1822079 w 1822079"/>
                <a:gd name="connsiteY2-270" fmla="*/ 372465 h 376407"/>
                <a:gd name="connsiteX3-271" fmla="*/ 0 w 1822079"/>
                <a:gd name="connsiteY3-272" fmla="*/ 376407 h 376407"/>
              </a:gdLst>
              <a:ahLst/>
              <a:cxnLst>
                <a:cxn ang="0">
                  <a:pos x="connsiteX0-1" y="connsiteY0-2"/>
                </a:cxn>
                <a:cxn ang="0">
                  <a:pos x="connsiteX1-3" y="connsiteY1-4"/>
                </a:cxn>
                <a:cxn ang="0">
                  <a:pos x="connsiteX2-5" y="connsiteY2-6"/>
                </a:cxn>
                <a:cxn ang="0">
                  <a:pos x="connsiteX3-7" y="connsiteY3-8"/>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 name="任意多边形 14"/>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6" name="组合 15"/>
          <p:cNvGrpSpPr/>
          <p:nvPr/>
        </p:nvGrpSpPr>
        <p:grpSpPr>
          <a:xfrm>
            <a:off x="3625743" y="1798019"/>
            <a:ext cx="2225441" cy="2625852"/>
            <a:chOff x="4832531" y="1500201"/>
            <a:chExt cx="2966869" cy="3501947"/>
          </a:xfrm>
        </p:grpSpPr>
        <p:sp>
          <p:nvSpPr>
            <p:cNvPr id="17"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1" fmla="*/ 0 w 1853592"/>
                <a:gd name="connsiteY0-2" fmla="*/ 457200 h 457200"/>
                <a:gd name="connsiteX1-3" fmla="*/ 1181100 w 1853592"/>
                <a:gd name="connsiteY1-4" fmla="*/ 0 h 457200"/>
                <a:gd name="connsiteX2-5" fmla="*/ 1853592 w 1853592"/>
                <a:gd name="connsiteY2-6" fmla="*/ 457128 h 457200"/>
                <a:gd name="connsiteX3-7" fmla="*/ 0 w 1853592"/>
                <a:gd name="connsiteY3-8" fmla="*/ 457200 h 457200"/>
                <a:gd name="connsiteX0-9" fmla="*/ 0 w 1853592"/>
                <a:gd name="connsiteY0-10" fmla="*/ 335351 h 335351"/>
                <a:gd name="connsiteX1-11" fmla="*/ 1287695 w 1853592"/>
                <a:gd name="connsiteY1-12" fmla="*/ 0 h 335351"/>
                <a:gd name="connsiteX2-13" fmla="*/ 1853592 w 1853592"/>
                <a:gd name="connsiteY2-14" fmla="*/ 335279 h 335351"/>
                <a:gd name="connsiteX3-15" fmla="*/ 0 w 1853592"/>
                <a:gd name="connsiteY3-16" fmla="*/ 335351 h 335351"/>
                <a:gd name="connsiteX0-17" fmla="*/ 0 w 1853592"/>
                <a:gd name="connsiteY0-18" fmla="*/ 338146 h 338146"/>
                <a:gd name="connsiteX1-19" fmla="*/ 1287695 w 1853592"/>
                <a:gd name="connsiteY1-20" fmla="*/ 2795 h 338146"/>
                <a:gd name="connsiteX2-21" fmla="*/ 1853592 w 1853592"/>
                <a:gd name="connsiteY2-22" fmla="*/ 338074 h 338146"/>
                <a:gd name="connsiteX3-23" fmla="*/ 0 w 1853592"/>
                <a:gd name="connsiteY3-24" fmla="*/ 338146 h 338146"/>
                <a:gd name="connsiteX0-25" fmla="*/ 0 w 1853592"/>
                <a:gd name="connsiteY0-26" fmla="*/ 338146 h 338146"/>
                <a:gd name="connsiteX1-27" fmla="*/ 1287695 w 1853592"/>
                <a:gd name="connsiteY1-28" fmla="*/ 2795 h 338146"/>
                <a:gd name="connsiteX2-29" fmla="*/ 1853592 w 1853592"/>
                <a:gd name="connsiteY2-30" fmla="*/ 338074 h 338146"/>
                <a:gd name="connsiteX3-31" fmla="*/ 0 w 1853592"/>
                <a:gd name="connsiteY3-32" fmla="*/ 338146 h 338146"/>
                <a:gd name="connsiteX0-33" fmla="*/ 0 w 1822079"/>
                <a:gd name="connsiteY0-34" fmla="*/ 338146 h 338146"/>
                <a:gd name="connsiteX1-35" fmla="*/ 1287695 w 1822079"/>
                <a:gd name="connsiteY1-36" fmla="*/ 2795 h 338146"/>
                <a:gd name="connsiteX2-37" fmla="*/ 1822079 w 1822079"/>
                <a:gd name="connsiteY2-38" fmla="*/ 334204 h 338146"/>
                <a:gd name="connsiteX3-39" fmla="*/ 0 w 1822079"/>
                <a:gd name="connsiteY3-40" fmla="*/ 338146 h 338146"/>
                <a:gd name="connsiteX0-41" fmla="*/ 0 w 1822079"/>
                <a:gd name="connsiteY0-42" fmla="*/ 338146 h 338146"/>
                <a:gd name="connsiteX1-43" fmla="*/ 1287695 w 1822079"/>
                <a:gd name="connsiteY1-44" fmla="*/ 2795 h 338146"/>
                <a:gd name="connsiteX2-45" fmla="*/ 1822079 w 1822079"/>
                <a:gd name="connsiteY2-46" fmla="*/ 334204 h 338146"/>
                <a:gd name="connsiteX3-47" fmla="*/ 0 w 1822079"/>
                <a:gd name="connsiteY3-48" fmla="*/ 338146 h 338146"/>
                <a:gd name="connsiteX0-49" fmla="*/ 0 w 1822079"/>
                <a:gd name="connsiteY0-50" fmla="*/ 232412 h 232412"/>
                <a:gd name="connsiteX1-51" fmla="*/ 1371632 w 1822079"/>
                <a:gd name="connsiteY1-52" fmla="*/ 4497 h 232412"/>
                <a:gd name="connsiteX2-53" fmla="*/ 1822079 w 1822079"/>
                <a:gd name="connsiteY2-54" fmla="*/ 228470 h 232412"/>
                <a:gd name="connsiteX3-55" fmla="*/ 0 w 1822079"/>
                <a:gd name="connsiteY3-56" fmla="*/ 232412 h 232412"/>
                <a:gd name="connsiteX0-57" fmla="*/ 0 w 1822079"/>
                <a:gd name="connsiteY0-58" fmla="*/ 228451 h 228451"/>
                <a:gd name="connsiteX1-59" fmla="*/ 1371632 w 1822079"/>
                <a:gd name="connsiteY1-60" fmla="*/ 536 h 228451"/>
                <a:gd name="connsiteX2-61" fmla="*/ 1822079 w 1822079"/>
                <a:gd name="connsiteY2-62" fmla="*/ 224509 h 228451"/>
                <a:gd name="connsiteX3-63" fmla="*/ 0 w 1822079"/>
                <a:gd name="connsiteY3-64" fmla="*/ 228451 h 228451"/>
                <a:gd name="connsiteX0-65" fmla="*/ 0 w 1822079"/>
                <a:gd name="connsiteY0-66" fmla="*/ 228451 h 228451"/>
                <a:gd name="connsiteX1-67" fmla="*/ 1371632 w 1822079"/>
                <a:gd name="connsiteY1-68" fmla="*/ 536 h 228451"/>
                <a:gd name="connsiteX2-69" fmla="*/ 1822079 w 1822079"/>
                <a:gd name="connsiteY2-70" fmla="*/ 224509 h 228451"/>
                <a:gd name="connsiteX3-71" fmla="*/ 0 w 1822079"/>
                <a:gd name="connsiteY3-72" fmla="*/ 228451 h 228451"/>
                <a:gd name="connsiteX0-73" fmla="*/ 0 w 1822079"/>
                <a:gd name="connsiteY0-74" fmla="*/ 234944 h 234944"/>
                <a:gd name="connsiteX1-75" fmla="*/ 1458135 w 1822079"/>
                <a:gd name="connsiteY1-76" fmla="*/ 510 h 234944"/>
                <a:gd name="connsiteX2-77" fmla="*/ 1822079 w 1822079"/>
                <a:gd name="connsiteY2-78" fmla="*/ 231002 h 234944"/>
                <a:gd name="connsiteX3-79" fmla="*/ 0 w 1822079"/>
                <a:gd name="connsiteY3-80" fmla="*/ 234944 h 234944"/>
                <a:gd name="connsiteX0-81" fmla="*/ 0 w 1822079"/>
                <a:gd name="connsiteY0-82" fmla="*/ 251876 h 251876"/>
                <a:gd name="connsiteX1-83" fmla="*/ 1505928 w 1822079"/>
                <a:gd name="connsiteY1-84" fmla="*/ 456 h 251876"/>
                <a:gd name="connsiteX2-85" fmla="*/ 1822079 w 1822079"/>
                <a:gd name="connsiteY2-86" fmla="*/ 247934 h 251876"/>
                <a:gd name="connsiteX3-87" fmla="*/ 0 w 1822079"/>
                <a:gd name="connsiteY3-88" fmla="*/ 251876 h 251876"/>
                <a:gd name="connsiteX0-89" fmla="*/ 0 w 1822079"/>
                <a:gd name="connsiteY0-90" fmla="*/ 292564 h 292564"/>
                <a:gd name="connsiteX1-91" fmla="*/ 1499509 w 1822079"/>
                <a:gd name="connsiteY1-92" fmla="*/ 362 h 292564"/>
                <a:gd name="connsiteX2-93" fmla="*/ 1822079 w 1822079"/>
                <a:gd name="connsiteY2-94" fmla="*/ 288622 h 292564"/>
                <a:gd name="connsiteX3-95" fmla="*/ 0 w 1822079"/>
                <a:gd name="connsiteY3-96" fmla="*/ 292564 h 292564"/>
                <a:gd name="connsiteX0-97" fmla="*/ 0 w 1822079"/>
                <a:gd name="connsiteY0-98" fmla="*/ 269899 h 269899"/>
                <a:gd name="connsiteX1-99" fmla="*/ 1405305 w 1822079"/>
                <a:gd name="connsiteY1-100" fmla="*/ 410 h 269899"/>
                <a:gd name="connsiteX2-101" fmla="*/ 1822079 w 1822079"/>
                <a:gd name="connsiteY2-102" fmla="*/ 265957 h 269899"/>
                <a:gd name="connsiteX3-103" fmla="*/ 0 w 1822079"/>
                <a:gd name="connsiteY3-104" fmla="*/ 269899 h 269899"/>
                <a:gd name="connsiteX0-105" fmla="*/ 0 w 1822079"/>
                <a:gd name="connsiteY0-106" fmla="*/ 330359 h 330359"/>
                <a:gd name="connsiteX1-107" fmla="*/ 1499293 w 1822079"/>
                <a:gd name="connsiteY1-108" fmla="*/ 304 h 330359"/>
                <a:gd name="connsiteX2-109" fmla="*/ 1822079 w 1822079"/>
                <a:gd name="connsiteY2-110" fmla="*/ 326417 h 330359"/>
                <a:gd name="connsiteX3-111" fmla="*/ 0 w 1822079"/>
                <a:gd name="connsiteY3-112" fmla="*/ 330359 h 330359"/>
                <a:gd name="connsiteX0-113" fmla="*/ 0 w 1822079"/>
                <a:gd name="connsiteY0-114" fmla="*/ 330359 h 330359"/>
                <a:gd name="connsiteX1-115" fmla="*/ 1499293 w 1822079"/>
                <a:gd name="connsiteY1-116" fmla="*/ 304 h 330359"/>
                <a:gd name="connsiteX2-117" fmla="*/ 1822079 w 1822079"/>
                <a:gd name="connsiteY2-118" fmla="*/ 326417 h 330359"/>
                <a:gd name="connsiteX3-119" fmla="*/ 0 w 1822079"/>
                <a:gd name="connsiteY3-120" fmla="*/ 330359 h 330359"/>
                <a:gd name="connsiteX0-121" fmla="*/ 0 w 1822079"/>
                <a:gd name="connsiteY0-122" fmla="*/ 449126 h 449126"/>
                <a:gd name="connsiteX1-123" fmla="*/ 1583172 w 1822079"/>
                <a:gd name="connsiteY1-124" fmla="*/ 202 h 449126"/>
                <a:gd name="connsiteX2-125" fmla="*/ 1822079 w 1822079"/>
                <a:gd name="connsiteY2-126" fmla="*/ 445184 h 449126"/>
                <a:gd name="connsiteX3-127" fmla="*/ 0 w 1822079"/>
                <a:gd name="connsiteY3-128" fmla="*/ 449126 h 449126"/>
                <a:gd name="connsiteX0-129" fmla="*/ 0 w 1822079"/>
                <a:gd name="connsiteY0-130" fmla="*/ 449126 h 449126"/>
                <a:gd name="connsiteX1-131" fmla="*/ 1583172 w 1822079"/>
                <a:gd name="connsiteY1-132" fmla="*/ 202 h 449126"/>
                <a:gd name="connsiteX2-133" fmla="*/ 1822079 w 1822079"/>
                <a:gd name="connsiteY2-134" fmla="*/ 445184 h 449126"/>
                <a:gd name="connsiteX3-135" fmla="*/ 0 w 1822079"/>
                <a:gd name="connsiteY3-136" fmla="*/ 449126 h 449126"/>
                <a:gd name="connsiteX0-137" fmla="*/ 0 w 1822079"/>
                <a:gd name="connsiteY0-138" fmla="*/ 449126 h 449126"/>
                <a:gd name="connsiteX1-139" fmla="*/ 1583172 w 1822079"/>
                <a:gd name="connsiteY1-140" fmla="*/ 202 h 449126"/>
                <a:gd name="connsiteX2-141" fmla="*/ 1822079 w 1822079"/>
                <a:gd name="connsiteY2-142" fmla="*/ 445184 h 449126"/>
                <a:gd name="connsiteX3-143" fmla="*/ 0 w 1822079"/>
                <a:gd name="connsiteY3-144" fmla="*/ 449126 h 449126"/>
                <a:gd name="connsiteX0-145" fmla="*/ 0 w 1822079"/>
                <a:gd name="connsiteY0-146" fmla="*/ 449126 h 449126"/>
                <a:gd name="connsiteX1-147" fmla="*/ 1583172 w 1822079"/>
                <a:gd name="connsiteY1-148" fmla="*/ 202 h 449126"/>
                <a:gd name="connsiteX2-149" fmla="*/ 1822079 w 1822079"/>
                <a:gd name="connsiteY2-150" fmla="*/ 445184 h 449126"/>
                <a:gd name="connsiteX3-151" fmla="*/ 0 w 1822079"/>
                <a:gd name="connsiteY3-152" fmla="*/ 449126 h 449126"/>
                <a:gd name="connsiteX0-153" fmla="*/ 0 w 1822079"/>
                <a:gd name="connsiteY0-154" fmla="*/ 449865 h 449865"/>
                <a:gd name="connsiteX1-155" fmla="*/ 1514912 w 1822079"/>
                <a:gd name="connsiteY1-156" fmla="*/ 202 h 449865"/>
                <a:gd name="connsiteX2-157" fmla="*/ 1822079 w 1822079"/>
                <a:gd name="connsiteY2-158" fmla="*/ 445923 h 449865"/>
                <a:gd name="connsiteX3-159" fmla="*/ 0 w 1822079"/>
                <a:gd name="connsiteY3-160" fmla="*/ 449865 h 449865"/>
                <a:gd name="connsiteX0-161" fmla="*/ 0 w 1822079"/>
                <a:gd name="connsiteY0-162" fmla="*/ 449865 h 449865"/>
                <a:gd name="connsiteX1-163" fmla="*/ 1514912 w 1822079"/>
                <a:gd name="connsiteY1-164" fmla="*/ 202 h 449865"/>
                <a:gd name="connsiteX2-165" fmla="*/ 1822079 w 1822079"/>
                <a:gd name="connsiteY2-166" fmla="*/ 445923 h 449865"/>
                <a:gd name="connsiteX3-167" fmla="*/ 0 w 1822079"/>
                <a:gd name="connsiteY3-168" fmla="*/ 449865 h 449865"/>
                <a:gd name="connsiteX0-169" fmla="*/ 0 w 1822079"/>
                <a:gd name="connsiteY0-170" fmla="*/ 386588 h 386588"/>
                <a:gd name="connsiteX1-171" fmla="*/ 1506644 w 1822079"/>
                <a:gd name="connsiteY1-172" fmla="*/ 246 h 386588"/>
                <a:gd name="connsiteX2-173" fmla="*/ 1822079 w 1822079"/>
                <a:gd name="connsiteY2-174" fmla="*/ 382646 h 386588"/>
                <a:gd name="connsiteX3-175" fmla="*/ 0 w 1822079"/>
                <a:gd name="connsiteY3-176" fmla="*/ 386588 h 386588"/>
                <a:gd name="connsiteX0-177" fmla="*/ 0 w 1822079"/>
                <a:gd name="connsiteY0-178" fmla="*/ 369691 h 369691"/>
                <a:gd name="connsiteX1-179" fmla="*/ 1405699 w 1822079"/>
                <a:gd name="connsiteY1-180" fmla="*/ 262 h 369691"/>
                <a:gd name="connsiteX2-181" fmla="*/ 1822079 w 1822079"/>
                <a:gd name="connsiteY2-182" fmla="*/ 365749 h 369691"/>
                <a:gd name="connsiteX3-183" fmla="*/ 0 w 1822079"/>
                <a:gd name="connsiteY3-184" fmla="*/ 369691 h 369691"/>
                <a:gd name="connsiteX0-185" fmla="*/ 0 w 1822079"/>
                <a:gd name="connsiteY0-186" fmla="*/ 369691 h 369691"/>
                <a:gd name="connsiteX1-187" fmla="*/ 1405699 w 1822079"/>
                <a:gd name="connsiteY1-188" fmla="*/ 262 h 369691"/>
                <a:gd name="connsiteX2-189" fmla="*/ 1822079 w 1822079"/>
                <a:gd name="connsiteY2-190" fmla="*/ 365749 h 369691"/>
                <a:gd name="connsiteX3-191" fmla="*/ 0 w 1822079"/>
                <a:gd name="connsiteY3-192" fmla="*/ 369691 h 369691"/>
                <a:gd name="connsiteX0-193" fmla="*/ 0 w 1822079"/>
                <a:gd name="connsiteY0-194" fmla="*/ 381284 h 381284"/>
                <a:gd name="connsiteX1-195" fmla="*/ 1490761 w 1822079"/>
                <a:gd name="connsiteY1-196" fmla="*/ 250 h 381284"/>
                <a:gd name="connsiteX2-197" fmla="*/ 1822079 w 1822079"/>
                <a:gd name="connsiteY2-198" fmla="*/ 377342 h 381284"/>
                <a:gd name="connsiteX3-199" fmla="*/ 0 w 1822079"/>
                <a:gd name="connsiteY3-200" fmla="*/ 381284 h 381284"/>
                <a:gd name="connsiteX0-201" fmla="*/ 0 w 1822079"/>
                <a:gd name="connsiteY0-202" fmla="*/ 381284 h 381284"/>
                <a:gd name="connsiteX1-203" fmla="*/ 1490761 w 1822079"/>
                <a:gd name="connsiteY1-204" fmla="*/ 250 h 381284"/>
                <a:gd name="connsiteX2-205" fmla="*/ 1822079 w 1822079"/>
                <a:gd name="connsiteY2-206" fmla="*/ 377342 h 381284"/>
                <a:gd name="connsiteX3-207" fmla="*/ 0 w 1822079"/>
                <a:gd name="connsiteY3-208" fmla="*/ 381284 h 381284"/>
                <a:gd name="connsiteX0-209" fmla="*/ 0 w 1822079"/>
                <a:gd name="connsiteY0-210" fmla="*/ 381034 h 381034"/>
                <a:gd name="connsiteX1-211" fmla="*/ 1490761 w 1822079"/>
                <a:gd name="connsiteY1-212" fmla="*/ 0 h 381034"/>
                <a:gd name="connsiteX2-213" fmla="*/ 1822079 w 1822079"/>
                <a:gd name="connsiteY2-214" fmla="*/ 377092 h 381034"/>
                <a:gd name="connsiteX3-215" fmla="*/ 0 w 1822079"/>
                <a:gd name="connsiteY3-216" fmla="*/ 381034 h 381034"/>
                <a:gd name="connsiteX0-217" fmla="*/ 0 w 1822079"/>
                <a:gd name="connsiteY0-218" fmla="*/ 381034 h 381034"/>
                <a:gd name="connsiteX1-219" fmla="*/ 1490761 w 1822079"/>
                <a:gd name="connsiteY1-220" fmla="*/ 0 h 381034"/>
                <a:gd name="connsiteX2-221" fmla="*/ 1822079 w 1822079"/>
                <a:gd name="connsiteY2-222" fmla="*/ 377092 h 381034"/>
                <a:gd name="connsiteX3-223" fmla="*/ 0 w 1822079"/>
                <a:gd name="connsiteY3-224" fmla="*/ 381034 h 381034"/>
                <a:gd name="connsiteX0-225" fmla="*/ 0 w 1822079"/>
                <a:gd name="connsiteY0-226" fmla="*/ 381034 h 381034"/>
                <a:gd name="connsiteX1-227" fmla="*/ 1490761 w 1822079"/>
                <a:gd name="connsiteY1-228" fmla="*/ 0 h 381034"/>
                <a:gd name="connsiteX2-229" fmla="*/ 1822079 w 1822079"/>
                <a:gd name="connsiteY2-230" fmla="*/ 377092 h 381034"/>
                <a:gd name="connsiteX3-231" fmla="*/ 0 w 1822079"/>
                <a:gd name="connsiteY3-232" fmla="*/ 381034 h 381034"/>
                <a:gd name="connsiteX0-233" fmla="*/ 0 w 1822079"/>
                <a:gd name="connsiteY0-234" fmla="*/ 381034 h 381034"/>
                <a:gd name="connsiteX1-235" fmla="*/ 1490761 w 1822079"/>
                <a:gd name="connsiteY1-236" fmla="*/ 0 h 381034"/>
                <a:gd name="connsiteX2-237" fmla="*/ 1822079 w 1822079"/>
                <a:gd name="connsiteY2-238" fmla="*/ 377092 h 381034"/>
                <a:gd name="connsiteX3-239" fmla="*/ 0 w 1822079"/>
                <a:gd name="connsiteY3-240" fmla="*/ 381034 h 381034"/>
                <a:gd name="connsiteX0-241" fmla="*/ 0 w 1822079"/>
                <a:gd name="connsiteY0-242" fmla="*/ 376407 h 376407"/>
                <a:gd name="connsiteX1-243" fmla="*/ 1462705 w 1822079"/>
                <a:gd name="connsiteY1-244" fmla="*/ 0 h 376407"/>
                <a:gd name="connsiteX2-245" fmla="*/ 1822079 w 1822079"/>
                <a:gd name="connsiteY2-246" fmla="*/ 372465 h 376407"/>
                <a:gd name="connsiteX3-247" fmla="*/ 0 w 1822079"/>
                <a:gd name="connsiteY3-248" fmla="*/ 376407 h 376407"/>
                <a:gd name="connsiteX0-249" fmla="*/ 0 w 1822079"/>
                <a:gd name="connsiteY0-250" fmla="*/ 376407 h 376407"/>
                <a:gd name="connsiteX1-251" fmla="*/ 1462705 w 1822079"/>
                <a:gd name="connsiteY1-252" fmla="*/ 0 h 376407"/>
                <a:gd name="connsiteX2-253" fmla="*/ 1822079 w 1822079"/>
                <a:gd name="connsiteY2-254" fmla="*/ 372465 h 376407"/>
                <a:gd name="connsiteX3-255" fmla="*/ 0 w 1822079"/>
                <a:gd name="connsiteY3-256" fmla="*/ 376407 h 376407"/>
                <a:gd name="connsiteX0-257" fmla="*/ 0 w 1822079"/>
                <a:gd name="connsiteY0-258" fmla="*/ 376407 h 376407"/>
                <a:gd name="connsiteX1-259" fmla="*/ 1462705 w 1822079"/>
                <a:gd name="connsiteY1-260" fmla="*/ 0 h 376407"/>
                <a:gd name="connsiteX2-261" fmla="*/ 1822079 w 1822079"/>
                <a:gd name="connsiteY2-262" fmla="*/ 372465 h 376407"/>
                <a:gd name="connsiteX3-263" fmla="*/ 0 w 1822079"/>
                <a:gd name="connsiteY3-264" fmla="*/ 376407 h 376407"/>
                <a:gd name="connsiteX0-265" fmla="*/ 0 w 1822079"/>
                <a:gd name="connsiteY0-266" fmla="*/ 376407 h 376407"/>
                <a:gd name="connsiteX1-267" fmla="*/ 1462705 w 1822079"/>
                <a:gd name="connsiteY1-268" fmla="*/ 0 h 376407"/>
                <a:gd name="connsiteX2-269" fmla="*/ 1822079 w 1822079"/>
                <a:gd name="connsiteY2-270" fmla="*/ 372465 h 376407"/>
                <a:gd name="connsiteX3-271" fmla="*/ 0 w 1822079"/>
                <a:gd name="connsiteY3-272" fmla="*/ 376407 h 376407"/>
              </a:gdLst>
              <a:ahLst/>
              <a:cxnLst>
                <a:cxn ang="0">
                  <a:pos x="connsiteX0-1" y="connsiteY0-2"/>
                </a:cxn>
                <a:cxn ang="0">
                  <a:pos x="connsiteX1-3" y="connsiteY1-4"/>
                </a:cxn>
                <a:cxn ang="0">
                  <a:pos x="connsiteX2-5" y="connsiteY2-6"/>
                </a:cxn>
                <a:cxn ang="0">
                  <a:pos x="connsiteX3-7" y="connsiteY3-8"/>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8" name="任意多边形 17"/>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9" name="组合 18"/>
          <p:cNvGrpSpPr/>
          <p:nvPr/>
        </p:nvGrpSpPr>
        <p:grpSpPr>
          <a:xfrm>
            <a:off x="2410287" y="1798019"/>
            <a:ext cx="2225441" cy="2625852"/>
            <a:chOff x="4832531" y="1500201"/>
            <a:chExt cx="2966869" cy="3501947"/>
          </a:xfrm>
        </p:grpSpPr>
        <p:sp>
          <p:nvSpPr>
            <p:cNvPr id="20" name="等腰三角形 16"/>
            <p:cNvSpPr/>
            <p:nvPr/>
          </p:nvSpPr>
          <p:spPr>
            <a:xfrm rot="420000" flipV="1">
              <a:off x="4832531" y="4610719"/>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1" fmla="*/ 0 w 1853592"/>
                <a:gd name="connsiteY0-2" fmla="*/ 457200 h 457200"/>
                <a:gd name="connsiteX1-3" fmla="*/ 1181100 w 1853592"/>
                <a:gd name="connsiteY1-4" fmla="*/ 0 h 457200"/>
                <a:gd name="connsiteX2-5" fmla="*/ 1853592 w 1853592"/>
                <a:gd name="connsiteY2-6" fmla="*/ 457128 h 457200"/>
                <a:gd name="connsiteX3-7" fmla="*/ 0 w 1853592"/>
                <a:gd name="connsiteY3-8" fmla="*/ 457200 h 457200"/>
                <a:gd name="connsiteX0-9" fmla="*/ 0 w 1853592"/>
                <a:gd name="connsiteY0-10" fmla="*/ 335351 h 335351"/>
                <a:gd name="connsiteX1-11" fmla="*/ 1287695 w 1853592"/>
                <a:gd name="connsiteY1-12" fmla="*/ 0 h 335351"/>
                <a:gd name="connsiteX2-13" fmla="*/ 1853592 w 1853592"/>
                <a:gd name="connsiteY2-14" fmla="*/ 335279 h 335351"/>
                <a:gd name="connsiteX3-15" fmla="*/ 0 w 1853592"/>
                <a:gd name="connsiteY3-16" fmla="*/ 335351 h 335351"/>
                <a:gd name="connsiteX0-17" fmla="*/ 0 w 1853592"/>
                <a:gd name="connsiteY0-18" fmla="*/ 338146 h 338146"/>
                <a:gd name="connsiteX1-19" fmla="*/ 1287695 w 1853592"/>
                <a:gd name="connsiteY1-20" fmla="*/ 2795 h 338146"/>
                <a:gd name="connsiteX2-21" fmla="*/ 1853592 w 1853592"/>
                <a:gd name="connsiteY2-22" fmla="*/ 338074 h 338146"/>
                <a:gd name="connsiteX3-23" fmla="*/ 0 w 1853592"/>
                <a:gd name="connsiteY3-24" fmla="*/ 338146 h 338146"/>
                <a:gd name="connsiteX0-25" fmla="*/ 0 w 1853592"/>
                <a:gd name="connsiteY0-26" fmla="*/ 338146 h 338146"/>
                <a:gd name="connsiteX1-27" fmla="*/ 1287695 w 1853592"/>
                <a:gd name="connsiteY1-28" fmla="*/ 2795 h 338146"/>
                <a:gd name="connsiteX2-29" fmla="*/ 1853592 w 1853592"/>
                <a:gd name="connsiteY2-30" fmla="*/ 338074 h 338146"/>
                <a:gd name="connsiteX3-31" fmla="*/ 0 w 1853592"/>
                <a:gd name="connsiteY3-32" fmla="*/ 338146 h 338146"/>
                <a:gd name="connsiteX0-33" fmla="*/ 0 w 1822079"/>
                <a:gd name="connsiteY0-34" fmla="*/ 338146 h 338146"/>
                <a:gd name="connsiteX1-35" fmla="*/ 1287695 w 1822079"/>
                <a:gd name="connsiteY1-36" fmla="*/ 2795 h 338146"/>
                <a:gd name="connsiteX2-37" fmla="*/ 1822079 w 1822079"/>
                <a:gd name="connsiteY2-38" fmla="*/ 334204 h 338146"/>
                <a:gd name="connsiteX3-39" fmla="*/ 0 w 1822079"/>
                <a:gd name="connsiteY3-40" fmla="*/ 338146 h 338146"/>
                <a:gd name="connsiteX0-41" fmla="*/ 0 w 1822079"/>
                <a:gd name="connsiteY0-42" fmla="*/ 338146 h 338146"/>
                <a:gd name="connsiteX1-43" fmla="*/ 1287695 w 1822079"/>
                <a:gd name="connsiteY1-44" fmla="*/ 2795 h 338146"/>
                <a:gd name="connsiteX2-45" fmla="*/ 1822079 w 1822079"/>
                <a:gd name="connsiteY2-46" fmla="*/ 334204 h 338146"/>
                <a:gd name="connsiteX3-47" fmla="*/ 0 w 1822079"/>
                <a:gd name="connsiteY3-48" fmla="*/ 338146 h 338146"/>
                <a:gd name="connsiteX0-49" fmla="*/ 0 w 1822079"/>
                <a:gd name="connsiteY0-50" fmla="*/ 232412 h 232412"/>
                <a:gd name="connsiteX1-51" fmla="*/ 1371632 w 1822079"/>
                <a:gd name="connsiteY1-52" fmla="*/ 4497 h 232412"/>
                <a:gd name="connsiteX2-53" fmla="*/ 1822079 w 1822079"/>
                <a:gd name="connsiteY2-54" fmla="*/ 228470 h 232412"/>
                <a:gd name="connsiteX3-55" fmla="*/ 0 w 1822079"/>
                <a:gd name="connsiteY3-56" fmla="*/ 232412 h 232412"/>
                <a:gd name="connsiteX0-57" fmla="*/ 0 w 1822079"/>
                <a:gd name="connsiteY0-58" fmla="*/ 228451 h 228451"/>
                <a:gd name="connsiteX1-59" fmla="*/ 1371632 w 1822079"/>
                <a:gd name="connsiteY1-60" fmla="*/ 536 h 228451"/>
                <a:gd name="connsiteX2-61" fmla="*/ 1822079 w 1822079"/>
                <a:gd name="connsiteY2-62" fmla="*/ 224509 h 228451"/>
                <a:gd name="connsiteX3-63" fmla="*/ 0 w 1822079"/>
                <a:gd name="connsiteY3-64" fmla="*/ 228451 h 228451"/>
                <a:gd name="connsiteX0-65" fmla="*/ 0 w 1822079"/>
                <a:gd name="connsiteY0-66" fmla="*/ 228451 h 228451"/>
                <a:gd name="connsiteX1-67" fmla="*/ 1371632 w 1822079"/>
                <a:gd name="connsiteY1-68" fmla="*/ 536 h 228451"/>
                <a:gd name="connsiteX2-69" fmla="*/ 1822079 w 1822079"/>
                <a:gd name="connsiteY2-70" fmla="*/ 224509 h 228451"/>
                <a:gd name="connsiteX3-71" fmla="*/ 0 w 1822079"/>
                <a:gd name="connsiteY3-72" fmla="*/ 228451 h 228451"/>
                <a:gd name="connsiteX0-73" fmla="*/ 0 w 1822079"/>
                <a:gd name="connsiteY0-74" fmla="*/ 234944 h 234944"/>
                <a:gd name="connsiteX1-75" fmla="*/ 1458135 w 1822079"/>
                <a:gd name="connsiteY1-76" fmla="*/ 510 h 234944"/>
                <a:gd name="connsiteX2-77" fmla="*/ 1822079 w 1822079"/>
                <a:gd name="connsiteY2-78" fmla="*/ 231002 h 234944"/>
                <a:gd name="connsiteX3-79" fmla="*/ 0 w 1822079"/>
                <a:gd name="connsiteY3-80" fmla="*/ 234944 h 234944"/>
                <a:gd name="connsiteX0-81" fmla="*/ 0 w 1822079"/>
                <a:gd name="connsiteY0-82" fmla="*/ 251876 h 251876"/>
                <a:gd name="connsiteX1-83" fmla="*/ 1505928 w 1822079"/>
                <a:gd name="connsiteY1-84" fmla="*/ 456 h 251876"/>
                <a:gd name="connsiteX2-85" fmla="*/ 1822079 w 1822079"/>
                <a:gd name="connsiteY2-86" fmla="*/ 247934 h 251876"/>
                <a:gd name="connsiteX3-87" fmla="*/ 0 w 1822079"/>
                <a:gd name="connsiteY3-88" fmla="*/ 251876 h 251876"/>
                <a:gd name="connsiteX0-89" fmla="*/ 0 w 1822079"/>
                <a:gd name="connsiteY0-90" fmla="*/ 292564 h 292564"/>
                <a:gd name="connsiteX1-91" fmla="*/ 1499509 w 1822079"/>
                <a:gd name="connsiteY1-92" fmla="*/ 362 h 292564"/>
                <a:gd name="connsiteX2-93" fmla="*/ 1822079 w 1822079"/>
                <a:gd name="connsiteY2-94" fmla="*/ 288622 h 292564"/>
                <a:gd name="connsiteX3-95" fmla="*/ 0 w 1822079"/>
                <a:gd name="connsiteY3-96" fmla="*/ 292564 h 292564"/>
                <a:gd name="connsiteX0-97" fmla="*/ 0 w 1822079"/>
                <a:gd name="connsiteY0-98" fmla="*/ 269899 h 269899"/>
                <a:gd name="connsiteX1-99" fmla="*/ 1405305 w 1822079"/>
                <a:gd name="connsiteY1-100" fmla="*/ 410 h 269899"/>
                <a:gd name="connsiteX2-101" fmla="*/ 1822079 w 1822079"/>
                <a:gd name="connsiteY2-102" fmla="*/ 265957 h 269899"/>
                <a:gd name="connsiteX3-103" fmla="*/ 0 w 1822079"/>
                <a:gd name="connsiteY3-104" fmla="*/ 269899 h 269899"/>
                <a:gd name="connsiteX0-105" fmla="*/ 0 w 1822079"/>
                <a:gd name="connsiteY0-106" fmla="*/ 330359 h 330359"/>
                <a:gd name="connsiteX1-107" fmla="*/ 1499293 w 1822079"/>
                <a:gd name="connsiteY1-108" fmla="*/ 304 h 330359"/>
                <a:gd name="connsiteX2-109" fmla="*/ 1822079 w 1822079"/>
                <a:gd name="connsiteY2-110" fmla="*/ 326417 h 330359"/>
                <a:gd name="connsiteX3-111" fmla="*/ 0 w 1822079"/>
                <a:gd name="connsiteY3-112" fmla="*/ 330359 h 330359"/>
                <a:gd name="connsiteX0-113" fmla="*/ 0 w 1822079"/>
                <a:gd name="connsiteY0-114" fmla="*/ 330359 h 330359"/>
                <a:gd name="connsiteX1-115" fmla="*/ 1499293 w 1822079"/>
                <a:gd name="connsiteY1-116" fmla="*/ 304 h 330359"/>
                <a:gd name="connsiteX2-117" fmla="*/ 1822079 w 1822079"/>
                <a:gd name="connsiteY2-118" fmla="*/ 326417 h 330359"/>
                <a:gd name="connsiteX3-119" fmla="*/ 0 w 1822079"/>
                <a:gd name="connsiteY3-120" fmla="*/ 330359 h 330359"/>
                <a:gd name="connsiteX0-121" fmla="*/ 0 w 1822079"/>
                <a:gd name="connsiteY0-122" fmla="*/ 449126 h 449126"/>
                <a:gd name="connsiteX1-123" fmla="*/ 1583172 w 1822079"/>
                <a:gd name="connsiteY1-124" fmla="*/ 202 h 449126"/>
                <a:gd name="connsiteX2-125" fmla="*/ 1822079 w 1822079"/>
                <a:gd name="connsiteY2-126" fmla="*/ 445184 h 449126"/>
                <a:gd name="connsiteX3-127" fmla="*/ 0 w 1822079"/>
                <a:gd name="connsiteY3-128" fmla="*/ 449126 h 449126"/>
                <a:gd name="connsiteX0-129" fmla="*/ 0 w 1822079"/>
                <a:gd name="connsiteY0-130" fmla="*/ 449126 h 449126"/>
                <a:gd name="connsiteX1-131" fmla="*/ 1583172 w 1822079"/>
                <a:gd name="connsiteY1-132" fmla="*/ 202 h 449126"/>
                <a:gd name="connsiteX2-133" fmla="*/ 1822079 w 1822079"/>
                <a:gd name="connsiteY2-134" fmla="*/ 445184 h 449126"/>
                <a:gd name="connsiteX3-135" fmla="*/ 0 w 1822079"/>
                <a:gd name="connsiteY3-136" fmla="*/ 449126 h 449126"/>
                <a:gd name="connsiteX0-137" fmla="*/ 0 w 1822079"/>
                <a:gd name="connsiteY0-138" fmla="*/ 449126 h 449126"/>
                <a:gd name="connsiteX1-139" fmla="*/ 1583172 w 1822079"/>
                <a:gd name="connsiteY1-140" fmla="*/ 202 h 449126"/>
                <a:gd name="connsiteX2-141" fmla="*/ 1822079 w 1822079"/>
                <a:gd name="connsiteY2-142" fmla="*/ 445184 h 449126"/>
                <a:gd name="connsiteX3-143" fmla="*/ 0 w 1822079"/>
                <a:gd name="connsiteY3-144" fmla="*/ 449126 h 449126"/>
                <a:gd name="connsiteX0-145" fmla="*/ 0 w 1822079"/>
                <a:gd name="connsiteY0-146" fmla="*/ 449126 h 449126"/>
                <a:gd name="connsiteX1-147" fmla="*/ 1583172 w 1822079"/>
                <a:gd name="connsiteY1-148" fmla="*/ 202 h 449126"/>
                <a:gd name="connsiteX2-149" fmla="*/ 1822079 w 1822079"/>
                <a:gd name="connsiteY2-150" fmla="*/ 445184 h 449126"/>
                <a:gd name="connsiteX3-151" fmla="*/ 0 w 1822079"/>
                <a:gd name="connsiteY3-152" fmla="*/ 449126 h 449126"/>
                <a:gd name="connsiteX0-153" fmla="*/ 0 w 1822079"/>
                <a:gd name="connsiteY0-154" fmla="*/ 449865 h 449865"/>
                <a:gd name="connsiteX1-155" fmla="*/ 1514912 w 1822079"/>
                <a:gd name="connsiteY1-156" fmla="*/ 202 h 449865"/>
                <a:gd name="connsiteX2-157" fmla="*/ 1822079 w 1822079"/>
                <a:gd name="connsiteY2-158" fmla="*/ 445923 h 449865"/>
                <a:gd name="connsiteX3-159" fmla="*/ 0 w 1822079"/>
                <a:gd name="connsiteY3-160" fmla="*/ 449865 h 449865"/>
                <a:gd name="connsiteX0-161" fmla="*/ 0 w 1822079"/>
                <a:gd name="connsiteY0-162" fmla="*/ 449865 h 449865"/>
                <a:gd name="connsiteX1-163" fmla="*/ 1514912 w 1822079"/>
                <a:gd name="connsiteY1-164" fmla="*/ 202 h 449865"/>
                <a:gd name="connsiteX2-165" fmla="*/ 1822079 w 1822079"/>
                <a:gd name="connsiteY2-166" fmla="*/ 445923 h 449865"/>
                <a:gd name="connsiteX3-167" fmla="*/ 0 w 1822079"/>
                <a:gd name="connsiteY3-168" fmla="*/ 449865 h 449865"/>
                <a:gd name="connsiteX0-169" fmla="*/ 0 w 1822079"/>
                <a:gd name="connsiteY0-170" fmla="*/ 386588 h 386588"/>
                <a:gd name="connsiteX1-171" fmla="*/ 1506644 w 1822079"/>
                <a:gd name="connsiteY1-172" fmla="*/ 246 h 386588"/>
                <a:gd name="connsiteX2-173" fmla="*/ 1822079 w 1822079"/>
                <a:gd name="connsiteY2-174" fmla="*/ 382646 h 386588"/>
                <a:gd name="connsiteX3-175" fmla="*/ 0 w 1822079"/>
                <a:gd name="connsiteY3-176" fmla="*/ 386588 h 386588"/>
                <a:gd name="connsiteX0-177" fmla="*/ 0 w 1822079"/>
                <a:gd name="connsiteY0-178" fmla="*/ 369691 h 369691"/>
                <a:gd name="connsiteX1-179" fmla="*/ 1405699 w 1822079"/>
                <a:gd name="connsiteY1-180" fmla="*/ 262 h 369691"/>
                <a:gd name="connsiteX2-181" fmla="*/ 1822079 w 1822079"/>
                <a:gd name="connsiteY2-182" fmla="*/ 365749 h 369691"/>
                <a:gd name="connsiteX3-183" fmla="*/ 0 w 1822079"/>
                <a:gd name="connsiteY3-184" fmla="*/ 369691 h 369691"/>
                <a:gd name="connsiteX0-185" fmla="*/ 0 w 1822079"/>
                <a:gd name="connsiteY0-186" fmla="*/ 369691 h 369691"/>
                <a:gd name="connsiteX1-187" fmla="*/ 1405699 w 1822079"/>
                <a:gd name="connsiteY1-188" fmla="*/ 262 h 369691"/>
                <a:gd name="connsiteX2-189" fmla="*/ 1822079 w 1822079"/>
                <a:gd name="connsiteY2-190" fmla="*/ 365749 h 369691"/>
                <a:gd name="connsiteX3-191" fmla="*/ 0 w 1822079"/>
                <a:gd name="connsiteY3-192" fmla="*/ 369691 h 369691"/>
                <a:gd name="connsiteX0-193" fmla="*/ 0 w 1822079"/>
                <a:gd name="connsiteY0-194" fmla="*/ 381284 h 381284"/>
                <a:gd name="connsiteX1-195" fmla="*/ 1490761 w 1822079"/>
                <a:gd name="connsiteY1-196" fmla="*/ 250 h 381284"/>
                <a:gd name="connsiteX2-197" fmla="*/ 1822079 w 1822079"/>
                <a:gd name="connsiteY2-198" fmla="*/ 377342 h 381284"/>
                <a:gd name="connsiteX3-199" fmla="*/ 0 w 1822079"/>
                <a:gd name="connsiteY3-200" fmla="*/ 381284 h 381284"/>
                <a:gd name="connsiteX0-201" fmla="*/ 0 w 1822079"/>
                <a:gd name="connsiteY0-202" fmla="*/ 381284 h 381284"/>
                <a:gd name="connsiteX1-203" fmla="*/ 1490761 w 1822079"/>
                <a:gd name="connsiteY1-204" fmla="*/ 250 h 381284"/>
                <a:gd name="connsiteX2-205" fmla="*/ 1822079 w 1822079"/>
                <a:gd name="connsiteY2-206" fmla="*/ 377342 h 381284"/>
                <a:gd name="connsiteX3-207" fmla="*/ 0 w 1822079"/>
                <a:gd name="connsiteY3-208" fmla="*/ 381284 h 381284"/>
                <a:gd name="connsiteX0-209" fmla="*/ 0 w 1822079"/>
                <a:gd name="connsiteY0-210" fmla="*/ 381034 h 381034"/>
                <a:gd name="connsiteX1-211" fmla="*/ 1490761 w 1822079"/>
                <a:gd name="connsiteY1-212" fmla="*/ 0 h 381034"/>
                <a:gd name="connsiteX2-213" fmla="*/ 1822079 w 1822079"/>
                <a:gd name="connsiteY2-214" fmla="*/ 377092 h 381034"/>
                <a:gd name="connsiteX3-215" fmla="*/ 0 w 1822079"/>
                <a:gd name="connsiteY3-216" fmla="*/ 381034 h 381034"/>
                <a:gd name="connsiteX0-217" fmla="*/ 0 w 1822079"/>
                <a:gd name="connsiteY0-218" fmla="*/ 381034 h 381034"/>
                <a:gd name="connsiteX1-219" fmla="*/ 1490761 w 1822079"/>
                <a:gd name="connsiteY1-220" fmla="*/ 0 h 381034"/>
                <a:gd name="connsiteX2-221" fmla="*/ 1822079 w 1822079"/>
                <a:gd name="connsiteY2-222" fmla="*/ 377092 h 381034"/>
                <a:gd name="connsiteX3-223" fmla="*/ 0 w 1822079"/>
                <a:gd name="connsiteY3-224" fmla="*/ 381034 h 381034"/>
                <a:gd name="connsiteX0-225" fmla="*/ 0 w 1822079"/>
                <a:gd name="connsiteY0-226" fmla="*/ 381034 h 381034"/>
                <a:gd name="connsiteX1-227" fmla="*/ 1490761 w 1822079"/>
                <a:gd name="connsiteY1-228" fmla="*/ 0 h 381034"/>
                <a:gd name="connsiteX2-229" fmla="*/ 1822079 w 1822079"/>
                <a:gd name="connsiteY2-230" fmla="*/ 377092 h 381034"/>
                <a:gd name="connsiteX3-231" fmla="*/ 0 w 1822079"/>
                <a:gd name="connsiteY3-232" fmla="*/ 381034 h 381034"/>
                <a:gd name="connsiteX0-233" fmla="*/ 0 w 1822079"/>
                <a:gd name="connsiteY0-234" fmla="*/ 381034 h 381034"/>
                <a:gd name="connsiteX1-235" fmla="*/ 1490761 w 1822079"/>
                <a:gd name="connsiteY1-236" fmla="*/ 0 h 381034"/>
                <a:gd name="connsiteX2-237" fmla="*/ 1822079 w 1822079"/>
                <a:gd name="connsiteY2-238" fmla="*/ 377092 h 381034"/>
                <a:gd name="connsiteX3-239" fmla="*/ 0 w 1822079"/>
                <a:gd name="connsiteY3-240" fmla="*/ 381034 h 381034"/>
                <a:gd name="connsiteX0-241" fmla="*/ 0 w 1822079"/>
                <a:gd name="connsiteY0-242" fmla="*/ 376407 h 376407"/>
                <a:gd name="connsiteX1-243" fmla="*/ 1462705 w 1822079"/>
                <a:gd name="connsiteY1-244" fmla="*/ 0 h 376407"/>
                <a:gd name="connsiteX2-245" fmla="*/ 1822079 w 1822079"/>
                <a:gd name="connsiteY2-246" fmla="*/ 372465 h 376407"/>
                <a:gd name="connsiteX3-247" fmla="*/ 0 w 1822079"/>
                <a:gd name="connsiteY3-248" fmla="*/ 376407 h 376407"/>
                <a:gd name="connsiteX0-249" fmla="*/ 0 w 1822079"/>
                <a:gd name="connsiteY0-250" fmla="*/ 376407 h 376407"/>
                <a:gd name="connsiteX1-251" fmla="*/ 1462705 w 1822079"/>
                <a:gd name="connsiteY1-252" fmla="*/ 0 h 376407"/>
                <a:gd name="connsiteX2-253" fmla="*/ 1822079 w 1822079"/>
                <a:gd name="connsiteY2-254" fmla="*/ 372465 h 376407"/>
                <a:gd name="connsiteX3-255" fmla="*/ 0 w 1822079"/>
                <a:gd name="connsiteY3-256" fmla="*/ 376407 h 376407"/>
                <a:gd name="connsiteX0-257" fmla="*/ 0 w 1822079"/>
                <a:gd name="connsiteY0-258" fmla="*/ 376407 h 376407"/>
                <a:gd name="connsiteX1-259" fmla="*/ 1462705 w 1822079"/>
                <a:gd name="connsiteY1-260" fmla="*/ 0 h 376407"/>
                <a:gd name="connsiteX2-261" fmla="*/ 1822079 w 1822079"/>
                <a:gd name="connsiteY2-262" fmla="*/ 372465 h 376407"/>
                <a:gd name="connsiteX3-263" fmla="*/ 0 w 1822079"/>
                <a:gd name="connsiteY3-264" fmla="*/ 376407 h 376407"/>
                <a:gd name="connsiteX0-265" fmla="*/ 0 w 1822079"/>
                <a:gd name="connsiteY0-266" fmla="*/ 376407 h 376407"/>
                <a:gd name="connsiteX1-267" fmla="*/ 1462705 w 1822079"/>
                <a:gd name="connsiteY1-268" fmla="*/ 0 h 376407"/>
                <a:gd name="connsiteX2-269" fmla="*/ 1822079 w 1822079"/>
                <a:gd name="connsiteY2-270" fmla="*/ 372465 h 376407"/>
                <a:gd name="connsiteX3-271" fmla="*/ 0 w 1822079"/>
                <a:gd name="connsiteY3-272" fmla="*/ 376407 h 376407"/>
              </a:gdLst>
              <a:ahLst/>
              <a:cxnLst>
                <a:cxn ang="0">
                  <a:pos x="connsiteX0-1" y="connsiteY0-2"/>
                </a:cxn>
                <a:cxn ang="0">
                  <a:pos x="connsiteX1-3" y="connsiteY1-4"/>
                </a:cxn>
                <a:cxn ang="0">
                  <a:pos x="connsiteX2-5" y="connsiteY2-6"/>
                </a:cxn>
                <a:cxn ang="0">
                  <a:pos x="connsiteX3-7" y="connsiteY3-8"/>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1" name="任意多边形 20"/>
            <p:cNvSpPr/>
            <p:nvPr/>
          </p:nvSpPr>
          <p:spPr>
            <a:xfrm>
              <a:off x="5816599" y="1500201"/>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rgbClr val="CFCFCF"/>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2" name="组合 21"/>
          <p:cNvGrpSpPr/>
          <p:nvPr/>
        </p:nvGrpSpPr>
        <p:grpSpPr>
          <a:xfrm>
            <a:off x="1192404" y="1798019"/>
            <a:ext cx="2225441" cy="2625852"/>
            <a:chOff x="1538516" y="1764413"/>
            <a:chExt cx="2966869" cy="3501947"/>
          </a:xfrm>
        </p:grpSpPr>
        <p:sp>
          <p:nvSpPr>
            <p:cNvPr id="23" name="等腰三角形 16"/>
            <p:cNvSpPr/>
            <p:nvPr/>
          </p:nvSpPr>
          <p:spPr>
            <a:xfrm rot="420000" flipV="1">
              <a:off x="1538516" y="4874931"/>
              <a:ext cx="2856623" cy="391429"/>
            </a:xfrm>
            <a:custGeom>
              <a:avLst/>
              <a:gdLst>
                <a:gd name="connsiteX0" fmla="*/ 0 w 2362200"/>
                <a:gd name="connsiteY0" fmla="*/ 457200 h 457200"/>
                <a:gd name="connsiteX1" fmla="*/ 1181100 w 2362200"/>
                <a:gd name="connsiteY1" fmla="*/ 0 h 457200"/>
                <a:gd name="connsiteX2" fmla="*/ 2362200 w 2362200"/>
                <a:gd name="connsiteY2" fmla="*/ 457200 h 457200"/>
                <a:gd name="connsiteX3" fmla="*/ 0 w 2362200"/>
                <a:gd name="connsiteY3" fmla="*/ 457200 h 457200"/>
                <a:gd name="connsiteX0-1" fmla="*/ 0 w 1853592"/>
                <a:gd name="connsiteY0-2" fmla="*/ 457200 h 457200"/>
                <a:gd name="connsiteX1-3" fmla="*/ 1181100 w 1853592"/>
                <a:gd name="connsiteY1-4" fmla="*/ 0 h 457200"/>
                <a:gd name="connsiteX2-5" fmla="*/ 1853592 w 1853592"/>
                <a:gd name="connsiteY2-6" fmla="*/ 457128 h 457200"/>
                <a:gd name="connsiteX3-7" fmla="*/ 0 w 1853592"/>
                <a:gd name="connsiteY3-8" fmla="*/ 457200 h 457200"/>
                <a:gd name="connsiteX0-9" fmla="*/ 0 w 1853592"/>
                <a:gd name="connsiteY0-10" fmla="*/ 335351 h 335351"/>
                <a:gd name="connsiteX1-11" fmla="*/ 1287695 w 1853592"/>
                <a:gd name="connsiteY1-12" fmla="*/ 0 h 335351"/>
                <a:gd name="connsiteX2-13" fmla="*/ 1853592 w 1853592"/>
                <a:gd name="connsiteY2-14" fmla="*/ 335279 h 335351"/>
                <a:gd name="connsiteX3-15" fmla="*/ 0 w 1853592"/>
                <a:gd name="connsiteY3-16" fmla="*/ 335351 h 335351"/>
                <a:gd name="connsiteX0-17" fmla="*/ 0 w 1853592"/>
                <a:gd name="connsiteY0-18" fmla="*/ 338146 h 338146"/>
                <a:gd name="connsiteX1-19" fmla="*/ 1287695 w 1853592"/>
                <a:gd name="connsiteY1-20" fmla="*/ 2795 h 338146"/>
                <a:gd name="connsiteX2-21" fmla="*/ 1853592 w 1853592"/>
                <a:gd name="connsiteY2-22" fmla="*/ 338074 h 338146"/>
                <a:gd name="connsiteX3-23" fmla="*/ 0 w 1853592"/>
                <a:gd name="connsiteY3-24" fmla="*/ 338146 h 338146"/>
                <a:gd name="connsiteX0-25" fmla="*/ 0 w 1853592"/>
                <a:gd name="connsiteY0-26" fmla="*/ 338146 h 338146"/>
                <a:gd name="connsiteX1-27" fmla="*/ 1287695 w 1853592"/>
                <a:gd name="connsiteY1-28" fmla="*/ 2795 h 338146"/>
                <a:gd name="connsiteX2-29" fmla="*/ 1853592 w 1853592"/>
                <a:gd name="connsiteY2-30" fmla="*/ 338074 h 338146"/>
                <a:gd name="connsiteX3-31" fmla="*/ 0 w 1853592"/>
                <a:gd name="connsiteY3-32" fmla="*/ 338146 h 338146"/>
                <a:gd name="connsiteX0-33" fmla="*/ 0 w 1822079"/>
                <a:gd name="connsiteY0-34" fmla="*/ 338146 h 338146"/>
                <a:gd name="connsiteX1-35" fmla="*/ 1287695 w 1822079"/>
                <a:gd name="connsiteY1-36" fmla="*/ 2795 h 338146"/>
                <a:gd name="connsiteX2-37" fmla="*/ 1822079 w 1822079"/>
                <a:gd name="connsiteY2-38" fmla="*/ 334204 h 338146"/>
                <a:gd name="connsiteX3-39" fmla="*/ 0 w 1822079"/>
                <a:gd name="connsiteY3-40" fmla="*/ 338146 h 338146"/>
                <a:gd name="connsiteX0-41" fmla="*/ 0 w 1822079"/>
                <a:gd name="connsiteY0-42" fmla="*/ 338146 h 338146"/>
                <a:gd name="connsiteX1-43" fmla="*/ 1287695 w 1822079"/>
                <a:gd name="connsiteY1-44" fmla="*/ 2795 h 338146"/>
                <a:gd name="connsiteX2-45" fmla="*/ 1822079 w 1822079"/>
                <a:gd name="connsiteY2-46" fmla="*/ 334204 h 338146"/>
                <a:gd name="connsiteX3-47" fmla="*/ 0 w 1822079"/>
                <a:gd name="connsiteY3-48" fmla="*/ 338146 h 338146"/>
                <a:gd name="connsiteX0-49" fmla="*/ 0 w 1822079"/>
                <a:gd name="connsiteY0-50" fmla="*/ 232412 h 232412"/>
                <a:gd name="connsiteX1-51" fmla="*/ 1371632 w 1822079"/>
                <a:gd name="connsiteY1-52" fmla="*/ 4497 h 232412"/>
                <a:gd name="connsiteX2-53" fmla="*/ 1822079 w 1822079"/>
                <a:gd name="connsiteY2-54" fmla="*/ 228470 h 232412"/>
                <a:gd name="connsiteX3-55" fmla="*/ 0 w 1822079"/>
                <a:gd name="connsiteY3-56" fmla="*/ 232412 h 232412"/>
                <a:gd name="connsiteX0-57" fmla="*/ 0 w 1822079"/>
                <a:gd name="connsiteY0-58" fmla="*/ 228451 h 228451"/>
                <a:gd name="connsiteX1-59" fmla="*/ 1371632 w 1822079"/>
                <a:gd name="connsiteY1-60" fmla="*/ 536 h 228451"/>
                <a:gd name="connsiteX2-61" fmla="*/ 1822079 w 1822079"/>
                <a:gd name="connsiteY2-62" fmla="*/ 224509 h 228451"/>
                <a:gd name="connsiteX3-63" fmla="*/ 0 w 1822079"/>
                <a:gd name="connsiteY3-64" fmla="*/ 228451 h 228451"/>
                <a:gd name="connsiteX0-65" fmla="*/ 0 w 1822079"/>
                <a:gd name="connsiteY0-66" fmla="*/ 228451 h 228451"/>
                <a:gd name="connsiteX1-67" fmla="*/ 1371632 w 1822079"/>
                <a:gd name="connsiteY1-68" fmla="*/ 536 h 228451"/>
                <a:gd name="connsiteX2-69" fmla="*/ 1822079 w 1822079"/>
                <a:gd name="connsiteY2-70" fmla="*/ 224509 h 228451"/>
                <a:gd name="connsiteX3-71" fmla="*/ 0 w 1822079"/>
                <a:gd name="connsiteY3-72" fmla="*/ 228451 h 228451"/>
                <a:gd name="connsiteX0-73" fmla="*/ 0 w 1822079"/>
                <a:gd name="connsiteY0-74" fmla="*/ 234944 h 234944"/>
                <a:gd name="connsiteX1-75" fmla="*/ 1458135 w 1822079"/>
                <a:gd name="connsiteY1-76" fmla="*/ 510 h 234944"/>
                <a:gd name="connsiteX2-77" fmla="*/ 1822079 w 1822079"/>
                <a:gd name="connsiteY2-78" fmla="*/ 231002 h 234944"/>
                <a:gd name="connsiteX3-79" fmla="*/ 0 w 1822079"/>
                <a:gd name="connsiteY3-80" fmla="*/ 234944 h 234944"/>
                <a:gd name="connsiteX0-81" fmla="*/ 0 w 1822079"/>
                <a:gd name="connsiteY0-82" fmla="*/ 251876 h 251876"/>
                <a:gd name="connsiteX1-83" fmla="*/ 1505928 w 1822079"/>
                <a:gd name="connsiteY1-84" fmla="*/ 456 h 251876"/>
                <a:gd name="connsiteX2-85" fmla="*/ 1822079 w 1822079"/>
                <a:gd name="connsiteY2-86" fmla="*/ 247934 h 251876"/>
                <a:gd name="connsiteX3-87" fmla="*/ 0 w 1822079"/>
                <a:gd name="connsiteY3-88" fmla="*/ 251876 h 251876"/>
                <a:gd name="connsiteX0-89" fmla="*/ 0 w 1822079"/>
                <a:gd name="connsiteY0-90" fmla="*/ 292564 h 292564"/>
                <a:gd name="connsiteX1-91" fmla="*/ 1499509 w 1822079"/>
                <a:gd name="connsiteY1-92" fmla="*/ 362 h 292564"/>
                <a:gd name="connsiteX2-93" fmla="*/ 1822079 w 1822079"/>
                <a:gd name="connsiteY2-94" fmla="*/ 288622 h 292564"/>
                <a:gd name="connsiteX3-95" fmla="*/ 0 w 1822079"/>
                <a:gd name="connsiteY3-96" fmla="*/ 292564 h 292564"/>
                <a:gd name="connsiteX0-97" fmla="*/ 0 w 1822079"/>
                <a:gd name="connsiteY0-98" fmla="*/ 269899 h 269899"/>
                <a:gd name="connsiteX1-99" fmla="*/ 1405305 w 1822079"/>
                <a:gd name="connsiteY1-100" fmla="*/ 410 h 269899"/>
                <a:gd name="connsiteX2-101" fmla="*/ 1822079 w 1822079"/>
                <a:gd name="connsiteY2-102" fmla="*/ 265957 h 269899"/>
                <a:gd name="connsiteX3-103" fmla="*/ 0 w 1822079"/>
                <a:gd name="connsiteY3-104" fmla="*/ 269899 h 269899"/>
                <a:gd name="connsiteX0-105" fmla="*/ 0 w 1822079"/>
                <a:gd name="connsiteY0-106" fmla="*/ 330359 h 330359"/>
                <a:gd name="connsiteX1-107" fmla="*/ 1499293 w 1822079"/>
                <a:gd name="connsiteY1-108" fmla="*/ 304 h 330359"/>
                <a:gd name="connsiteX2-109" fmla="*/ 1822079 w 1822079"/>
                <a:gd name="connsiteY2-110" fmla="*/ 326417 h 330359"/>
                <a:gd name="connsiteX3-111" fmla="*/ 0 w 1822079"/>
                <a:gd name="connsiteY3-112" fmla="*/ 330359 h 330359"/>
                <a:gd name="connsiteX0-113" fmla="*/ 0 w 1822079"/>
                <a:gd name="connsiteY0-114" fmla="*/ 330359 h 330359"/>
                <a:gd name="connsiteX1-115" fmla="*/ 1499293 w 1822079"/>
                <a:gd name="connsiteY1-116" fmla="*/ 304 h 330359"/>
                <a:gd name="connsiteX2-117" fmla="*/ 1822079 w 1822079"/>
                <a:gd name="connsiteY2-118" fmla="*/ 326417 h 330359"/>
                <a:gd name="connsiteX3-119" fmla="*/ 0 w 1822079"/>
                <a:gd name="connsiteY3-120" fmla="*/ 330359 h 330359"/>
                <a:gd name="connsiteX0-121" fmla="*/ 0 w 1822079"/>
                <a:gd name="connsiteY0-122" fmla="*/ 449126 h 449126"/>
                <a:gd name="connsiteX1-123" fmla="*/ 1583172 w 1822079"/>
                <a:gd name="connsiteY1-124" fmla="*/ 202 h 449126"/>
                <a:gd name="connsiteX2-125" fmla="*/ 1822079 w 1822079"/>
                <a:gd name="connsiteY2-126" fmla="*/ 445184 h 449126"/>
                <a:gd name="connsiteX3-127" fmla="*/ 0 w 1822079"/>
                <a:gd name="connsiteY3-128" fmla="*/ 449126 h 449126"/>
                <a:gd name="connsiteX0-129" fmla="*/ 0 w 1822079"/>
                <a:gd name="connsiteY0-130" fmla="*/ 449126 h 449126"/>
                <a:gd name="connsiteX1-131" fmla="*/ 1583172 w 1822079"/>
                <a:gd name="connsiteY1-132" fmla="*/ 202 h 449126"/>
                <a:gd name="connsiteX2-133" fmla="*/ 1822079 w 1822079"/>
                <a:gd name="connsiteY2-134" fmla="*/ 445184 h 449126"/>
                <a:gd name="connsiteX3-135" fmla="*/ 0 w 1822079"/>
                <a:gd name="connsiteY3-136" fmla="*/ 449126 h 449126"/>
                <a:gd name="connsiteX0-137" fmla="*/ 0 w 1822079"/>
                <a:gd name="connsiteY0-138" fmla="*/ 449126 h 449126"/>
                <a:gd name="connsiteX1-139" fmla="*/ 1583172 w 1822079"/>
                <a:gd name="connsiteY1-140" fmla="*/ 202 h 449126"/>
                <a:gd name="connsiteX2-141" fmla="*/ 1822079 w 1822079"/>
                <a:gd name="connsiteY2-142" fmla="*/ 445184 h 449126"/>
                <a:gd name="connsiteX3-143" fmla="*/ 0 w 1822079"/>
                <a:gd name="connsiteY3-144" fmla="*/ 449126 h 449126"/>
                <a:gd name="connsiteX0-145" fmla="*/ 0 w 1822079"/>
                <a:gd name="connsiteY0-146" fmla="*/ 449126 h 449126"/>
                <a:gd name="connsiteX1-147" fmla="*/ 1583172 w 1822079"/>
                <a:gd name="connsiteY1-148" fmla="*/ 202 h 449126"/>
                <a:gd name="connsiteX2-149" fmla="*/ 1822079 w 1822079"/>
                <a:gd name="connsiteY2-150" fmla="*/ 445184 h 449126"/>
                <a:gd name="connsiteX3-151" fmla="*/ 0 w 1822079"/>
                <a:gd name="connsiteY3-152" fmla="*/ 449126 h 449126"/>
                <a:gd name="connsiteX0-153" fmla="*/ 0 w 1822079"/>
                <a:gd name="connsiteY0-154" fmla="*/ 449865 h 449865"/>
                <a:gd name="connsiteX1-155" fmla="*/ 1514912 w 1822079"/>
                <a:gd name="connsiteY1-156" fmla="*/ 202 h 449865"/>
                <a:gd name="connsiteX2-157" fmla="*/ 1822079 w 1822079"/>
                <a:gd name="connsiteY2-158" fmla="*/ 445923 h 449865"/>
                <a:gd name="connsiteX3-159" fmla="*/ 0 w 1822079"/>
                <a:gd name="connsiteY3-160" fmla="*/ 449865 h 449865"/>
                <a:gd name="connsiteX0-161" fmla="*/ 0 w 1822079"/>
                <a:gd name="connsiteY0-162" fmla="*/ 449865 h 449865"/>
                <a:gd name="connsiteX1-163" fmla="*/ 1514912 w 1822079"/>
                <a:gd name="connsiteY1-164" fmla="*/ 202 h 449865"/>
                <a:gd name="connsiteX2-165" fmla="*/ 1822079 w 1822079"/>
                <a:gd name="connsiteY2-166" fmla="*/ 445923 h 449865"/>
                <a:gd name="connsiteX3-167" fmla="*/ 0 w 1822079"/>
                <a:gd name="connsiteY3-168" fmla="*/ 449865 h 449865"/>
                <a:gd name="connsiteX0-169" fmla="*/ 0 w 1822079"/>
                <a:gd name="connsiteY0-170" fmla="*/ 386588 h 386588"/>
                <a:gd name="connsiteX1-171" fmla="*/ 1506644 w 1822079"/>
                <a:gd name="connsiteY1-172" fmla="*/ 246 h 386588"/>
                <a:gd name="connsiteX2-173" fmla="*/ 1822079 w 1822079"/>
                <a:gd name="connsiteY2-174" fmla="*/ 382646 h 386588"/>
                <a:gd name="connsiteX3-175" fmla="*/ 0 w 1822079"/>
                <a:gd name="connsiteY3-176" fmla="*/ 386588 h 386588"/>
                <a:gd name="connsiteX0-177" fmla="*/ 0 w 1822079"/>
                <a:gd name="connsiteY0-178" fmla="*/ 369691 h 369691"/>
                <a:gd name="connsiteX1-179" fmla="*/ 1405699 w 1822079"/>
                <a:gd name="connsiteY1-180" fmla="*/ 262 h 369691"/>
                <a:gd name="connsiteX2-181" fmla="*/ 1822079 w 1822079"/>
                <a:gd name="connsiteY2-182" fmla="*/ 365749 h 369691"/>
                <a:gd name="connsiteX3-183" fmla="*/ 0 w 1822079"/>
                <a:gd name="connsiteY3-184" fmla="*/ 369691 h 369691"/>
                <a:gd name="connsiteX0-185" fmla="*/ 0 w 1822079"/>
                <a:gd name="connsiteY0-186" fmla="*/ 369691 h 369691"/>
                <a:gd name="connsiteX1-187" fmla="*/ 1405699 w 1822079"/>
                <a:gd name="connsiteY1-188" fmla="*/ 262 h 369691"/>
                <a:gd name="connsiteX2-189" fmla="*/ 1822079 w 1822079"/>
                <a:gd name="connsiteY2-190" fmla="*/ 365749 h 369691"/>
                <a:gd name="connsiteX3-191" fmla="*/ 0 w 1822079"/>
                <a:gd name="connsiteY3-192" fmla="*/ 369691 h 369691"/>
                <a:gd name="connsiteX0-193" fmla="*/ 0 w 1822079"/>
                <a:gd name="connsiteY0-194" fmla="*/ 381284 h 381284"/>
                <a:gd name="connsiteX1-195" fmla="*/ 1490761 w 1822079"/>
                <a:gd name="connsiteY1-196" fmla="*/ 250 h 381284"/>
                <a:gd name="connsiteX2-197" fmla="*/ 1822079 w 1822079"/>
                <a:gd name="connsiteY2-198" fmla="*/ 377342 h 381284"/>
                <a:gd name="connsiteX3-199" fmla="*/ 0 w 1822079"/>
                <a:gd name="connsiteY3-200" fmla="*/ 381284 h 381284"/>
                <a:gd name="connsiteX0-201" fmla="*/ 0 w 1822079"/>
                <a:gd name="connsiteY0-202" fmla="*/ 381284 h 381284"/>
                <a:gd name="connsiteX1-203" fmla="*/ 1490761 w 1822079"/>
                <a:gd name="connsiteY1-204" fmla="*/ 250 h 381284"/>
                <a:gd name="connsiteX2-205" fmla="*/ 1822079 w 1822079"/>
                <a:gd name="connsiteY2-206" fmla="*/ 377342 h 381284"/>
                <a:gd name="connsiteX3-207" fmla="*/ 0 w 1822079"/>
                <a:gd name="connsiteY3-208" fmla="*/ 381284 h 381284"/>
                <a:gd name="connsiteX0-209" fmla="*/ 0 w 1822079"/>
                <a:gd name="connsiteY0-210" fmla="*/ 381034 h 381034"/>
                <a:gd name="connsiteX1-211" fmla="*/ 1490761 w 1822079"/>
                <a:gd name="connsiteY1-212" fmla="*/ 0 h 381034"/>
                <a:gd name="connsiteX2-213" fmla="*/ 1822079 w 1822079"/>
                <a:gd name="connsiteY2-214" fmla="*/ 377092 h 381034"/>
                <a:gd name="connsiteX3-215" fmla="*/ 0 w 1822079"/>
                <a:gd name="connsiteY3-216" fmla="*/ 381034 h 381034"/>
                <a:gd name="connsiteX0-217" fmla="*/ 0 w 1822079"/>
                <a:gd name="connsiteY0-218" fmla="*/ 381034 h 381034"/>
                <a:gd name="connsiteX1-219" fmla="*/ 1490761 w 1822079"/>
                <a:gd name="connsiteY1-220" fmla="*/ 0 h 381034"/>
                <a:gd name="connsiteX2-221" fmla="*/ 1822079 w 1822079"/>
                <a:gd name="connsiteY2-222" fmla="*/ 377092 h 381034"/>
                <a:gd name="connsiteX3-223" fmla="*/ 0 w 1822079"/>
                <a:gd name="connsiteY3-224" fmla="*/ 381034 h 381034"/>
                <a:gd name="connsiteX0-225" fmla="*/ 0 w 1822079"/>
                <a:gd name="connsiteY0-226" fmla="*/ 381034 h 381034"/>
                <a:gd name="connsiteX1-227" fmla="*/ 1490761 w 1822079"/>
                <a:gd name="connsiteY1-228" fmla="*/ 0 h 381034"/>
                <a:gd name="connsiteX2-229" fmla="*/ 1822079 w 1822079"/>
                <a:gd name="connsiteY2-230" fmla="*/ 377092 h 381034"/>
                <a:gd name="connsiteX3-231" fmla="*/ 0 w 1822079"/>
                <a:gd name="connsiteY3-232" fmla="*/ 381034 h 381034"/>
                <a:gd name="connsiteX0-233" fmla="*/ 0 w 1822079"/>
                <a:gd name="connsiteY0-234" fmla="*/ 381034 h 381034"/>
                <a:gd name="connsiteX1-235" fmla="*/ 1490761 w 1822079"/>
                <a:gd name="connsiteY1-236" fmla="*/ 0 h 381034"/>
                <a:gd name="connsiteX2-237" fmla="*/ 1822079 w 1822079"/>
                <a:gd name="connsiteY2-238" fmla="*/ 377092 h 381034"/>
                <a:gd name="connsiteX3-239" fmla="*/ 0 w 1822079"/>
                <a:gd name="connsiteY3-240" fmla="*/ 381034 h 381034"/>
                <a:gd name="connsiteX0-241" fmla="*/ 0 w 1822079"/>
                <a:gd name="connsiteY0-242" fmla="*/ 376407 h 376407"/>
                <a:gd name="connsiteX1-243" fmla="*/ 1462705 w 1822079"/>
                <a:gd name="connsiteY1-244" fmla="*/ 0 h 376407"/>
                <a:gd name="connsiteX2-245" fmla="*/ 1822079 w 1822079"/>
                <a:gd name="connsiteY2-246" fmla="*/ 372465 h 376407"/>
                <a:gd name="connsiteX3-247" fmla="*/ 0 w 1822079"/>
                <a:gd name="connsiteY3-248" fmla="*/ 376407 h 376407"/>
                <a:gd name="connsiteX0-249" fmla="*/ 0 w 1822079"/>
                <a:gd name="connsiteY0-250" fmla="*/ 376407 h 376407"/>
                <a:gd name="connsiteX1-251" fmla="*/ 1462705 w 1822079"/>
                <a:gd name="connsiteY1-252" fmla="*/ 0 h 376407"/>
                <a:gd name="connsiteX2-253" fmla="*/ 1822079 w 1822079"/>
                <a:gd name="connsiteY2-254" fmla="*/ 372465 h 376407"/>
                <a:gd name="connsiteX3-255" fmla="*/ 0 w 1822079"/>
                <a:gd name="connsiteY3-256" fmla="*/ 376407 h 376407"/>
                <a:gd name="connsiteX0-257" fmla="*/ 0 w 1822079"/>
                <a:gd name="connsiteY0-258" fmla="*/ 376407 h 376407"/>
                <a:gd name="connsiteX1-259" fmla="*/ 1462705 w 1822079"/>
                <a:gd name="connsiteY1-260" fmla="*/ 0 h 376407"/>
                <a:gd name="connsiteX2-261" fmla="*/ 1822079 w 1822079"/>
                <a:gd name="connsiteY2-262" fmla="*/ 372465 h 376407"/>
                <a:gd name="connsiteX3-263" fmla="*/ 0 w 1822079"/>
                <a:gd name="connsiteY3-264" fmla="*/ 376407 h 376407"/>
                <a:gd name="connsiteX0-265" fmla="*/ 0 w 1822079"/>
                <a:gd name="connsiteY0-266" fmla="*/ 376407 h 376407"/>
                <a:gd name="connsiteX1-267" fmla="*/ 1462705 w 1822079"/>
                <a:gd name="connsiteY1-268" fmla="*/ 0 h 376407"/>
                <a:gd name="connsiteX2-269" fmla="*/ 1822079 w 1822079"/>
                <a:gd name="connsiteY2-270" fmla="*/ 372465 h 376407"/>
                <a:gd name="connsiteX3-271" fmla="*/ 0 w 1822079"/>
                <a:gd name="connsiteY3-272" fmla="*/ 376407 h 376407"/>
              </a:gdLst>
              <a:ahLst/>
              <a:cxnLst>
                <a:cxn ang="0">
                  <a:pos x="connsiteX0-1" y="connsiteY0-2"/>
                </a:cxn>
                <a:cxn ang="0">
                  <a:pos x="connsiteX1-3" y="connsiteY1-4"/>
                </a:cxn>
                <a:cxn ang="0">
                  <a:pos x="connsiteX2-5" y="connsiteY2-6"/>
                </a:cxn>
                <a:cxn ang="0">
                  <a:pos x="connsiteX3-7" y="connsiteY3-8"/>
                </a:cxn>
              </a:cxnLst>
              <a:rect l="l" t="t" r="r" b="b"/>
              <a:pathLst>
                <a:path w="1822079" h="376407">
                  <a:moveTo>
                    <a:pt x="0" y="376407"/>
                  </a:moveTo>
                  <a:cubicBezTo>
                    <a:pt x="429232" y="264623"/>
                    <a:pt x="1031793" y="59444"/>
                    <a:pt x="1462705" y="0"/>
                  </a:cubicBezTo>
                  <a:cubicBezTo>
                    <a:pt x="1589674" y="100140"/>
                    <a:pt x="1641051" y="155143"/>
                    <a:pt x="1822079" y="372465"/>
                  </a:cubicBezTo>
                  <a:lnTo>
                    <a:pt x="0" y="376407"/>
                  </a:lnTo>
                  <a:close/>
                </a:path>
              </a:pathLst>
            </a:custGeom>
            <a:gradFill>
              <a:gsLst>
                <a:gs pos="12000">
                  <a:srgbClr val="000000">
                    <a:alpha val="45000"/>
                  </a:srgbClr>
                </a:gs>
                <a:gs pos="28000">
                  <a:srgbClr val="000000">
                    <a:alpha val="25000"/>
                  </a:srgbClr>
                </a:gs>
                <a:gs pos="81000">
                  <a:srgbClr val="000000">
                    <a:alpha val="3000"/>
                  </a:srgbClr>
                </a:gs>
                <a:gs pos="100000">
                  <a:schemeClr val="tx1">
                    <a:alpha val="0"/>
                  </a:schemeClr>
                </a:gs>
                <a:gs pos="66000">
                  <a:srgbClr val="000000">
                    <a:alpha val="6000"/>
                  </a:srgbClr>
                </a:gs>
                <a:gs pos="49000">
                  <a:srgbClr val="000000">
                    <a:alpha val="11000"/>
                  </a:srgbClr>
                </a:gs>
                <a:gs pos="0">
                  <a:schemeClr val="tx1">
                    <a:alpha val="48000"/>
                  </a:schemeClr>
                </a:gs>
              </a:gsLst>
              <a:lin ang="16200000" scaled="0"/>
            </a:gra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4" name="任意多边形 23"/>
            <p:cNvSpPr/>
            <p:nvPr/>
          </p:nvSpPr>
          <p:spPr>
            <a:xfrm>
              <a:off x="2522584" y="1764413"/>
              <a:ext cx="1982801" cy="3344862"/>
            </a:xfrm>
            <a:custGeom>
              <a:avLst/>
              <a:gdLst>
                <a:gd name="connsiteX0" fmla="*/ 2481682 w 2895600"/>
                <a:gd name="connsiteY0" fmla="*/ 0 h 4648200"/>
                <a:gd name="connsiteX1" fmla="*/ 2895600 w 2895600"/>
                <a:gd name="connsiteY1" fmla="*/ 450875 h 4648200"/>
                <a:gd name="connsiteX2" fmla="*/ 2895600 w 2895600"/>
                <a:gd name="connsiteY2" fmla="*/ 4197325 h 4648200"/>
                <a:gd name="connsiteX3" fmla="*/ 2481682 w 2895600"/>
                <a:gd name="connsiteY3" fmla="*/ 4648200 h 4648200"/>
                <a:gd name="connsiteX4" fmla="*/ 0 w 2895600"/>
                <a:gd name="connsiteY4" fmla="*/ 4357817 h 4648200"/>
                <a:gd name="connsiteX5" fmla="*/ 0 w 2895600"/>
                <a:gd name="connsiteY5" fmla="*/ 268088 h 4648200"/>
                <a:gd name="connsiteX6" fmla="*/ 242032 w 2895600"/>
                <a:gd name="connsiteY6" fmla="*/ 235199 h 4648200"/>
                <a:gd name="connsiteX7" fmla="*/ 2481682 w 2895600"/>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5600" h="4648200">
                  <a:moveTo>
                    <a:pt x="2481682" y="0"/>
                  </a:moveTo>
                  <a:cubicBezTo>
                    <a:pt x="2710282" y="0"/>
                    <a:pt x="2895600" y="201864"/>
                    <a:pt x="2895600" y="450875"/>
                  </a:cubicBezTo>
                  <a:lnTo>
                    <a:pt x="2895600" y="4197325"/>
                  </a:lnTo>
                  <a:cubicBezTo>
                    <a:pt x="2895600" y="4446336"/>
                    <a:pt x="2710282" y="4648200"/>
                    <a:pt x="2481682" y="4648200"/>
                  </a:cubicBezTo>
                  <a:lnTo>
                    <a:pt x="0" y="4357817"/>
                  </a:lnTo>
                  <a:lnTo>
                    <a:pt x="0" y="268088"/>
                  </a:lnTo>
                  <a:lnTo>
                    <a:pt x="242032" y="235199"/>
                  </a:lnTo>
                  <a:cubicBezTo>
                    <a:pt x="1160410" y="111219"/>
                    <a:pt x="2037182" y="0"/>
                    <a:pt x="2481682" y="0"/>
                  </a:cubicBezTo>
                  <a:close/>
                </a:path>
              </a:pathLst>
            </a:custGeom>
            <a:gradFill flip="none" rotWithShape="1">
              <a:gsLst>
                <a:gs pos="0">
                  <a:schemeClr val="bg1">
                    <a:lumMod val="85000"/>
                  </a:schemeClr>
                </a:gs>
                <a:gs pos="100000">
                  <a:schemeClr val="bg1">
                    <a:lumMod val="95000"/>
                  </a:schemeClr>
                </a:gs>
              </a:gsLst>
              <a:lin ang="0" scaled="1"/>
              <a:tileRect/>
            </a:gradFill>
            <a:ln w="28575">
              <a:gradFill>
                <a:gsLst>
                  <a:gs pos="0">
                    <a:srgbClr val="F7F7F7"/>
                  </a:gs>
                  <a:gs pos="100000">
                    <a:schemeClr val="bg1">
                      <a:lumMod val="8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5" name="组合 24"/>
          <p:cNvGrpSpPr/>
          <p:nvPr/>
        </p:nvGrpSpPr>
        <p:grpSpPr>
          <a:xfrm>
            <a:off x="976737" y="1847375"/>
            <a:ext cx="953815" cy="2397592"/>
            <a:chOff x="1250998" y="1830236"/>
            <a:chExt cx="1271587" cy="3197529"/>
          </a:xfrm>
        </p:grpSpPr>
        <p:sp>
          <p:nvSpPr>
            <p:cNvPr id="26" name="任意多边形 25"/>
            <p:cNvSpPr/>
            <p:nvPr/>
          </p:nvSpPr>
          <p:spPr>
            <a:xfrm>
              <a:off x="1250998" y="1830236"/>
              <a:ext cx="1271587" cy="3197529"/>
            </a:xfrm>
            <a:custGeom>
              <a:avLst/>
              <a:gdLst>
                <a:gd name="connsiteX0" fmla="*/ 767235 w 1271587"/>
                <a:gd name="connsiteY0" fmla="*/ 0 h 3197529"/>
                <a:gd name="connsiteX1" fmla="*/ 1271587 w 1271587"/>
                <a:gd name="connsiteY1" fmla="*/ 126088 h 3197529"/>
                <a:gd name="connsiteX2" fmla="*/ 1271587 w 1271587"/>
                <a:gd name="connsiteY2" fmla="*/ 3066470 h 3197529"/>
                <a:gd name="connsiteX3" fmla="*/ 747354 w 1271587"/>
                <a:gd name="connsiteY3" fmla="*/ 3197529 h 3197529"/>
                <a:gd name="connsiteX4" fmla="*/ 605625 w 1271587"/>
                <a:gd name="connsiteY4" fmla="*/ 3068717 h 3197529"/>
                <a:gd name="connsiteX5" fmla="*/ 0 w 1271587"/>
                <a:gd name="connsiteY5" fmla="*/ 1606609 h 3197529"/>
                <a:gd name="connsiteX6" fmla="*/ 752463 w 1271587"/>
                <a:gd name="connsiteY6" fmla="*/ 11047 h 31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587" h="3197529">
                  <a:moveTo>
                    <a:pt x="767235" y="0"/>
                  </a:moveTo>
                  <a:lnTo>
                    <a:pt x="1271587" y="126088"/>
                  </a:lnTo>
                  <a:lnTo>
                    <a:pt x="1271587" y="3066470"/>
                  </a:lnTo>
                  <a:lnTo>
                    <a:pt x="747354" y="3197529"/>
                  </a:lnTo>
                  <a:lnTo>
                    <a:pt x="605625" y="3068717"/>
                  </a:lnTo>
                  <a:cubicBezTo>
                    <a:pt x="231439" y="2694531"/>
                    <a:pt x="0" y="2177598"/>
                    <a:pt x="0" y="1606609"/>
                  </a:cubicBezTo>
                  <a:cubicBezTo>
                    <a:pt x="0" y="964247"/>
                    <a:pt x="292915" y="390299"/>
                    <a:pt x="752463" y="11047"/>
                  </a:cubicBezTo>
                  <a:close/>
                </a:path>
              </a:pathLst>
            </a:custGeom>
            <a:solidFill>
              <a:srgbClr val="01ACBE"/>
            </a:solidFill>
            <a:ln>
              <a:noFill/>
            </a:ln>
            <a:effectLst>
              <a:innerShdw blurRad="177800" dist="101600" dir="10800000">
                <a:srgbClr val="1F1F1F">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7" name="文本框 3"/>
            <p:cNvSpPr txBox="1"/>
            <p:nvPr/>
          </p:nvSpPr>
          <p:spPr>
            <a:xfrm>
              <a:off x="1568039" y="2455221"/>
              <a:ext cx="797455" cy="2164581"/>
            </a:xfrm>
            <a:prstGeom prst="rect">
              <a:avLst/>
            </a:prstGeom>
            <a:noFill/>
          </p:spPr>
          <p:txBody>
            <a:bodyPr vert="eaVert" wrap="square" rtlCol="0">
              <a:spAutoFit/>
            </a:bodyPr>
            <a:lstStyle/>
            <a:p>
              <a:pPr algn="ctr"/>
              <a:r>
                <a:rPr lang="zh-CN" altLang="en-US" sz="2700" dirty="0">
                  <a:solidFill>
                    <a:prstClr val="white"/>
                  </a:solidFill>
                  <a:latin typeface="方正正中黑简体" panose="02000000000000000000" pitchFamily="2" charset="-122"/>
                  <a:ea typeface="方正正中黑简体" panose="02000000000000000000" pitchFamily="2" charset="-122"/>
                </a:rPr>
                <a:t>添加标题</a:t>
              </a:r>
              <a:endParaRPr lang="zh-CN" altLang="en-US" sz="2700" dirty="0">
                <a:solidFill>
                  <a:prstClr val="white"/>
                </a:solidFill>
                <a:latin typeface="方正正中黑简体" panose="02000000000000000000" pitchFamily="2" charset="-122"/>
                <a:ea typeface="方正正中黑简体" panose="02000000000000000000" pitchFamily="2" charset="-122"/>
              </a:endParaRPr>
            </a:p>
          </p:txBody>
        </p:sp>
      </p:grpSp>
      <p:sp>
        <p:nvSpPr>
          <p:cNvPr id="28" name="文本框 4"/>
          <p:cNvSpPr txBox="1"/>
          <p:nvPr/>
        </p:nvSpPr>
        <p:spPr>
          <a:xfrm>
            <a:off x="2670849" y="2116984"/>
            <a:ext cx="627012" cy="461665"/>
          </a:xfrm>
          <a:prstGeom prst="rect">
            <a:avLst/>
          </a:prstGeom>
          <a:noFill/>
          <a:scene3d>
            <a:camera prst="perspectiveLeft"/>
            <a:lightRig rig="threePt" dir="t"/>
          </a:scene3d>
        </p:spPr>
        <p:txBody>
          <a:bodyPr wrap="square" rtlCol="0">
            <a:spAutoFit/>
          </a:bodyPr>
          <a:lstStyle/>
          <a:p>
            <a:pPr algn="ctr"/>
            <a:r>
              <a:rPr lang="en-US" altLang="zh-CN" sz="2400" dirty="0">
                <a:solidFill>
                  <a:srgbClr val="FFB850"/>
                </a:solidFill>
                <a:latin typeface="Hiragino Sans GB W6" panose="020B0600000000000000" pitchFamily="34" charset="-122"/>
                <a:ea typeface="Hiragino Sans GB W6" panose="020B0600000000000000" pitchFamily="34" charset="-122"/>
              </a:rPr>
              <a:t>01</a:t>
            </a:r>
            <a:endParaRPr lang="zh-CN" altLang="en-US" sz="2400" dirty="0">
              <a:solidFill>
                <a:srgbClr val="FFB850"/>
              </a:solidFill>
              <a:latin typeface="Hiragino Sans GB W6" panose="020B0600000000000000" pitchFamily="34" charset="-122"/>
              <a:ea typeface="Hiragino Sans GB W6" panose="020B0600000000000000" pitchFamily="34" charset="-122"/>
            </a:endParaRPr>
          </a:p>
        </p:txBody>
      </p:sp>
      <p:sp>
        <p:nvSpPr>
          <p:cNvPr id="29" name="矩形 28"/>
          <p:cNvSpPr/>
          <p:nvPr/>
        </p:nvSpPr>
        <p:spPr>
          <a:xfrm>
            <a:off x="2725548" y="2097616"/>
            <a:ext cx="476897" cy="66425"/>
          </a:xfrm>
          <a:prstGeom prst="rect">
            <a:avLst/>
          </a:prstGeom>
          <a:solidFill>
            <a:srgbClr val="FFB850"/>
          </a:solidFill>
          <a:ln>
            <a:noFill/>
          </a:ln>
          <a:scene3d>
            <a:camera prst="perspectiveLeft" fov="27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B850"/>
              </a:solidFill>
            </a:endParaRPr>
          </a:p>
        </p:txBody>
      </p:sp>
      <p:sp>
        <p:nvSpPr>
          <p:cNvPr id="30" name="文本框 29"/>
          <p:cNvSpPr txBox="1"/>
          <p:nvPr/>
        </p:nvSpPr>
        <p:spPr>
          <a:xfrm>
            <a:off x="3826375" y="2116984"/>
            <a:ext cx="627012" cy="461665"/>
          </a:xfrm>
          <a:prstGeom prst="rect">
            <a:avLst/>
          </a:prstGeom>
          <a:noFill/>
          <a:scene3d>
            <a:camera prst="perspectiveLeft"/>
            <a:lightRig rig="threePt" dir="t"/>
          </a:scene3d>
        </p:spPr>
        <p:txBody>
          <a:bodyPr wrap="square" rtlCol="0">
            <a:spAutoFit/>
          </a:bodyPr>
          <a:lstStyle/>
          <a:p>
            <a:pPr algn="ctr"/>
            <a:r>
              <a:rPr lang="en-US" altLang="zh-CN" sz="2400" dirty="0">
                <a:solidFill>
                  <a:srgbClr val="01ACBE"/>
                </a:solidFill>
                <a:latin typeface="Hiragino Sans GB W6" panose="020B0600000000000000" pitchFamily="34" charset="-122"/>
                <a:ea typeface="Hiragino Sans GB W6" panose="020B0600000000000000" pitchFamily="34" charset="-122"/>
              </a:rPr>
              <a:t>02</a:t>
            </a:r>
            <a:endParaRPr lang="zh-CN" altLang="en-US" sz="2400" dirty="0">
              <a:solidFill>
                <a:srgbClr val="01ACBE"/>
              </a:solidFill>
              <a:latin typeface="Hiragino Sans GB W6" panose="020B0600000000000000" pitchFamily="34" charset="-122"/>
              <a:ea typeface="Hiragino Sans GB W6" panose="020B0600000000000000" pitchFamily="34" charset="-122"/>
            </a:endParaRPr>
          </a:p>
        </p:txBody>
      </p:sp>
      <p:sp>
        <p:nvSpPr>
          <p:cNvPr id="31" name="矩形 30"/>
          <p:cNvSpPr/>
          <p:nvPr/>
        </p:nvSpPr>
        <p:spPr>
          <a:xfrm>
            <a:off x="3904904" y="2097616"/>
            <a:ext cx="476897" cy="66425"/>
          </a:xfrm>
          <a:prstGeom prst="rect">
            <a:avLst/>
          </a:prstGeom>
          <a:solidFill>
            <a:srgbClr val="01ACBE"/>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文本框 31"/>
          <p:cNvSpPr txBox="1"/>
          <p:nvPr/>
        </p:nvSpPr>
        <p:spPr>
          <a:xfrm>
            <a:off x="5071618" y="2116984"/>
            <a:ext cx="627012" cy="461665"/>
          </a:xfrm>
          <a:prstGeom prst="rect">
            <a:avLst/>
          </a:prstGeom>
          <a:noFill/>
          <a:scene3d>
            <a:camera prst="perspectiveLeft"/>
            <a:lightRig rig="threePt" dir="t"/>
          </a:scene3d>
        </p:spPr>
        <p:txBody>
          <a:bodyPr wrap="square" rtlCol="0">
            <a:spAutoFit/>
          </a:bodyPr>
          <a:lstStyle/>
          <a:p>
            <a:pPr algn="ctr"/>
            <a:r>
              <a:rPr lang="en-US" altLang="zh-CN" sz="2400" dirty="0">
                <a:solidFill>
                  <a:srgbClr val="E87071"/>
                </a:solidFill>
                <a:latin typeface="Hiragino Sans GB W6" panose="020B0600000000000000" pitchFamily="34" charset="-122"/>
                <a:ea typeface="Hiragino Sans GB W6" panose="020B0600000000000000" pitchFamily="34" charset="-122"/>
              </a:rPr>
              <a:t>03</a:t>
            </a:r>
            <a:endParaRPr lang="zh-CN" altLang="en-US" sz="2400" dirty="0">
              <a:solidFill>
                <a:srgbClr val="E87071"/>
              </a:solidFill>
              <a:latin typeface="Hiragino Sans GB W6" panose="020B0600000000000000" pitchFamily="34" charset="-122"/>
              <a:ea typeface="Hiragino Sans GB W6" panose="020B0600000000000000" pitchFamily="34" charset="-122"/>
            </a:endParaRPr>
          </a:p>
        </p:txBody>
      </p:sp>
      <p:sp>
        <p:nvSpPr>
          <p:cNvPr id="33" name="矩形 32"/>
          <p:cNvSpPr/>
          <p:nvPr/>
        </p:nvSpPr>
        <p:spPr>
          <a:xfrm>
            <a:off x="5145642" y="2097616"/>
            <a:ext cx="476897" cy="66425"/>
          </a:xfrm>
          <a:prstGeom prst="rect">
            <a:avLst/>
          </a:prstGeom>
          <a:solidFill>
            <a:srgbClr val="E87071"/>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4F1ED"/>
              </a:solidFill>
            </a:endParaRPr>
          </a:p>
        </p:txBody>
      </p:sp>
      <p:sp>
        <p:nvSpPr>
          <p:cNvPr id="34" name="文本框 33"/>
          <p:cNvSpPr txBox="1"/>
          <p:nvPr/>
        </p:nvSpPr>
        <p:spPr>
          <a:xfrm>
            <a:off x="6284755" y="2116984"/>
            <a:ext cx="627012" cy="461665"/>
          </a:xfrm>
          <a:prstGeom prst="rect">
            <a:avLst/>
          </a:prstGeom>
          <a:noFill/>
          <a:scene3d>
            <a:camera prst="perspectiveLeft"/>
            <a:lightRig rig="threePt" dir="t"/>
          </a:scene3d>
        </p:spPr>
        <p:txBody>
          <a:bodyPr wrap="square" rtlCol="0">
            <a:spAutoFit/>
          </a:bodyPr>
          <a:lstStyle/>
          <a:p>
            <a:pPr algn="ctr"/>
            <a:r>
              <a:rPr lang="en-US" altLang="zh-CN" sz="2400" dirty="0">
                <a:solidFill>
                  <a:srgbClr val="00AF92"/>
                </a:solidFill>
                <a:latin typeface="Hiragino Sans GB W6" panose="020B0600000000000000" pitchFamily="34" charset="-122"/>
                <a:ea typeface="Hiragino Sans GB W6" panose="020B0600000000000000" pitchFamily="34" charset="-122"/>
              </a:rPr>
              <a:t>04</a:t>
            </a:r>
            <a:endParaRPr lang="zh-CN" altLang="en-US" sz="2400" dirty="0">
              <a:solidFill>
                <a:srgbClr val="00AF92"/>
              </a:solidFill>
              <a:latin typeface="Hiragino Sans GB W6" panose="020B0600000000000000" pitchFamily="34" charset="-122"/>
              <a:ea typeface="Hiragino Sans GB W6" panose="020B0600000000000000" pitchFamily="34" charset="-122"/>
            </a:endParaRPr>
          </a:p>
        </p:txBody>
      </p:sp>
      <p:sp>
        <p:nvSpPr>
          <p:cNvPr id="35" name="矩形 34"/>
          <p:cNvSpPr/>
          <p:nvPr/>
        </p:nvSpPr>
        <p:spPr>
          <a:xfrm>
            <a:off x="6362316" y="2097616"/>
            <a:ext cx="476897" cy="66425"/>
          </a:xfrm>
          <a:prstGeom prst="rect">
            <a:avLst/>
          </a:prstGeom>
          <a:solidFill>
            <a:srgbClr val="00AF92"/>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26858"/>
              </a:solidFill>
            </a:endParaRPr>
          </a:p>
        </p:txBody>
      </p:sp>
      <p:sp>
        <p:nvSpPr>
          <p:cNvPr id="36" name="文本框 35"/>
          <p:cNvSpPr txBox="1"/>
          <p:nvPr/>
        </p:nvSpPr>
        <p:spPr>
          <a:xfrm>
            <a:off x="7445819" y="2116984"/>
            <a:ext cx="627012" cy="461665"/>
          </a:xfrm>
          <a:prstGeom prst="rect">
            <a:avLst/>
          </a:prstGeom>
          <a:noFill/>
          <a:scene3d>
            <a:camera prst="perspectiveLeft">
              <a:rot lat="0" lon="1200000" rev="0"/>
            </a:camera>
            <a:lightRig rig="threePt" dir="t"/>
          </a:scene3d>
        </p:spPr>
        <p:txBody>
          <a:bodyPr wrap="square" rtlCol="0">
            <a:spAutoFit/>
          </a:bodyPr>
          <a:lstStyle/>
          <a:p>
            <a:pPr algn="ctr"/>
            <a:r>
              <a:rPr lang="en-US" altLang="zh-CN" sz="2400" dirty="0">
                <a:solidFill>
                  <a:srgbClr val="663A77"/>
                </a:solidFill>
                <a:latin typeface="Hiragino Sans GB W6" panose="020B0600000000000000" pitchFamily="34" charset="-122"/>
                <a:ea typeface="Hiragino Sans GB W6" panose="020B0600000000000000" pitchFamily="34" charset="-122"/>
              </a:rPr>
              <a:t>05</a:t>
            </a:r>
            <a:endParaRPr lang="zh-CN" altLang="en-US" sz="2400" dirty="0">
              <a:solidFill>
                <a:srgbClr val="663A77"/>
              </a:solidFill>
              <a:latin typeface="Hiragino Sans GB W6" panose="020B0600000000000000" pitchFamily="34" charset="-122"/>
              <a:ea typeface="Hiragino Sans GB W6" panose="020B0600000000000000" pitchFamily="34" charset="-122"/>
            </a:endParaRPr>
          </a:p>
        </p:txBody>
      </p:sp>
      <p:sp>
        <p:nvSpPr>
          <p:cNvPr id="37" name="矩形 36"/>
          <p:cNvSpPr/>
          <p:nvPr/>
        </p:nvSpPr>
        <p:spPr>
          <a:xfrm>
            <a:off x="7524266" y="2097616"/>
            <a:ext cx="476897" cy="66425"/>
          </a:xfrm>
          <a:prstGeom prst="rect">
            <a:avLst/>
          </a:prstGeom>
          <a:solidFill>
            <a:srgbClr val="663A77"/>
          </a:solidFill>
          <a:ln>
            <a:noFill/>
          </a:ln>
          <a:scene3d>
            <a:camera prst="perspectiveLeft">
              <a:rot lat="0"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00"/>
              </a:solidFill>
            </a:endParaRPr>
          </a:p>
        </p:txBody>
      </p:sp>
      <p:grpSp>
        <p:nvGrpSpPr>
          <p:cNvPr id="38" name="Group 4"/>
          <p:cNvGrpSpPr>
            <a:grpSpLocks noChangeAspect="1"/>
          </p:cNvGrpSpPr>
          <p:nvPr/>
        </p:nvGrpSpPr>
        <p:grpSpPr bwMode="auto">
          <a:xfrm>
            <a:off x="2327925" y="2893156"/>
            <a:ext cx="292283" cy="248891"/>
            <a:chOff x="3688" y="2034"/>
            <a:chExt cx="297" cy="253"/>
          </a:xfrm>
          <a:solidFill>
            <a:schemeClr val="bg1">
              <a:lumMod val="65000"/>
            </a:schemeClr>
          </a:solidFill>
          <a:scene3d>
            <a:camera prst="perspectiveLeft"/>
            <a:lightRig rig="threePt" dir="t"/>
          </a:scene3d>
        </p:grpSpPr>
        <p:sp>
          <p:nvSpPr>
            <p:cNvPr id="39" name="Freeform 5"/>
            <p:cNvSpPr/>
            <p:nvPr/>
          </p:nvSpPr>
          <p:spPr bwMode="auto">
            <a:xfrm>
              <a:off x="3688" y="2145"/>
              <a:ext cx="154" cy="142"/>
            </a:xfrm>
            <a:custGeom>
              <a:avLst/>
              <a:gdLst>
                <a:gd name="T0" fmla="*/ 10 w 64"/>
                <a:gd name="T1" fmla="*/ 0 h 58"/>
                <a:gd name="T2" fmla="*/ 10 w 64"/>
                <a:gd name="T3" fmla="*/ 0 h 58"/>
                <a:gd name="T4" fmla="*/ 2 w 64"/>
                <a:gd name="T5" fmla="*/ 18 h 58"/>
                <a:gd name="T6" fmla="*/ 21 w 64"/>
                <a:gd name="T7" fmla="*/ 47 h 58"/>
                <a:gd name="T8" fmla="*/ 18 w 64"/>
                <a:gd name="T9" fmla="*/ 57 h 58"/>
                <a:gd name="T10" fmla="*/ 19 w 64"/>
                <a:gd name="T11" fmla="*/ 58 h 58"/>
                <a:gd name="T12" fmla="*/ 37 w 64"/>
                <a:gd name="T13" fmla="*/ 50 h 58"/>
                <a:gd name="T14" fmla="*/ 64 w 64"/>
                <a:gd name="T15" fmla="*/ 44 h 58"/>
                <a:gd name="T16" fmla="*/ 10 w 64"/>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8">
                  <a:moveTo>
                    <a:pt x="10" y="0"/>
                  </a:moveTo>
                  <a:cubicBezTo>
                    <a:pt x="10" y="0"/>
                    <a:pt x="10" y="0"/>
                    <a:pt x="10" y="0"/>
                  </a:cubicBezTo>
                  <a:cubicBezTo>
                    <a:pt x="6" y="5"/>
                    <a:pt x="2" y="11"/>
                    <a:pt x="2" y="18"/>
                  </a:cubicBezTo>
                  <a:cubicBezTo>
                    <a:pt x="0" y="29"/>
                    <a:pt x="9" y="40"/>
                    <a:pt x="21" y="47"/>
                  </a:cubicBezTo>
                  <a:cubicBezTo>
                    <a:pt x="22" y="51"/>
                    <a:pt x="18" y="57"/>
                    <a:pt x="18" y="57"/>
                  </a:cubicBezTo>
                  <a:cubicBezTo>
                    <a:pt x="16" y="58"/>
                    <a:pt x="19" y="58"/>
                    <a:pt x="19" y="58"/>
                  </a:cubicBezTo>
                  <a:cubicBezTo>
                    <a:pt x="26" y="58"/>
                    <a:pt x="33" y="53"/>
                    <a:pt x="37" y="50"/>
                  </a:cubicBezTo>
                  <a:cubicBezTo>
                    <a:pt x="47" y="51"/>
                    <a:pt x="56" y="48"/>
                    <a:pt x="64" y="44"/>
                  </a:cubicBezTo>
                  <a:cubicBezTo>
                    <a:pt x="35" y="42"/>
                    <a:pt x="10" y="23"/>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 name="Freeform 6"/>
            <p:cNvSpPr>
              <a:spLocks noEditPoints="1"/>
            </p:cNvSpPr>
            <p:nvPr/>
          </p:nvSpPr>
          <p:spPr bwMode="auto">
            <a:xfrm>
              <a:off x="3719" y="2034"/>
              <a:ext cx="266" cy="250"/>
            </a:xfrm>
            <a:custGeom>
              <a:avLst/>
              <a:gdLst>
                <a:gd name="T0" fmla="*/ 110 w 110"/>
                <a:gd name="T1" fmla="*/ 44 h 103"/>
                <a:gd name="T2" fmla="*/ 55 w 110"/>
                <a:gd name="T3" fmla="*/ 0 h 103"/>
                <a:gd name="T4" fmla="*/ 0 w 110"/>
                <a:gd name="T5" fmla="*/ 44 h 103"/>
                <a:gd name="T6" fmla="*/ 54 w 110"/>
                <a:gd name="T7" fmla="*/ 87 h 103"/>
                <a:gd name="T8" fmla="*/ 83 w 110"/>
                <a:gd name="T9" fmla="*/ 102 h 103"/>
                <a:gd name="T10" fmla="*/ 86 w 110"/>
                <a:gd name="T11" fmla="*/ 100 h 103"/>
                <a:gd name="T12" fmla="*/ 79 w 110"/>
                <a:gd name="T13" fmla="*/ 84 h 103"/>
                <a:gd name="T14" fmla="*/ 110 w 110"/>
                <a:gd name="T15" fmla="*/ 44 h 103"/>
                <a:gd name="T16" fmla="*/ 86 w 110"/>
                <a:gd name="T17" fmla="*/ 32 h 103"/>
                <a:gd name="T18" fmla="*/ 82 w 110"/>
                <a:gd name="T19" fmla="*/ 36 h 103"/>
                <a:gd name="T20" fmla="*/ 81 w 110"/>
                <a:gd name="T21" fmla="*/ 36 h 103"/>
                <a:gd name="T22" fmla="*/ 78 w 110"/>
                <a:gd name="T23" fmla="*/ 32 h 103"/>
                <a:gd name="T24" fmla="*/ 78 w 110"/>
                <a:gd name="T25" fmla="*/ 32 h 103"/>
                <a:gd name="T26" fmla="*/ 81 w 110"/>
                <a:gd name="T27" fmla="*/ 28 h 103"/>
                <a:gd name="T28" fmla="*/ 82 w 110"/>
                <a:gd name="T29" fmla="*/ 28 h 103"/>
                <a:gd name="T30" fmla="*/ 86 w 110"/>
                <a:gd name="T31" fmla="*/ 32 h 103"/>
                <a:gd name="T32" fmla="*/ 69 w 110"/>
                <a:gd name="T33" fmla="*/ 58 h 103"/>
                <a:gd name="T34" fmla="*/ 63 w 110"/>
                <a:gd name="T35" fmla="*/ 64 h 103"/>
                <a:gd name="T36" fmla="*/ 62 w 110"/>
                <a:gd name="T37" fmla="*/ 64 h 103"/>
                <a:gd name="T38" fmla="*/ 57 w 110"/>
                <a:gd name="T39" fmla="*/ 58 h 103"/>
                <a:gd name="T40" fmla="*/ 57 w 110"/>
                <a:gd name="T41" fmla="*/ 40 h 103"/>
                <a:gd name="T42" fmla="*/ 56 w 110"/>
                <a:gd name="T43" fmla="*/ 36 h 103"/>
                <a:gd name="T44" fmla="*/ 49 w 110"/>
                <a:gd name="T45" fmla="*/ 36 h 103"/>
                <a:gd name="T46" fmla="*/ 49 w 110"/>
                <a:gd name="T47" fmla="*/ 58 h 103"/>
                <a:gd name="T48" fmla="*/ 46 w 110"/>
                <a:gd name="T49" fmla="*/ 64 h 103"/>
                <a:gd name="T50" fmla="*/ 45 w 110"/>
                <a:gd name="T51" fmla="*/ 64 h 103"/>
                <a:gd name="T52" fmla="*/ 41 w 110"/>
                <a:gd name="T53" fmla="*/ 58 h 103"/>
                <a:gd name="T54" fmla="*/ 41 w 110"/>
                <a:gd name="T55" fmla="*/ 40 h 103"/>
                <a:gd name="T56" fmla="*/ 38 w 110"/>
                <a:gd name="T57" fmla="*/ 36 h 103"/>
                <a:gd name="T58" fmla="*/ 33 w 110"/>
                <a:gd name="T59" fmla="*/ 36 h 103"/>
                <a:gd name="T60" fmla="*/ 33 w 110"/>
                <a:gd name="T61" fmla="*/ 58 h 103"/>
                <a:gd name="T62" fmla="*/ 29 w 110"/>
                <a:gd name="T63" fmla="*/ 64 h 103"/>
                <a:gd name="T64" fmla="*/ 27 w 110"/>
                <a:gd name="T65" fmla="*/ 64 h 103"/>
                <a:gd name="T66" fmla="*/ 21 w 110"/>
                <a:gd name="T67" fmla="*/ 58 h 103"/>
                <a:gd name="T68" fmla="*/ 21 w 110"/>
                <a:gd name="T69" fmla="*/ 30 h 103"/>
                <a:gd name="T70" fmla="*/ 28 w 110"/>
                <a:gd name="T71" fmla="*/ 28 h 103"/>
                <a:gd name="T72" fmla="*/ 45 w 110"/>
                <a:gd name="T73" fmla="*/ 28 h 103"/>
                <a:gd name="T74" fmla="*/ 46 w 110"/>
                <a:gd name="T75" fmla="*/ 28 h 103"/>
                <a:gd name="T76" fmla="*/ 60 w 110"/>
                <a:gd name="T77" fmla="*/ 28 h 103"/>
                <a:gd name="T78" fmla="*/ 69 w 110"/>
                <a:gd name="T79" fmla="*/ 35 h 103"/>
                <a:gd name="T80" fmla="*/ 69 w 110"/>
                <a:gd name="T81" fmla="*/ 58 h 103"/>
                <a:gd name="T82" fmla="*/ 85 w 110"/>
                <a:gd name="T83" fmla="*/ 60 h 103"/>
                <a:gd name="T84" fmla="*/ 81 w 110"/>
                <a:gd name="T85" fmla="*/ 64 h 103"/>
                <a:gd name="T86" fmla="*/ 81 w 110"/>
                <a:gd name="T87" fmla="*/ 64 h 103"/>
                <a:gd name="T88" fmla="*/ 77 w 110"/>
                <a:gd name="T89" fmla="*/ 60 h 103"/>
                <a:gd name="T90" fmla="*/ 77 w 110"/>
                <a:gd name="T91" fmla="*/ 44 h 103"/>
                <a:gd name="T92" fmla="*/ 81 w 110"/>
                <a:gd name="T93" fmla="*/ 40 h 103"/>
                <a:gd name="T94" fmla="*/ 81 w 110"/>
                <a:gd name="T95" fmla="*/ 40 h 103"/>
                <a:gd name="T96" fmla="*/ 85 w 110"/>
                <a:gd name="T97" fmla="*/ 44 h 103"/>
                <a:gd name="T98" fmla="*/ 85 w 110"/>
                <a:gd name="T99" fmla="*/ 6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0" h="103">
                  <a:moveTo>
                    <a:pt x="110" y="44"/>
                  </a:moveTo>
                  <a:cubicBezTo>
                    <a:pt x="110" y="20"/>
                    <a:pt x="86" y="0"/>
                    <a:pt x="55" y="0"/>
                  </a:cubicBezTo>
                  <a:cubicBezTo>
                    <a:pt x="24" y="0"/>
                    <a:pt x="0" y="20"/>
                    <a:pt x="0" y="44"/>
                  </a:cubicBezTo>
                  <a:cubicBezTo>
                    <a:pt x="0" y="68"/>
                    <a:pt x="24" y="87"/>
                    <a:pt x="54" y="87"/>
                  </a:cubicBezTo>
                  <a:cubicBezTo>
                    <a:pt x="59" y="92"/>
                    <a:pt x="73" y="102"/>
                    <a:pt x="83" y="102"/>
                  </a:cubicBezTo>
                  <a:cubicBezTo>
                    <a:pt x="83" y="102"/>
                    <a:pt x="88" y="103"/>
                    <a:pt x="86" y="100"/>
                  </a:cubicBezTo>
                  <a:cubicBezTo>
                    <a:pt x="86" y="100"/>
                    <a:pt x="77" y="90"/>
                    <a:pt x="79" y="84"/>
                  </a:cubicBezTo>
                  <a:cubicBezTo>
                    <a:pt x="98" y="76"/>
                    <a:pt x="110" y="61"/>
                    <a:pt x="110" y="44"/>
                  </a:cubicBezTo>
                  <a:close/>
                  <a:moveTo>
                    <a:pt x="86" y="32"/>
                  </a:moveTo>
                  <a:cubicBezTo>
                    <a:pt x="86" y="34"/>
                    <a:pt x="84" y="36"/>
                    <a:pt x="82" y="36"/>
                  </a:cubicBezTo>
                  <a:cubicBezTo>
                    <a:pt x="81" y="36"/>
                    <a:pt x="81" y="36"/>
                    <a:pt x="81" y="36"/>
                  </a:cubicBezTo>
                  <a:cubicBezTo>
                    <a:pt x="79" y="36"/>
                    <a:pt x="78" y="34"/>
                    <a:pt x="78" y="32"/>
                  </a:cubicBezTo>
                  <a:cubicBezTo>
                    <a:pt x="78" y="32"/>
                    <a:pt x="78" y="32"/>
                    <a:pt x="78" y="32"/>
                  </a:cubicBezTo>
                  <a:cubicBezTo>
                    <a:pt x="78" y="30"/>
                    <a:pt x="79" y="28"/>
                    <a:pt x="81" y="28"/>
                  </a:cubicBezTo>
                  <a:cubicBezTo>
                    <a:pt x="82" y="28"/>
                    <a:pt x="82" y="28"/>
                    <a:pt x="82" y="28"/>
                  </a:cubicBezTo>
                  <a:cubicBezTo>
                    <a:pt x="84" y="28"/>
                    <a:pt x="86" y="30"/>
                    <a:pt x="86" y="32"/>
                  </a:cubicBezTo>
                  <a:close/>
                  <a:moveTo>
                    <a:pt x="69" y="58"/>
                  </a:moveTo>
                  <a:cubicBezTo>
                    <a:pt x="69" y="60"/>
                    <a:pt x="66" y="64"/>
                    <a:pt x="63" y="64"/>
                  </a:cubicBezTo>
                  <a:cubicBezTo>
                    <a:pt x="62" y="64"/>
                    <a:pt x="62" y="64"/>
                    <a:pt x="62" y="64"/>
                  </a:cubicBezTo>
                  <a:cubicBezTo>
                    <a:pt x="60" y="64"/>
                    <a:pt x="57" y="60"/>
                    <a:pt x="57" y="58"/>
                  </a:cubicBezTo>
                  <a:cubicBezTo>
                    <a:pt x="57" y="40"/>
                    <a:pt x="57" y="40"/>
                    <a:pt x="57" y="40"/>
                  </a:cubicBezTo>
                  <a:cubicBezTo>
                    <a:pt x="57" y="39"/>
                    <a:pt x="57" y="36"/>
                    <a:pt x="56" y="36"/>
                  </a:cubicBezTo>
                  <a:cubicBezTo>
                    <a:pt x="49" y="36"/>
                    <a:pt x="49" y="36"/>
                    <a:pt x="49" y="36"/>
                  </a:cubicBezTo>
                  <a:cubicBezTo>
                    <a:pt x="49" y="58"/>
                    <a:pt x="49" y="58"/>
                    <a:pt x="49" y="58"/>
                  </a:cubicBezTo>
                  <a:cubicBezTo>
                    <a:pt x="49" y="60"/>
                    <a:pt x="48" y="64"/>
                    <a:pt x="46" y="64"/>
                  </a:cubicBezTo>
                  <a:cubicBezTo>
                    <a:pt x="45" y="64"/>
                    <a:pt x="45" y="64"/>
                    <a:pt x="45" y="64"/>
                  </a:cubicBezTo>
                  <a:cubicBezTo>
                    <a:pt x="43" y="64"/>
                    <a:pt x="41" y="60"/>
                    <a:pt x="41" y="58"/>
                  </a:cubicBezTo>
                  <a:cubicBezTo>
                    <a:pt x="41" y="40"/>
                    <a:pt x="41" y="40"/>
                    <a:pt x="41" y="40"/>
                  </a:cubicBezTo>
                  <a:cubicBezTo>
                    <a:pt x="41" y="38"/>
                    <a:pt x="40" y="36"/>
                    <a:pt x="38" y="36"/>
                  </a:cubicBezTo>
                  <a:cubicBezTo>
                    <a:pt x="33" y="36"/>
                    <a:pt x="33" y="36"/>
                    <a:pt x="33" y="36"/>
                  </a:cubicBezTo>
                  <a:cubicBezTo>
                    <a:pt x="33" y="58"/>
                    <a:pt x="33" y="58"/>
                    <a:pt x="33" y="58"/>
                  </a:cubicBezTo>
                  <a:cubicBezTo>
                    <a:pt x="33" y="60"/>
                    <a:pt x="30" y="64"/>
                    <a:pt x="29" y="64"/>
                  </a:cubicBezTo>
                  <a:cubicBezTo>
                    <a:pt x="27" y="64"/>
                    <a:pt x="27" y="64"/>
                    <a:pt x="27" y="64"/>
                  </a:cubicBezTo>
                  <a:cubicBezTo>
                    <a:pt x="25" y="64"/>
                    <a:pt x="21" y="60"/>
                    <a:pt x="21" y="58"/>
                  </a:cubicBezTo>
                  <a:cubicBezTo>
                    <a:pt x="21" y="49"/>
                    <a:pt x="21" y="40"/>
                    <a:pt x="21" y="30"/>
                  </a:cubicBezTo>
                  <a:cubicBezTo>
                    <a:pt x="21" y="28"/>
                    <a:pt x="25" y="28"/>
                    <a:pt x="28" y="28"/>
                  </a:cubicBezTo>
                  <a:cubicBezTo>
                    <a:pt x="45" y="28"/>
                    <a:pt x="45" y="28"/>
                    <a:pt x="45" y="28"/>
                  </a:cubicBezTo>
                  <a:cubicBezTo>
                    <a:pt x="46" y="28"/>
                    <a:pt x="46" y="28"/>
                    <a:pt x="46" y="28"/>
                  </a:cubicBezTo>
                  <a:cubicBezTo>
                    <a:pt x="60" y="28"/>
                    <a:pt x="60" y="28"/>
                    <a:pt x="60" y="28"/>
                  </a:cubicBezTo>
                  <a:cubicBezTo>
                    <a:pt x="65" y="28"/>
                    <a:pt x="69" y="32"/>
                    <a:pt x="69" y="35"/>
                  </a:cubicBezTo>
                  <a:cubicBezTo>
                    <a:pt x="69" y="42"/>
                    <a:pt x="69" y="50"/>
                    <a:pt x="69" y="58"/>
                  </a:cubicBezTo>
                  <a:close/>
                  <a:moveTo>
                    <a:pt x="85" y="60"/>
                  </a:moveTo>
                  <a:cubicBezTo>
                    <a:pt x="85" y="62"/>
                    <a:pt x="83" y="64"/>
                    <a:pt x="81" y="64"/>
                  </a:cubicBezTo>
                  <a:cubicBezTo>
                    <a:pt x="81" y="64"/>
                    <a:pt x="81" y="64"/>
                    <a:pt x="81" y="64"/>
                  </a:cubicBezTo>
                  <a:cubicBezTo>
                    <a:pt x="79" y="64"/>
                    <a:pt x="77" y="62"/>
                    <a:pt x="77" y="60"/>
                  </a:cubicBezTo>
                  <a:cubicBezTo>
                    <a:pt x="77" y="44"/>
                    <a:pt x="77" y="44"/>
                    <a:pt x="77" y="44"/>
                  </a:cubicBezTo>
                  <a:cubicBezTo>
                    <a:pt x="77" y="42"/>
                    <a:pt x="79" y="40"/>
                    <a:pt x="81" y="40"/>
                  </a:cubicBezTo>
                  <a:cubicBezTo>
                    <a:pt x="81" y="40"/>
                    <a:pt x="81" y="40"/>
                    <a:pt x="81" y="40"/>
                  </a:cubicBezTo>
                  <a:cubicBezTo>
                    <a:pt x="83" y="40"/>
                    <a:pt x="85" y="42"/>
                    <a:pt x="85" y="44"/>
                  </a:cubicBezTo>
                  <a:lnTo>
                    <a:pt x="85"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41" name="Group 9"/>
          <p:cNvGrpSpPr>
            <a:grpSpLocks noChangeAspect="1"/>
          </p:cNvGrpSpPr>
          <p:nvPr/>
        </p:nvGrpSpPr>
        <p:grpSpPr bwMode="auto">
          <a:xfrm>
            <a:off x="3528511" y="2861860"/>
            <a:ext cx="277521" cy="275453"/>
            <a:chOff x="3740" y="2027"/>
            <a:chExt cx="282" cy="280"/>
          </a:xfrm>
          <a:solidFill>
            <a:schemeClr val="bg1">
              <a:lumMod val="65000"/>
            </a:schemeClr>
          </a:solidFill>
          <a:scene3d>
            <a:camera prst="perspectiveLeft"/>
            <a:lightRig rig="threePt" dir="t"/>
          </a:scene3d>
        </p:grpSpPr>
        <p:sp>
          <p:nvSpPr>
            <p:cNvPr id="42" name="Freeform 10"/>
            <p:cNvSpPr/>
            <p:nvPr/>
          </p:nvSpPr>
          <p:spPr bwMode="auto">
            <a:xfrm>
              <a:off x="3810" y="2110"/>
              <a:ext cx="21" cy="32"/>
            </a:xfrm>
            <a:custGeom>
              <a:avLst/>
              <a:gdLst>
                <a:gd name="T0" fmla="*/ 1 w 9"/>
                <a:gd name="T1" fmla="*/ 5 h 13"/>
                <a:gd name="T2" fmla="*/ 2 w 9"/>
                <a:gd name="T3" fmla="*/ 13 h 13"/>
                <a:gd name="T4" fmla="*/ 8 w 9"/>
                <a:gd name="T5" fmla="*/ 8 h 13"/>
                <a:gd name="T6" fmla="*/ 6 w 9"/>
                <a:gd name="T7" fmla="*/ 0 h 13"/>
                <a:gd name="T8" fmla="*/ 1 w 9"/>
                <a:gd name="T9" fmla="*/ 5 h 13"/>
              </a:gdLst>
              <a:ahLst/>
              <a:cxnLst>
                <a:cxn ang="0">
                  <a:pos x="T0" y="T1"/>
                </a:cxn>
                <a:cxn ang="0">
                  <a:pos x="T2" y="T3"/>
                </a:cxn>
                <a:cxn ang="0">
                  <a:pos x="T4" y="T5"/>
                </a:cxn>
                <a:cxn ang="0">
                  <a:pos x="T6" y="T7"/>
                </a:cxn>
                <a:cxn ang="0">
                  <a:pos x="T8" y="T9"/>
                </a:cxn>
              </a:cxnLst>
              <a:rect l="0" t="0" r="r" b="b"/>
              <a:pathLst>
                <a:path w="9" h="13">
                  <a:moveTo>
                    <a:pt x="1" y="5"/>
                  </a:moveTo>
                  <a:cubicBezTo>
                    <a:pt x="0" y="9"/>
                    <a:pt x="0" y="12"/>
                    <a:pt x="2" y="13"/>
                  </a:cubicBezTo>
                  <a:cubicBezTo>
                    <a:pt x="4" y="13"/>
                    <a:pt x="6" y="10"/>
                    <a:pt x="8" y="8"/>
                  </a:cubicBezTo>
                  <a:cubicBezTo>
                    <a:pt x="9" y="4"/>
                    <a:pt x="8" y="1"/>
                    <a:pt x="6" y="0"/>
                  </a:cubicBezTo>
                  <a:cubicBezTo>
                    <a:pt x="4" y="0"/>
                    <a:pt x="2"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3" name="Freeform 11"/>
            <p:cNvSpPr/>
            <p:nvPr/>
          </p:nvSpPr>
          <p:spPr bwMode="auto">
            <a:xfrm>
              <a:off x="3844" y="2125"/>
              <a:ext cx="19" cy="26"/>
            </a:xfrm>
            <a:custGeom>
              <a:avLst/>
              <a:gdLst>
                <a:gd name="T0" fmla="*/ 5 w 8"/>
                <a:gd name="T1" fmla="*/ 0 h 11"/>
                <a:gd name="T2" fmla="*/ 1 w 8"/>
                <a:gd name="T3" fmla="*/ 4 h 11"/>
                <a:gd name="T4" fmla="*/ 3 w 8"/>
                <a:gd name="T5" fmla="*/ 11 h 11"/>
                <a:gd name="T6" fmla="*/ 7 w 8"/>
                <a:gd name="T7" fmla="*/ 7 h 11"/>
                <a:gd name="T8" fmla="*/ 5 w 8"/>
                <a:gd name="T9" fmla="*/ 0 h 11"/>
              </a:gdLst>
              <a:ahLst/>
              <a:cxnLst>
                <a:cxn ang="0">
                  <a:pos x="T0" y="T1"/>
                </a:cxn>
                <a:cxn ang="0">
                  <a:pos x="T2" y="T3"/>
                </a:cxn>
                <a:cxn ang="0">
                  <a:pos x="T4" y="T5"/>
                </a:cxn>
                <a:cxn ang="0">
                  <a:pos x="T6" y="T7"/>
                </a:cxn>
                <a:cxn ang="0">
                  <a:pos x="T8" y="T9"/>
                </a:cxn>
              </a:cxnLst>
              <a:rect l="0" t="0" r="r" b="b"/>
              <a:pathLst>
                <a:path w="8" h="11">
                  <a:moveTo>
                    <a:pt x="5" y="0"/>
                  </a:moveTo>
                  <a:cubicBezTo>
                    <a:pt x="4" y="0"/>
                    <a:pt x="3" y="2"/>
                    <a:pt x="1" y="4"/>
                  </a:cubicBezTo>
                  <a:cubicBezTo>
                    <a:pt x="0" y="7"/>
                    <a:pt x="1" y="9"/>
                    <a:pt x="3" y="11"/>
                  </a:cubicBezTo>
                  <a:cubicBezTo>
                    <a:pt x="4" y="11"/>
                    <a:pt x="5" y="9"/>
                    <a:pt x="7" y="7"/>
                  </a:cubicBezTo>
                  <a:cubicBezTo>
                    <a:pt x="8" y="4"/>
                    <a:pt x="8"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4" name="Freeform 12"/>
            <p:cNvSpPr>
              <a:spLocks noEditPoints="1"/>
            </p:cNvSpPr>
            <p:nvPr/>
          </p:nvSpPr>
          <p:spPr bwMode="auto">
            <a:xfrm>
              <a:off x="3740" y="2027"/>
              <a:ext cx="282" cy="280"/>
            </a:xfrm>
            <a:custGeom>
              <a:avLst/>
              <a:gdLst>
                <a:gd name="T0" fmla="*/ 93 w 116"/>
                <a:gd name="T1" fmla="*/ 43 h 115"/>
                <a:gd name="T2" fmla="*/ 75 w 116"/>
                <a:gd name="T3" fmla="*/ 34 h 115"/>
                <a:gd name="T4" fmla="*/ 72 w 116"/>
                <a:gd name="T5" fmla="*/ 17 h 115"/>
                <a:gd name="T6" fmla="*/ 58 w 116"/>
                <a:gd name="T7" fmla="*/ 4 h 115"/>
                <a:gd name="T8" fmla="*/ 36 w 116"/>
                <a:gd name="T9" fmla="*/ 21 h 115"/>
                <a:gd name="T10" fmla="*/ 23 w 116"/>
                <a:gd name="T11" fmla="*/ 21 h 115"/>
                <a:gd name="T12" fmla="*/ 2 w 116"/>
                <a:gd name="T13" fmla="*/ 23 h 115"/>
                <a:gd name="T14" fmla="*/ 15 w 116"/>
                <a:gd name="T15" fmla="*/ 59 h 115"/>
                <a:gd name="T16" fmla="*/ 11 w 116"/>
                <a:gd name="T17" fmla="*/ 91 h 115"/>
                <a:gd name="T18" fmla="*/ 29 w 116"/>
                <a:gd name="T19" fmla="*/ 100 h 115"/>
                <a:gd name="T20" fmla="*/ 43 w 116"/>
                <a:gd name="T21" fmla="*/ 90 h 115"/>
                <a:gd name="T22" fmla="*/ 58 w 116"/>
                <a:gd name="T23" fmla="*/ 103 h 115"/>
                <a:gd name="T24" fmla="*/ 77 w 116"/>
                <a:gd name="T25" fmla="*/ 99 h 115"/>
                <a:gd name="T26" fmla="*/ 77 w 116"/>
                <a:gd name="T27" fmla="*/ 74 h 115"/>
                <a:gd name="T28" fmla="*/ 99 w 116"/>
                <a:gd name="T29" fmla="*/ 61 h 115"/>
                <a:gd name="T30" fmla="*/ 93 w 116"/>
                <a:gd name="T31" fmla="*/ 43 h 115"/>
                <a:gd name="T32" fmla="*/ 21 w 116"/>
                <a:gd name="T33" fmla="*/ 53 h 115"/>
                <a:gd name="T34" fmla="*/ 17 w 116"/>
                <a:gd name="T35" fmla="*/ 48 h 115"/>
                <a:gd name="T36" fmla="*/ 21 w 116"/>
                <a:gd name="T37" fmla="*/ 44 h 115"/>
                <a:gd name="T38" fmla="*/ 25 w 116"/>
                <a:gd name="T39" fmla="*/ 48 h 115"/>
                <a:gd name="T40" fmla="*/ 21 w 116"/>
                <a:gd name="T41" fmla="*/ 53 h 115"/>
                <a:gd name="T42" fmla="*/ 26 w 116"/>
                <a:gd name="T43" fmla="*/ 52 h 115"/>
                <a:gd name="T44" fmla="*/ 63 w 116"/>
                <a:gd name="T45" fmla="*/ 66 h 115"/>
                <a:gd name="T46" fmla="*/ 26 w 116"/>
                <a:gd name="T47" fmla="*/ 52 h 115"/>
                <a:gd name="T48" fmla="*/ 66 w 116"/>
                <a:gd name="T49" fmla="*/ 44 h 115"/>
                <a:gd name="T50" fmla="*/ 58 w 116"/>
                <a:gd name="T51" fmla="*/ 63 h 115"/>
                <a:gd name="T52" fmla="*/ 46 w 116"/>
                <a:gd name="T53" fmla="*/ 55 h 115"/>
                <a:gd name="T54" fmla="*/ 33 w 116"/>
                <a:gd name="T55" fmla="*/ 43 h 115"/>
                <a:gd name="T56" fmla="*/ 42 w 116"/>
                <a:gd name="T57" fmla="*/ 30 h 115"/>
                <a:gd name="T58" fmla="*/ 53 w 116"/>
                <a:gd name="T59" fmla="*/ 36 h 115"/>
                <a:gd name="T60" fmla="*/ 66 w 116"/>
                <a:gd name="T61" fmla="*/ 44 h 115"/>
                <a:gd name="T62" fmla="*/ 72 w 116"/>
                <a:gd name="T63" fmla="*/ 70 h 115"/>
                <a:gd name="T64" fmla="*/ 67 w 116"/>
                <a:gd name="T65" fmla="*/ 65 h 115"/>
                <a:gd name="T66" fmla="*/ 72 w 116"/>
                <a:gd name="T67" fmla="*/ 60 h 115"/>
                <a:gd name="T68" fmla="*/ 76 w 116"/>
                <a:gd name="T69" fmla="*/ 65 h 115"/>
                <a:gd name="T70" fmla="*/ 72 w 116"/>
                <a:gd name="T71" fmla="*/ 7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 h="115">
                  <a:moveTo>
                    <a:pt x="93" y="43"/>
                  </a:moveTo>
                  <a:cubicBezTo>
                    <a:pt x="72" y="43"/>
                    <a:pt x="75" y="34"/>
                    <a:pt x="75" y="34"/>
                  </a:cubicBezTo>
                  <a:cubicBezTo>
                    <a:pt x="72" y="17"/>
                    <a:pt x="72" y="17"/>
                    <a:pt x="72" y="17"/>
                  </a:cubicBezTo>
                  <a:cubicBezTo>
                    <a:pt x="70" y="0"/>
                    <a:pt x="58" y="4"/>
                    <a:pt x="58" y="4"/>
                  </a:cubicBezTo>
                  <a:cubicBezTo>
                    <a:pt x="50" y="5"/>
                    <a:pt x="38" y="17"/>
                    <a:pt x="36" y="21"/>
                  </a:cubicBezTo>
                  <a:cubicBezTo>
                    <a:pt x="32" y="25"/>
                    <a:pt x="30" y="25"/>
                    <a:pt x="23" y="21"/>
                  </a:cubicBezTo>
                  <a:cubicBezTo>
                    <a:pt x="0" y="8"/>
                    <a:pt x="2" y="23"/>
                    <a:pt x="2" y="23"/>
                  </a:cubicBezTo>
                  <a:cubicBezTo>
                    <a:pt x="2" y="42"/>
                    <a:pt x="11" y="53"/>
                    <a:pt x="15" y="59"/>
                  </a:cubicBezTo>
                  <a:cubicBezTo>
                    <a:pt x="11" y="60"/>
                    <a:pt x="11" y="91"/>
                    <a:pt x="11" y="91"/>
                  </a:cubicBezTo>
                  <a:cubicBezTo>
                    <a:pt x="15" y="111"/>
                    <a:pt x="29" y="100"/>
                    <a:pt x="29" y="100"/>
                  </a:cubicBezTo>
                  <a:cubicBezTo>
                    <a:pt x="43" y="90"/>
                    <a:pt x="43" y="90"/>
                    <a:pt x="43" y="90"/>
                  </a:cubicBezTo>
                  <a:cubicBezTo>
                    <a:pt x="58" y="103"/>
                    <a:pt x="58" y="103"/>
                    <a:pt x="58" y="103"/>
                  </a:cubicBezTo>
                  <a:cubicBezTo>
                    <a:pt x="81" y="115"/>
                    <a:pt x="77" y="99"/>
                    <a:pt x="77" y="99"/>
                  </a:cubicBezTo>
                  <a:cubicBezTo>
                    <a:pt x="77" y="90"/>
                    <a:pt x="77" y="74"/>
                    <a:pt x="77" y="74"/>
                  </a:cubicBezTo>
                  <a:cubicBezTo>
                    <a:pt x="89" y="72"/>
                    <a:pt x="99" y="61"/>
                    <a:pt x="99" y="61"/>
                  </a:cubicBezTo>
                  <a:cubicBezTo>
                    <a:pt x="116" y="43"/>
                    <a:pt x="93" y="43"/>
                    <a:pt x="93" y="43"/>
                  </a:cubicBezTo>
                  <a:close/>
                  <a:moveTo>
                    <a:pt x="21" y="53"/>
                  </a:moveTo>
                  <a:cubicBezTo>
                    <a:pt x="20" y="53"/>
                    <a:pt x="17" y="51"/>
                    <a:pt x="17" y="48"/>
                  </a:cubicBezTo>
                  <a:cubicBezTo>
                    <a:pt x="17" y="46"/>
                    <a:pt x="20" y="44"/>
                    <a:pt x="21" y="44"/>
                  </a:cubicBezTo>
                  <a:cubicBezTo>
                    <a:pt x="24" y="44"/>
                    <a:pt x="25" y="46"/>
                    <a:pt x="25" y="48"/>
                  </a:cubicBezTo>
                  <a:cubicBezTo>
                    <a:pt x="25" y="51"/>
                    <a:pt x="24" y="53"/>
                    <a:pt x="21" y="53"/>
                  </a:cubicBezTo>
                  <a:close/>
                  <a:moveTo>
                    <a:pt x="26" y="52"/>
                  </a:moveTo>
                  <a:cubicBezTo>
                    <a:pt x="26" y="52"/>
                    <a:pt x="26" y="87"/>
                    <a:pt x="63" y="66"/>
                  </a:cubicBezTo>
                  <a:cubicBezTo>
                    <a:pt x="24" y="96"/>
                    <a:pt x="26" y="56"/>
                    <a:pt x="26" y="52"/>
                  </a:cubicBezTo>
                  <a:close/>
                  <a:moveTo>
                    <a:pt x="66" y="44"/>
                  </a:moveTo>
                  <a:cubicBezTo>
                    <a:pt x="66" y="44"/>
                    <a:pt x="64" y="57"/>
                    <a:pt x="58" y="63"/>
                  </a:cubicBezTo>
                  <a:cubicBezTo>
                    <a:pt x="47" y="69"/>
                    <a:pt x="46" y="55"/>
                    <a:pt x="46" y="55"/>
                  </a:cubicBezTo>
                  <a:cubicBezTo>
                    <a:pt x="46" y="55"/>
                    <a:pt x="29" y="64"/>
                    <a:pt x="33" y="43"/>
                  </a:cubicBezTo>
                  <a:cubicBezTo>
                    <a:pt x="33" y="43"/>
                    <a:pt x="36" y="31"/>
                    <a:pt x="42" y="30"/>
                  </a:cubicBezTo>
                  <a:cubicBezTo>
                    <a:pt x="49" y="27"/>
                    <a:pt x="53" y="32"/>
                    <a:pt x="53" y="36"/>
                  </a:cubicBezTo>
                  <a:cubicBezTo>
                    <a:pt x="53" y="36"/>
                    <a:pt x="67" y="27"/>
                    <a:pt x="66" y="44"/>
                  </a:cubicBezTo>
                  <a:close/>
                  <a:moveTo>
                    <a:pt x="72" y="70"/>
                  </a:moveTo>
                  <a:cubicBezTo>
                    <a:pt x="70" y="70"/>
                    <a:pt x="67" y="68"/>
                    <a:pt x="67" y="65"/>
                  </a:cubicBezTo>
                  <a:cubicBezTo>
                    <a:pt x="67" y="63"/>
                    <a:pt x="70" y="60"/>
                    <a:pt x="72" y="60"/>
                  </a:cubicBezTo>
                  <a:cubicBezTo>
                    <a:pt x="73" y="60"/>
                    <a:pt x="76" y="63"/>
                    <a:pt x="76" y="65"/>
                  </a:cubicBezTo>
                  <a:cubicBezTo>
                    <a:pt x="76" y="68"/>
                    <a:pt x="73" y="70"/>
                    <a:pt x="72"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sp>
        <p:nvSpPr>
          <p:cNvPr id="45" name="Freeform 16"/>
          <p:cNvSpPr>
            <a:spLocks noEditPoints="1"/>
          </p:cNvSpPr>
          <p:nvPr/>
        </p:nvSpPr>
        <p:spPr bwMode="auto">
          <a:xfrm>
            <a:off x="4753229" y="2878028"/>
            <a:ext cx="300943" cy="268370"/>
          </a:xfrm>
          <a:custGeom>
            <a:avLst/>
            <a:gdLst>
              <a:gd name="T0" fmla="*/ 115 w 115"/>
              <a:gd name="T1" fmla="*/ 37 h 102"/>
              <a:gd name="T2" fmla="*/ 114 w 115"/>
              <a:gd name="T3" fmla="*/ 36 h 102"/>
              <a:gd name="T4" fmla="*/ 101 w 115"/>
              <a:gd name="T5" fmla="*/ 36 h 102"/>
              <a:gd name="T6" fmla="*/ 79 w 115"/>
              <a:gd name="T7" fmla="*/ 36 h 102"/>
              <a:gd name="T8" fmla="*/ 74 w 115"/>
              <a:gd name="T9" fmla="*/ 27 h 102"/>
              <a:gd name="T10" fmla="*/ 60 w 115"/>
              <a:gd name="T11" fmla="*/ 0 h 102"/>
              <a:gd name="T12" fmla="*/ 58 w 115"/>
              <a:gd name="T13" fmla="*/ 0 h 102"/>
              <a:gd name="T14" fmla="*/ 45 w 115"/>
              <a:gd name="T15" fmla="*/ 27 h 102"/>
              <a:gd name="T16" fmla="*/ 40 w 115"/>
              <a:gd name="T17" fmla="*/ 36 h 102"/>
              <a:gd name="T18" fmla="*/ 18 w 115"/>
              <a:gd name="T19" fmla="*/ 36 h 102"/>
              <a:gd name="T20" fmla="*/ 0 w 115"/>
              <a:gd name="T21" fmla="*/ 36 h 102"/>
              <a:gd name="T22" fmla="*/ 0 w 115"/>
              <a:gd name="T23" fmla="*/ 37 h 102"/>
              <a:gd name="T24" fmla="*/ 7 w 115"/>
              <a:gd name="T25" fmla="*/ 42 h 102"/>
              <a:gd name="T26" fmla="*/ 27 w 115"/>
              <a:gd name="T27" fmla="*/ 60 h 102"/>
              <a:gd name="T28" fmla="*/ 23 w 115"/>
              <a:gd name="T29" fmla="*/ 100 h 102"/>
              <a:gd name="T30" fmla="*/ 26 w 115"/>
              <a:gd name="T31" fmla="*/ 102 h 102"/>
              <a:gd name="T32" fmla="*/ 59 w 115"/>
              <a:gd name="T33" fmla="*/ 81 h 102"/>
              <a:gd name="T34" fmla="*/ 92 w 115"/>
              <a:gd name="T35" fmla="*/ 102 h 102"/>
              <a:gd name="T36" fmla="*/ 95 w 115"/>
              <a:gd name="T37" fmla="*/ 100 h 102"/>
              <a:gd name="T38" fmla="*/ 88 w 115"/>
              <a:gd name="T39" fmla="*/ 60 h 102"/>
              <a:gd name="T40" fmla="*/ 107 w 115"/>
              <a:gd name="T41" fmla="*/ 43 h 102"/>
              <a:gd name="T42" fmla="*/ 115 w 115"/>
              <a:gd name="T43" fmla="*/ 37 h 102"/>
              <a:gd name="T44" fmla="*/ 31 w 115"/>
              <a:gd name="T45" fmla="*/ 76 h 102"/>
              <a:gd name="T46" fmla="*/ 68 w 115"/>
              <a:gd name="T47" fmla="*/ 46 h 102"/>
              <a:gd name="T48" fmla="*/ 33 w 115"/>
              <a:gd name="T49" fmla="*/ 40 h 102"/>
              <a:gd name="T50" fmla="*/ 86 w 115"/>
              <a:gd name="T51" fmla="*/ 40 h 102"/>
              <a:gd name="T52" fmla="*/ 54 w 115"/>
              <a:gd name="T53" fmla="*/ 69 h 102"/>
              <a:gd name="T54" fmla="*/ 87 w 115"/>
              <a:gd name="T55" fmla="*/ 76 h 102"/>
              <a:gd name="T56" fmla="*/ 31 w 115"/>
              <a:gd name="T5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2">
                <a:moveTo>
                  <a:pt x="115" y="37"/>
                </a:moveTo>
                <a:cubicBezTo>
                  <a:pt x="115" y="36"/>
                  <a:pt x="115" y="36"/>
                  <a:pt x="114" y="36"/>
                </a:cubicBezTo>
                <a:cubicBezTo>
                  <a:pt x="101" y="36"/>
                  <a:pt x="101" y="36"/>
                  <a:pt x="101" y="36"/>
                </a:cubicBezTo>
                <a:cubicBezTo>
                  <a:pt x="79" y="36"/>
                  <a:pt x="79" y="36"/>
                  <a:pt x="79" y="36"/>
                </a:cubicBezTo>
                <a:cubicBezTo>
                  <a:pt x="74" y="27"/>
                  <a:pt x="74" y="27"/>
                  <a:pt x="74" y="27"/>
                </a:cubicBezTo>
                <a:cubicBezTo>
                  <a:pt x="60" y="0"/>
                  <a:pt x="60" y="0"/>
                  <a:pt x="60" y="0"/>
                </a:cubicBezTo>
                <a:cubicBezTo>
                  <a:pt x="59" y="0"/>
                  <a:pt x="59" y="0"/>
                  <a:pt x="58" y="0"/>
                </a:cubicBezTo>
                <a:cubicBezTo>
                  <a:pt x="45" y="27"/>
                  <a:pt x="45" y="27"/>
                  <a:pt x="45" y="27"/>
                </a:cubicBezTo>
                <a:cubicBezTo>
                  <a:pt x="40" y="36"/>
                  <a:pt x="40" y="36"/>
                  <a:pt x="40" y="36"/>
                </a:cubicBezTo>
                <a:cubicBezTo>
                  <a:pt x="18" y="36"/>
                  <a:pt x="18" y="36"/>
                  <a:pt x="18" y="36"/>
                </a:cubicBezTo>
                <a:cubicBezTo>
                  <a:pt x="0" y="36"/>
                  <a:pt x="0" y="36"/>
                  <a:pt x="0" y="36"/>
                </a:cubicBezTo>
                <a:cubicBezTo>
                  <a:pt x="0" y="37"/>
                  <a:pt x="0" y="37"/>
                  <a:pt x="0" y="37"/>
                </a:cubicBezTo>
                <a:cubicBezTo>
                  <a:pt x="7" y="42"/>
                  <a:pt x="7" y="42"/>
                  <a:pt x="7" y="42"/>
                </a:cubicBezTo>
                <a:cubicBezTo>
                  <a:pt x="27" y="60"/>
                  <a:pt x="27" y="60"/>
                  <a:pt x="27" y="60"/>
                </a:cubicBezTo>
                <a:cubicBezTo>
                  <a:pt x="23" y="100"/>
                  <a:pt x="23" y="100"/>
                  <a:pt x="23" y="100"/>
                </a:cubicBezTo>
                <a:cubicBezTo>
                  <a:pt x="23" y="102"/>
                  <a:pt x="23" y="102"/>
                  <a:pt x="26" y="102"/>
                </a:cubicBezTo>
                <a:cubicBezTo>
                  <a:pt x="59" y="81"/>
                  <a:pt x="59" y="81"/>
                  <a:pt x="59" y="81"/>
                </a:cubicBezTo>
                <a:cubicBezTo>
                  <a:pt x="92" y="102"/>
                  <a:pt x="92" y="102"/>
                  <a:pt x="92" y="102"/>
                </a:cubicBezTo>
                <a:cubicBezTo>
                  <a:pt x="93" y="102"/>
                  <a:pt x="93" y="102"/>
                  <a:pt x="95" y="100"/>
                </a:cubicBezTo>
                <a:cubicBezTo>
                  <a:pt x="88" y="60"/>
                  <a:pt x="88" y="60"/>
                  <a:pt x="88" y="60"/>
                </a:cubicBezTo>
                <a:cubicBezTo>
                  <a:pt x="107" y="43"/>
                  <a:pt x="107" y="43"/>
                  <a:pt x="107" y="43"/>
                </a:cubicBezTo>
                <a:lnTo>
                  <a:pt x="115" y="37"/>
                </a:lnTo>
                <a:close/>
                <a:moveTo>
                  <a:pt x="31" y="76"/>
                </a:moveTo>
                <a:cubicBezTo>
                  <a:pt x="68" y="46"/>
                  <a:pt x="68" y="46"/>
                  <a:pt x="68" y="46"/>
                </a:cubicBezTo>
                <a:cubicBezTo>
                  <a:pt x="33" y="40"/>
                  <a:pt x="33" y="40"/>
                  <a:pt x="33" y="40"/>
                </a:cubicBezTo>
                <a:cubicBezTo>
                  <a:pt x="86" y="40"/>
                  <a:pt x="86" y="40"/>
                  <a:pt x="86" y="40"/>
                </a:cubicBezTo>
                <a:cubicBezTo>
                  <a:pt x="54" y="69"/>
                  <a:pt x="54" y="69"/>
                  <a:pt x="54" y="69"/>
                </a:cubicBezTo>
                <a:cubicBezTo>
                  <a:pt x="87" y="76"/>
                  <a:pt x="87" y="76"/>
                  <a:pt x="87" y="76"/>
                </a:cubicBezTo>
                <a:lnTo>
                  <a:pt x="31" y="76"/>
                </a:lnTo>
                <a:close/>
              </a:path>
            </a:pathLst>
          </a:custGeom>
          <a:solidFill>
            <a:schemeClr val="bg1">
              <a:lumMod val="65000"/>
            </a:schemeClr>
          </a:solidFill>
          <a:ln>
            <a:noFill/>
          </a:ln>
          <a:scene3d>
            <a:camera prst="perspectiveLeft"/>
            <a:lightRig rig="threePt" dir="t"/>
          </a:scene3d>
        </p:spPr>
        <p:txBody>
          <a:bodyPr vert="horz" wrap="square" lIns="68580" tIns="34290" rIns="68580" bIns="34290" numCol="1" anchor="t" anchorCtr="0" compatLnSpc="1"/>
          <a:lstStyle/>
          <a:p>
            <a:endParaRPr lang="zh-CN" altLang="en-US" sz="1015">
              <a:solidFill>
                <a:prstClr val="black"/>
              </a:solidFill>
            </a:endParaRPr>
          </a:p>
        </p:txBody>
      </p:sp>
      <p:grpSp>
        <p:nvGrpSpPr>
          <p:cNvPr id="46" name="Group 19"/>
          <p:cNvGrpSpPr>
            <a:grpSpLocks noChangeAspect="1"/>
          </p:cNvGrpSpPr>
          <p:nvPr/>
        </p:nvGrpSpPr>
        <p:grpSpPr bwMode="auto">
          <a:xfrm>
            <a:off x="5967928" y="2899530"/>
            <a:ext cx="305076" cy="247907"/>
            <a:chOff x="3686" y="2034"/>
            <a:chExt cx="310" cy="252"/>
          </a:xfrm>
          <a:solidFill>
            <a:schemeClr val="bg1">
              <a:lumMod val="65000"/>
            </a:schemeClr>
          </a:solidFill>
          <a:scene3d>
            <a:camera prst="perspectiveLeft"/>
            <a:lightRig rig="threePt" dir="t"/>
          </a:scene3d>
        </p:grpSpPr>
        <p:sp>
          <p:nvSpPr>
            <p:cNvPr id="47" name="Freeform 20"/>
            <p:cNvSpPr>
              <a:spLocks noEditPoints="1"/>
            </p:cNvSpPr>
            <p:nvPr/>
          </p:nvSpPr>
          <p:spPr bwMode="auto">
            <a:xfrm>
              <a:off x="3686" y="2034"/>
              <a:ext cx="220" cy="201"/>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8" name="Freeform 21"/>
            <p:cNvSpPr>
              <a:spLocks noEditPoints="1"/>
            </p:cNvSpPr>
            <p:nvPr/>
          </p:nvSpPr>
          <p:spPr bwMode="auto">
            <a:xfrm>
              <a:off x="3810" y="2116"/>
              <a:ext cx="186" cy="170"/>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49" name="Group 24"/>
          <p:cNvGrpSpPr>
            <a:grpSpLocks noChangeAspect="1"/>
          </p:cNvGrpSpPr>
          <p:nvPr/>
        </p:nvGrpSpPr>
        <p:grpSpPr bwMode="auto">
          <a:xfrm>
            <a:off x="7127201" y="2877751"/>
            <a:ext cx="328695" cy="255778"/>
            <a:chOff x="3679" y="2031"/>
            <a:chExt cx="334" cy="260"/>
          </a:xfrm>
          <a:solidFill>
            <a:schemeClr val="bg1">
              <a:lumMod val="65000"/>
            </a:schemeClr>
          </a:solidFill>
          <a:scene3d>
            <a:camera prst="perspectiveLeft"/>
            <a:lightRig rig="threePt" dir="t"/>
          </a:scene3d>
        </p:grpSpPr>
        <p:sp>
          <p:nvSpPr>
            <p:cNvPr id="50" name="Freeform 25"/>
            <p:cNvSpPr>
              <a:spLocks noEditPoints="1"/>
            </p:cNvSpPr>
            <p:nvPr/>
          </p:nvSpPr>
          <p:spPr bwMode="auto">
            <a:xfrm>
              <a:off x="3679" y="2060"/>
              <a:ext cx="289" cy="231"/>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1" name="Freeform 26"/>
            <p:cNvSpPr>
              <a:spLocks noEditPoints="1"/>
            </p:cNvSpPr>
            <p:nvPr/>
          </p:nvSpPr>
          <p:spPr bwMode="auto">
            <a:xfrm>
              <a:off x="3744" y="2162"/>
              <a:ext cx="113" cy="102"/>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2" name="Freeform 27"/>
            <p:cNvSpPr/>
            <p:nvPr/>
          </p:nvSpPr>
          <p:spPr bwMode="auto">
            <a:xfrm>
              <a:off x="3895" y="2070"/>
              <a:ext cx="61" cy="66"/>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3" name="Freeform 28"/>
            <p:cNvSpPr/>
            <p:nvPr/>
          </p:nvSpPr>
          <p:spPr bwMode="auto">
            <a:xfrm>
              <a:off x="3883" y="2031"/>
              <a:ext cx="130" cy="122"/>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sp>
        <p:nvSpPr>
          <p:cNvPr id="54" name="文本框 53"/>
          <p:cNvSpPr txBox="1"/>
          <p:nvPr/>
        </p:nvSpPr>
        <p:spPr>
          <a:xfrm>
            <a:off x="2218569" y="3138520"/>
            <a:ext cx="1212286" cy="276999"/>
          </a:xfrm>
          <a:prstGeom prst="rect">
            <a:avLst/>
          </a:prstGeom>
          <a:noFill/>
          <a:scene3d>
            <a:camera prst="perspectiveLeft" fov="2700000">
              <a:rot lat="0" lon="1200000" rev="0"/>
            </a:camera>
            <a:lightRig rig="threePt" dir="t"/>
          </a:scene3d>
        </p:spPr>
        <p:txBody>
          <a:bodyPr wrap="square" rtlCol="0">
            <a:spAutoFit/>
            <a:scene3d>
              <a:camera prst="perspectiveLeft" fov="2700000"/>
              <a:lightRig rig="threePt" dir="t"/>
            </a:scene3d>
          </a:bodyPr>
          <a:lstStyle/>
          <a:p>
            <a:r>
              <a:rPr lang="zh-CN" altLang="en-US" sz="1200" dirty="0">
                <a:solidFill>
                  <a:srgbClr val="FFB850"/>
                </a:solidFill>
                <a:latin typeface="时尚中黑简体" panose="01010104010101010101" pitchFamily="2" charset="-122"/>
                <a:ea typeface="时尚中黑简体" panose="01010104010101010101" pitchFamily="2" charset="-122"/>
              </a:rPr>
              <a:t>在此添加标题</a:t>
            </a:r>
            <a:endParaRPr lang="zh-CN" altLang="en-US" sz="1200" dirty="0">
              <a:solidFill>
                <a:srgbClr val="FFB850"/>
              </a:solidFill>
              <a:latin typeface="时尚中黑简体" panose="01010104010101010101" pitchFamily="2" charset="-122"/>
              <a:ea typeface="时尚中黑简体" panose="01010104010101010101" pitchFamily="2" charset="-122"/>
            </a:endParaRPr>
          </a:p>
        </p:txBody>
      </p:sp>
      <p:sp>
        <p:nvSpPr>
          <p:cNvPr id="55" name="文本框 55"/>
          <p:cNvSpPr txBox="1"/>
          <p:nvPr/>
        </p:nvSpPr>
        <p:spPr>
          <a:xfrm>
            <a:off x="3411332" y="3138520"/>
            <a:ext cx="1212286" cy="276999"/>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CN" altLang="en-US" sz="1200" dirty="0">
                <a:solidFill>
                  <a:srgbClr val="01ACBE"/>
                </a:solidFill>
                <a:latin typeface="时尚中黑简体" panose="01010104010101010101" pitchFamily="2" charset="-122"/>
                <a:ea typeface="时尚中黑简体" panose="01010104010101010101" pitchFamily="2" charset="-122"/>
              </a:rPr>
              <a:t>在此添加标题</a:t>
            </a:r>
            <a:endParaRPr lang="zh-CN" altLang="en-US" sz="1200" dirty="0">
              <a:solidFill>
                <a:srgbClr val="01ACBE"/>
              </a:solidFill>
              <a:latin typeface="时尚中黑简体" panose="01010104010101010101" pitchFamily="2" charset="-122"/>
              <a:ea typeface="时尚中黑简体" panose="01010104010101010101" pitchFamily="2" charset="-122"/>
            </a:endParaRPr>
          </a:p>
        </p:txBody>
      </p:sp>
      <p:sp>
        <p:nvSpPr>
          <p:cNvPr id="56" name="文本框 57"/>
          <p:cNvSpPr txBox="1"/>
          <p:nvPr/>
        </p:nvSpPr>
        <p:spPr>
          <a:xfrm>
            <a:off x="4645238" y="3138520"/>
            <a:ext cx="1212286" cy="276999"/>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CN" altLang="en-US" sz="1200" dirty="0">
                <a:solidFill>
                  <a:srgbClr val="E87071"/>
                </a:solidFill>
                <a:latin typeface="时尚中黑简体" panose="01010104010101010101" pitchFamily="2" charset="-122"/>
                <a:ea typeface="时尚中黑简体" panose="01010104010101010101" pitchFamily="2" charset="-122"/>
              </a:rPr>
              <a:t>在此添加标题</a:t>
            </a:r>
            <a:endParaRPr lang="zh-CN" altLang="en-US" sz="1200" dirty="0">
              <a:solidFill>
                <a:srgbClr val="E87071"/>
              </a:solidFill>
              <a:latin typeface="时尚中黑简体" panose="01010104010101010101" pitchFamily="2" charset="-122"/>
              <a:ea typeface="时尚中黑简体" panose="01010104010101010101" pitchFamily="2" charset="-122"/>
            </a:endParaRPr>
          </a:p>
        </p:txBody>
      </p:sp>
      <p:sp>
        <p:nvSpPr>
          <p:cNvPr id="57" name="文本框 59"/>
          <p:cNvSpPr txBox="1"/>
          <p:nvPr/>
        </p:nvSpPr>
        <p:spPr>
          <a:xfrm>
            <a:off x="5856380" y="3138520"/>
            <a:ext cx="1212286" cy="276999"/>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CN" altLang="en-US" sz="1200" dirty="0">
                <a:solidFill>
                  <a:srgbClr val="00AF92"/>
                </a:solidFill>
                <a:latin typeface="时尚中黑简体" panose="01010104010101010101" pitchFamily="2" charset="-122"/>
                <a:ea typeface="时尚中黑简体" panose="01010104010101010101" pitchFamily="2" charset="-122"/>
              </a:rPr>
              <a:t>在此添加标题</a:t>
            </a:r>
            <a:endParaRPr lang="zh-CN" altLang="en-US" sz="1200" dirty="0">
              <a:solidFill>
                <a:srgbClr val="00AF92"/>
              </a:solidFill>
              <a:latin typeface="时尚中黑简体" panose="01010104010101010101" pitchFamily="2" charset="-122"/>
              <a:ea typeface="时尚中黑简体" panose="01010104010101010101" pitchFamily="2" charset="-122"/>
            </a:endParaRPr>
          </a:p>
        </p:txBody>
      </p:sp>
      <p:sp>
        <p:nvSpPr>
          <p:cNvPr id="58" name="文本框 66"/>
          <p:cNvSpPr txBox="1"/>
          <p:nvPr/>
        </p:nvSpPr>
        <p:spPr>
          <a:xfrm>
            <a:off x="7029878" y="3138520"/>
            <a:ext cx="1212286" cy="276999"/>
          </a:xfrm>
          <a:prstGeom prst="rect">
            <a:avLst/>
          </a:prstGeom>
          <a:noFill/>
          <a:scene3d>
            <a:camera prst="perspectiveLeft"/>
            <a:lightRig rig="threePt" dir="t"/>
          </a:scene3d>
        </p:spPr>
        <p:txBody>
          <a:bodyPr wrap="square" rtlCol="0">
            <a:spAutoFit/>
            <a:scene3d>
              <a:camera prst="perspectiveLeft" fov="2700000"/>
              <a:lightRig rig="threePt" dir="t"/>
            </a:scene3d>
          </a:bodyPr>
          <a:lstStyle/>
          <a:p>
            <a:r>
              <a:rPr lang="zh-CN" altLang="en-US" sz="1200" dirty="0">
                <a:solidFill>
                  <a:srgbClr val="663A77"/>
                </a:solidFill>
                <a:latin typeface="时尚中黑简体" panose="01010104010101010101" pitchFamily="2" charset="-122"/>
                <a:ea typeface="时尚中黑简体" panose="01010104010101010101" pitchFamily="2" charset="-122"/>
              </a:rPr>
              <a:t>在此添加标题</a:t>
            </a:r>
            <a:endParaRPr lang="zh-CN" altLang="en-US" sz="1200" dirty="0">
              <a:solidFill>
                <a:srgbClr val="663A77"/>
              </a:solidFill>
              <a:latin typeface="时尚中黑简体" panose="01010104010101010101" pitchFamily="2" charset="-122"/>
              <a:ea typeface="时尚中黑简体" panose="01010104010101010101" pitchFamily="2" charset="-122"/>
            </a:endParaRPr>
          </a:p>
        </p:txBody>
      </p:sp>
      <p:sp>
        <p:nvSpPr>
          <p:cNvPr id="59" name="文本框 113"/>
          <p:cNvSpPr txBox="1"/>
          <p:nvPr/>
        </p:nvSpPr>
        <p:spPr>
          <a:xfrm>
            <a:off x="2272335" y="3370726"/>
            <a:ext cx="876065" cy="784830"/>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文本框 113"/>
          <p:cNvSpPr txBox="1"/>
          <p:nvPr/>
        </p:nvSpPr>
        <p:spPr>
          <a:xfrm>
            <a:off x="3476092" y="3374112"/>
            <a:ext cx="876065" cy="784830"/>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文本框 113"/>
          <p:cNvSpPr txBox="1"/>
          <p:nvPr/>
        </p:nvSpPr>
        <p:spPr>
          <a:xfrm>
            <a:off x="4716972" y="3374112"/>
            <a:ext cx="876065" cy="784830"/>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2" name="文本框 113"/>
          <p:cNvSpPr txBox="1"/>
          <p:nvPr/>
        </p:nvSpPr>
        <p:spPr>
          <a:xfrm>
            <a:off x="5990598" y="3387020"/>
            <a:ext cx="876065" cy="784830"/>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3" name="文本框 113"/>
          <p:cNvSpPr txBox="1"/>
          <p:nvPr/>
        </p:nvSpPr>
        <p:spPr>
          <a:xfrm>
            <a:off x="7105586" y="3374112"/>
            <a:ext cx="876065" cy="784830"/>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par>
                              <p:cTn id="48" fill="hold">
                                <p:stCondLst>
                                  <p:cond delay="1500"/>
                                </p:stCondLst>
                                <p:childTnLst>
                                  <p:par>
                                    <p:cTn id="49" presetID="2" presetClass="entr" presetSubtype="8" accel="40000" fill="hold" nodeType="afterEffect" p14:presetBounceEnd="40000">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14:bounceEnd="40000">
                                          <p:cBhvr additive="base">
                                            <p:cTn id="51" dur="1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52" dur="1500" fill="hold"/>
                                            <p:tgtEl>
                                              <p:spTgt spid="9"/>
                                            </p:tgtEl>
                                            <p:attrNameLst>
                                              <p:attrName>ppt_y</p:attrName>
                                            </p:attrNameLst>
                                          </p:cBhvr>
                                          <p:tavLst>
                                            <p:tav tm="0">
                                              <p:val>
                                                <p:strVal val="#ppt_y"/>
                                              </p:val>
                                            </p:tav>
                                            <p:tav tm="100000">
                                              <p:val>
                                                <p:strVal val="#ppt_y"/>
                                              </p:val>
                                            </p:tav>
                                          </p:tavLst>
                                        </p:anim>
                                      </p:childTnLst>
                                    </p:cTn>
                                  </p:par>
                                  <p:par>
                                    <p:cTn id="53" presetID="2" presetClass="entr" presetSubtype="8" accel="40000" fill="hold" nodeType="withEffect" p14:presetBounceEnd="40000">
                                      <p:stCondLst>
                                        <p:cond delay="250"/>
                                      </p:stCondLst>
                                      <p:childTnLst>
                                        <p:set>
                                          <p:cBhvr>
                                            <p:cTn id="54" dur="1" fill="hold">
                                              <p:stCondLst>
                                                <p:cond delay="0"/>
                                              </p:stCondLst>
                                            </p:cTn>
                                            <p:tgtEl>
                                              <p:spTgt spid="13"/>
                                            </p:tgtEl>
                                            <p:attrNameLst>
                                              <p:attrName>style.visibility</p:attrName>
                                            </p:attrNameLst>
                                          </p:cBhvr>
                                          <p:to>
                                            <p:strVal val="visible"/>
                                          </p:to>
                                        </p:set>
                                        <p:anim calcmode="lin" valueType="num" p14:bounceEnd="40000">
                                          <p:cBhvr additive="base">
                                            <p:cTn id="55" dur="15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56" dur="1500" fill="hold"/>
                                            <p:tgtEl>
                                              <p:spTgt spid="13"/>
                                            </p:tgtEl>
                                            <p:attrNameLst>
                                              <p:attrName>ppt_y</p:attrName>
                                            </p:attrNameLst>
                                          </p:cBhvr>
                                          <p:tavLst>
                                            <p:tav tm="0">
                                              <p:val>
                                                <p:strVal val="#ppt_y"/>
                                              </p:val>
                                            </p:tav>
                                            <p:tav tm="100000">
                                              <p:val>
                                                <p:strVal val="#ppt_y"/>
                                              </p:val>
                                            </p:tav>
                                          </p:tavLst>
                                        </p:anim>
                                      </p:childTnLst>
                                    </p:cTn>
                                  </p:par>
                                  <p:par>
                                    <p:cTn id="57" presetID="2" presetClass="entr" presetSubtype="8" accel="40000" fill="hold" nodeType="withEffect" p14:presetBounceEnd="40000">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14:bounceEnd="40000">
                                          <p:cBhvr additive="base">
                                            <p:cTn id="59" dur="1500" fill="hold"/>
                                            <p:tgtEl>
                                              <p:spTgt spid="16"/>
                                            </p:tgtEl>
                                            <p:attrNameLst>
                                              <p:attrName>ppt_x</p:attrName>
                                            </p:attrNameLst>
                                          </p:cBhvr>
                                          <p:tavLst>
                                            <p:tav tm="0">
                                              <p:val>
                                                <p:strVal val="0-#ppt_w/2"/>
                                              </p:val>
                                            </p:tav>
                                            <p:tav tm="100000">
                                              <p:val>
                                                <p:strVal val="#ppt_x"/>
                                              </p:val>
                                            </p:tav>
                                          </p:tavLst>
                                        </p:anim>
                                        <p:anim calcmode="lin" valueType="num" p14:bounceEnd="40000">
                                          <p:cBhvr additive="base">
                                            <p:cTn id="60" dur="1500" fill="hold"/>
                                            <p:tgtEl>
                                              <p:spTgt spid="16"/>
                                            </p:tgtEl>
                                            <p:attrNameLst>
                                              <p:attrName>ppt_y</p:attrName>
                                            </p:attrNameLst>
                                          </p:cBhvr>
                                          <p:tavLst>
                                            <p:tav tm="0">
                                              <p:val>
                                                <p:strVal val="#ppt_y"/>
                                              </p:val>
                                            </p:tav>
                                            <p:tav tm="100000">
                                              <p:val>
                                                <p:strVal val="#ppt_y"/>
                                              </p:val>
                                            </p:tav>
                                          </p:tavLst>
                                        </p:anim>
                                      </p:childTnLst>
                                    </p:cTn>
                                  </p:par>
                                  <p:par>
                                    <p:cTn id="61" presetID="2" presetClass="entr" presetSubtype="8" accel="40000" fill="hold" nodeType="withEffect" p14:presetBounceEnd="40000">
                                      <p:stCondLst>
                                        <p:cond delay="750"/>
                                      </p:stCondLst>
                                      <p:childTnLst>
                                        <p:set>
                                          <p:cBhvr>
                                            <p:cTn id="62" dur="1" fill="hold">
                                              <p:stCondLst>
                                                <p:cond delay="0"/>
                                              </p:stCondLst>
                                            </p:cTn>
                                            <p:tgtEl>
                                              <p:spTgt spid="19"/>
                                            </p:tgtEl>
                                            <p:attrNameLst>
                                              <p:attrName>style.visibility</p:attrName>
                                            </p:attrNameLst>
                                          </p:cBhvr>
                                          <p:to>
                                            <p:strVal val="visible"/>
                                          </p:to>
                                        </p:set>
                                        <p:anim calcmode="lin" valueType="num" p14:bounceEnd="40000">
                                          <p:cBhvr additive="base">
                                            <p:cTn id="63" dur="150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64" dur="1500" fill="hold"/>
                                            <p:tgtEl>
                                              <p:spTgt spid="19"/>
                                            </p:tgtEl>
                                            <p:attrNameLst>
                                              <p:attrName>ppt_y</p:attrName>
                                            </p:attrNameLst>
                                          </p:cBhvr>
                                          <p:tavLst>
                                            <p:tav tm="0">
                                              <p:val>
                                                <p:strVal val="#ppt_y"/>
                                              </p:val>
                                            </p:tav>
                                            <p:tav tm="100000">
                                              <p:val>
                                                <p:strVal val="#ppt_y"/>
                                              </p:val>
                                            </p:tav>
                                          </p:tavLst>
                                        </p:anim>
                                      </p:childTnLst>
                                    </p:cTn>
                                  </p:par>
                                  <p:par>
                                    <p:cTn id="65" presetID="2" presetClass="entr" presetSubtype="8" accel="40000" fill="hold" nodeType="withEffect" p14:presetBounceEnd="40000">
                                      <p:stCondLst>
                                        <p:cond delay="1000"/>
                                      </p:stCondLst>
                                      <p:childTnLst>
                                        <p:set>
                                          <p:cBhvr>
                                            <p:cTn id="66" dur="1" fill="hold">
                                              <p:stCondLst>
                                                <p:cond delay="0"/>
                                              </p:stCondLst>
                                            </p:cTn>
                                            <p:tgtEl>
                                              <p:spTgt spid="22"/>
                                            </p:tgtEl>
                                            <p:attrNameLst>
                                              <p:attrName>style.visibility</p:attrName>
                                            </p:attrNameLst>
                                          </p:cBhvr>
                                          <p:to>
                                            <p:strVal val="visible"/>
                                          </p:to>
                                        </p:set>
                                        <p:anim calcmode="lin" valueType="num" p14:bounceEnd="40000">
                                          <p:cBhvr additive="base">
                                            <p:cTn id="67" dur="1500" fill="hold"/>
                                            <p:tgtEl>
                                              <p:spTgt spid="22"/>
                                            </p:tgtEl>
                                            <p:attrNameLst>
                                              <p:attrName>ppt_x</p:attrName>
                                            </p:attrNameLst>
                                          </p:cBhvr>
                                          <p:tavLst>
                                            <p:tav tm="0">
                                              <p:val>
                                                <p:strVal val="0-#ppt_w/2"/>
                                              </p:val>
                                            </p:tav>
                                            <p:tav tm="100000">
                                              <p:val>
                                                <p:strVal val="#ppt_x"/>
                                              </p:val>
                                            </p:tav>
                                          </p:tavLst>
                                        </p:anim>
                                        <p:anim calcmode="lin" valueType="num" p14:bounceEnd="40000">
                                          <p:cBhvr additive="base">
                                            <p:cTn id="68" dur="1500" fill="hold"/>
                                            <p:tgtEl>
                                              <p:spTgt spid="22"/>
                                            </p:tgtEl>
                                            <p:attrNameLst>
                                              <p:attrName>ppt_y</p:attrName>
                                            </p:attrNameLst>
                                          </p:cBhvr>
                                          <p:tavLst>
                                            <p:tav tm="0">
                                              <p:val>
                                                <p:strVal val="#ppt_y"/>
                                              </p:val>
                                            </p:tav>
                                            <p:tav tm="100000">
                                              <p:val>
                                                <p:strVal val="#ppt_y"/>
                                              </p:val>
                                            </p:tav>
                                          </p:tavLst>
                                        </p:anim>
                                      </p:childTnLst>
                                    </p:cTn>
                                  </p:par>
                                </p:childTnLst>
                              </p:cTn>
                            </p:par>
                            <p:par>
                              <p:cTn id="69" fill="hold">
                                <p:stCondLst>
                                  <p:cond delay="3000"/>
                                </p:stCondLst>
                                <p:childTnLst>
                                  <p:par>
                                    <p:cTn id="70" presetID="22" presetClass="entr" presetSubtype="8"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500"/>
                                            <p:tgtEl>
                                              <p:spTgt spid="3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left)">
                                          <p:cBhvr>
                                            <p:cTn id="81" dur="500"/>
                                            <p:tgtEl>
                                              <p:spTgt spid="3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left)">
                                          <p:cBhvr>
                                            <p:cTn id="90" dur="500"/>
                                            <p:tgtEl>
                                              <p:spTgt spid="34"/>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wipe(left)">
                                          <p:cBhvr>
                                            <p:cTn id="93" dur="500"/>
                                            <p:tgtEl>
                                              <p:spTgt spid="35"/>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left)">
                                          <p:cBhvr>
                                            <p:cTn id="96" dur="500"/>
                                            <p:tgtEl>
                                              <p:spTgt spid="36"/>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wipe(left)">
                                          <p:cBhvr>
                                            <p:cTn id="99" dur="500"/>
                                            <p:tgtEl>
                                              <p:spTgt spid="37"/>
                                            </p:tgtEl>
                                          </p:cBhvr>
                                        </p:animEffect>
                                      </p:childTnLst>
                                    </p:cTn>
                                  </p:par>
                                </p:childTnLst>
                              </p:cTn>
                            </p:par>
                            <p:par>
                              <p:cTn id="100" fill="hold">
                                <p:stCondLst>
                                  <p:cond delay="3500"/>
                                </p:stCondLst>
                                <p:childTnLst>
                                  <p:par>
                                    <p:cTn id="101" presetID="10" presetClass="entr" presetSubtype="0" fill="hold" nodeType="after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par>
                                    <p:cTn id="110" presetID="10" presetClass="entr" presetSubtype="0" fill="hold"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500"/>
                                            <p:tgtEl>
                                              <p:spTgt spid="46"/>
                                            </p:tgtEl>
                                          </p:cBhvr>
                                        </p:animEffect>
                                      </p:childTnLst>
                                    </p:cTn>
                                  </p:par>
                                  <p:par>
                                    <p:cTn id="113" presetID="10" presetClass="entr" presetSubtype="0" fill="hold" nodeType="with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fade">
                                          <p:cBhvr>
                                            <p:cTn id="115" dur="500"/>
                                            <p:tgtEl>
                                              <p:spTgt spid="49"/>
                                            </p:tgtEl>
                                          </p:cBhvr>
                                        </p:animEffect>
                                      </p:childTnLst>
                                    </p:cTn>
                                  </p:par>
                                </p:childTnLst>
                              </p:cTn>
                            </p:par>
                            <p:par>
                              <p:cTn id="116" fill="hold">
                                <p:stCondLst>
                                  <p:cond delay="4000"/>
                                </p:stCondLst>
                                <p:childTnLst>
                                  <p:par>
                                    <p:cTn id="117" presetID="22" presetClass="entr" presetSubtype="8" fill="hold" grpId="0" nodeType="after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left)">
                                          <p:cBhvr>
                                            <p:cTn id="119" dur="500"/>
                                            <p:tgtEl>
                                              <p:spTgt spid="54"/>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wipe(left)">
                                          <p:cBhvr>
                                            <p:cTn id="122" dur="500"/>
                                            <p:tgtEl>
                                              <p:spTgt spid="59"/>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wipe(left)">
                                          <p:cBhvr>
                                            <p:cTn id="125" dur="500"/>
                                            <p:tgtEl>
                                              <p:spTgt spid="55"/>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wipe(left)">
                                          <p:cBhvr>
                                            <p:cTn id="128" dur="500"/>
                                            <p:tgtEl>
                                              <p:spTgt spid="60"/>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56"/>
                                            </p:tgtEl>
                                            <p:attrNameLst>
                                              <p:attrName>style.visibility</p:attrName>
                                            </p:attrNameLst>
                                          </p:cBhvr>
                                          <p:to>
                                            <p:strVal val="visible"/>
                                          </p:to>
                                        </p:set>
                                        <p:animEffect transition="in" filter="wipe(left)">
                                          <p:cBhvr>
                                            <p:cTn id="131" dur="500"/>
                                            <p:tgtEl>
                                              <p:spTgt spid="56"/>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wipe(left)">
                                          <p:cBhvr>
                                            <p:cTn id="134" dur="500"/>
                                            <p:tgtEl>
                                              <p:spTgt spid="61"/>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57"/>
                                            </p:tgtEl>
                                            <p:attrNameLst>
                                              <p:attrName>style.visibility</p:attrName>
                                            </p:attrNameLst>
                                          </p:cBhvr>
                                          <p:to>
                                            <p:strVal val="visible"/>
                                          </p:to>
                                        </p:set>
                                        <p:animEffect transition="in" filter="wipe(left)">
                                          <p:cBhvr>
                                            <p:cTn id="137" dur="500"/>
                                            <p:tgtEl>
                                              <p:spTgt spid="57"/>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wipe(left)">
                                          <p:cBhvr>
                                            <p:cTn id="140" dur="500"/>
                                            <p:tgtEl>
                                              <p:spTgt spid="62"/>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58"/>
                                            </p:tgtEl>
                                            <p:attrNameLst>
                                              <p:attrName>style.visibility</p:attrName>
                                            </p:attrNameLst>
                                          </p:cBhvr>
                                          <p:to>
                                            <p:strVal val="visible"/>
                                          </p:to>
                                        </p:set>
                                        <p:animEffect transition="in" filter="wipe(left)">
                                          <p:cBhvr>
                                            <p:cTn id="143" dur="500"/>
                                            <p:tgtEl>
                                              <p:spTgt spid="58"/>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wipe(left)">
                                          <p:cBhvr>
                                            <p:cTn id="14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12" grpId="0" animBg="1"/>
          <p:bldP spid="28" grpId="0"/>
          <p:bldP spid="29" grpId="0" animBg="1"/>
          <p:bldP spid="30" grpId="0"/>
          <p:bldP spid="31" grpId="0" animBg="1"/>
          <p:bldP spid="32" grpId="0"/>
          <p:bldP spid="33" grpId="0" animBg="1"/>
          <p:bldP spid="34" grpId="0"/>
          <p:bldP spid="35" grpId="0" animBg="1"/>
          <p:bldP spid="36" grpId="0"/>
          <p:bldP spid="37" grpId="0" animBg="1"/>
          <p:bldP spid="45" grpId="0" animBg="1"/>
          <p:bldP spid="54" grpId="0"/>
          <p:bldP spid="55" grpId="0"/>
          <p:bldP spid="56" grpId="0"/>
          <p:bldP spid="57" grpId="0"/>
          <p:bldP spid="58" grpId="0"/>
          <p:bldP spid="59" grpId="0"/>
          <p:bldP spid="60" grpId="0"/>
          <p:bldP spid="61" grpId="0"/>
          <p:bldP spid="62" grpId="0"/>
          <p:bldP spid="63"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par>
                              <p:cTn id="48" fill="hold">
                                <p:stCondLst>
                                  <p:cond delay="1500"/>
                                </p:stCondLst>
                                <p:childTnLst>
                                  <p:par>
                                    <p:cTn id="49" presetID="2" presetClass="entr" presetSubtype="8" accel="4000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1500" fill="hold"/>
                                            <p:tgtEl>
                                              <p:spTgt spid="9"/>
                                            </p:tgtEl>
                                            <p:attrNameLst>
                                              <p:attrName>ppt_x</p:attrName>
                                            </p:attrNameLst>
                                          </p:cBhvr>
                                          <p:tavLst>
                                            <p:tav tm="0">
                                              <p:val>
                                                <p:strVal val="0-#ppt_w/2"/>
                                              </p:val>
                                            </p:tav>
                                            <p:tav tm="100000">
                                              <p:val>
                                                <p:strVal val="#ppt_x"/>
                                              </p:val>
                                            </p:tav>
                                          </p:tavLst>
                                        </p:anim>
                                        <p:anim calcmode="lin" valueType="num">
                                          <p:cBhvr additive="base">
                                            <p:cTn id="52" dur="1500" fill="hold"/>
                                            <p:tgtEl>
                                              <p:spTgt spid="9"/>
                                            </p:tgtEl>
                                            <p:attrNameLst>
                                              <p:attrName>ppt_y</p:attrName>
                                            </p:attrNameLst>
                                          </p:cBhvr>
                                          <p:tavLst>
                                            <p:tav tm="0">
                                              <p:val>
                                                <p:strVal val="#ppt_y"/>
                                              </p:val>
                                            </p:tav>
                                            <p:tav tm="100000">
                                              <p:val>
                                                <p:strVal val="#ppt_y"/>
                                              </p:val>
                                            </p:tav>
                                          </p:tavLst>
                                        </p:anim>
                                      </p:childTnLst>
                                    </p:cTn>
                                  </p:par>
                                  <p:par>
                                    <p:cTn id="53" presetID="2" presetClass="entr" presetSubtype="8" accel="40000" fill="hold" nodeType="withEffect">
                                      <p:stCondLst>
                                        <p:cond delay="25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1500" fill="hold"/>
                                            <p:tgtEl>
                                              <p:spTgt spid="13"/>
                                            </p:tgtEl>
                                            <p:attrNameLst>
                                              <p:attrName>ppt_x</p:attrName>
                                            </p:attrNameLst>
                                          </p:cBhvr>
                                          <p:tavLst>
                                            <p:tav tm="0">
                                              <p:val>
                                                <p:strVal val="0-#ppt_w/2"/>
                                              </p:val>
                                            </p:tav>
                                            <p:tav tm="100000">
                                              <p:val>
                                                <p:strVal val="#ppt_x"/>
                                              </p:val>
                                            </p:tav>
                                          </p:tavLst>
                                        </p:anim>
                                        <p:anim calcmode="lin" valueType="num">
                                          <p:cBhvr additive="base">
                                            <p:cTn id="56" dur="1500" fill="hold"/>
                                            <p:tgtEl>
                                              <p:spTgt spid="13"/>
                                            </p:tgtEl>
                                            <p:attrNameLst>
                                              <p:attrName>ppt_y</p:attrName>
                                            </p:attrNameLst>
                                          </p:cBhvr>
                                          <p:tavLst>
                                            <p:tav tm="0">
                                              <p:val>
                                                <p:strVal val="#ppt_y"/>
                                              </p:val>
                                            </p:tav>
                                            <p:tav tm="100000">
                                              <p:val>
                                                <p:strVal val="#ppt_y"/>
                                              </p:val>
                                            </p:tav>
                                          </p:tavLst>
                                        </p:anim>
                                      </p:childTnLst>
                                    </p:cTn>
                                  </p:par>
                                  <p:par>
                                    <p:cTn id="57" presetID="2" presetClass="entr" presetSubtype="8" accel="40000" fill="hold" nodeType="withEffect">
                                      <p:stCondLst>
                                        <p:cond delay="50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1500" fill="hold"/>
                                            <p:tgtEl>
                                              <p:spTgt spid="16"/>
                                            </p:tgtEl>
                                            <p:attrNameLst>
                                              <p:attrName>ppt_x</p:attrName>
                                            </p:attrNameLst>
                                          </p:cBhvr>
                                          <p:tavLst>
                                            <p:tav tm="0">
                                              <p:val>
                                                <p:strVal val="0-#ppt_w/2"/>
                                              </p:val>
                                            </p:tav>
                                            <p:tav tm="100000">
                                              <p:val>
                                                <p:strVal val="#ppt_x"/>
                                              </p:val>
                                            </p:tav>
                                          </p:tavLst>
                                        </p:anim>
                                        <p:anim calcmode="lin" valueType="num">
                                          <p:cBhvr additive="base">
                                            <p:cTn id="60" dur="1500" fill="hold"/>
                                            <p:tgtEl>
                                              <p:spTgt spid="16"/>
                                            </p:tgtEl>
                                            <p:attrNameLst>
                                              <p:attrName>ppt_y</p:attrName>
                                            </p:attrNameLst>
                                          </p:cBhvr>
                                          <p:tavLst>
                                            <p:tav tm="0">
                                              <p:val>
                                                <p:strVal val="#ppt_y"/>
                                              </p:val>
                                            </p:tav>
                                            <p:tav tm="100000">
                                              <p:val>
                                                <p:strVal val="#ppt_y"/>
                                              </p:val>
                                            </p:tav>
                                          </p:tavLst>
                                        </p:anim>
                                      </p:childTnLst>
                                    </p:cTn>
                                  </p:par>
                                  <p:par>
                                    <p:cTn id="61" presetID="2" presetClass="entr" presetSubtype="8" accel="40000" fill="hold" nodeType="withEffect">
                                      <p:stCondLst>
                                        <p:cond delay="75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1500" fill="hold"/>
                                            <p:tgtEl>
                                              <p:spTgt spid="19"/>
                                            </p:tgtEl>
                                            <p:attrNameLst>
                                              <p:attrName>ppt_x</p:attrName>
                                            </p:attrNameLst>
                                          </p:cBhvr>
                                          <p:tavLst>
                                            <p:tav tm="0">
                                              <p:val>
                                                <p:strVal val="0-#ppt_w/2"/>
                                              </p:val>
                                            </p:tav>
                                            <p:tav tm="100000">
                                              <p:val>
                                                <p:strVal val="#ppt_x"/>
                                              </p:val>
                                            </p:tav>
                                          </p:tavLst>
                                        </p:anim>
                                        <p:anim calcmode="lin" valueType="num">
                                          <p:cBhvr additive="base">
                                            <p:cTn id="64" dur="1500" fill="hold"/>
                                            <p:tgtEl>
                                              <p:spTgt spid="19"/>
                                            </p:tgtEl>
                                            <p:attrNameLst>
                                              <p:attrName>ppt_y</p:attrName>
                                            </p:attrNameLst>
                                          </p:cBhvr>
                                          <p:tavLst>
                                            <p:tav tm="0">
                                              <p:val>
                                                <p:strVal val="#ppt_y"/>
                                              </p:val>
                                            </p:tav>
                                            <p:tav tm="100000">
                                              <p:val>
                                                <p:strVal val="#ppt_y"/>
                                              </p:val>
                                            </p:tav>
                                          </p:tavLst>
                                        </p:anim>
                                      </p:childTnLst>
                                    </p:cTn>
                                  </p:par>
                                  <p:par>
                                    <p:cTn id="65" presetID="2" presetClass="entr" presetSubtype="8" accel="40000" fill="hold" nodeType="withEffect">
                                      <p:stCondLst>
                                        <p:cond delay="100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1500" fill="hold"/>
                                            <p:tgtEl>
                                              <p:spTgt spid="22"/>
                                            </p:tgtEl>
                                            <p:attrNameLst>
                                              <p:attrName>ppt_x</p:attrName>
                                            </p:attrNameLst>
                                          </p:cBhvr>
                                          <p:tavLst>
                                            <p:tav tm="0">
                                              <p:val>
                                                <p:strVal val="0-#ppt_w/2"/>
                                              </p:val>
                                            </p:tav>
                                            <p:tav tm="100000">
                                              <p:val>
                                                <p:strVal val="#ppt_x"/>
                                              </p:val>
                                            </p:tav>
                                          </p:tavLst>
                                        </p:anim>
                                        <p:anim calcmode="lin" valueType="num">
                                          <p:cBhvr additive="base">
                                            <p:cTn id="68" dur="1500" fill="hold"/>
                                            <p:tgtEl>
                                              <p:spTgt spid="22"/>
                                            </p:tgtEl>
                                            <p:attrNameLst>
                                              <p:attrName>ppt_y</p:attrName>
                                            </p:attrNameLst>
                                          </p:cBhvr>
                                          <p:tavLst>
                                            <p:tav tm="0">
                                              <p:val>
                                                <p:strVal val="#ppt_y"/>
                                              </p:val>
                                            </p:tav>
                                            <p:tav tm="100000">
                                              <p:val>
                                                <p:strVal val="#ppt_y"/>
                                              </p:val>
                                            </p:tav>
                                          </p:tavLst>
                                        </p:anim>
                                      </p:childTnLst>
                                    </p:cTn>
                                  </p:par>
                                </p:childTnLst>
                              </p:cTn>
                            </p:par>
                            <p:par>
                              <p:cTn id="69" fill="hold">
                                <p:stCondLst>
                                  <p:cond delay="3000"/>
                                </p:stCondLst>
                                <p:childTnLst>
                                  <p:par>
                                    <p:cTn id="70" presetID="22" presetClass="entr" presetSubtype="8"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wipe(left)">
                                          <p:cBhvr>
                                            <p:cTn id="78" dur="500"/>
                                            <p:tgtEl>
                                              <p:spTgt spid="30"/>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Effect transition="in" filter="wipe(left)">
                                          <p:cBhvr>
                                            <p:cTn id="81" dur="500"/>
                                            <p:tgtEl>
                                              <p:spTgt spid="31"/>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left)">
                                          <p:cBhvr>
                                            <p:cTn id="90" dur="500"/>
                                            <p:tgtEl>
                                              <p:spTgt spid="34"/>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wipe(left)">
                                          <p:cBhvr>
                                            <p:cTn id="93" dur="500"/>
                                            <p:tgtEl>
                                              <p:spTgt spid="35"/>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wipe(left)">
                                          <p:cBhvr>
                                            <p:cTn id="96" dur="500"/>
                                            <p:tgtEl>
                                              <p:spTgt spid="36"/>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wipe(left)">
                                          <p:cBhvr>
                                            <p:cTn id="99" dur="500"/>
                                            <p:tgtEl>
                                              <p:spTgt spid="37"/>
                                            </p:tgtEl>
                                          </p:cBhvr>
                                        </p:animEffect>
                                      </p:childTnLst>
                                    </p:cTn>
                                  </p:par>
                                </p:childTnLst>
                              </p:cTn>
                            </p:par>
                            <p:par>
                              <p:cTn id="100" fill="hold">
                                <p:stCondLst>
                                  <p:cond delay="3500"/>
                                </p:stCondLst>
                                <p:childTnLst>
                                  <p:par>
                                    <p:cTn id="101" presetID="10" presetClass="entr" presetSubtype="0" fill="hold" nodeType="after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par>
                                    <p:cTn id="104" presetID="10" presetClass="entr" presetSubtype="0" fill="hold"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500"/>
                                            <p:tgtEl>
                                              <p:spTgt spid="45"/>
                                            </p:tgtEl>
                                          </p:cBhvr>
                                        </p:animEffect>
                                      </p:childTnLst>
                                    </p:cTn>
                                  </p:par>
                                  <p:par>
                                    <p:cTn id="110" presetID="10" presetClass="entr" presetSubtype="0" fill="hold"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500"/>
                                            <p:tgtEl>
                                              <p:spTgt spid="46"/>
                                            </p:tgtEl>
                                          </p:cBhvr>
                                        </p:animEffect>
                                      </p:childTnLst>
                                    </p:cTn>
                                  </p:par>
                                  <p:par>
                                    <p:cTn id="113" presetID="10" presetClass="entr" presetSubtype="0" fill="hold" nodeType="withEffect">
                                      <p:stCondLst>
                                        <p:cond delay="0"/>
                                      </p:stCondLst>
                                      <p:childTnLst>
                                        <p:set>
                                          <p:cBhvr>
                                            <p:cTn id="114" dur="1" fill="hold">
                                              <p:stCondLst>
                                                <p:cond delay="0"/>
                                              </p:stCondLst>
                                            </p:cTn>
                                            <p:tgtEl>
                                              <p:spTgt spid="49"/>
                                            </p:tgtEl>
                                            <p:attrNameLst>
                                              <p:attrName>style.visibility</p:attrName>
                                            </p:attrNameLst>
                                          </p:cBhvr>
                                          <p:to>
                                            <p:strVal val="visible"/>
                                          </p:to>
                                        </p:set>
                                        <p:animEffect transition="in" filter="fade">
                                          <p:cBhvr>
                                            <p:cTn id="115" dur="500"/>
                                            <p:tgtEl>
                                              <p:spTgt spid="49"/>
                                            </p:tgtEl>
                                          </p:cBhvr>
                                        </p:animEffect>
                                      </p:childTnLst>
                                    </p:cTn>
                                  </p:par>
                                </p:childTnLst>
                              </p:cTn>
                            </p:par>
                            <p:par>
                              <p:cTn id="116" fill="hold">
                                <p:stCondLst>
                                  <p:cond delay="4000"/>
                                </p:stCondLst>
                                <p:childTnLst>
                                  <p:par>
                                    <p:cTn id="117" presetID="22" presetClass="entr" presetSubtype="8" fill="hold" grpId="0" nodeType="after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left)">
                                          <p:cBhvr>
                                            <p:cTn id="119" dur="500"/>
                                            <p:tgtEl>
                                              <p:spTgt spid="54"/>
                                            </p:tgtEl>
                                          </p:cBhvr>
                                        </p:animEffect>
                                      </p:childTnLst>
                                    </p:cTn>
                                  </p:par>
                                  <p:par>
                                    <p:cTn id="120" presetID="22" presetClass="entr" presetSubtype="8" fill="hold" grpId="0" nodeType="with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wipe(left)">
                                          <p:cBhvr>
                                            <p:cTn id="122" dur="500"/>
                                            <p:tgtEl>
                                              <p:spTgt spid="59"/>
                                            </p:tgtEl>
                                          </p:cBhvr>
                                        </p:animEffect>
                                      </p:childTnLst>
                                    </p:cTn>
                                  </p:par>
                                  <p:par>
                                    <p:cTn id="123" presetID="22" presetClass="entr" presetSubtype="8" fill="hold" grpId="0" nodeType="withEffect">
                                      <p:stCondLst>
                                        <p:cond delay="0"/>
                                      </p:stCondLst>
                                      <p:childTnLst>
                                        <p:set>
                                          <p:cBhvr>
                                            <p:cTn id="124" dur="1" fill="hold">
                                              <p:stCondLst>
                                                <p:cond delay="0"/>
                                              </p:stCondLst>
                                            </p:cTn>
                                            <p:tgtEl>
                                              <p:spTgt spid="55"/>
                                            </p:tgtEl>
                                            <p:attrNameLst>
                                              <p:attrName>style.visibility</p:attrName>
                                            </p:attrNameLst>
                                          </p:cBhvr>
                                          <p:to>
                                            <p:strVal val="visible"/>
                                          </p:to>
                                        </p:set>
                                        <p:animEffect transition="in" filter="wipe(left)">
                                          <p:cBhvr>
                                            <p:cTn id="125" dur="500"/>
                                            <p:tgtEl>
                                              <p:spTgt spid="55"/>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wipe(left)">
                                          <p:cBhvr>
                                            <p:cTn id="128" dur="500"/>
                                            <p:tgtEl>
                                              <p:spTgt spid="60"/>
                                            </p:tgtEl>
                                          </p:cBhvr>
                                        </p:animEffect>
                                      </p:childTnLst>
                                    </p:cTn>
                                  </p:par>
                                  <p:par>
                                    <p:cTn id="129" presetID="22" presetClass="entr" presetSubtype="8" fill="hold" grpId="0" nodeType="withEffect">
                                      <p:stCondLst>
                                        <p:cond delay="0"/>
                                      </p:stCondLst>
                                      <p:childTnLst>
                                        <p:set>
                                          <p:cBhvr>
                                            <p:cTn id="130" dur="1" fill="hold">
                                              <p:stCondLst>
                                                <p:cond delay="0"/>
                                              </p:stCondLst>
                                            </p:cTn>
                                            <p:tgtEl>
                                              <p:spTgt spid="56"/>
                                            </p:tgtEl>
                                            <p:attrNameLst>
                                              <p:attrName>style.visibility</p:attrName>
                                            </p:attrNameLst>
                                          </p:cBhvr>
                                          <p:to>
                                            <p:strVal val="visible"/>
                                          </p:to>
                                        </p:set>
                                        <p:animEffect transition="in" filter="wipe(left)">
                                          <p:cBhvr>
                                            <p:cTn id="131" dur="500"/>
                                            <p:tgtEl>
                                              <p:spTgt spid="56"/>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61"/>
                                            </p:tgtEl>
                                            <p:attrNameLst>
                                              <p:attrName>style.visibility</p:attrName>
                                            </p:attrNameLst>
                                          </p:cBhvr>
                                          <p:to>
                                            <p:strVal val="visible"/>
                                          </p:to>
                                        </p:set>
                                        <p:animEffect transition="in" filter="wipe(left)">
                                          <p:cBhvr>
                                            <p:cTn id="134" dur="500"/>
                                            <p:tgtEl>
                                              <p:spTgt spid="61"/>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57"/>
                                            </p:tgtEl>
                                            <p:attrNameLst>
                                              <p:attrName>style.visibility</p:attrName>
                                            </p:attrNameLst>
                                          </p:cBhvr>
                                          <p:to>
                                            <p:strVal val="visible"/>
                                          </p:to>
                                        </p:set>
                                        <p:animEffect transition="in" filter="wipe(left)">
                                          <p:cBhvr>
                                            <p:cTn id="137" dur="500"/>
                                            <p:tgtEl>
                                              <p:spTgt spid="57"/>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wipe(left)">
                                          <p:cBhvr>
                                            <p:cTn id="140" dur="500"/>
                                            <p:tgtEl>
                                              <p:spTgt spid="62"/>
                                            </p:tgtEl>
                                          </p:cBhvr>
                                        </p:animEffect>
                                      </p:childTnLst>
                                    </p:cTn>
                                  </p:par>
                                  <p:par>
                                    <p:cTn id="141" presetID="22" presetClass="entr" presetSubtype="8" fill="hold" grpId="0" nodeType="withEffect">
                                      <p:stCondLst>
                                        <p:cond delay="0"/>
                                      </p:stCondLst>
                                      <p:childTnLst>
                                        <p:set>
                                          <p:cBhvr>
                                            <p:cTn id="142" dur="1" fill="hold">
                                              <p:stCondLst>
                                                <p:cond delay="0"/>
                                              </p:stCondLst>
                                            </p:cTn>
                                            <p:tgtEl>
                                              <p:spTgt spid="58"/>
                                            </p:tgtEl>
                                            <p:attrNameLst>
                                              <p:attrName>style.visibility</p:attrName>
                                            </p:attrNameLst>
                                          </p:cBhvr>
                                          <p:to>
                                            <p:strVal val="visible"/>
                                          </p:to>
                                        </p:set>
                                        <p:animEffect transition="in" filter="wipe(left)">
                                          <p:cBhvr>
                                            <p:cTn id="143" dur="500"/>
                                            <p:tgtEl>
                                              <p:spTgt spid="58"/>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wipe(left)">
                                          <p:cBhvr>
                                            <p:cTn id="14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12" grpId="0" animBg="1"/>
          <p:bldP spid="28" grpId="0"/>
          <p:bldP spid="29" grpId="0" animBg="1"/>
          <p:bldP spid="30" grpId="0"/>
          <p:bldP spid="31" grpId="0" animBg="1"/>
          <p:bldP spid="32" grpId="0"/>
          <p:bldP spid="33" grpId="0" animBg="1"/>
          <p:bldP spid="34" grpId="0"/>
          <p:bldP spid="35" grpId="0" animBg="1"/>
          <p:bldP spid="36" grpId="0"/>
          <p:bldP spid="37" grpId="0" animBg="1"/>
          <p:bldP spid="45" grpId="0" animBg="1"/>
          <p:bldP spid="54" grpId="0"/>
          <p:bldP spid="55" grpId="0"/>
          <p:bldP spid="56" grpId="0"/>
          <p:bldP spid="57" grpId="0"/>
          <p:bldP spid="58" grpId="0"/>
          <p:bldP spid="59" grpId="0"/>
          <p:bldP spid="60" grpId="0"/>
          <p:bldP spid="61" grpId="0"/>
          <p:bldP spid="62" grpId="0"/>
          <p:bldP spid="6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sp>
        <p:nvSpPr>
          <p:cNvPr id="9" name="矩形 8"/>
          <p:cNvSpPr/>
          <p:nvPr/>
        </p:nvSpPr>
        <p:spPr>
          <a:xfrm>
            <a:off x="3513953" y="2218837"/>
            <a:ext cx="2046780" cy="1911414"/>
          </a:xfrm>
          <a:prstGeom prst="rect">
            <a:avLst/>
          </a:prstGeom>
          <a:noFill/>
          <a:ln w="1905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 name="椭圆 9"/>
          <p:cNvSpPr/>
          <p:nvPr/>
        </p:nvSpPr>
        <p:spPr>
          <a:xfrm>
            <a:off x="2865615" y="1603146"/>
            <a:ext cx="1295363" cy="1294893"/>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任意多边形 10"/>
          <p:cNvSpPr/>
          <p:nvPr/>
        </p:nvSpPr>
        <p:spPr>
          <a:xfrm rot="18900000" flipH="1">
            <a:off x="2983964" y="1715043"/>
            <a:ext cx="1058666" cy="1058283"/>
          </a:xfrm>
          <a:custGeom>
            <a:avLst/>
            <a:gdLst>
              <a:gd name="connsiteX0" fmla="*/ 375395 w 1197558"/>
              <a:gd name="connsiteY0" fmla="*/ 375395 h 1197558"/>
              <a:gd name="connsiteX1" fmla="*/ 822163 w 1197558"/>
              <a:gd name="connsiteY1" fmla="*/ 375395 h 1197558"/>
              <a:gd name="connsiteX2" fmla="*/ 822163 w 1197558"/>
              <a:gd name="connsiteY2" fmla="*/ 822163 h 1197558"/>
              <a:gd name="connsiteX3" fmla="*/ 375395 w 1197558"/>
              <a:gd name="connsiteY3" fmla="*/ 822163 h 1197558"/>
              <a:gd name="connsiteX4" fmla="*/ 375395 w 1197558"/>
              <a:gd name="connsiteY4" fmla="*/ 375395 h 1197558"/>
              <a:gd name="connsiteX5" fmla="*/ 234098 w 1197558"/>
              <a:gd name="connsiteY5" fmla="*/ 116658 h 1197558"/>
              <a:gd name="connsiteX6" fmla="*/ 116658 w 1197558"/>
              <a:gd name="connsiteY6" fmla="*/ 234098 h 1197558"/>
              <a:gd name="connsiteX7" fmla="*/ 210207 w 1197558"/>
              <a:gd name="connsiteY7" fmla="*/ 327647 h 1197558"/>
              <a:gd name="connsiteX8" fmla="*/ 178624 w 1197558"/>
              <a:gd name="connsiteY8" fmla="*/ 378145 h 1197558"/>
              <a:gd name="connsiteX9" fmla="*/ 133029 w 1197558"/>
              <a:gd name="connsiteY9" fmla="*/ 508165 h 1197558"/>
              <a:gd name="connsiteX10" fmla="*/ 131936 w 1197558"/>
              <a:gd name="connsiteY10" fmla="*/ 515736 h 1197558"/>
              <a:gd name="connsiteX11" fmla="*/ 0 w 1197558"/>
              <a:gd name="connsiteY11" fmla="*/ 515736 h 1197558"/>
              <a:gd name="connsiteX12" fmla="*/ 0 w 1197558"/>
              <a:gd name="connsiteY12" fmla="*/ 681821 h 1197558"/>
              <a:gd name="connsiteX13" fmla="*/ 131936 w 1197558"/>
              <a:gd name="connsiteY13" fmla="*/ 681821 h 1197558"/>
              <a:gd name="connsiteX14" fmla="*/ 133029 w 1197558"/>
              <a:gd name="connsiteY14" fmla="*/ 689393 h 1197558"/>
              <a:gd name="connsiteX15" fmla="*/ 178624 w 1197558"/>
              <a:gd name="connsiteY15" fmla="*/ 819412 h 1197558"/>
              <a:gd name="connsiteX16" fmla="*/ 210207 w 1197558"/>
              <a:gd name="connsiteY16" fmla="*/ 869911 h 1197558"/>
              <a:gd name="connsiteX17" fmla="*/ 116658 w 1197558"/>
              <a:gd name="connsiteY17" fmla="*/ 963459 h 1197558"/>
              <a:gd name="connsiteX18" fmla="*/ 234098 w 1197558"/>
              <a:gd name="connsiteY18" fmla="*/ 1080899 h 1197558"/>
              <a:gd name="connsiteX19" fmla="*/ 327481 w 1197558"/>
              <a:gd name="connsiteY19" fmla="*/ 987516 h 1197558"/>
              <a:gd name="connsiteX20" fmla="*/ 337729 w 1197558"/>
              <a:gd name="connsiteY20" fmla="*/ 995049 h 1197558"/>
              <a:gd name="connsiteX21" fmla="*/ 466454 w 1197558"/>
              <a:gd name="connsiteY21" fmla="*/ 1054479 h 1197558"/>
              <a:gd name="connsiteX22" fmla="*/ 515737 w 1197558"/>
              <a:gd name="connsiteY22" fmla="*/ 1064876 h 1197558"/>
              <a:gd name="connsiteX23" fmla="*/ 515737 w 1197558"/>
              <a:gd name="connsiteY23" fmla="*/ 1197558 h 1197558"/>
              <a:gd name="connsiteX24" fmla="*/ 681822 w 1197558"/>
              <a:gd name="connsiteY24" fmla="*/ 1197558 h 1197558"/>
              <a:gd name="connsiteX25" fmla="*/ 681822 w 1197558"/>
              <a:gd name="connsiteY25" fmla="*/ 1065395 h 1197558"/>
              <a:gd name="connsiteX26" fmla="*/ 742092 w 1197558"/>
              <a:gd name="connsiteY26" fmla="*/ 1051154 h 1197558"/>
              <a:gd name="connsiteX27" fmla="*/ 869631 w 1197558"/>
              <a:gd name="connsiteY27" fmla="*/ 988400 h 1197558"/>
              <a:gd name="connsiteX28" fmla="*/ 870384 w 1197558"/>
              <a:gd name="connsiteY28" fmla="*/ 987824 h 1197558"/>
              <a:gd name="connsiteX29" fmla="*/ 963459 w 1197558"/>
              <a:gd name="connsiteY29" fmla="*/ 1080899 h 1197558"/>
              <a:gd name="connsiteX30" fmla="*/ 1080900 w 1197558"/>
              <a:gd name="connsiteY30" fmla="*/ 963459 h 1197558"/>
              <a:gd name="connsiteX31" fmla="*/ 987351 w 1197558"/>
              <a:gd name="connsiteY31" fmla="*/ 869911 h 1197558"/>
              <a:gd name="connsiteX32" fmla="*/ 1018934 w 1197558"/>
              <a:gd name="connsiteY32" fmla="*/ 819412 h 1197558"/>
              <a:gd name="connsiteX33" fmla="*/ 1064529 w 1197558"/>
              <a:gd name="connsiteY33" fmla="*/ 689393 h 1197558"/>
              <a:gd name="connsiteX34" fmla="*/ 1065622 w 1197558"/>
              <a:gd name="connsiteY34" fmla="*/ 681821 h 1197558"/>
              <a:gd name="connsiteX35" fmla="*/ 1197558 w 1197558"/>
              <a:gd name="connsiteY35" fmla="*/ 681821 h 1197558"/>
              <a:gd name="connsiteX36" fmla="*/ 1197558 w 1197558"/>
              <a:gd name="connsiteY36" fmla="*/ 515736 h 1197558"/>
              <a:gd name="connsiteX37" fmla="*/ 1065622 w 1197558"/>
              <a:gd name="connsiteY37" fmla="*/ 515736 h 1197558"/>
              <a:gd name="connsiteX38" fmla="*/ 1064529 w 1197558"/>
              <a:gd name="connsiteY38" fmla="*/ 508165 h 1197558"/>
              <a:gd name="connsiteX39" fmla="*/ 1018934 w 1197558"/>
              <a:gd name="connsiteY39" fmla="*/ 378145 h 1197558"/>
              <a:gd name="connsiteX40" fmla="*/ 987351 w 1197558"/>
              <a:gd name="connsiteY40" fmla="*/ 327646 h 1197558"/>
              <a:gd name="connsiteX41" fmla="*/ 1080900 w 1197558"/>
              <a:gd name="connsiteY41" fmla="*/ 234098 h 1197558"/>
              <a:gd name="connsiteX42" fmla="*/ 963460 w 1197558"/>
              <a:gd name="connsiteY42" fmla="*/ 116658 h 1197558"/>
              <a:gd name="connsiteX43" fmla="*/ 870076 w 1197558"/>
              <a:gd name="connsiteY43" fmla="*/ 210041 h 1197558"/>
              <a:gd name="connsiteX44" fmla="*/ 859829 w 1197558"/>
              <a:gd name="connsiteY44" fmla="*/ 202508 h 1197558"/>
              <a:gd name="connsiteX45" fmla="*/ 731105 w 1197558"/>
              <a:gd name="connsiteY45" fmla="*/ 143079 h 1197558"/>
              <a:gd name="connsiteX46" fmla="*/ 681821 w 1197558"/>
              <a:gd name="connsiteY46" fmla="*/ 132681 h 1197558"/>
              <a:gd name="connsiteX47" fmla="*/ 681821 w 1197558"/>
              <a:gd name="connsiteY47" fmla="*/ 0 h 1197558"/>
              <a:gd name="connsiteX48" fmla="*/ 515736 w 1197558"/>
              <a:gd name="connsiteY48" fmla="*/ 0 h 1197558"/>
              <a:gd name="connsiteX49" fmla="*/ 515736 w 1197558"/>
              <a:gd name="connsiteY49" fmla="*/ 132163 h 1197558"/>
              <a:gd name="connsiteX50" fmla="*/ 455466 w 1197558"/>
              <a:gd name="connsiteY50" fmla="*/ 146403 h 1197558"/>
              <a:gd name="connsiteX51" fmla="*/ 327927 w 1197558"/>
              <a:gd name="connsiteY51" fmla="*/ 209157 h 1197558"/>
              <a:gd name="connsiteX52" fmla="*/ 327174 w 1197558"/>
              <a:gd name="connsiteY52" fmla="*/ 209733 h 1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7558" h="1197558">
                <a:moveTo>
                  <a:pt x="375395" y="375395"/>
                </a:moveTo>
                <a:cubicBezTo>
                  <a:pt x="498767" y="252024"/>
                  <a:pt x="698792" y="252024"/>
                  <a:pt x="822163" y="375395"/>
                </a:cubicBezTo>
                <a:cubicBezTo>
                  <a:pt x="945534" y="498767"/>
                  <a:pt x="945534" y="698792"/>
                  <a:pt x="822163" y="822163"/>
                </a:cubicBezTo>
                <a:cubicBezTo>
                  <a:pt x="698792" y="945534"/>
                  <a:pt x="498767" y="945534"/>
                  <a:pt x="375395" y="822163"/>
                </a:cubicBezTo>
                <a:cubicBezTo>
                  <a:pt x="252024" y="698792"/>
                  <a:pt x="252024" y="498767"/>
                  <a:pt x="375395" y="375395"/>
                </a:cubicBezTo>
                <a:close/>
                <a:moveTo>
                  <a:pt x="234098" y="116658"/>
                </a:moveTo>
                <a:lnTo>
                  <a:pt x="116658" y="234098"/>
                </a:lnTo>
                <a:lnTo>
                  <a:pt x="210207" y="327647"/>
                </a:lnTo>
                <a:lnTo>
                  <a:pt x="178624" y="378145"/>
                </a:lnTo>
                <a:cubicBezTo>
                  <a:pt x="156912" y="419462"/>
                  <a:pt x="141714" y="463307"/>
                  <a:pt x="133029" y="508165"/>
                </a:cubicBezTo>
                <a:lnTo>
                  <a:pt x="131936" y="515736"/>
                </a:lnTo>
                <a:lnTo>
                  <a:pt x="0" y="515736"/>
                </a:lnTo>
                <a:lnTo>
                  <a:pt x="0" y="681821"/>
                </a:lnTo>
                <a:lnTo>
                  <a:pt x="131936" y="681821"/>
                </a:lnTo>
                <a:lnTo>
                  <a:pt x="133029" y="689393"/>
                </a:lnTo>
                <a:cubicBezTo>
                  <a:pt x="141714" y="734250"/>
                  <a:pt x="156912" y="778096"/>
                  <a:pt x="178624" y="819412"/>
                </a:cubicBezTo>
                <a:lnTo>
                  <a:pt x="210207" y="869911"/>
                </a:lnTo>
                <a:lnTo>
                  <a:pt x="116658" y="963459"/>
                </a:lnTo>
                <a:lnTo>
                  <a:pt x="234098" y="1080899"/>
                </a:lnTo>
                <a:lnTo>
                  <a:pt x="327481" y="987516"/>
                </a:lnTo>
                <a:lnTo>
                  <a:pt x="337729" y="995049"/>
                </a:lnTo>
                <a:cubicBezTo>
                  <a:pt x="378012" y="1021647"/>
                  <a:pt x="421458" y="1041457"/>
                  <a:pt x="466454" y="1054479"/>
                </a:cubicBezTo>
                <a:lnTo>
                  <a:pt x="515737" y="1064876"/>
                </a:lnTo>
                <a:lnTo>
                  <a:pt x="515737" y="1197558"/>
                </a:lnTo>
                <a:lnTo>
                  <a:pt x="681822" y="1197558"/>
                </a:lnTo>
                <a:lnTo>
                  <a:pt x="681822" y="1065395"/>
                </a:lnTo>
                <a:lnTo>
                  <a:pt x="742092" y="1051154"/>
                </a:lnTo>
                <a:cubicBezTo>
                  <a:pt x="786823" y="1037024"/>
                  <a:pt x="829874" y="1016106"/>
                  <a:pt x="869631" y="988400"/>
                </a:cubicBezTo>
                <a:lnTo>
                  <a:pt x="870384" y="987824"/>
                </a:lnTo>
                <a:lnTo>
                  <a:pt x="963459" y="1080899"/>
                </a:lnTo>
                <a:lnTo>
                  <a:pt x="1080900" y="963459"/>
                </a:lnTo>
                <a:lnTo>
                  <a:pt x="987351" y="869911"/>
                </a:lnTo>
                <a:lnTo>
                  <a:pt x="1018934" y="819412"/>
                </a:lnTo>
                <a:cubicBezTo>
                  <a:pt x="1040646" y="778096"/>
                  <a:pt x="1055844" y="734250"/>
                  <a:pt x="1064529" y="689393"/>
                </a:cubicBezTo>
                <a:lnTo>
                  <a:pt x="1065622" y="681821"/>
                </a:lnTo>
                <a:lnTo>
                  <a:pt x="1197558" y="681821"/>
                </a:lnTo>
                <a:lnTo>
                  <a:pt x="1197558" y="515736"/>
                </a:lnTo>
                <a:lnTo>
                  <a:pt x="1065622" y="515736"/>
                </a:lnTo>
                <a:lnTo>
                  <a:pt x="1064529" y="508165"/>
                </a:lnTo>
                <a:cubicBezTo>
                  <a:pt x="1055845" y="463307"/>
                  <a:pt x="1040646" y="419461"/>
                  <a:pt x="1018934" y="378145"/>
                </a:cubicBezTo>
                <a:lnTo>
                  <a:pt x="987351" y="327646"/>
                </a:lnTo>
                <a:lnTo>
                  <a:pt x="1080900" y="234098"/>
                </a:lnTo>
                <a:lnTo>
                  <a:pt x="963460" y="116658"/>
                </a:lnTo>
                <a:lnTo>
                  <a:pt x="870076" y="210041"/>
                </a:lnTo>
                <a:lnTo>
                  <a:pt x="859829" y="202508"/>
                </a:lnTo>
                <a:cubicBezTo>
                  <a:pt x="819546" y="175910"/>
                  <a:pt x="776099" y="156100"/>
                  <a:pt x="731105" y="143079"/>
                </a:cubicBezTo>
                <a:lnTo>
                  <a:pt x="681821" y="132681"/>
                </a:lnTo>
                <a:lnTo>
                  <a:pt x="681821" y="0"/>
                </a:lnTo>
                <a:lnTo>
                  <a:pt x="515736" y="0"/>
                </a:lnTo>
                <a:lnTo>
                  <a:pt x="515736" y="132163"/>
                </a:lnTo>
                <a:lnTo>
                  <a:pt x="455466" y="146403"/>
                </a:lnTo>
                <a:cubicBezTo>
                  <a:pt x="410735" y="160533"/>
                  <a:pt x="367684" y="181451"/>
                  <a:pt x="327927" y="209157"/>
                </a:cubicBezTo>
                <a:lnTo>
                  <a:pt x="327174" y="209733"/>
                </a:lnTo>
                <a:close/>
              </a:path>
            </a:pathLst>
          </a:custGeom>
          <a:gradFill>
            <a:gsLst>
              <a:gs pos="0">
                <a:srgbClr val="01ADBF"/>
              </a:gs>
              <a:gs pos="100000">
                <a:srgbClr val="0192A1"/>
              </a:gs>
            </a:gsLst>
            <a:lin ang="16200000" scaled="0"/>
          </a:gradFill>
          <a:ln w="15875">
            <a:noFill/>
          </a:ln>
          <a:effectLst>
            <a:outerShdw blurRad="114300" dist="635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椭圆 11"/>
          <p:cNvSpPr/>
          <p:nvPr/>
        </p:nvSpPr>
        <p:spPr>
          <a:xfrm>
            <a:off x="4888998" y="1603146"/>
            <a:ext cx="1295363" cy="1294893"/>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任意多边形 12"/>
          <p:cNvSpPr/>
          <p:nvPr/>
        </p:nvSpPr>
        <p:spPr>
          <a:xfrm rot="18900000" flipH="1">
            <a:off x="5007347" y="1715043"/>
            <a:ext cx="1058666" cy="1058283"/>
          </a:xfrm>
          <a:custGeom>
            <a:avLst/>
            <a:gdLst>
              <a:gd name="connsiteX0" fmla="*/ 375395 w 1197558"/>
              <a:gd name="connsiteY0" fmla="*/ 375395 h 1197558"/>
              <a:gd name="connsiteX1" fmla="*/ 822163 w 1197558"/>
              <a:gd name="connsiteY1" fmla="*/ 375395 h 1197558"/>
              <a:gd name="connsiteX2" fmla="*/ 822163 w 1197558"/>
              <a:gd name="connsiteY2" fmla="*/ 822163 h 1197558"/>
              <a:gd name="connsiteX3" fmla="*/ 375395 w 1197558"/>
              <a:gd name="connsiteY3" fmla="*/ 822163 h 1197558"/>
              <a:gd name="connsiteX4" fmla="*/ 375395 w 1197558"/>
              <a:gd name="connsiteY4" fmla="*/ 375395 h 1197558"/>
              <a:gd name="connsiteX5" fmla="*/ 234098 w 1197558"/>
              <a:gd name="connsiteY5" fmla="*/ 116658 h 1197558"/>
              <a:gd name="connsiteX6" fmla="*/ 116658 w 1197558"/>
              <a:gd name="connsiteY6" fmla="*/ 234098 h 1197558"/>
              <a:gd name="connsiteX7" fmla="*/ 210207 w 1197558"/>
              <a:gd name="connsiteY7" fmla="*/ 327647 h 1197558"/>
              <a:gd name="connsiteX8" fmla="*/ 178624 w 1197558"/>
              <a:gd name="connsiteY8" fmla="*/ 378145 h 1197558"/>
              <a:gd name="connsiteX9" fmla="*/ 133029 w 1197558"/>
              <a:gd name="connsiteY9" fmla="*/ 508165 h 1197558"/>
              <a:gd name="connsiteX10" fmla="*/ 131936 w 1197558"/>
              <a:gd name="connsiteY10" fmla="*/ 515736 h 1197558"/>
              <a:gd name="connsiteX11" fmla="*/ 0 w 1197558"/>
              <a:gd name="connsiteY11" fmla="*/ 515736 h 1197558"/>
              <a:gd name="connsiteX12" fmla="*/ 0 w 1197558"/>
              <a:gd name="connsiteY12" fmla="*/ 681821 h 1197558"/>
              <a:gd name="connsiteX13" fmla="*/ 131936 w 1197558"/>
              <a:gd name="connsiteY13" fmla="*/ 681821 h 1197558"/>
              <a:gd name="connsiteX14" fmla="*/ 133029 w 1197558"/>
              <a:gd name="connsiteY14" fmla="*/ 689393 h 1197558"/>
              <a:gd name="connsiteX15" fmla="*/ 178624 w 1197558"/>
              <a:gd name="connsiteY15" fmla="*/ 819412 h 1197558"/>
              <a:gd name="connsiteX16" fmla="*/ 210207 w 1197558"/>
              <a:gd name="connsiteY16" fmla="*/ 869911 h 1197558"/>
              <a:gd name="connsiteX17" fmla="*/ 116658 w 1197558"/>
              <a:gd name="connsiteY17" fmla="*/ 963459 h 1197558"/>
              <a:gd name="connsiteX18" fmla="*/ 234098 w 1197558"/>
              <a:gd name="connsiteY18" fmla="*/ 1080899 h 1197558"/>
              <a:gd name="connsiteX19" fmla="*/ 327481 w 1197558"/>
              <a:gd name="connsiteY19" fmla="*/ 987516 h 1197558"/>
              <a:gd name="connsiteX20" fmla="*/ 337729 w 1197558"/>
              <a:gd name="connsiteY20" fmla="*/ 995049 h 1197558"/>
              <a:gd name="connsiteX21" fmla="*/ 466454 w 1197558"/>
              <a:gd name="connsiteY21" fmla="*/ 1054479 h 1197558"/>
              <a:gd name="connsiteX22" fmla="*/ 515737 w 1197558"/>
              <a:gd name="connsiteY22" fmla="*/ 1064876 h 1197558"/>
              <a:gd name="connsiteX23" fmla="*/ 515737 w 1197558"/>
              <a:gd name="connsiteY23" fmla="*/ 1197558 h 1197558"/>
              <a:gd name="connsiteX24" fmla="*/ 681822 w 1197558"/>
              <a:gd name="connsiteY24" fmla="*/ 1197558 h 1197558"/>
              <a:gd name="connsiteX25" fmla="*/ 681822 w 1197558"/>
              <a:gd name="connsiteY25" fmla="*/ 1065395 h 1197558"/>
              <a:gd name="connsiteX26" fmla="*/ 742092 w 1197558"/>
              <a:gd name="connsiteY26" fmla="*/ 1051154 h 1197558"/>
              <a:gd name="connsiteX27" fmla="*/ 869631 w 1197558"/>
              <a:gd name="connsiteY27" fmla="*/ 988400 h 1197558"/>
              <a:gd name="connsiteX28" fmla="*/ 870384 w 1197558"/>
              <a:gd name="connsiteY28" fmla="*/ 987824 h 1197558"/>
              <a:gd name="connsiteX29" fmla="*/ 963459 w 1197558"/>
              <a:gd name="connsiteY29" fmla="*/ 1080899 h 1197558"/>
              <a:gd name="connsiteX30" fmla="*/ 1080900 w 1197558"/>
              <a:gd name="connsiteY30" fmla="*/ 963459 h 1197558"/>
              <a:gd name="connsiteX31" fmla="*/ 987351 w 1197558"/>
              <a:gd name="connsiteY31" fmla="*/ 869911 h 1197558"/>
              <a:gd name="connsiteX32" fmla="*/ 1018934 w 1197558"/>
              <a:gd name="connsiteY32" fmla="*/ 819412 h 1197558"/>
              <a:gd name="connsiteX33" fmla="*/ 1064529 w 1197558"/>
              <a:gd name="connsiteY33" fmla="*/ 689393 h 1197558"/>
              <a:gd name="connsiteX34" fmla="*/ 1065622 w 1197558"/>
              <a:gd name="connsiteY34" fmla="*/ 681821 h 1197558"/>
              <a:gd name="connsiteX35" fmla="*/ 1197558 w 1197558"/>
              <a:gd name="connsiteY35" fmla="*/ 681821 h 1197558"/>
              <a:gd name="connsiteX36" fmla="*/ 1197558 w 1197558"/>
              <a:gd name="connsiteY36" fmla="*/ 515736 h 1197558"/>
              <a:gd name="connsiteX37" fmla="*/ 1065622 w 1197558"/>
              <a:gd name="connsiteY37" fmla="*/ 515736 h 1197558"/>
              <a:gd name="connsiteX38" fmla="*/ 1064529 w 1197558"/>
              <a:gd name="connsiteY38" fmla="*/ 508165 h 1197558"/>
              <a:gd name="connsiteX39" fmla="*/ 1018934 w 1197558"/>
              <a:gd name="connsiteY39" fmla="*/ 378145 h 1197558"/>
              <a:gd name="connsiteX40" fmla="*/ 987351 w 1197558"/>
              <a:gd name="connsiteY40" fmla="*/ 327646 h 1197558"/>
              <a:gd name="connsiteX41" fmla="*/ 1080900 w 1197558"/>
              <a:gd name="connsiteY41" fmla="*/ 234098 h 1197558"/>
              <a:gd name="connsiteX42" fmla="*/ 963460 w 1197558"/>
              <a:gd name="connsiteY42" fmla="*/ 116658 h 1197558"/>
              <a:gd name="connsiteX43" fmla="*/ 870076 w 1197558"/>
              <a:gd name="connsiteY43" fmla="*/ 210041 h 1197558"/>
              <a:gd name="connsiteX44" fmla="*/ 859829 w 1197558"/>
              <a:gd name="connsiteY44" fmla="*/ 202508 h 1197558"/>
              <a:gd name="connsiteX45" fmla="*/ 731105 w 1197558"/>
              <a:gd name="connsiteY45" fmla="*/ 143079 h 1197558"/>
              <a:gd name="connsiteX46" fmla="*/ 681821 w 1197558"/>
              <a:gd name="connsiteY46" fmla="*/ 132681 h 1197558"/>
              <a:gd name="connsiteX47" fmla="*/ 681821 w 1197558"/>
              <a:gd name="connsiteY47" fmla="*/ 0 h 1197558"/>
              <a:gd name="connsiteX48" fmla="*/ 515736 w 1197558"/>
              <a:gd name="connsiteY48" fmla="*/ 0 h 1197558"/>
              <a:gd name="connsiteX49" fmla="*/ 515736 w 1197558"/>
              <a:gd name="connsiteY49" fmla="*/ 132163 h 1197558"/>
              <a:gd name="connsiteX50" fmla="*/ 455466 w 1197558"/>
              <a:gd name="connsiteY50" fmla="*/ 146403 h 1197558"/>
              <a:gd name="connsiteX51" fmla="*/ 327927 w 1197558"/>
              <a:gd name="connsiteY51" fmla="*/ 209157 h 1197558"/>
              <a:gd name="connsiteX52" fmla="*/ 327174 w 1197558"/>
              <a:gd name="connsiteY52" fmla="*/ 209733 h 1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7558" h="1197558">
                <a:moveTo>
                  <a:pt x="375395" y="375395"/>
                </a:moveTo>
                <a:cubicBezTo>
                  <a:pt x="498767" y="252024"/>
                  <a:pt x="698792" y="252024"/>
                  <a:pt x="822163" y="375395"/>
                </a:cubicBezTo>
                <a:cubicBezTo>
                  <a:pt x="945534" y="498767"/>
                  <a:pt x="945534" y="698792"/>
                  <a:pt x="822163" y="822163"/>
                </a:cubicBezTo>
                <a:cubicBezTo>
                  <a:pt x="698792" y="945534"/>
                  <a:pt x="498767" y="945534"/>
                  <a:pt x="375395" y="822163"/>
                </a:cubicBezTo>
                <a:cubicBezTo>
                  <a:pt x="252024" y="698792"/>
                  <a:pt x="252024" y="498767"/>
                  <a:pt x="375395" y="375395"/>
                </a:cubicBezTo>
                <a:close/>
                <a:moveTo>
                  <a:pt x="234098" y="116658"/>
                </a:moveTo>
                <a:lnTo>
                  <a:pt x="116658" y="234098"/>
                </a:lnTo>
                <a:lnTo>
                  <a:pt x="210207" y="327647"/>
                </a:lnTo>
                <a:lnTo>
                  <a:pt x="178624" y="378145"/>
                </a:lnTo>
                <a:cubicBezTo>
                  <a:pt x="156912" y="419462"/>
                  <a:pt x="141714" y="463307"/>
                  <a:pt x="133029" y="508165"/>
                </a:cubicBezTo>
                <a:lnTo>
                  <a:pt x="131936" y="515736"/>
                </a:lnTo>
                <a:lnTo>
                  <a:pt x="0" y="515736"/>
                </a:lnTo>
                <a:lnTo>
                  <a:pt x="0" y="681821"/>
                </a:lnTo>
                <a:lnTo>
                  <a:pt x="131936" y="681821"/>
                </a:lnTo>
                <a:lnTo>
                  <a:pt x="133029" y="689393"/>
                </a:lnTo>
                <a:cubicBezTo>
                  <a:pt x="141714" y="734250"/>
                  <a:pt x="156912" y="778096"/>
                  <a:pt x="178624" y="819412"/>
                </a:cubicBezTo>
                <a:lnTo>
                  <a:pt x="210207" y="869911"/>
                </a:lnTo>
                <a:lnTo>
                  <a:pt x="116658" y="963459"/>
                </a:lnTo>
                <a:lnTo>
                  <a:pt x="234098" y="1080899"/>
                </a:lnTo>
                <a:lnTo>
                  <a:pt x="327481" y="987516"/>
                </a:lnTo>
                <a:lnTo>
                  <a:pt x="337729" y="995049"/>
                </a:lnTo>
                <a:cubicBezTo>
                  <a:pt x="378012" y="1021647"/>
                  <a:pt x="421458" y="1041457"/>
                  <a:pt x="466454" y="1054479"/>
                </a:cubicBezTo>
                <a:lnTo>
                  <a:pt x="515737" y="1064876"/>
                </a:lnTo>
                <a:lnTo>
                  <a:pt x="515737" y="1197558"/>
                </a:lnTo>
                <a:lnTo>
                  <a:pt x="681822" y="1197558"/>
                </a:lnTo>
                <a:lnTo>
                  <a:pt x="681822" y="1065395"/>
                </a:lnTo>
                <a:lnTo>
                  <a:pt x="742092" y="1051154"/>
                </a:lnTo>
                <a:cubicBezTo>
                  <a:pt x="786823" y="1037024"/>
                  <a:pt x="829874" y="1016106"/>
                  <a:pt x="869631" y="988400"/>
                </a:cubicBezTo>
                <a:lnTo>
                  <a:pt x="870384" y="987824"/>
                </a:lnTo>
                <a:lnTo>
                  <a:pt x="963459" y="1080899"/>
                </a:lnTo>
                <a:lnTo>
                  <a:pt x="1080900" y="963459"/>
                </a:lnTo>
                <a:lnTo>
                  <a:pt x="987351" y="869911"/>
                </a:lnTo>
                <a:lnTo>
                  <a:pt x="1018934" y="819412"/>
                </a:lnTo>
                <a:cubicBezTo>
                  <a:pt x="1040646" y="778096"/>
                  <a:pt x="1055844" y="734250"/>
                  <a:pt x="1064529" y="689393"/>
                </a:cubicBezTo>
                <a:lnTo>
                  <a:pt x="1065622" y="681821"/>
                </a:lnTo>
                <a:lnTo>
                  <a:pt x="1197558" y="681821"/>
                </a:lnTo>
                <a:lnTo>
                  <a:pt x="1197558" y="515736"/>
                </a:lnTo>
                <a:lnTo>
                  <a:pt x="1065622" y="515736"/>
                </a:lnTo>
                <a:lnTo>
                  <a:pt x="1064529" y="508165"/>
                </a:lnTo>
                <a:cubicBezTo>
                  <a:pt x="1055845" y="463307"/>
                  <a:pt x="1040646" y="419461"/>
                  <a:pt x="1018934" y="378145"/>
                </a:cubicBezTo>
                <a:lnTo>
                  <a:pt x="987351" y="327646"/>
                </a:lnTo>
                <a:lnTo>
                  <a:pt x="1080900" y="234098"/>
                </a:lnTo>
                <a:lnTo>
                  <a:pt x="963460" y="116658"/>
                </a:lnTo>
                <a:lnTo>
                  <a:pt x="870076" y="210041"/>
                </a:lnTo>
                <a:lnTo>
                  <a:pt x="859829" y="202508"/>
                </a:lnTo>
                <a:cubicBezTo>
                  <a:pt x="819546" y="175910"/>
                  <a:pt x="776099" y="156100"/>
                  <a:pt x="731105" y="143079"/>
                </a:cubicBezTo>
                <a:lnTo>
                  <a:pt x="681821" y="132681"/>
                </a:lnTo>
                <a:lnTo>
                  <a:pt x="681821" y="0"/>
                </a:lnTo>
                <a:lnTo>
                  <a:pt x="515736" y="0"/>
                </a:lnTo>
                <a:lnTo>
                  <a:pt x="515736" y="132163"/>
                </a:lnTo>
                <a:lnTo>
                  <a:pt x="455466" y="146403"/>
                </a:lnTo>
                <a:cubicBezTo>
                  <a:pt x="410735" y="160533"/>
                  <a:pt x="367684" y="181451"/>
                  <a:pt x="327927" y="209157"/>
                </a:cubicBezTo>
                <a:lnTo>
                  <a:pt x="327174" y="209733"/>
                </a:lnTo>
                <a:close/>
              </a:path>
            </a:pathLst>
          </a:custGeom>
          <a:gradFill>
            <a:gsLst>
              <a:gs pos="0">
                <a:srgbClr val="ED8F8F"/>
              </a:gs>
              <a:gs pos="100000">
                <a:srgbClr val="E34F4F"/>
              </a:gs>
            </a:gsLst>
            <a:lin ang="16200000" scaled="0"/>
          </a:gradFill>
          <a:ln>
            <a:noFill/>
          </a:ln>
          <a:effectLst>
            <a:outerShdw blurRad="114300" dist="635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椭圆 13"/>
          <p:cNvSpPr/>
          <p:nvPr/>
        </p:nvSpPr>
        <p:spPr>
          <a:xfrm>
            <a:off x="2865615" y="3303396"/>
            <a:ext cx="1295363" cy="1294893"/>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 name="任意多边形 14"/>
          <p:cNvSpPr/>
          <p:nvPr/>
        </p:nvSpPr>
        <p:spPr>
          <a:xfrm rot="18900000" flipH="1">
            <a:off x="2983964" y="3415293"/>
            <a:ext cx="1058666" cy="1058283"/>
          </a:xfrm>
          <a:custGeom>
            <a:avLst/>
            <a:gdLst>
              <a:gd name="connsiteX0" fmla="*/ 375395 w 1197558"/>
              <a:gd name="connsiteY0" fmla="*/ 375395 h 1197558"/>
              <a:gd name="connsiteX1" fmla="*/ 822163 w 1197558"/>
              <a:gd name="connsiteY1" fmla="*/ 375395 h 1197558"/>
              <a:gd name="connsiteX2" fmla="*/ 822163 w 1197558"/>
              <a:gd name="connsiteY2" fmla="*/ 822163 h 1197558"/>
              <a:gd name="connsiteX3" fmla="*/ 375395 w 1197558"/>
              <a:gd name="connsiteY3" fmla="*/ 822163 h 1197558"/>
              <a:gd name="connsiteX4" fmla="*/ 375395 w 1197558"/>
              <a:gd name="connsiteY4" fmla="*/ 375395 h 1197558"/>
              <a:gd name="connsiteX5" fmla="*/ 234098 w 1197558"/>
              <a:gd name="connsiteY5" fmla="*/ 116658 h 1197558"/>
              <a:gd name="connsiteX6" fmla="*/ 116658 w 1197558"/>
              <a:gd name="connsiteY6" fmla="*/ 234098 h 1197558"/>
              <a:gd name="connsiteX7" fmla="*/ 210207 w 1197558"/>
              <a:gd name="connsiteY7" fmla="*/ 327647 h 1197558"/>
              <a:gd name="connsiteX8" fmla="*/ 178624 w 1197558"/>
              <a:gd name="connsiteY8" fmla="*/ 378145 h 1197558"/>
              <a:gd name="connsiteX9" fmla="*/ 133029 w 1197558"/>
              <a:gd name="connsiteY9" fmla="*/ 508165 h 1197558"/>
              <a:gd name="connsiteX10" fmla="*/ 131936 w 1197558"/>
              <a:gd name="connsiteY10" fmla="*/ 515736 h 1197558"/>
              <a:gd name="connsiteX11" fmla="*/ 0 w 1197558"/>
              <a:gd name="connsiteY11" fmla="*/ 515736 h 1197558"/>
              <a:gd name="connsiteX12" fmla="*/ 0 w 1197558"/>
              <a:gd name="connsiteY12" fmla="*/ 681821 h 1197558"/>
              <a:gd name="connsiteX13" fmla="*/ 131936 w 1197558"/>
              <a:gd name="connsiteY13" fmla="*/ 681821 h 1197558"/>
              <a:gd name="connsiteX14" fmla="*/ 133029 w 1197558"/>
              <a:gd name="connsiteY14" fmla="*/ 689393 h 1197558"/>
              <a:gd name="connsiteX15" fmla="*/ 178624 w 1197558"/>
              <a:gd name="connsiteY15" fmla="*/ 819412 h 1197558"/>
              <a:gd name="connsiteX16" fmla="*/ 210207 w 1197558"/>
              <a:gd name="connsiteY16" fmla="*/ 869911 h 1197558"/>
              <a:gd name="connsiteX17" fmla="*/ 116658 w 1197558"/>
              <a:gd name="connsiteY17" fmla="*/ 963459 h 1197558"/>
              <a:gd name="connsiteX18" fmla="*/ 234098 w 1197558"/>
              <a:gd name="connsiteY18" fmla="*/ 1080899 h 1197558"/>
              <a:gd name="connsiteX19" fmla="*/ 327481 w 1197558"/>
              <a:gd name="connsiteY19" fmla="*/ 987516 h 1197558"/>
              <a:gd name="connsiteX20" fmla="*/ 337729 w 1197558"/>
              <a:gd name="connsiteY20" fmla="*/ 995049 h 1197558"/>
              <a:gd name="connsiteX21" fmla="*/ 466454 w 1197558"/>
              <a:gd name="connsiteY21" fmla="*/ 1054479 h 1197558"/>
              <a:gd name="connsiteX22" fmla="*/ 515737 w 1197558"/>
              <a:gd name="connsiteY22" fmla="*/ 1064876 h 1197558"/>
              <a:gd name="connsiteX23" fmla="*/ 515737 w 1197558"/>
              <a:gd name="connsiteY23" fmla="*/ 1197558 h 1197558"/>
              <a:gd name="connsiteX24" fmla="*/ 681822 w 1197558"/>
              <a:gd name="connsiteY24" fmla="*/ 1197558 h 1197558"/>
              <a:gd name="connsiteX25" fmla="*/ 681822 w 1197558"/>
              <a:gd name="connsiteY25" fmla="*/ 1065395 h 1197558"/>
              <a:gd name="connsiteX26" fmla="*/ 742092 w 1197558"/>
              <a:gd name="connsiteY26" fmla="*/ 1051154 h 1197558"/>
              <a:gd name="connsiteX27" fmla="*/ 869631 w 1197558"/>
              <a:gd name="connsiteY27" fmla="*/ 988400 h 1197558"/>
              <a:gd name="connsiteX28" fmla="*/ 870384 w 1197558"/>
              <a:gd name="connsiteY28" fmla="*/ 987824 h 1197558"/>
              <a:gd name="connsiteX29" fmla="*/ 963459 w 1197558"/>
              <a:gd name="connsiteY29" fmla="*/ 1080899 h 1197558"/>
              <a:gd name="connsiteX30" fmla="*/ 1080900 w 1197558"/>
              <a:gd name="connsiteY30" fmla="*/ 963459 h 1197558"/>
              <a:gd name="connsiteX31" fmla="*/ 987351 w 1197558"/>
              <a:gd name="connsiteY31" fmla="*/ 869911 h 1197558"/>
              <a:gd name="connsiteX32" fmla="*/ 1018934 w 1197558"/>
              <a:gd name="connsiteY32" fmla="*/ 819412 h 1197558"/>
              <a:gd name="connsiteX33" fmla="*/ 1064529 w 1197558"/>
              <a:gd name="connsiteY33" fmla="*/ 689393 h 1197558"/>
              <a:gd name="connsiteX34" fmla="*/ 1065622 w 1197558"/>
              <a:gd name="connsiteY34" fmla="*/ 681821 h 1197558"/>
              <a:gd name="connsiteX35" fmla="*/ 1197558 w 1197558"/>
              <a:gd name="connsiteY35" fmla="*/ 681821 h 1197558"/>
              <a:gd name="connsiteX36" fmla="*/ 1197558 w 1197558"/>
              <a:gd name="connsiteY36" fmla="*/ 515736 h 1197558"/>
              <a:gd name="connsiteX37" fmla="*/ 1065622 w 1197558"/>
              <a:gd name="connsiteY37" fmla="*/ 515736 h 1197558"/>
              <a:gd name="connsiteX38" fmla="*/ 1064529 w 1197558"/>
              <a:gd name="connsiteY38" fmla="*/ 508165 h 1197558"/>
              <a:gd name="connsiteX39" fmla="*/ 1018934 w 1197558"/>
              <a:gd name="connsiteY39" fmla="*/ 378145 h 1197558"/>
              <a:gd name="connsiteX40" fmla="*/ 987351 w 1197558"/>
              <a:gd name="connsiteY40" fmla="*/ 327646 h 1197558"/>
              <a:gd name="connsiteX41" fmla="*/ 1080900 w 1197558"/>
              <a:gd name="connsiteY41" fmla="*/ 234098 h 1197558"/>
              <a:gd name="connsiteX42" fmla="*/ 963460 w 1197558"/>
              <a:gd name="connsiteY42" fmla="*/ 116658 h 1197558"/>
              <a:gd name="connsiteX43" fmla="*/ 870076 w 1197558"/>
              <a:gd name="connsiteY43" fmla="*/ 210041 h 1197558"/>
              <a:gd name="connsiteX44" fmla="*/ 859829 w 1197558"/>
              <a:gd name="connsiteY44" fmla="*/ 202508 h 1197558"/>
              <a:gd name="connsiteX45" fmla="*/ 731105 w 1197558"/>
              <a:gd name="connsiteY45" fmla="*/ 143079 h 1197558"/>
              <a:gd name="connsiteX46" fmla="*/ 681821 w 1197558"/>
              <a:gd name="connsiteY46" fmla="*/ 132681 h 1197558"/>
              <a:gd name="connsiteX47" fmla="*/ 681821 w 1197558"/>
              <a:gd name="connsiteY47" fmla="*/ 0 h 1197558"/>
              <a:gd name="connsiteX48" fmla="*/ 515736 w 1197558"/>
              <a:gd name="connsiteY48" fmla="*/ 0 h 1197558"/>
              <a:gd name="connsiteX49" fmla="*/ 515736 w 1197558"/>
              <a:gd name="connsiteY49" fmla="*/ 132163 h 1197558"/>
              <a:gd name="connsiteX50" fmla="*/ 455466 w 1197558"/>
              <a:gd name="connsiteY50" fmla="*/ 146403 h 1197558"/>
              <a:gd name="connsiteX51" fmla="*/ 327927 w 1197558"/>
              <a:gd name="connsiteY51" fmla="*/ 209157 h 1197558"/>
              <a:gd name="connsiteX52" fmla="*/ 327174 w 1197558"/>
              <a:gd name="connsiteY52" fmla="*/ 209733 h 1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7558" h="1197558">
                <a:moveTo>
                  <a:pt x="375395" y="375395"/>
                </a:moveTo>
                <a:cubicBezTo>
                  <a:pt x="498767" y="252024"/>
                  <a:pt x="698792" y="252024"/>
                  <a:pt x="822163" y="375395"/>
                </a:cubicBezTo>
                <a:cubicBezTo>
                  <a:pt x="945534" y="498767"/>
                  <a:pt x="945534" y="698792"/>
                  <a:pt x="822163" y="822163"/>
                </a:cubicBezTo>
                <a:cubicBezTo>
                  <a:pt x="698792" y="945534"/>
                  <a:pt x="498767" y="945534"/>
                  <a:pt x="375395" y="822163"/>
                </a:cubicBezTo>
                <a:cubicBezTo>
                  <a:pt x="252024" y="698792"/>
                  <a:pt x="252024" y="498767"/>
                  <a:pt x="375395" y="375395"/>
                </a:cubicBezTo>
                <a:close/>
                <a:moveTo>
                  <a:pt x="234098" y="116658"/>
                </a:moveTo>
                <a:lnTo>
                  <a:pt x="116658" y="234098"/>
                </a:lnTo>
                <a:lnTo>
                  <a:pt x="210207" y="327647"/>
                </a:lnTo>
                <a:lnTo>
                  <a:pt x="178624" y="378145"/>
                </a:lnTo>
                <a:cubicBezTo>
                  <a:pt x="156912" y="419462"/>
                  <a:pt x="141714" y="463307"/>
                  <a:pt x="133029" y="508165"/>
                </a:cubicBezTo>
                <a:lnTo>
                  <a:pt x="131936" y="515736"/>
                </a:lnTo>
                <a:lnTo>
                  <a:pt x="0" y="515736"/>
                </a:lnTo>
                <a:lnTo>
                  <a:pt x="0" y="681821"/>
                </a:lnTo>
                <a:lnTo>
                  <a:pt x="131936" y="681821"/>
                </a:lnTo>
                <a:lnTo>
                  <a:pt x="133029" y="689393"/>
                </a:lnTo>
                <a:cubicBezTo>
                  <a:pt x="141714" y="734250"/>
                  <a:pt x="156912" y="778096"/>
                  <a:pt x="178624" y="819412"/>
                </a:cubicBezTo>
                <a:lnTo>
                  <a:pt x="210207" y="869911"/>
                </a:lnTo>
                <a:lnTo>
                  <a:pt x="116658" y="963459"/>
                </a:lnTo>
                <a:lnTo>
                  <a:pt x="234098" y="1080899"/>
                </a:lnTo>
                <a:lnTo>
                  <a:pt x="327481" y="987516"/>
                </a:lnTo>
                <a:lnTo>
                  <a:pt x="337729" y="995049"/>
                </a:lnTo>
                <a:cubicBezTo>
                  <a:pt x="378012" y="1021647"/>
                  <a:pt x="421458" y="1041457"/>
                  <a:pt x="466454" y="1054479"/>
                </a:cubicBezTo>
                <a:lnTo>
                  <a:pt x="515737" y="1064876"/>
                </a:lnTo>
                <a:lnTo>
                  <a:pt x="515737" y="1197558"/>
                </a:lnTo>
                <a:lnTo>
                  <a:pt x="681822" y="1197558"/>
                </a:lnTo>
                <a:lnTo>
                  <a:pt x="681822" y="1065395"/>
                </a:lnTo>
                <a:lnTo>
                  <a:pt x="742092" y="1051154"/>
                </a:lnTo>
                <a:cubicBezTo>
                  <a:pt x="786823" y="1037024"/>
                  <a:pt x="829874" y="1016106"/>
                  <a:pt x="869631" y="988400"/>
                </a:cubicBezTo>
                <a:lnTo>
                  <a:pt x="870384" y="987824"/>
                </a:lnTo>
                <a:lnTo>
                  <a:pt x="963459" y="1080899"/>
                </a:lnTo>
                <a:lnTo>
                  <a:pt x="1080900" y="963459"/>
                </a:lnTo>
                <a:lnTo>
                  <a:pt x="987351" y="869911"/>
                </a:lnTo>
                <a:lnTo>
                  <a:pt x="1018934" y="819412"/>
                </a:lnTo>
                <a:cubicBezTo>
                  <a:pt x="1040646" y="778096"/>
                  <a:pt x="1055844" y="734250"/>
                  <a:pt x="1064529" y="689393"/>
                </a:cubicBezTo>
                <a:lnTo>
                  <a:pt x="1065622" y="681821"/>
                </a:lnTo>
                <a:lnTo>
                  <a:pt x="1197558" y="681821"/>
                </a:lnTo>
                <a:lnTo>
                  <a:pt x="1197558" y="515736"/>
                </a:lnTo>
                <a:lnTo>
                  <a:pt x="1065622" y="515736"/>
                </a:lnTo>
                <a:lnTo>
                  <a:pt x="1064529" y="508165"/>
                </a:lnTo>
                <a:cubicBezTo>
                  <a:pt x="1055845" y="463307"/>
                  <a:pt x="1040646" y="419461"/>
                  <a:pt x="1018934" y="378145"/>
                </a:cubicBezTo>
                <a:lnTo>
                  <a:pt x="987351" y="327646"/>
                </a:lnTo>
                <a:lnTo>
                  <a:pt x="1080900" y="234098"/>
                </a:lnTo>
                <a:lnTo>
                  <a:pt x="963460" y="116658"/>
                </a:lnTo>
                <a:lnTo>
                  <a:pt x="870076" y="210041"/>
                </a:lnTo>
                <a:lnTo>
                  <a:pt x="859829" y="202508"/>
                </a:lnTo>
                <a:cubicBezTo>
                  <a:pt x="819546" y="175910"/>
                  <a:pt x="776099" y="156100"/>
                  <a:pt x="731105" y="143079"/>
                </a:cubicBezTo>
                <a:lnTo>
                  <a:pt x="681821" y="132681"/>
                </a:lnTo>
                <a:lnTo>
                  <a:pt x="681821" y="0"/>
                </a:lnTo>
                <a:lnTo>
                  <a:pt x="515736" y="0"/>
                </a:lnTo>
                <a:lnTo>
                  <a:pt x="515736" y="132163"/>
                </a:lnTo>
                <a:lnTo>
                  <a:pt x="455466" y="146403"/>
                </a:lnTo>
                <a:cubicBezTo>
                  <a:pt x="410735" y="160533"/>
                  <a:pt x="367684" y="181451"/>
                  <a:pt x="327927" y="209157"/>
                </a:cubicBezTo>
                <a:lnTo>
                  <a:pt x="327174" y="209733"/>
                </a:lnTo>
                <a:close/>
              </a:path>
            </a:pathLst>
          </a:custGeom>
          <a:gradFill>
            <a:gsLst>
              <a:gs pos="0">
                <a:srgbClr val="FFC775"/>
              </a:gs>
              <a:gs pos="100000">
                <a:srgbClr val="FF9D0D"/>
              </a:gs>
            </a:gsLst>
            <a:lin ang="16200000" scaled="0"/>
          </a:gradFill>
          <a:ln>
            <a:noFill/>
          </a:ln>
          <a:effectLst>
            <a:outerShdw blurRad="114300" dist="635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椭圆 15"/>
          <p:cNvSpPr/>
          <p:nvPr/>
        </p:nvSpPr>
        <p:spPr>
          <a:xfrm>
            <a:off x="4888998" y="3303396"/>
            <a:ext cx="1295363" cy="1294893"/>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7" name="任意多边形 16"/>
          <p:cNvSpPr/>
          <p:nvPr/>
        </p:nvSpPr>
        <p:spPr>
          <a:xfrm rot="18900000" flipH="1">
            <a:off x="5007347" y="3415293"/>
            <a:ext cx="1058666" cy="1058283"/>
          </a:xfrm>
          <a:custGeom>
            <a:avLst/>
            <a:gdLst>
              <a:gd name="connsiteX0" fmla="*/ 375395 w 1197558"/>
              <a:gd name="connsiteY0" fmla="*/ 375395 h 1197558"/>
              <a:gd name="connsiteX1" fmla="*/ 822163 w 1197558"/>
              <a:gd name="connsiteY1" fmla="*/ 375395 h 1197558"/>
              <a:gd name="connsiteX2" fmla="*/ 822163 w 1197558"/>
              <a:gd name="connsiteY2" fmla="*/ 822163 h 1197558"/>
              <a:gd name="connsiteX3" fmla="*/ 375395 w 1197558"/>
              <a:gd name="connsiteY3" fmla="*/ 822163 h 1197558"/>
              <a:gd name="connsiteX4" fmla="*/ 375395 w 1197558"/>
              <a:gd name="connsiteY4" fmla="*/ 375395 h 1197558"/>
              <a:gd name="connsiteX5" fmla="*/ 234098 w 1197558"/>
              <a:gd name="connsiteY5" fmla="*/ 116658 h 1197558"/>
              <a:gd name="connsiteX6" fmla="*/ 116658 w 1197558"/>
              <a:gd name="connsiteY6" fmla="*/ 234098 h 1197558"/>
              <a:gd name="connsiteX7" fmla="*/ 210207 w 1197558"/>
              <a:gd name="connsiteY7" fmla="*/ 327647 h 1197558"/>
              <a:gd name="connsiteX8" fmla="*/ 178624 w 1197558"/>
              <a:gd name="connsiteY8" fmla="*/ 378145 h 1197558"/>
              <a:gd name="connsiteX9" fmla="*/ 133029 w 1197558"/>
              <a:gd name="connsiteY9" fmla="*/ 508165 h 1197558"/>
              <a:gd name="connsiteX10" fmla="*/ 131936 w 1197558"/>
              <a:gd name="connsiteY10" fmla="*/ 515736 h 1197558"/>
              <a:gd name="connsiteX11" fmla="*/ 0 w 1197558"/>
              <a:gd name="connsiteY11" fmla="*/ 515736 h 1197558"/>
              <a:gd name="connsiteX12" fmla="*/ 0 w 1197558"/>
              <a:gd name="connsiteY12" fmla="*/ 681821 h 1197558"/>
              <a:gd name="connsiteX13" fmla="*/ 131936 w 1197558"/>
              <a:gd name="connsiteY13" fmla="*/ 681821 h 1197558"/>
              <a:gd name="connsiteX14" fmla="*/ 133029 w 1197558"/>
              <a:gd name="connsiteY14" fmla="*/ 689393 h 1197558"/>
              <a:gd name="connsiteX15" fmla="*/ 178624 w 1197558"/>
              <a:gd name="connsiteY15" fmla="*/ 819412 h 1197558"/>
              <a:gd name="connsiteX16" fmla="*/ 210207 w 1197558"/>
              <a:gd name="connsiteY16" fmla="*/ 869911 h 1197558"/>
              <a:gd name="connsiteX17" fmla="*/ 116658 w 1197558"/>
              <a:gd name="connsiteY17" fmla="*/ 963459 h 1197558"/>
              <a:gd name="connsiteX18" fmla="*/ 234098 w 1197558"/>
              <a:gd name="connsiteY18" fmla="*/ 1080899 h 1197558"/>
              <a:gd name="connsiteX19" fmla="*/ 327481 w 1197558"/>
              <a:gd name="connsiteY19" fmla="*/ 987516 h 1197558"/>
              <a:gd name="connsiteX20" fmla="*/ 337729 w 1197558"/>
              <a:gd name="connsiteY20" fmla="*/ 995049 h 1197558"/>
              <a:gd name="connsiteX21" fmla="*/ 466454 w 1197558"/>
              <a:gd name="connsiteY21" fmla="*/ 1054479 h 1197558"/>
              <a:gd name="connsiteX22" fmla="*/ 515737 w 1197558"/>
              <a:gd name="connsiteY22" fmla="*/ 1064876 h 1197558"/>
              <a:gd name="connsiteX23" fmla="*/ 515737 w 1197558"/>
              <a:gd name="connsiteY23" fmla="*/ 1197558 h 1197558"/>
              <a:gd name="connsiteX24" fmla="*/ 681822 w 1197558"/>
              <a:gd name="connsiteY24" fmla="*/ 1197558 h 1197558"/>
              <a:gd name="connsiteX25" fmla="*/ 681822 w 1197558"/>
              <a:gd name="connsiteY25" fmla="*/ 1065395 h 1197558"/>
              <a:gd name="connsiteX26" fmla="*/ 742092 w 1197558"/>
              <a:gd name="connsiteY26" fmla="*/ 1051154 h 1197558"/>
              <a:gd name="connsiteX27" fmla="*/ 869631 w 1197558"/>
              <a:gd name="connsiteY27" fmla="*/ 988400 h 1197558"/>
              <a:gd name="connsiteX28" fmla="*/ 870384 w 1197558"/>
              <a:gd name="connsiteY28" fmla="*/ 987824 h 1197558"/>
              <a:gd name="connsiteX29" fmla="*/ 963459 w 1197558"/>
              <a:gd name="connsiteY29" fmla="*/ 1080899 h 1197558"/>
              <a:gd name="connsiteX30" fmla="*/ 1080900 w 1197558"/>
              <a:gd name="connsiteY30" fmla="*/ 963459 h 1197558"/>
              <a:gd name="connsiteX31" fmla="*/ 987351 w 1197558"/>
              <a:gd name="connsiteY31" fmla="*/ 869911 h 1197558"/>
              <a:gd name="connsiteX32" fmla="*/ 1018934 w 1197558"/>
              <a:gd name="connsiteY32" fmla="*/ 819412 h 1197558"/>
              <a:gd name="connsiteX33" fmla="*/ 1064529 w 1197558"/>
              <a:gd name="connsiteY33" fmla="*/ 689393 h 1197558"/>
              <a:gd name="connsiteX34" fmla="*/ 1065622 w 1197558"/>
              <a:gd name="connsiteY34" fmla="*/ 681821 h 1197558"/>
              <a:gd name="connsiteX35" fmla="*/ 1197558 w 1197558"/>
              <a:gd name="connsiteY35" fmla="*/ 681821 h 1197558"/>
              <a:gd name="connsiteX36" fmla="*/ 1197558 w 1197558"/>
              <a:gd name="connsiteY36" fmla="*/ 515736 h 1197558"/>
              <a:gd name="connsiteX37" fmla="*/ 1065622 w 1197558"/>
              <a:gd name="connsiteY37" fmla="*/ 515736 h 1197558"/>
              <a:gd name="connsiteX38" fmla="*/ 1064529 w 1197558"/>
              <a:gd name="connsiteY38" fmla="*/ 508165 h 1197558"/>
              <a:gd name="connsiteX39" fmla="*/ 1018934 w 1197558"/>
              <a:gd name="connsiteY39" fmla="*/ 378145 h 1197558"/>
              <a:gd name="connsiteX40" fmla="*/ 987351 w 1197558"/>
              <a:gd name="connsiteY40" fmla="*/ 327646 h 1197558"/>
              <a:gd name="connsiteX41" fmla="*/ 1080900 w 1197558"/>
              <a:gd name="connsiteY41" fmla="*/ 234098 h 1197558"/>
              <a:gd name="connsiteX42" fmla="*/ 963460 w 1197558"/>
              <a:gd name="connsiteY42" fmla="*/ 116658 h 1197558"/>
              <a:gd name="connsiteX43" fmla="*/ 870076 w 1197558"/>
              <a:gd name="connsiteY43" fmla="*/ 210041 h 1197558"/>
              <a:gd name="connsiteX44" fmla="*/ 859829 w 1197558"/>
              <a:gd name="connsiteY44" fmla="*/ 202508 h 1197558"/>
              <a:gd name="connsiteX45" fmla="*/ 731105 w 1197558"/>
              <a:gd name="connsiteY45" fmla="*/ 143079 h 1197558"/>
              <a:gd name="connsiteX46" fmla="*/ 681821 w 1197558"/>
              <a:gd name="connsiteY46" fmla="*/ 132681 h 1197558"/>
              <a:gd name="connsiteX47" fmla="*/ 681821 w 1197558"/>
              <a:gd name="connsiteY47" fmla="*/ 0 h 1197558"/>
              <a:gd name="connsiteX48" fmla="*/ 515736 w 1197558"/>
              <a:gd name="connsiteY48" fmla="*/ 0 h 1197558"/>
              <a:gd name="connsiteX49" fmla="*/ 515736 w 1197558"/>
              <a:gd name="connsiteY49" fmla="*/ 132163 h 1197558"/>
              <a:gd name="connsiteX50" fmla="*/ 455466 w 1197558"/>
              <a:gd name="connsiteY50" fmla="*/ 146403 h 1197558"/>
              <a:gd name="connsiteX51" fmla="*/ 327927 w 1197558"/>
              <a:gd name="connsiteY51" fmla="*/ 209157 h 1197558"/>
              <a:gd name="connsiteX52" fmla="*/ 327174 w 1197558"/>
              <a:gd name="connsiteY52" fmla="*/ 209733 h 119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97558" h="1197558">
                <a:moveTo>
                  <a:pt x="375395" y="375395"/>
                </a:moveTo>
                <a:cubicBezTo>
                  <a:pt x="498767" y="252024"/>
                  <a:pt x="698792" y="252024"/>
                  <a:pt x="822163" y="375395"/>
                </a:cubicBezTo>
                <a:cubicBezTo>
                  <a:pt x="945534" y="498767"/>
                  <a:pt x="945534" y="698792"/>
                  <a:pt x="822163" y="822163"/>
                </a:cubicBezTo>
                <a:cubicBezTo>
                  <a:pt x="698792" y="945534"/>
                  <a:pt x="498767" y="945534"/>
                  <a:pt x="375395" y="822163"/>
                </a:cubicBezTo>
                <a:cubicBezTo>
                  <a:pt x="252024" y="698792"/>
                  <a:pt x="252024" y="498767"/>
                  <a:pt x="375395" y="375395"/>
                </a:cubicBezTo>
                <a:close/>
                <a:moveTo>
                  <a:pt x="234098" y="116658"/>
                </a:moveTo>
                <a:lnTo>
                  <a:pt x="116658" y="234098"/>
                </a:lnTo>
                <a:lnTo>
                  <a:pt x="210207" y="327647"/>
                </a:lnTo>
                <a:lnTo>
                  <a:pt x="178624" y="378145"/>
                </a:lnTo>
                <a:cubicBezTo>
                  <a:pt x="156912" y="419462"/>
                  <a:pt x="141714" y="463307"/>
                  <a:pt x="133029" y="508165"/>
                </a:cubicBezTo>
                <a:lnTo>
                  <a:pt x="131936" y="515736"/>
                </a:lnTo>
                <a:lnTo>
                  <a:pt x="0" y="515736"/>
                </a:lnTo>
                <a:lnTo>
                  <a:pt x="0" y="681821"/>
                </a:lnTo>
                <a:lnTo>
                  <a:pt x="131936" y="681821"/>
                </a:lnTo>
                <a:lnTo>
                  <a:pt x="133029" y="689393"/>
                </a:lnTo>
                <a:cubicBezTo>
                  <a:pt x="141714" y="734250"/>
                  <a:pt x="156912" y="778096"/>
                  <a:pt x="178624" y="819412"/>
                </a:cubicBezTo>
                <a:lnTo>
                  <a:pt x="210207" y="869911"/>
                </a:lnTo>
                <a:lnTo>
                  <a:pt x="116658" y="963459"/>
                </a:lnTo>
                <a:lnTo>
                  <a:pt x="234098" y="1080899"/>
                </a:lnTo>
                <a:lnTo>
                  <a:pt x="327481" y="987516"/>
                </a:lnTo>
                <a:lnTo>
                  <a:pt x="337729" y="995049"/>
                </a:lnTo>
                <a:cubicBezTo>
                  <a:pt x="378012" y="1021647"/>
                  <a:pt x="421458" y="1041457"/>
                  <a:pt x="466454" y="1054479"/>
                </a:cubicBezTo>
                <a:lnTo>
                  <a:pt x="515737" y="1064876"/>
                </a:lnTo>
                <a:lnTo>
                  <a:pt x="515737" y="1197558"/>
                </a:lnTo>
                <a:lnTo>
                  <a:pt x="681822" y="1197558"/>
                </a:lnTo>
                <a:lnTo>
                  <a:pt x="681822" y="1065395"/>
                </a:lnTo>
                <a:lnTo>
                  <a:pt x="742092" y="1051154"/>
                </a:lnTo>
                <a:cubicBezTo>
                  <a:pt x="786823" y="1037024"/>
                  <a:pt x="829874" y="1016106"/>
                  <a:pt x="869631" y="988400"/>
                </a:cubicBezTo>
                <a:lnTo>
                  <a:pt x="870384" y="987824"/>
                </a:lnTo>
                <a:lnTo>
                  <a:pt x="963459" y="1080899"/>
                </a:lnTo>
                <a:lnTo>
                  <a:pt x="1080900" y="963459"/>
                </a:lnTo>
                <a:lnTo>
                  <a:pt x="987351" y="869911"/>
                </a:lnTo>
                <a:lnTo>
                  <a:pt x="1018934" y="819412"/>
                </a:lnTo>
                <a:cubicBezTo>
                  <a:pt x="1040646" y="778096"/>
                  <a:pt x="1055844" y="734250"/>
                  <a:pt x="1064529" y="689393"/>
                </a:cubicBezTo>
                <a:lnTo>
                  <a:pt x="1065622" y="681821"/>
                </a:lnTo>
                <a:lnTo>
                  <a:pt x="1197558" y="681821"/>
                </a:lnTo>
                <a:lnTo>
                  <a:pt x="1197558" y="515736"/>
                </a:lnTo>
                <a:lnTo>
                  <a:pt x="1065622" y="515736"/>
                </a:lnTo>
                <a:lnTo>
                  <a:pt x="1064529" y="508165"/>
                </a:lnTo>
                <a:cubicBezTo>
                  <a:pt x="1055845" y="463307"/>
                  <a:pt x="1040646" y="419461"/>
                  <a:pt x="1018934" y="378145"/>
                </a:cubicBezTo>
                <a:lnTo>
                  <a:pt x="987351" y="327646"/>
                </a:lnTo>
                <a:lnTo>
                  <a:pt x="1080900" y="234098"/>
                </a:lnTo>
                <a:lnTo>
                  <a:pt x="963460" y="116658"/>
                </a:lnTo>
                <a:lnTo>
                  <a:pt x="870076" y="210041"/>
                </a:lnTo>
                <a:lnTo>
                  <a:pt x="859829" y="202508"/>
                </a:lnTo>
                <a:cubicBezTo>
                  <a:pt x="819546" y="175910"/>
                  <a:pt x="776099" y="156100"/>
                  <a:pt x="731105" y="143079"/>
                </a:cubicBezTo>
                <a:lnTo>
                  <a:pt x="681821" y="132681"/>
                </a:lnTo>
                <a:lnTo>
                  <a:pt x="681821" y="0"/>
                </a:lnTo>
                <a:lnTo>
                  <a:pt x="515736" y="0"/>
                </a:lnTo>
                <a:lnTo>
                  <a:pt x="515736" y="132163"/>
                </a:lnTo>
                <a:lnTo>
                  <a:pt x="455466" y="146403"/>
                </a:lnTo>
                <a:cubicBezTo>
                  <a:pt x="410735" y="160533"/>
                  <a:pt x="367684" y="181451"/>
                  <a:pt x="327927" y="209157"/>
                </a:cubicBezTo>
                <a:lnTo>
                  <a:pt x="327174" y="209733"/>
                </a:lnTo>
                <a:close/>
              </a:path>
            </a:pathLst>
          </a:custGeom>
          <a:gradFill>
            <a:gsLst>
              <a:gs pos="0">
                <a:srgbClr val="9354AC"/>
              </a:gs>
              <a:gs pos="100000">
                <a:srgbClr val="4F2D5D"/>
              </a:gs>
            </a:gsLst>
            <a:lin ang="16200000" scaled="0"/>
          </a:gradFill>
          <a:ln>
            <a:noFill/>
          </a:ln>
          <a:effectLst>
            <a:outerShdw blurRad="114300" dist="635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8" name="文本框 45"/>
          <p:cNvSpPr txBox="1"/>
          <p:nvPr/>
        </p:nvSpPr>
        <p:spPr>
          <a:xfrm>
            <a:off x="3216492" y="2066120"/>
            <a:ext cx="593608" cy="369332"/>
          </a:xfrm>
          <a:prstGeom prst="rect">
            <a:avLst/>
          </a:prstGeom>
          <a:noFill/>
        </p:spPr>
        <p:txBody>
          <a:bodyPr wrap="square" rtlCol="0">
            <a:spAutoFit/>
          </a:bodyPr>
          <a:lstStyle/>
          <a:p>
            <a:pPr algn="ctr"/>
            <a:r>
              <a:rPr lang="en-US" altLang="zh-CN" sz="1800" dirty="0">
                <a:solidFill>
                  <a:prstClr val="black">
                    <a:lumMod val="50000"/>
                    <a:lumOff val="50000"/>
                  </a:prstClr>
                </a:solidFill>
                <a:latin typeface="Impact" panose="020B0806030902050204" pitchFamily="34" charset="0"/>
              </a:rPr>
              <a:t>25</a:t>
            </a:r>
            <a:r>
              <a:rPr lang="en-US" altLang="zh-CN" sz="1200" dirty="0">
                <a:solidFill>
                  <a:prstClr val="black">
                    <a:lumMod val="50000"/>
                    <a:lumOff val="50000"/>
                  </a:prstClr>
                </a:solidFill>
                <a:latin typeface="Impact" panose="020B0806030902050204" pitchFamily="34" charset="0"/>
              </a:rPr>
              <a:t>%</a:t>
            </a:r>
            <a:endParaRPr lang="zh-CN" altLang="en-US" sz="1800" dirty="0">
              <a:solidFill>
                <a:prstClr val="black">
                  <a:lumMod val="50000"/>
                  <a:lumOff val="50000"/>
                </a:prstClr>
              </a:solidFill>
              <a:latin typeface="Impact" panose="020B0806030902050204" pitchFamily="34" charset="0"/>
            </a:endParaRPr>
          </a:p>
        </p:txBody>
      </p:sp>
      <p:sp>
        <p:nvSpPr>
          <p:cNvPr id="19" name="文本框 46"/>
          <p:cNvSpPr txBox="1"/>
          <p:nvPr/>
        </p:nvSpPr>
        <p:spPr>
          <a:xfrm>
            <a:off x="5239875" y="2066120"/>
            <a:ext cx="593608" cy="369332"/>
          </a:xfrm>
          <a:prstGeom prst="rect">
            <a:avLst/>
          </a:prstGeom>
          <a:noFill/>
        </p:spPr>
        <p:txBody>
          <a:bodyPr wrap="square" rtlCol="0">
            <a:spAutoFit/>
          </a:bodyPr>
          <a:lstStyle/>
          <a:p>
            <a:pPr algn="ctr"/>
            <a:r>
              <a:rPr lang="en-US" altLang="zh-CN" sz="1800" dirty="0">
                <a:solidFill>
                  <a:prstClr val="black">
                    <a:lumMod val="50000"/>
                    <a:lumOff val="50000"/>
                  </a:prstClr>
                </a:solidFill>
                <a:latin typeface="Impact" panose="020B0806030902050204" pitchFamily="34" charset="0"/>
              </a:rPr>
              <a:t>50</a:t>
            </a:r>
            <a:r>
              <a:rPr lang="en-US" altLang="zh-CN" sz="1200" dirty="0">
                <a:solidFill>
                  <a:prstClr val="black">
                    <a:lumMod val="50000"/>
                    <a:lumOff val="50000"/>
                  </a:prstClr>
                </a:solidFill>
                <a:latin typeface="Impact" panose="020B0806030902050204" pitchFamily="34" charset="0"/>
              </a:rPr>
              <a:t>%</a:t>
            </a:r>
            <a:endParaRPr lang="zh-CN" altLang="en-US" sz="1200" dirty="0">
              <a:solidFill>
                <a:prstClr val="black">
                  <a:lumMod val="50000"/>
                  <a:lumOff val="50000"/>
                </a:prstClr>
              </a:solidFill>
              <a:latin typeface="Impact" panose="020B0806030902050204" pitchFamily="34" charset="0"/>
            </a:endParaRPr>
          </a:p>
        </p:txBody>
      </p:sp>
      <p:sp>
        <p:nvSpPr>
          <p:cNvPr id="20" name="文本框 49"/>
          <p:cNvSpPr txBox="1"/>
          <p:nvPr/>
        </p:nvSpPr>
        <p:spPr>
          <a:xfrm>
            <a:off x="3240857" y="3782557"/>
            <a:ext cx="593608" cy="369332"/>
          </a:xfrm>
          <a:prstGeom prst="rect">
            <a:avLst/>
          </a:prstGeom>
          <a:noFill/>
        </p:spPr>
        <p:txBody>
          <a:bodyPr wrap="square" rtlCol="0">
            <a:spAutoFit/>
          </a:bodyPr>
          <a:lstStyle/>
          <a:p>
            <a:pPr algn="ctr"/>
            <a:r>
              <a:rPr lang="en-US" altLang="zh-CN" sz="1800" dirty="0">
                <a:solidFill>
                  <a:prstClr val="black">
                    <a:lumMod val="50000"/>
                    <a:lumOff val="50000"/>
                  </a:prstClr>
                </a:solidFill>
                <a:latin typeface="Impact" panose="020B0806030902050204" pitchFamily="34" charset="0"/>
              </a:rPr>
              <a:t>75</a:t>
            </a:r>
            <a:r>
              <a:rPr lang="en-US" altLang="zh-CN" sz="1200" dirty="0">
                <a:solidFill>
                  <a:prstClr val="black">
                    <a:lumMod val="50000"/>
                    <a:lumOff val="50000"/>
                  </a:prstClr>
                </a:solidFill>
                <a:latin typeface="Impact" panose="020B0806030902050204" pitchFamily="34" charset="0"/>
              </a:rPr>
              <a:t>%</a:t>
            </a:r>
            <a:endParaRPr lang="zh-CN" altLang="en-US" sz="1800" dirty="0">
              <a:solidFill>
                <a:prstClr val="black">
                  <a:lumMod val="50000"/>
                  <a:lumOff val="50000"/>
                </a:prstClr>
              </a:solidFill>
              <a:latin typeface="Impact" panose="020B0806030902050204" pitchFamily="34" charset="0"/>
            </a:endParaRPr>
          </a:p>
        </p:txBody>
      </p:sp>
      <p:sp>
        <p:nvSpPr>
          <p:cNvPr id="21" name="文本框 50"/>
          <p:cNvSpPr txBox="1"/>
          <p:nvPr/>
        </p:nvSpPr>
        <p:spPr>
          <a:xfrm>
            <a:off x="5264240" y="3782557"/>
            <a:ext cx="593608" cy="553998"/>
          </a:xfrm>
          <a:prstGeom prst="rect">
            <a:avLst/>
          </a:prstGeom>
          <a:noFill/>
        </p:spPr>
        <p:txBody>
          <a:bodyPr wrap="square" rtlCol="0">
            <a:spAutoFit/>
          </a:bodyPr>
          <a:lstStyle/>
          <a:p>
            <a:pPr algn="ctr"/>
            <a:r>
              <a:rPr lang="en-US" altLang="zh-CN" sz="1800" dirty="0">
                <a:solidFill>
                  <a:prstClr val="black">
                    <a:lumMod val="50000"/>
                    <a:lumOff val="50000"/>
                  </a:prstClr>
                </a:solidFill>
                <a:latin typeface="Impact" panose="020B0806030902050204" pitchFamily="34" charset="0"/>
              </a:rPr>
              <a:t>100</a:t>
            </a:r>
            <a:r>
              <a:rPr lang="en-US" altLang="zh-CN" sz="1200" dirty="0">
                <a:solidFill>
                  <a:prstClr val="black">
                    <a:lumMod val="50000"/>
                    <a:lumOff val="50000"/>
                  </a:prstClr>
                </a:solidFill>
                <a:latin typeface="Impact" panose="020B0806030902050204" pitchFamily="34" charset="0"/>
              </a:rPr>
              <a:t>%</a:t>
            </a:r>
            <a:endParaRPr lang="zh-CN" altLang="en-US" sz="1200" dirty="0">
              <a:solidFill>
                <a:prstClr val="black">
                  <a:lumMod val="50000"/>
                  <a:lumOff val="50000"/>
                </a:prstClr>
              </a:solidFill>
              <a:latin typeface="Impact" panose="020B0806030902050204" pitchFamily="34" charset="0"/>
            </a:endParaRPr>
          </a:p>
        </p:txBody>
      </p:sp>
      <p:grpSp>
        <p:nvGrpSpPr>
          <p:cNvPr id="22" name="组合 21"/>
          <p:cNvGrpSpPr/>
          <p:nvPr/>
        </p:nvGrpSpPr>
        <p:grpSpPr>
          <a:xfrm flipV="1">
            <a:off x="5961396" y="1381850"/>
            <a:ext cx="1829253" cy="549230"/>
            <a:chOff x="5246304" y="4593021"/>
            <a:chExt cx="2438687" cy="732476"/>
          </a:xfrm>
        </p:grpSpPr>
        <p:sp>
          <p:nvSpPr>
            <p:cNvPr id="23" name="椭圆 22"/>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4" name="任意多边形 23"/>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5" name="Group 13"/>
          <p:cNvGrpSpPr>
            <a:grpSpLocks noChangeAspect="1"/>
          </p:cNvGrpSpPr>
          <p:nvPr/>
        </p:nvGrpSpPr>
        <p:grpSpPr bwMode="auto">
          <a:xfrm>
            <a:off x="7079536" y="1505106"/>
            <a:ext cx="339150" cy="266703"/>
            <a:chOff x="3996" y="2321"/>
            <a:chExt cx="75" cy="59"/>
          </a:xfrm>
          <a:solidFill>
            <a:schemeClr val="tx1">
              <a:lumMod val="65000"/>
              <a:lumOff val="35000"/>
            </a:schemeClr>
          </a:solidFill>
          <a:effectLst/>
        </p:grpSpPr>
        <p:sp>
          <p:nvSpPr>
            <p:cNvPr id="26" name="Freeform 14"/>
            <p:cNvSpPr>
              <a:spLocks noEditPoints="1"/>
            </p:cNvSpPr>
            <p:nvPr/>
          </p:nvSpPr>
          <p:spPr bwMode="auto">
            <a:xfrm>
              <a:off x="4014" y="2329"/>
              <a:ext cx="39" cy="22"/>
            </a:xfrm>
            <a:custGeom>
              <a:avLst/>
              <a:gdLst>
                <a:gd name="T0" fmla="*/ 6 w 15"/>
                <a:gd name="T1" fmla="*/ 8 h 8"/>
                <a:gd name="T2" fmla="*/ 6 w 15"/>
                <a:gd name="T3" fmla="*/ 7 h 8"/>
                <a:gd name="T4" fmla="*/ 7 w 15"/>
                <a:gd name="T5" fmla="*/ 7 h 8"/>
                <a:gd name="T6" fmla="*/ 8 w 15"/>
                <a:gd name="T7" fmla="*/ 7 h 8"/>
                <a:gd name="T8" fmla="*/ 8 w 15"/>
                <a:gd name="T9" fmla="*/ 7 h 8"/>
                <a:gd name="T10" fmla="*/ 8 w 15"/>
                <a:gd name="T11" fmla="*/ 8 h 8"/>
                <a:gd name="T12" fmla="*/ 15 w 15"/>
                <a:gd name="T13" fmla="*/ 5 h 8"/>
                <a:gd name="T14" fmla="*/ 12 w 15"/>
                <a:gd name="T15" fmla="*/ 3 h 8"/>
                <a:gd name="T16" fmla="*/ 10 w 15"/>
                <a:gd name="T17" fmla="*/ 3 h 8"/>
                <a:gd name="T18" fmla="*/ 7 w 15"/>
                <a:gd name="T19" fmla="*/ 0 h 8"/>
                <a:gd name="T20" fmla="*/ 4 w 15"/>
                <a:gd name="T21" fmla="*/ 3 h 8"/>
                <a:gd name="T22" fmla="*/ 2 w 15"/>
                <a:gd name="T23" fmla="*/ 3 h 8"/>
                <a:gd name="T24" fmla="*/ 0 w 15"/>
                <a:gd name="T25" fmla="*/ 5 h 8"/>
                <a:gd name="T26" fmla="*/ 6 w 15"/>
                <a:gd name="T27" fmla="*/ 8 h 8"/>
                <a:gd name="T28" fmla="*/ 7 w 15"/>
                <a:gd name="T29" fmla="*/ 1 h 8"/>
                <a:gd name="T30" fmla="*/ 10 w 15"/>
                <a:gd name="T31" fmla="*/ 3 h 8"/>
                <a:gd name="T32" fmla="*/ 5 w 15"/>
                <a:gd name="T33" fmla="*/ 3 h 8"/>
                <a:gd name="T34" fmla="*/ 7 w 15"/>
                <a:gd name="T3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8">
                  <a:moveTo>
                    <a:pt x="6" y="8"/>
                  </a:moveTo>
                  <a:cubicBezTo>
                    <a:pt x="6" y="7"/>
                    <a:pt x="6" y="7"/>
                    <a:pt x="6" y="7"/>
                  </a:cubicBezTo>
                  <a:cubicBezTo>
                    <a:pt x="6" y="7"/>
                    <a:pt x="7" y="7"/>
                    <a:pt x="7" y="7"/>
                  </a:cubicBezTo>
                  <a:cubicBezTo>
                    <a:pt x="8" y="7"/>
                    <a:pt x="8" y="7"/>
                    <a:pt x="8" y="7"/>
                  </a:cubicBezTo>
                  <a:cubicBezTo>
                    <a:pt x="8" y="7"/>
                    <a:pt x="8" y="7"/>
                    <a:pt x="8" y="7"/>
                  </a:cubicBezTo>
                  <a:cubicBezTo>
                    <a:pt x="8" y="8"/>
                    <a:pt x="8" y="8"/>
                    <a:pt x="8" y="8"/>
                  </a:cubicBezTo>
                  <a:cubicBezTo>
                    <a:pt x="15" y="5"/>
                    <a:pt x="15" y="5"/>
                    <a:pt x="15" y="5"/>
                  </a:cubicBezTo>
                  <a:cubicBezTo>
                    <a:pt x="15" y="4"/>
                    <a:pt x="14" y="3"/>
                    <a:pt x="12" y="3"/>
                  </a:cubicBezTo>
                  <a:cubicBezTo>
                    <a:pt x="10" y="3"/>
                    <a:pt x="10" y="3"/>
                    <a:pt x="10" y="3"/>
                  </a:cubicBezTo>
                  <a:cubicBezTo>
                    <a:pt x="10" y="1"/>
                    <a:pt x="9" y="0"/>
                    <a:pt x="7" y="0"/>
                  </a:cubicBezTo>
                  <a:cubicBezTo>
                    <a:pt x="6" y="0"/>
                    <a:pt x="4" y="1"/>
                    <a:pt x="4" y="3"/>
                  </a:cubicBezTo>
                  <a:cubicBezTo>
                    <a:pt x="2" y="3"/>
                    <a:pt x="2" y="3"/>
                    <a:pt x="2" y="3"/>
                  </a:cubicBezTo>
                  <a:cubicBezTo>
                    <a:pt x="1" y="3"/>
                    <a:pt x="0" y="4"/>
                    <a:pt x="0" y="5"/>
                  </a:cubicBezTo>
                  <a:lnTo>
                    <a:pt x="6" y="8"/>
                  </a:lnTo>
                  <a:close/>
                  <a:moveTo>
                    <a:pt x="7" y="1"/>
                  </a:moveTo>
                  <a:cubicBezTo>
                    <a:pt x="8" y="1"/>
                    <a:pt x="10" y="2"/>
                    <a:pt x="10" y="3"/>
                  </a:cubicBezTo>
                  <a:cubicBezTo>
                    <a:pt x="5" y="3"/>
                    <a:pt x="5" y="3"/>
                    <a:pt x="5" y="3"/>
                  </a:cubicBezTo>
                  <a:cubicBezTo>
                    <a:pt x="5" y="2"/>
                    <a:pt x="6"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 name="Freeform 15"/>
            <p:cNvSpPr/>
            <p:nvPr/>
          </p:nvSpPr>
          <p:spPr bwMode="auto">
            <a:xfrm>
              <a:off x="4032" y="2348"/>
              <a:ext cx="3" cy="3"/>
            </a:xfrm>
            <a:custGeom>
              <a:avLst/>
              <a:gdLst>
                <a:gd name="T0" fmla="*/ 0 w 1"/>
                <a:gd name="T1" fmla="*/ 0 h 1"/>
                <a:gd name="T2" fmla="*/ 0 w 1"/>
                <a:gd name="T3" fmla="*/ 0 h 1"/>
                <a:gd name="T4" fmla="*/ 0 w 1"/>
                <a:gd name="T5" fmla="*/ 1 h 1"/>
                <a:gd name="T6" fmla="*/ 0 w 1"/>
                <a:gd name="T7" fmla="*/ 1 h 1"/>
                <a:gd name="T8" fmla="*/ 0 w 1"/>
                <a:gd name="T9" fmla="*/ 1 h 1"/>
                <a:gd name="T10" fmla="*/ 1 w 1"/>
                <a:gd name="T11" fmla="*/ 1 h 1"/>
                <a:gd name="T12" fmla="*/ 1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1"/>
                    <a:pt x="0" y="1"/>
                    <a:pt x="0" y="1"/>
                  </a:cubicBezTo>
                  <a:cubicBezTo>
                    <a:pt x="0" y="1"/>
                    <a:pt x="0" y="1"/>
                    <a:pt x="0" y="1"/>
                  </a:cubicBezTo>
                  <a:cubicBezTo>
                    <a:pt x="0" y="1"/>
                    <a:pt x="0" y="1"/>
                    <a:pt x="0" y="1"/>
                  </a:cubicBezTo>
                  <a:cubicBezTo>
                    <a:pt x="1" y="1"/>
                    <a:pt x="1" y="1"/>
                    <a:pt x="1" y="1"/>
                  </a:cubicBez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 name="Freeform 16"/>
            <p:cNvSpPr/>
            <p:nvPr/>
          </p:nvSpPr>
          <p:spPr bwMode="auto">
            <a:xfrm>
              <a:off x="4014" y="2343"/>
              <a:ext cx="39" cy="18"/>
            </a:xfrm>
            <a:custGeom>
              <a:avLst/>
              <a:gdLst>
                <a:gd name="T0" fmla="*/ 8 w 15"/>
                <a:gd name="T1" fmla="*/ 3 h 7"/>
                <a:gd name="T2" fmla="*/ 8 w 15"/>
                <a:gd name="T3" fmla="*/ 3 h 7"/>
                <a:gd name="T4" fmla="*/ 7 w 15"/>
                <a:gd name="T5" fmla="*/ 3 h 7"/>
                <a:gd name="T6" fmla="*/ 6 w 15"/>
                <a:gd name="T7" fmla="*/ 3 h 7"/>
                <a:gd name="T8" fmla="*/ 6 w 15"/>
                <a:gd name="T9" fmla="*/ 3 h 7"/>
                <a:gd name="T10" fmla="*/ 0 w 15"/>
                <a:gd name="T11" fmla="*/ 0 h 7"/>
                <a:gd name="T12" fmla="*/ 0 w 15"/>
                <a:gd name="T13" fmla="*/ 5 h 7"/>
                <a:gd name="T14" fmla="*/ 2 w 15"/>
                <a:gd name="T15" fmla="*/ 7 h 7"/>
                <a:gd name="T16" fmla="*/ 12 w 15"/>
                <a:gd name="T17" fmla="*/ 7 h 7"/>
                <a:gd name="T18" fmla="*/ 15 w 15"/>
                <a:gd name="T19" fmla="*/ 5 h 7"/>
                <a:gd name="T20" fmla="*/ 15 w 15"/>
                <a:gd name="T21" fmla="*/ 0 h 7"/>
                <a:gd name="T22" fmla="*/ 8 w 15"/>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8" y="3"/>
                  </a:moveTo>
                  <a:cubicBezTo>
                    <a:pt x="8" y="3"/>
                    <a:pt x="8" y="3"/>
                    <a:pt x="8" y="3"/>
                  </a:cubicBezTo>
                  <a:cubicBezTo>
                    <a:pt x="7" y="3"/>
                    <a:pt x="7" y="3"/>
                    <a:pt x="7" y="3"/>
                  </a:cubicBezTo>
                  <a:cubicBezTo>
                    <a:pt x="7" y="3"/>
                    <a:pt x="6" y="3"/>
                    <a:pt x="6" y="3"/>
                  </a:cubicBezTo>
                  <a:cubicBezTo>
                    <a:pt x="6" y="3"/>
                    <a:pt x="6" y="3"/>
                    <a:pt x="6" y="3"/>
                  </a:cubicBezTo>
                  <a:cubicBezTo>
                    <a:pt x="0" y="0"/>
                    <a:pt x="0" y="0"/>
                    <a:pt x="0" y="0"/>
                  </a:cubicBezTo>
                  <a:cubicBezTo>
                    <a:pt x="0" y="5"/>
                    <a:pt x="0" y="5"/>
                    <a:pt x="0" y="5"/>
                  </a:cubicBezTo>
                  <a:cubicBezTo>
                    <a:pt x="0" y="6"/>
                    <a:pt x="1" y="7"/>
                    <a:pt x="2" y="7"/>
                  </a:cubicBezTo>
                  <a:cubicBezTo>
                    <a:pt x="12" y="7"/>
                    <a:pt x="12" y="7"/>
                    <a:pt x="12" y="7"/>
                  </a:cubicBezTo>
                  <a:cubicBezTo>
                    <a:pt x="14" y="7"/>
                    <a:pt x="15" y="6"/>
                    <a:pt x="15" y="5"/>
                  </a:cubicBezTo>
                  <a:cubicBezTo>
                    <a:pt x="15" y="0"/>
                    <a:pt x="15" y="0"/>
                    <a:pt x="15" y="0"/>
                  </a:cubicBezTo>
                  <a:cubicBezTo>
                    <a:pt x="8" y="3"/>
                    <a:pt x="8" y="3"/>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 name="Freeform 17"/>
            <p:cNvSpPr>
              <a:spLocks noEditPoints="1"/>
            </p:cNvSpPr>
            <p:nvPr/>
          </p:nvSpPr>
          <p:spPr bwMode="auto">
            <a:xfrm>
              <a:off x="3996" y="2321"/>
              <a:ext cx="75" cy="59"/>
            </a:xfrm>
            <a:custGeom>
              <a:avLst/>
              <a:gdLst>
                <a:gd name="T0" fmla="*/ 26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8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0 w 29"/>
                <a:gd name="T27" fmla="*/ 20 h 22"/>
                <a:gd name="T28" fmla="*/ 19 w 29"/>
                <a:gd name="T29" fmla="*/ 19 h 22"/>
                <a:gd name="T30" fmla="*/ 26 w 29"/>
                <a:gd name="T31" fmla="*/ 19 h 22"/>
                <a:gd name="T32" fmla="*/ 29 w 29"/>
                <a:gd name="T33" fmla="*/ 16 h 22"/>
                <a:gd name="T34" fmla="*/ 29 w 29"/>
                <a:gd name="T35" fmla="*/ 3 h 22"/>
                <a:gd name="T36" fmla="*/ 26 w 29"/>
                <a:gd name="T37" fmla="*/ 0 h 22"/>
                <a:gd name="T38" fmla="*/ 27 w 29"/>
                <a:gd name="T39" fmla="*/ 16 h 22"/>
                <a:gd name="T40" fmla="*/ 26 w 29"/>
                <a:gd name="T41" fmla="*/ 17 h 22"/>
                <a:gd name="T42" fmla="*/ 3 w 29"/>
                <a:gd name="T43" fmla="*/ 17 h 22"/>
                <a:gd name="T44" fmla="*/ 1 w 29"/>
                <a:gd name="T45" fmla="*/ 16 h 22"/>
                <a:gd name="T46" fmla="*/ 1 w 29"/>
                <a:gd name="T47" fmla="*/ 3 h 22"/>
                <a:gd name="T48" fmla="*/ 3 w 29"/>
                <a:gd name="T49" fmla="*/ 2 h 22"/>
                <a:gd name="T50" fmla="*/ 26 w 29"/>
                <a:gd name="T51" fmla="*/ 2 h 22"/>
                <a:gd name="T52" fmla="*/ 27 w 29"/>
                <a:gd name="T53" fmla="*/ 3 h 22"/>
                <a:gd name="T54" fmla="*/ 27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6" y="0"/>
                  </a:moveTo>
                  <a:cubicBezTo>
                    <a:pt x="3" y="0"/>
                    <a:pt x="3" y="0"/>
                    <a:pt x="3" y="0"/>
                  </a:cubicBezTo>
                  <a:cubicBezTo>
                    <a:pt x="1" y="0"/>
                    <a:pt x="0" y="1"/>
                    <a:pt x="0" y="3"/>
                  </a:cubicBezTo>
                  <a:cubicBezTo>
                    <a:pt x="0" y="16"/>
                    <a:pt x="0" y="16"/>
                    <a:pt x="0" y="16"/>
                  </a:cubicBezTo>
                  <a:cubicBezTo>
                    <a:pt x="0" y="18"/>
                    <a:pt x="1" y="19"/>
                    <a:pt x="3" y="19"/>
                  </a:cubicBezTo>
                  <a:cubicBezTo>
                    <a:pt x="10" y="19"/>
                    <a:pt x="10" y="19"/>
                    <a:pt x="10" y="19"/>
                  </a:cubicBezTo>
                  <a:cubicBezTo>
                    <a:pt x="9" y="19"/>
                    <a:pt x="9" y="19"/>
                    <a:pt x="8"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0" y="20"/>
                    <a:pt x="20" y="20"/>
                    <a:pt x="20" y="20"/>
                  </a:cubicBezTo>
                  <a:cubicBezTo>
                    <a:pt x="20" y="19"/>
                    <a:pt x="20" y="19"/>
                    <a:pt x="19" y="19"/>
                  </a:cubicBezTo>
                  <a:cubicBezTo>
                    <a:pt x="26" y="19"/>
                    <a:pt x="26" y="19"/>
                    <a:pt x="26" y="19"/>
                  </a:cubicBezTo>
                  <a:cubicBezTo>
                    <a:pt x="28" y="19"/>
                    <a:pt x="29" y="18"/>
                    <a:pt x="29" y="16"/>
                  </a:cubicBezTo>
                  <a:cubicBezTo>
                    <a:pt x="29" y="3"/>
                    <a:pt x="29" y="3"/>
                    <a:pt x="29" y="3"/>
                  </a:cubicBezTo>
                  <a:cubicBezTo>
                    <a:pt x="29" y="1"/>
                    <a:pt x="28" y="0"/>
                    <a:pt x="26" y="0"/>
                  </a:cubicBezTo>
                  <a:close/>
                  <a:moveTo>
                    <a:pt x="27" y="16"/>
                  </a:moveTo>
                  <a:cubicBezTo>
                    <a:pt x="27" y="17"/>
                    <a:pt x="27" y="17"/>
                    <a:pt x="26" y="17"/>
                  </a:cubicBezTo>
                  <a:cubicBezTo>
                    <a:pt x="3" y="17"/>
                    <a:pt x="3" y="17"/>
                    <a:pt x="3" y="17"/>
                  </a:cubicBezTo>
                  <a:cubicBezTo>
                    <a:pt x="2" y="17"/>
                    <a:pt x="1" y="17"/>
                    <a:pt x="1" y="16"/>
                  </a:cubicBezTo>
                  <a:cubicBezTo>
                    <a:pt x="1" y="3"/>
                    <a:pt x="1" y="3"/>
                    <a:pt x="1" y="3"/>
                  </a:cubicBezTo>
                  <a:cubicBezTo>
                    <a:pt x="1" y="2"/>
                    <a:pt x="2" y="2"/>
                    <a:pt x="3" y="2"/>
                  </a:cubicBezTo>
                  <a:cubicBezTo>
                    <a:pt x="26" y="2"/>
                    <a:pt x="26" y="2"/>
                    <a:pt x="26" y="2"/>
                  </a:cubicBezTo>
                  <a:cubicBezTo>
                    <a:pt x="27" y="2"/>
                    <a:pt x="27" y="2"/>
                    <a:pt x="27" y="3"/>
                  </a:cubicBezTo>
                  <a:lnTo>
                    <a:pt x="27"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30" name="组合 29"/>
          <p:cNvGrpSpPr/>
          <p:nvPr/>
        </p:nvGrpSpPr>
        <p:grpSpPr>
          <a:xfrm flipH="1" flipV="1">
            <a:off x="1257307" y="1374089"/>
            <a:ext cx="1829253" cy="549230"/>
            <a:chOff x="5246304" y="4593021"/>
            <a:chExt cx="2438687" cy="732476"/>
          </a:xfrm>
        </p:grpSpPr>
        <p:sp>
          <p:nvSpPr>
            <p:cNvPr id="31" name="椭圆 30"/>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任意多边形 31"/>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3" name="Group 32"/>
          <p:cNvGrpSpPr>
            <a:grpSpLocks noChangeAspect="1"/>
          </p:cNvGrpSpPr>
          <p:nvPr/>
        </p:nvGrpSpPr>
        <p:grpSpPr bwMode="auto">
          <a:xfrm>
            <a:off x="1813835" y="1508885"/>
            <a:ext cx="388896" cy="253142"/>
            <a:chOff x="3798" y="2129"/>
            <a:chExt cx="86" cy="56"/>
          </a:xfrm>
          <a:solidFill>
            <a:schemeClr val="tx1">
              <a:lumMod val="65000"/>
              <a:lumOff val="35000"/>
            </a:schemeClr>
          </a:solidFill>
          <a:effectLst/>
        </p:grpSpPr>
        <p:sp>
          <p:nvSpPr>
            <p:cNvPr id="34" name="Freeform 33"/>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35" name="Freeform 34"/>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36" name="Freeform 35"/>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37" name="Freeform 36"/>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38" name="Freeform 37"/>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39" name="Freeform 38"/>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40" name="Freeform 39"/>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41" name="Freeform 40"/>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42" name="Freeform 41"/>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43" name="Freeform 42"/>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44" name="Freeform 43"/>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45" name="Freeform 44"/>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46" name="Freeform 45"/>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sp>
          <p:nvSpPr>
            <p:cNvPr id="47" name="Freeform 46"/>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lumMod val="65000"/>
                    <a:lumOff val="35000"/>
                  </a:prstClr>
                </a:solidFill>
              </a:endParaRPr>
            </a:p>
          </p:txBody>
        </p:sp>
      </p:grpSp>
      <p:sp>
        <p:nvSpPr>
          <p:cNvPr id="48" name="文本框 77"/>
          <p:cNvSpPr txBox="1"/>
          <p:nvPr/>
        </p:nvSpPr>
        <p:spPr>
          <a:xfrm>
            <a:off x="1187129" y="1769123"/>
            <a:ext cx="1120532" cy="276999"/>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在此添加标题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49" name="Group 27"/>
          <p:cNvGrpSpPr>
            <a:grpSpLocks noChangeAspect="1"/>
          </p:cNvGrpSpPr>
          <p:nvPr/>
        </p:nvGrpSpPr>
        <p:grpSpPr bwMode="auto">
          <a:xfrm>
            <a:off x="7083578" y="3825707"/>
            <a:ext cx="333769" cy="366469"/>
            <a:chOff x="3811" y="2125"/>
            <a:chExt cx="61" cy="67"/>
          </a:xfrm>
          <a:solidFill>
            <a:schemeClr val="tx1">
              <a:lumMod val="65000"/>
              <a:lumOff val="35000"/>
            </a:schemeClr>
          </a:solidFill>
          <a:effectLst/>
        </p:grpSpPr>
        <p:sp>
          <p:nvSpPr>
            <p:cNvPr id="50" name="Freeform 28"/>
            <p:cNvSpPr>
              <a:spLocks noEditPoints="1"/>
            </p:cNvSpPr>
            <p:nvPr/>
          </p:nvSpPr>
          <p:spPr bwMode="auto">
            <a:xfrm>
              <a:off x="3811" y="2125"/>
              <a:ext cx="61" cy="67"/>
            </a:xfrm>
            <a:custGeom>
              <a:avLst/>
              <a:gdLst>
                <a:gd name="T0" fmla="*/ 20 w 23"/>
                <a:gd name="T1" fmla="*/ 14 h 25"/>
                <a:gd name="T2" fmla="*/ 18 w 23"/>
                <a:gd name="T3" fmla="*/ 20 h 25"/>
                <a:gd name="T4" fmla="*/ 17 w 23"/>
                <a:gd name="T5" fmla="*/ 16 h 25"/>
                <a:gd name="T6" fmla="*/ 15 w 23"/>
                <a:gd name="T7" fmla="*/ 15 h 25"/>
                <a:gd name="T8" fmla="*/ 15 w 23"/>
                <a:gd name="T9" fmla="*/ 15 h 25"/>
                <a:gd name="T10" fmla="*/ 14 w 23"/>
                <a:gd name="T11" fmla="*/ 15 h 25"/>
                <a:gd name="T12" fmla="*/ 13 w 23"/>
                <a:gd name="T13" fmla="*/ 17 h 25"/>
                <a:gd name="T14" fmla="*/ 12 w 23"/>
                <a:gd name="T15" fmla="*/ 18 h 25"/>
                <a:gd name="T16" fmla="*/ 12 w 23"/>
                <a:gd name="T17" fmla="*/ 15 h 25"/>
                <a:gd name="T18" fmla="*/ 12 w 23"/>
                <a:gd name="T19" fmla="*/ 15 h 25"/>
                <a:gd name="T20" fmla="*/ 12 w 23"/>
                <a:gd name="T21" fmla="*/ 15 h 25"/>
                <a:gd name="T22" fmla="*/ 11 w 23"/>
                <a:gd name="T23" fmla="*/ 15 h 25"/>
                <a:gd name="T24" fmla="*/ 11 w 23"/>
                <a:gd name="T25" fmla="*/ 15 h 25"/>
                <a:gd name="T26" fmla="*/ 11 w 23"/>
                <a:gd name="T27" fmla="*/ 18 h 25"/>
                <a:gd name="T28" fmla="*/ 11 w 23"/>
                <a:gd name="T29" fmla="*/ 17 h 25"/>
                <a:gd name="T30" fmla="*/ 10 w 23"/>
                <a:gd name="T31" fmla="*/ 15 h 25"/>
                <a:gd name="T32" fmla="*/ 8 w 23"/>
                <a:gd name="T33" fmla="*/ 15 h 25"/>
                <a:gd name="T34" fmla="*/ 8 w 23"/>
                <a:gd name="T35" fmla="*/ 15 h 25"/>
                <a:gd name="T36" fmla="*/ 6 w 23"/>
                <a:gd name="T37" fmla="*/ 16 h 25"/>
                <a:gd name="T38" fmla="*/ 5 w 23"/>
                <a:gd name="T39" fmla="*/ 20 h 25"/>
                <a:gd name="T40" fmla="*/ 3 w 23"/>
                <a:gd name="T41" fmla="*/ 14 h 25"/>
                <a:gd name="T42" fmla="*/ 12 w 23"/>
                <a:gd name="T43" fmla="*/ 5 h 25"/>
                <a:gd name="T44" fmla="*/ 12 w 23"/>
                <a:gd name="T45" fmla="*/ 6 h 25"/>
                <a:gd name="T46" fmla="*/ 13 w 23"/>
                <a:gd name="T47" fmla="*/ 7 h 25"/>
                <a:gd name="T48" fmla="*/ 14 w 23"/>
                <a:gd name="T49" fmla="*/ 6 h 25"/>
                <a:gd name="T50" fmla="*/ 16 w 23"/>
                <a:gd name="T51" fmla="*/ 5 h 25"/>
                <a:gd name="T52" fmla="*/ 17 w 23"/>
                <a:gd name="T53" fmla="*/ 4 h 25"/>
                <a:gd name="T54" fmla="*/ 17 w 23"/>
                <a:gd name="T55" fmla="*/ 3 h 25"/>
                <a:gd name="T56" fmla="*/ 16 w 23"/>
                <a:gd name="T57" fmla="*/ 2 h 25"/>
                <a:gd name="T58" fmla="*/ 14 w 23"/>
                <a:gd name="T59" fmla="*/ 1 h 25"/>
                <a:gd name="T60" fmla="*/ 13 w 23"/>
                <a:gd name="T61" fmla="*/ 0 h 25"/>
                <a:gd name="T62" fmla="*/ 12 w 23"/>
                <a:gd name="T63" fmla="*/ 1 h 25"/>
                <a:gd name="T64" fmla="*/ 12 w 23"/>
                <a:gd name="T65" fmla="*/ 2 h 25"/>
                <a:gd name="T66" fmla="*/ 0 w 23"/>
                <a:gd name="T67" fmla="*/ 14 h 25"/>
                <a:gd name="T68" fmla="*/ 12 w 23"/>
                <a:gd name="T69" fmla="*/ 25 h 25"/>
                <a:gd name="T70" fmla="*/ 23 w 23"/>
                <a:gd name="T71" fmla="*/ 14 h 25"/>
                <a:gd name="T72" fmla="*/ 20 w 23"/>
                <a:gd name="T73" fmla="*/ 14 h 25"/>
                <a:gd name="T74" fmla="*/ 15 w 23"/>
                <a:gd name="T75" fmla="*/ 18 h 25"/>
                <a:gd name="T76" fmla="*/ 15 w 23"/>
                <a:gd name="T77" fmla="*/ 18 h 25"/>
                <a:gd name="T78" fmla="*/ 15 w 23"/>
                <a:gd name="T79" fmla="*/ 22 h 25"/>
                <a:gd name="T80" fmla="*/ 15 w 23"/>
                <a:gd name="T81" fmla="*/ 22 h 25"/>
                <a:gd name="T82" fmla="*/ 15 w 23"/>
                <a:gd name="T83" fmla="*/ 18 h 25"/>
                <a:gd name="T84" fmla="*/ 15 w 23"/>
                <a:gd name="T85" fmla="*/ 18 h 25"/>
                <a:gd name="T86" fmla="*/ 8 w 23"/>
                <a:gd name="T87" fmla="*/ 18 h 25"/>
                <a:gd name="T88" fmla="*/ 8 w 23"/>
                <a:gd name="T89" fmla="*/ 22 h 25"/>
                <a:gd name="T90" fmla="*/ 7 w 23"/>
                <a:gd name="T91" fmla="*/ 21 h 25"/>
                <a:gd name="T92" fmla="*/ 8 w 23"/>
                <a:gd name="T93" fmla="*/ 18 h 25"/>
                <a:gd name="T94" fmla="*/ 8 w 23"/>
                <a:gd name="T9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 h="25">
                  <a:moveTo>
                    <a:pt x="20" y="14"/>
                  </a:moveTo>
                  <a:cubicBezTo>
                    <a:pt x="20" y="16"/>
                    <a:pt x="19" y="19"/>
                    <a:pt x="18" y="20"/>
                  </a:cubicBezTo>
                  <a:cubicBezTo>
                    <a:pt x="17" y="18"/>
                    <a:pt x="17" y="17"/>
                    <a:pt x="17" y="16"/>
                  </a:cubicBezTo>
                  <a:cubicBezTo>
                    <a:pt x="17" y="15"/>
                    <a:pt x="16" y="15"/>
                    <a:pt x="15" y="15"/>
                  </a:cubicBezTo>
                  <a:cubicBezTo>
                    <a:pt x="15" y="15"/>
                    <a:pt x="15" y="15"/>
                    <a:pt x="15" y="15"/>
                  </a:cubicBezTo>
                  <a:cubicBezTo>
                    <a:pt x="14" y="15"/>
                    <a:pt x="14" y="15"/>
                    <a:pt x="14" y="15"/>
                  </a:cubicBezTo>
                  <a:cubicBezTo>
                    <a:pt x="13" y="17"/>
                    <a:pt x="13" y="17"/>
                    <a:pt x="13" y="17"/>
                  </a:cubicBezTo>
                  <a:cubicBezTo>
                    <a:pt x="12" y="18"/>
                    <a:pt x="12" y="18"/>
                    <a:pt x="12" y="18"/>
                  </a:cubicBezTo>
                  <a:cubicBezTo>
                    <a:pt x="12" y="15"/>
                    <a:pt x="12" y="15"/>
                    <a:pt x="12" y="15"/>
                  </a:cubicBezTo>
                  <a:cubicBezTo>
                    <a:pt x="12" y="15"/>
                    <a:pt x="12" y="15"/>
                    <a:pt x="12" y="15"/>
                  </a:cubicBezTo>
                  <a:cubicBezTo>
                    <a:pt x="12" y="15"/>
                    <a:pt x="12" y="15"/>
                    <a:pt x="12" y="15"/>
                  </a:cubicBezTo>
                  <a:cubicBezTo>
                    <a:pt x="11" y="15"/>
                    <a:pt x="11" y="15"/>
                    <a:pt x="11" y="15"/>
                  </a:cubicBezTo>
                  <a:cubicBezTo>
                    <a:pt x="11" y="15"/>
                    <a:pt x="11" y="15"/>
                    <a:pt x="11" y="15"/>
                  </a:cubicBezTo>
                  <a:cubicBezTo>
                    <a:pt x="11" y="18"/>
                    <a:pt x="11" y="18"/>
                    <a:pt x="11" y="18"/>
                  </a:cubicBezTo>
                  <a:cubicBezTo>
                    <a:pt x="11" y="17"/>
                    <a:pt x="11" y="17"/>
                    <a:pt x="11" y="17"/>
                  </a:cubicBezTo>
                  <a:cubicBezTo>
                    <a:pt x="10" y="15"/>
                    <a:pt x="10" y="15"/>
                    <a:pt x="10" y="15"/>
                  </a:cubicBezTo>
                  <a:cubicBezTo>
                    <a:pt x="8" y="15"/>
                    <a:pt x="8" y="15"/>
                    <a:pt x="8" y="15"/>
                  </a:cubicBezTo>
                  <a:cubicBezTo>
                    <a:pt x="8" y="15"/>
                    <a:pt x="8" y="15"/>
                    <a:pt x="8" y="15"/>
                  </a:cubicBezTo>
                  <a:cubicBezTo>
                    <a:pt x="7" y="15"/>
                    <a:pt x="6" y="15"/>
                    <a:pt x="6" y="16"/>
                  </a:cubicBezTo>
                  <a:cubicBezTo>
                    <a:pt x="6" y="17"/>
                    <a:pt x="5" y="18"/>
                    <a:pt x="5" y="20"/>
                  </a:cubicBezTo>
                  <a:cubicBezTo>
                    <a:pt x="4" y="18"/>
                    <a:pt x="3" y="16"/>
                    <a:pt x="3" y="14"/>
                  </a:cubicBezTo>
                  <a:cubicBezTo>
                    <a:pt x="3" y="9"/>
                    <a:pt x="7" y="5"/>
                    <a:pt x="12" y="5"/>
                  </a:cubicBezTo>
                  <a:cubicBezTo>
                    <a:pt x="12" y="6"/>
                    <a:pt x="12" y="6"/>
                    <a:pt x="12" y="6"/>
                  </a:cubicBezTo>
                  <a:cubicBezTo>
                    <a:pt x="12" y="7"/>
                    <a:pt x="12" y="7"/>
                    <a:pt x="13" y="7"/>
                  </a:cubicBezTo>
                  <a:cubicBezTo>
                    <a:pt x="14" y="6"/>
                    <a:pt x="14" y="6"/>
                    <a:pt x="14" y="6"/>
                  </a:cubicBezTo>
                  <a:cubicBezTo>
                    <a:pt x="15" y="6"/>
                    <a:pt x="16" y="5"/>
                    <a:pt x="16" y="5"/>
                  </a:cubicBezTo>
                  <a:cubicBezTo>
                    <a:pt x="17" y="4"/>
                    <a:pt x="17" y="4"/>
                    <a:pt x="17" y="4"/>
                  </a:cubicBezTo>
                  <a:cubicBezTo>
                    <a:pt x="18" y="4"/>
                    <a:pt x="18" y="3"/>
                    <a:pt x="17" y="3"/>
                  </a:cubicBezTo>
                  <a:cubicBezTo>
                    <a:pt x="16" y="2"/>
                    <a:pt x="16" y="2"/>
                    <a:pt x="16" y="2"/>
                  </a:cubicBezTo>
                  <a:cubicBezTo>
                    <a:pt x="16" y="2"/>
                    <a:pt x="15" y="1"/>
                    <a:pt x="14" y="1"/>
                  </a:cubicBezTo>
                  <a:cubicBezTo>
                    <a:pt x="13" y="0"/>
                    <a:pt x="13" y="0"/>
                    <a:pt x="13" y="0"/>
                  </a:cubicBezTo>
                  <a:cubicBezTo>
                    <a:pt x="12" y="0"/>
                    <a:pt x="12" y="0"/>
                    <a:pt x="12" y="1"/>
                  </a:cubicBezTo>
                  <a:cubicBezTo>
                    <a:pt x="12" y="2"/>
                    <a:pt x="12" y="2"/>
                    <a:pt x="12" y="2"/>
                  </a:cubicBezTo>
                  <a:cubicBezTo>
                    <a:pt x="5" y="2"/>
                    <a:pt x="0" y="7"/>
                    <a:pt x="0" y="14"/>
                  </a:cubicBezTo>
                  <a:cubicBezTo>
                    <a:pt x="0" y="20"/>
                    <a:pt x="5" y="25"/>
                    <a:pt x="12" y="25"/>
                  </a:cubicBezTo>
                  <a:cubicBezTo>
                    <a:pt x="18" y="25"/>
                    <a:pt x="23" y="20"/>
                    <a:pt x="23" y="14"/>
                  </a:cubicBezTo>
                  <a:lnTo>
                    <a:pt x="20" y="14"/>
                  </a:lnTo>
                  <a:close/>
                  <a:moveTo>
                    <a:pt x="15" y="18"/>
                  </a:moveTo>
                  <a:cubicBezTo>
                    <a:pt x="15" y="18"/>
                    <a:pt x="15" y="18"/>
                    <a:pt x="15" y="18"/>
                  </a:cubicBezTo>
                  <a:cubicBezTo>
                    <a:pt x="15" y="22"/>
                    <a:pt x="15" y="22"/>
                    <a:pt x="15" y="22"/>
                  </a:cubicBezTo>
                  <a:cubicBezTo>
                    <a:pt x="15" y="22"/>
                    <a:pt x="15" y="22"/>
                    <a:pt x="15" y="22"/>
                  </a:cubicBezTo>
                  <a:cubicBezTo>
                    <a:pt x="15" y="18"/>
                    <a:pt x="15" y="18"/>
                    <a:pt x="15" y="18"/>
                  </a:cubicBezTo>
                  <a:cubicBezTo>
                    <a:pt x="15" y="18"/>
                    <a:pt x="15" y="18"/>
                    <a:pt x="15" y="18"/>
                  </a:cubicBezTo>
                  <a:close/>
                  <a:moveTo>
                    <a:pt x="8" y="18"/>
                  </a:moveTo>
                  <a:cubicBezTo>
                    <a:pt x="8" y="22"/>
                    <a:pt x="8" y="22"/>
                    <a:pt x="8" y="22"/>
                  </a:cubicBezTo>
                  <a:cubicBezTo>
                    <a:pt x="8" y="21"/>
                    <a:pt x="8" y="21"/>
                    <a:pt x="7" y="21"/>
                  </a:cubicBezTo>
                  <a:cubicBezTo>
                    <a:pt x="8" y="18"/>
                    <a:pt x="8" y="18"/>
                    <a:pt x="8" y="18"/>
                  </a:cubicBezTo>
                  <a:cubicBezTo>
                    <a:pt x="8" y="18"/>
                    <a:pt x="8" y="18"/>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1" name="Oval 29"/>
            <p:cNvSpPr>
              <a:spLocks noChangeArrowheads="1"/>
            </p:cNvSpPr>
            <p:nvPr/>
          </p:nvSpPr>
          <p:spPr bwMode="auto">
            <a:xfrm>
              <a:off x="3835" y="2149"/>
              <a:ext cx="13" cy="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52" name="组合 51"/>
          <p:cNvGrpSpPr/>
          <p:nvPr/>
        </p:nvGrpSpPr>
        <p:grpSpPr>
          <a:xfrm>
            <a:off x="5948183" y="4404999"/>
            <a:ext cx="1829253" cy="549230"/>
            <a:chOff x="5246304" y="4593021"/>
            <a:chExt cx="2438687" cy="732476"/>
          </a:xfrm>
        </p:grpSpPr>
        <p:sp>
          <p:nvSpPr>
            <p:cNvPr id="53" name="椭圆 52"/>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4" name="任意多边形 53"/>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55" name="Group 20"/>
          <p:cNvGrpSpPr>
            <a:grpSpLocks noChangeAspect="1"/>
          </p:cNvGrpSpPr>
          <p:nvPr/>
        </p:nvGrpSpPr>
        <p:grpSpPr bwMode="auto">
          <a:xfrm>
            <a:off x="1828764" y="3890526"/>
            <a:ext cx="368093" cy="293373"/>
            <a:chOff x="3899" y="2225"/>
            <a:chExt cx="74" cy="59"/>
          </a:xfrm>
          <a:solidFill>
            <a:schemeClr val="tx1">
              <a:lumMod val="65000"/>
              <a:lumOff val="35000"/>
            </a:schemeClr>
          </a:solidFill>
          <a:effectLst/>
        </p:grpSpPr>
        <p:sp>
          <p:nvSpPr>
            <p:cNvPr id="56" name="Freeform 21"/>
            <p:cNvSpPr>
              <a:spLocks noEditPoints="1"/>
            </p:cNvSpPr>
            <p:nvPr/>
          </p:nvSpPr>
          <p:spPr bwMode="auto">
            <a:xfrm>
              <a:off x="3899" y="2225"/>
              <a:ext cx="74" cy="59"/>
            </a:xfrm>
            <a:custGeom>
              <a:avLst/>
              <a:gdLst>
                <a:gd name="T0" fmla="*/ 27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9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1 w 29"/>
                <a:gd name="T27" fmla="*/ 20 h 22"/>
                <a:gd name="T28" fmla="*/ 19 w 29"/>
                <a:gd name="T29" fmla="*/ 19 h 22"/>
                <a:gd name="T30" fmla="*/ 27 w 29"/>
                <a:gd name="T31" fmla="*/ 19 h 22"/>
                <a:gd name="T32" fmla="*/ 29 w 29"/>
                <a:gd name="T33" fmla="*/ 16 h 22"/>
                <a:gd name="T34" fmla="*/ 29 w 29"/>
                <a:gd name="T35" fmla="*/ 3 h 22"/>
                <a:gd name="T36" fmla="*/ 27 w 29"/>
                <a:gd name="T37" fmla="*/ 0 h 22"/>
                <a:gd name="T38" fmla="*/ 28 w 29"/>
                <a:gd name="T39" fmla="*/ 16 h 22"/>
                <a:gd name="T40" fmla="*/ 27 w 29"/>
                <a:gd name="T41" fmla="*/ 17 h 22"/>
                <a:gd name="T42" fmla="*/ 3 w 29"/>
                <a:gd name="T43" fmla="*/ 17 h 22"/>
                <a:gd name="T44" fmla="*/ 2 w 29"/>
                <a:gd name="T45" fmla="*/ 16 h 22"/>
                <a:gd name="T46" fmla="*/ 2 w 29"/>
                <a:gd name="T47" fmla="*/ 3 h 22"/>
                <a:gd name="T48" fmla="*/ 3 w 29"/>
                <a:gd name="T49" fmla="*/ 2 h 22"/>
                <a:gd name="T50" fmla="*/ 27 w 29"/>
                <a:gd name="T51" fmla="*/ 2 h 22"/>
                <a:gd name="T52" fmla="*/ 28 w 29"/>
                <a:gd name="T53" fmla="*/ 3 h 22"/>
                <a:gd name="T54" fmla="*/ 28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7" y="0"/>
                  </a:moveTo>
                  <a:cubicBezTo>
                    <a:pt x="3" y="0"/>
                    <a:pt x="3" y="0"/>
                    <a:pt x="3" y="0"/>
                  </a:cubicBezTo>
                  <a:cubicBezTo>
                    <a:pt x="2" y="0"/>
                    <a:pt x="0" y="1"/>
                    <a:pt x="0" y="3"/>
                  </a:cubicBezTo>
                  <a:cubicBezTo>
                    <a:pt x="0" y="16"/>
                    <a:pt x="0" y="16"/>
                    <a:pt x="0" y="16"/>
                  </a:cubicBezTo>
                  <a:cubicBezTo>
                    <a:pt x="0" y="18"/>
                    <a:pt x="2" y="19"/>
                    <a:pt x="3" y="19"/>
                  </a:cubicBezTo>
                  <a:cubicBezTo>
                    <a:pt x="10" y="19"/>
                    <a:pt x="10" y="19"/>
                    <a:pt x="10" y="19"/>
                  </a:cubicBezTo>
                  <a:cubicBezTo>
                    <a:pt x="10" y="19"/>
                    <a:pt x="9" y="19"/>
                    <a:pt x="9"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1" y="20"/>
                    <a:pt x="21" y="20"/>
                    <a:pt x="21" y="20"/>
                  </a:cubicBezTo>
                  <a:cubicBezTo>
                    <a:pt x="20" y="19"/>
                    <a:pt x="20" y="19"/>
                    <a:pt x="19" y="19"/>
                  </a:cubicBezTo>
                  <a:cubicBezTo>
                    <a:pt x="27" y="19"/>
                    <a:pt x="27" y="19"/>
                    <a:pt x="27" y="19"/>
                  </a:cubicBezTo>
                  <a:cubicBezTo>
                    <a:pt x="28" y="19"/>
                    <a:pt x="29" y="18"/>
                    <a:pt x="29" y="16"/>
                  </a:cubicBezTo>
                  <a:cubicBezTo>
                    <a:pt x="29" y="3"/>
                    <a:pt x="29" y="3"/>
                    <a:pt x="29" y="3"/>
                  </a:cubicBezTo>
                  <a:cubicBezTo>
                    <a:pt x="29" y="1"/>
                    <a:pt x="28" y="0"/>
                    <a:pt x="27" y="0"/>
                  </a:cubicBezTo>
                  <a:close/>
                  <a:moveTo>
                    <a:pt x="28" y="16"/>
                  </a:moveTo>
                  <a:cubicBezTo>
                    <a:pt x="28" y="17"/>
                    <a:pt x="27" y="17"/>
                    <a:pt x="27" y="17"/>
                  </a:cubicBezTo>
                  <a:cubicBezTo>
                    <a:pt x="3" y="17"/>
                    <a:pt x="3" y="17"/>
                    <a:pt x="3" y="17"/>
                  </a:cubicBezTo>
                  <a:cubicBezTo>
                    <a:pt x="2" y="17"/>
                    <a:pt x="2" y="17"/>
                    <a:pt x="2" y="16"/>
                  </a:cubicBezTo>
                  <a:cubicBezTo>
                    <a:pt x="2" y="3"/>
                    <a:pt x="2" y="3"/>
                    <a:pt x="2" y="3"/>
                  </a:cubicBezTo>
                  <a:cubicBezTo>
                    <a:pt x="2" y="2"/>
                    <a:pt x="2" y="2"/>
                    <a:pt x="3" y="2"/>
                  </a:cubicBezTo>
                  <a:cubicBezTo>
                    <a:pt x="27" y="2"/>
                    <a:pt x="27" y="2"/>
                    <a:pt x="27" y="2"/>
                  </a:cubicBezTo>
                  <a:cubicBezTo>
                    <a:pt x="27" y="2"/>
                    <a:pt x="28" y="2"/>
                    <a:pt x="28" y="3"/>
                  </a:cubicBezTo>
                  <a:lnTo>
                    <a:pt x="28"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7" name="Freeform 22"/>
            <p:cNvSpPr>
              <a:spLocks noEditPoints="1"/>
            </p:cNvSpPr>
            <p:nvPr/>
          </p:nvSpPr>
          <p:spPr bwMode="auto">
            <a:xfrm>
              <a:off x="3917" y="2241"/>
              <a:ext cx="25" cy="27"/>
            </a:xfrm>
            <a:custGeom>
              <a:avLst/>
              <a:gdLst>
                <a:gd name="T0" fmla="*/ 10 w 10"/>
                <a:gd name="T1" fmla="*/ 6 h 10"/>
                <a:gd name="T2" fmla="*/ 10 w 10"/>
                <a:gd name="T3" fmla="*/ 4 h 10"/>
                <a:gd name="T4" fmla="*/ 9 w 10"/>
                <a:gd name="T5" fmla="*/ 4 h 10"/>
                <a:gd name="T6" fmla="*/ 8 w 10"/>
                <a:gd name="T7" fmla="*/ 3 h 10"/>
                <a:gd name="T8" fmla="*/ 9 w 10"/>
                <a:gd name="T9" fmla="*/ 2 h 10"/>
                <a:gd name="T10" fmla="*/ 8 w 10"/>
                <a:gd name="T11" fmla="*/ 1 h 10"/>
                <a:gd name="T12" fmla="*/ 8 w 10"/>
                <a:gd name="T13" fmla="*/ 2 h 10"/>
                <a:gd name="T14" fmla="*/ 6 w 10"/>
                <a:gd name="T15" fmla="*/ 1 h 10"/>
                <a:gd name="T16" fmla="*/ 6 w 10"/>
                <a:gd name="T17" fmla="*/ 0 h 10"/>
                <a:gd name="T18" fmla="*/ 4 w 10"/>
                <a:gd name="T19" fmla="*/ 0 h 10"/>
                <a:gd name="T20" fmla="*/ 4 w 10"/>
                <a:gd name="T21" fmla="*/ 1 h 10"/>
                <a:gd name="T22" fmla="*/ 3 w 10"/>
                <a:gd name="T23" fmla="*/ 2 h 10"/>
                <a:gd name="T24" fmla="*/ 2 w 10"/>
                <a:gd name="T25" fmla="*/ 1 h 10"/>
                <a:gd name="T26" fmla="*/ 1 w 10"/>
                <a:gd name="T27" fmla="*/ 2 h 10"/>
                <a:gd name="T28" fmla="*/ 2 w 10"/>
                <a:gd name="T29" fmla="*/ 3 h 10"/>
                <a:gd name="T30" fmla="*/ 1 w 10"/>
                <a:gd name="T31" fmla="*/ 4 h 10"/>
                <a:gd name="T32" fmla="*/ 0 w 10"/>
                <a:gd name="T33" fmla="*/ 4 h 10"/>
                <a:gd name="T34" fmla="*/ 0 w 10"/>
                <a:gd name="T35" fmla="*/ 6 h 10"/>
                <a:gd name="T36" fmla="*/ 1 w 10"/>
                <a:gd name="T37" fmla="*/ 6 h 10"/>
                <a:gd name="T38" fmla="*/ 2 w 10"/>
                <a:gd name="T39" fmla="*/ 8 h 10"/>
                <a:gd name="T40" fmla="*/ 1 w 10"/>
                <a:gd name="T41" fmla="*/ 8 h 10"/>
                <a:gd name="T42" fmla="*/ 2 w 10"/>
                <a:gd name="T43" fmla="*/ 9 h 10"/>
                <a:gd name="T44" fmla="*/ 3 w 10"/>
                <a:gd name="T45" fmla="*/ 8 h 10"/>
                <a:gd name="T46" fmla="*/ 4 w 10"/>
                <a:gd name="T47" fmla="*/ 9 h 10"/>
                <a:gd name="T48" fmla="*/ 4 w 10"/>
                <a:gd name="T49" fmla="*/ 10 h 10"/>
                <a:gd name="T50" fmla="*/ 6 w 10"/>
                <a:gd name="T51" fmla="*/ 10 h 10"/>
                <a:gd name="T52" fmla="*/ 6 w 10"/>
                <a:gd name="T53" fmla="*/ 9 h 10"/>
                <a:gd name="T54" fmla="*/ 8 w 10"/>
                <a:gd name="T55" fmla="*/ 8 h 10"/>
                <a:gd name="T56" fmla="*/ 8 w 10"/>
                <a:gd name="T57" fmla="*/ 9 h 10"/>
                <a:gd name="T58" fmla="*/ 9 w 10"/>
                <a:gd name="T59" fmla="*/ 8 h 10"/>
                <a:gd name="T60" fmla="*/ 8 w 10"/>
                <a:gd name="T61" fmla="*/ 8 h 10"/>
                <a:gd name="T62" fmla="*/ 9 w 10"/>
                <a:gd name="T63" fmla="*/ 6 h 10"/>
                <a:gd name="T64" fmla="*/ 10 w 10"/>
                <a:gd name="T65" fmla="*/ 6 h 10"/>
                <a:gd name="T66" fmla="*/ 8 w 10"/>
                <a:gd name="T67" fmla="*/ 5 h 10"/>
                <a:gd name="T68" fmla="*/ 5 w 10"/>
                <a:gd name="T69" fmla="*/ 8 h 10"/>
                <a:gd name="T70" fmla="*/ 2 w 10"/>
                <a:gd name="T71" fmla="*/ 5 h 10"/>
                <a:gd name="T72" fmla="*/ 5 w 10"/>
                <a:gd name="T73" fmla="*/ 2 h 10"/>
                <a:gd name="T74" fmla="*/ 8 w 10"/>
                <a:gd name="T7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 h="10">
                  <a:moveTo>
                    <a:pt x="10" y="6"/>
                  </a:moveTo>
                  <a:cubicBezTo>
                    <a:pt x="10" y="4"/>
                    <a:pt x="10" y="4"/>
                    <a:pt x="10" y="4"/>
                  </a:cubicBezTo>
                  <a:cubicBezTo>
                    <a:pt x="9" y="4"/>
                    <a:pt x="9" y="4"/>
                    <a:pt x="9" y="4"/>
                  </a:cubicBezTo>
                  <a:cubicBezTo>
                    <a:pt x="9" y="4"/>
                    <a:pt x="9" y="3"/>
                    <a:pt x="8" y="3"/>
                  </a:cubicBezTo>
                  <a:cubicBezTo>
                    <a:pt x="9" y="2"/>
                    <a:pt x="9" y="2"/>
                    <a:pt x="9" y="2"/>
                  </a:cubicBezTo>
                  <a:cubicBezTo>
                    <a:pt x="8" y="1"/>
                    <a:pt x="8" y="1"/>
                    <a:pt x="8" y="1"/>
                  </a:cubicBezTo>
                  <a:cubicBezTo>
                    <a:pt x="8" y="2"/>
                    <a:pt x="8" y="2"/>
                    <a:pt x="8" y="2"/>
                  </a:cubicBezTo>
                  <a:cubicBezTo>
                    <a:pt x="7" y="1"/>
                    <a:pt x="6" y="1"/>
                    <a:pt x="6" y="1"/>
                  </a:cubicBezTo>
                  <a:cubicBezTo>
                    <a:pt x="6" y="0"/>
                    <a:pt x="6" y="0"/>
                    <a:pt x="6" y="0"/>
                  </a:cubicBezTo>
                  <a:cubicBezTo>
                    <a:pt x="4" y="0"/>
                    <a:pt x="4" y="0"/>
                    <a:pt x="4" y="0"/>
                  </a:cubicBezTo>
                  <a:cubicBezTo>
                    <a:pt x="4" y="1"/>
                    <a:pt x="4" y="1"/>
                    <a:pt x="4" y="1"/>
                  </a:cubicBezTo>
                  <a:cubicBezTo>
                    <a:pt x="4" y="1"/>
                    <a:pt x="3" y="1"/>
                    <a:pt x="3" y="2"/>
                  </a:cubicBezTo>
                  <a:cubicBezTo>
                    <a:pt x="2" y="1"/>
                    <a:pt x="2" y="1"/>
                    <a:pt x="2" y="1"/>
                  </a:cubicBezTo>
                  <a:cubicBezTo>
                    <a:pt x="1" y="2"/>
                    <a:pt x="1" y="2"/>
                    <a:pt x="1" y="2"/>
                  </a:cubicBezTo>
                  <a:cubicBezTo>
                    <a:pt x="2" y="3"/>
                    <a:pt x="2" y="3"/>
                    <a:pt x="2" y="3"/>
                  </a:cubicBezTo>
                  <a:cubicBezTo>
                    <a:pt x="1" y="3"/>
                    <a:pt x="1" y="4"/>
                    <a:pt x="1" y="4"/>
                  </a:cubicBezTo>
                  <a:cubicBezTo>
                    <a:pt x="0" y="4"/>
                    <a:pt x="0" y="4"/>
                    <a:pt x="0" y="4"/>
                  </a:cubicBezTo>
                  <a:cubicBezTo>
                    <a:pt x="0" y="6"/>
                    <a:pt x="0" y="6"/>
                    <a:pt x="0" y="6"/>
                  </a:cubicBezTo>
                  <a:cubicBezTo>
                    <a:pt x="1" y="6"/>
                    <a:pt x="1" y="6"/>
                    <a:pt x="1" y="6"/>
                  </a:cubicBezTo>
                  <a:cubicBezTo>
                    <a:pt x="1" y="6"/>
                    <a:pt x="1" y="7"/>
                    <a:pt x="2" y="8"/>
                  </a:cubicBezTo>
                  <a:cubicBezTo>
                    <a:pt x="1" y="8"/>
                    <a:pt x="1" y="8"/>
                    <a:pt x="1" y="8"/>
                  </a:cubicBezTo>
                  <a:cubicBezTo>
                    <a:pt x="2" y="9"/>
                    <a:pt x="2" y="9"/>
                    <a:pt x="2" y="9"/>
                  </a:cubicBezTo>
                  <a:cubicBezTo>
                    <a:pt x="3" y="8"/>
                    <a:pt x="3" y="8"/>
                    <a:pt x="3" y="8"/>
                  </a:cubicBezTo>
                  <a:cubicBezTo>
                    <a:pt x="3" y="9"/>
                    <a:pt x="4" y="9"/>
                    <a:pt x="4" y="9"/>
                  </a:cubicBezTo>
                  <a:cubicBezTo>
                    <a:pt x="4" y="10"/>
                    <a:pt x="4" y="10"/>
                    <a:pt x="4" y="10"/>
                  </a:cubicBezTo>
                  <a:cubicBezTo>
                    <a:pt x="6" y="10"/>
                    <a:pt x="6" y="10"/>
                    <a:pt x="6" y="10"/>
                  </a:cubicBezTo>
                  <a:cubicBezTo>
                    <a:pt x="6" y="9"/>
                    <a:pt x="6" y="9"/>
                    <a:pt x="6" y="9"/>
                  </a:cubicBezTo>
                  <a:cubicBezTo>
                    <a:pt x="6" y="9"/>
                    <a:pt x="7" y="9"/>
                    <a:pt x="8" y="8"/>
                  </a:cubicBezTo>
                  <a:cubicBezTo>
                    <a:pt x="8" y="9"/>
                    <a:pt x="8" y="9"/>
                    <a:pt x="8" y="9"/>
                  </a:cubicBezTo>
                  <a:cubicBezTo>
                    <a:pt x="9" y="8"/>
                    <a:pt x="9" y="8"/>
                    <a:pt x="9" y="8"/>
                  </a:cubicBezTo>
                  <a:cubicBezTo>
                    <a:pt x="8" y="8"/>
                    <a:pt x="8" y="8"/>
                    <a:pt x="8" y="8"/>
                  </a:cubicBezTo>
                  <a:cubicBezTo>
                    <a:pt x="9" y="7"/>
                    <a:pt x="9" y="6"/>
                    <a:pt x="9" y="6"/>
                  </a:cubicBezTo>
                  <a:lnTo>
                    <a:pt x="10" y="6"/>
                  </a:lnTo>
                  <a:close/>
                  <a:moveTo>
                    <a:pt x="8" y="5"/>
                  </a:moveTo>
                  <a:cubicBezTo>
                    <a:pt x="8" y="7"/>
                    <a:pt x="7" y="8"/>
                    <a:pt x="5" y="8"/>
                  </a:cubicBezTo>
                  <a:cubicBezTo>
                    <a:pt x="3" y="8"/>
                    <a:pt x="2" y="7"/>
                    <a:pt x="2" y="5"/>
                  </a:cubicBezTo>
                  <a:cubicBezTo>
                    <a:pt x="2" y="3"/>
                    <a:pt x="3" y="2"/>
                    <a:pt x="5" y="2"/>
                  </a:cubicBezTo>
                  <a:cubicBezTo>
                    <a:pt x="7" y="2"/>
                    <a:pt x="8" y="3"/>
                    <a:pt x="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8" name="Freeform 23"/>
            <p:cNvSpPr>
              <a:spLocks noEditPoints="1"/>
            </p:cNvSpPr>
            <p:nvPr/>
          </p:nvSpPr>
          <p:spPr bwMode="auto">
            <a:xfrm>
              <a:off x="3942" y="2252"/>
              <a:ext cx="13" cy="13"/>
            </a:xfrm>
            <a:custGeom>
              <a:avLst/>
              <a:gdLst>
                <a:gd name="T0" fmla="*/ 5 w 5"/>
                <a:gd name="T1" fmla="*/ 3 h 5"/>
                <a:gd name="T2" fmla="*/ 5 w 5"/>
                <a:gd name="T3" fmla="*/ 2 h 5"/>
                <a:gd name="T4" fmla="*/ 5 w 5"/>
                <a:gd name="T5" fmla="*/ 2 h 5"/>
                <a:gd name="T6" fmla="*/ 4 w 5"/>
                <a:gd name="T7" fmla="*/ 1 h 5"/>
                <a:gd name="T8" fmla="*/ 5 w 5"/>
                <a:gd name="T9" fmla="*/ 1 h 5"/>
                <a:gd name="T10" fmla="*/ 4 w 5"/>
                <a:gd name="T11" fmla="*/ 1 h 5"/>
                <a:gd name="T12" fmla="*/ 4 w 5"/>
                <a:gd name="T13" fmla="*/ 1 h 5"/>
                <a:gd name="T14" fmla="*/ 3 w 5"/>
                <a:gd name="T15" fmla="*/ 1 h 5"/>
                <a:gd name="T16" fmla="*/ 3 w 5"/>
                <a:gd name="T17" fmla="*/ 0 h 5"/>
                <a:gd name="T18" fmla="*/ 2 w 5"/>
                <a:gd name="T19" fmla="*/ 0 h 5"/>
                <a:gd name="T20" fmla="*/ 2 w 5"/>
                <a:gd name="T21" fmla="*/ 1 h 5"/>
                <a:gd name="T22" fmla="*/ 1 w 5"/>
                <a:gd name="T23" fmla="*/ 1 h 5"/>
                <a:gd name="T24" fmla="*/ 1 w 5"/>
                <a:gd name="T25" fmla="*/ 1 h 5"/>
                <a:gd name="T26" fmla="*/ 1 w 5"/>
                <a:gd name="T27" fmla="*/ 1 h 5"/>
                <a:gd name="T28" fmla="*/ 1 w 5"/>
                <a:gd name="T29" fmla="*/ 1 h 5"/>
                <a:gd name="T30" fmla="*/ 1 w 5"/>
                <a:gd name="T31" fmla="*/ 2 h 5"/>
                <a:gd name="T32" fmla="*/ 0 w 5"/>
                <a:gd name="T33" fmla="*/ 2 h 5"/>
                <a:gd name="T34" fmla="*/ 0 w 5"/>
                <a:gd name="T35" fmla="*/ 3 h 5"/>
                <a:gd name="T36" fmla="*/ 1 w 5"/>
                <a:gd name="T37" fmla="*/ 3 h 5"/>
                <a:gd name="T38" fmla="*/ 1 w 5"/>
                <a:gd name="T39" fmla="*/ 4 h 5"/>
                <a:gd name="T40" fmla="*/ 1 w 5"/>
                <a:gd name="T41" fmla="*/ 4 h 5"/>
                <a:gd name="T42" fmla="*/ 1 w 5"/>
                <a:gd name="T43" fmla="*/ 5 h 5"/>
                <a:gd name="T44" fmla="*/ 1 w 5"/>
                <a:gd name="T45" fmla="*/ 4 h 5"/>
                <a:gd name="T46" fmla="*/ 2 w 5"/>
                <a:gd name="T47" fmla="*/ 5 h 5"/>
                <a:gd name="T48" fmla="*/ 2 w 5"/>
                <a:gd name="T49" fmla="*/ 5 h 5"/>
                <a:gd name="T50" fmla="*/ 3 w 5"/>
                <a:gd name="T51" fmla="*/ 5 h 5"/>
                <a:gd name="T52" fmla="*/ 3 w 5"/>
                <a:gd name="T53" fmla="*/ 5 h 5"/>
                <a:gd name="T54" fmla="*/ 4 w 5"/>
                <a:gd name="T55" fmla="*/ 4 h 5"/>
                <a:gd name="T56" fmla="*/ 4 w 5"/>
                <a:gd name="T57" fmla="*/ 5 h 5"/>
                <a:gd name="T58" fmla="*/ 5 w 5"/>
                <a:gd name="T59" fmla="*/ 4 h 5"/>
                <a:gd name="T60" fmla="*/ 4 w 5"/>
                <a:gd name="T61" fmla="*/ 4 h 5"/>
                <a:gd name="T62" fmla="*/ 5 w 5"/>
                <a:gd name="T63" fmla="*/ 3 h 5"/>
                <a:gd name="T64" fmla="*/ 4 w 5"/>
                <a:gd name="T65" fmla="*/ 3 h 5"/>
                <a:gd name="T66" fmla="*/ 3 w 5"/>
                <a:gd name="T67" fmla="*/ 4 h 5"/>
                <a:gd name="T68" fmla="*/ 1 w 5"/>
                <a:gd name="T69" fmla="*/ 3 h 5"/>
                <a:gd name="T70" fmla="*/ 3 w 5"/>
                <a:gd name="T71" fmla="*/ 1 h 5"/>
                <a:gd name="T72" fmla="*/ 4 w 5"/>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 h="5">
                  <a:moveTo>
                    <a:pt x="5" y="3"/>
                  </a:moveTo>
                  <a:cubicBezTo>
                    <a:pt x="5" y="2"/>
                    <a:pt x="5" y="2"/>
                    <a:pt x="5" y="2"/>
                  </a:cubicBezTo>
                  <a:cubicBezTo>
                    <a:pt x="5" y="2"/>
                    <a:pt x="5" y="2"/>
                    <a:pt x="5" y="2"/>
                  </a:cubicBezTo>
                  <a:cubicBezTo>
                    <a:pt x="5" y="2"/>
                    <a:pt x="4" y="2"/>
                    <a:pt x="4" y="1"/>
                  </a:cubicBezTo>
                  <a:cubicBezTo>
                    <a:pt x="5" y="1"/>
                    <a:pt x="5" y="1"/>
                    <a:pt x="5" y="1"/>
                  </a:cubicBezTo>
                  <a:cubicBezTo>
                    <a:pt x="4" y="1"/>
                    <a:pt x="4" y="1"/>
                    <a:pt x="4" y="1"/>
                  </a:cubicBezTo>
                  <a:cubicBezTo>
                    <a:pt x="4" y="1"/>
                    <a:pt x="4" y="1"/>
                    <a:pt x="4" y="1"/>
                  </a:cubicBezTo>
                  <a:cubicBezTo>
                    <a:pt x="4" y="1"/>
                    <a:pt x="3" y="1"/>
                    <a:pt x="3" y="1"/>
                  </a:cubicBezTo>
                  <a:cubicBezTo>
                    <a:pt x="3" y="0"/>
                    <a:pt x="3" y="0"/>
                    <a:pt x="3" y="0"/>
                  </a:cubicBezTo>
                  <a:cubicBezTo>
                    <a:pt x="2" y="0"/>
                    <a:pt x="2" y="0"/>
                    <a:pt x="2" y="0"/>
                  </a:cubicBezTo>
                  <a:cubicBezTo>
                    <a:pt x="2" y="1"/>
                    <a:pt x="2" y="1"/>
                    <a:pt x="2" y="1"/>
                  </a:cubicBezTo>
                  <a:cubicBezTo>
                    <a:pt x="2" y="1"/>
                    <a:pt x="2" y="1"/>
                    <a:pt x="1" y="1"/>
                  </a:cubicBezTo>
                  <a:cubicBezTo>
                    <a:pt x="1" y="1"/>
                    <a:pt x="1" y="1"/>
                    <a:pt x="1" y="1"/>
                  </a:cubicBezTo>
                  <a:cubicBezTo>
                    <a:pt x="1" y="1"/>
                    <a:pt x="1" y="1"/>
                    <a:pt x="1" y="1"/>
                  </a:cubicBezTo>
                  <a:cubicBezTo>
                    <a:pt x="1" y="1"/>
                    <a:pt x="1" y="1"/>
                    <a:pt x="1" y="1"/>
                  </a:cubicBezTo>
                  <a:cubicBezTo>
                    <a:pt x="1" y="2"/>
                    <a:pt x="1" y="2"/>
                    <a:pt x="1" y="2"/>
                  </a:cubicBezTo>
                  <a:cubicBezTo>
                    <a:pt x="0" y="2"/>
                    <a:pt x="0" y="2"/>
                    <a:pt x="0" y="2"/>
                  </a:cubicBezTo>
                  <a:cubicBezTo>
                    <a:pt x="0" y="3"/>
                    <a:pt x="0" y="3"/>
                    <a:pt x="0" y="3"/>
                  </a:cubicBezTo>
                  <a:cubicBezTo>
                    <a:pt x="1" y="3"/>
                    <a:pt x="1" y="3"/>
                    <a:pt x="1" y="3"/>
                  </a:cubicBezTo>
                  <a:cubicBezTo>
                    <a:pt x="1" y="3"/>
                    <a:pt x="1" y="4"/>
                    <a:pt x="1" y="4"/>
                  </a:cubicBezTo>
                  <a:cubicBezTo>
                    <a:pt x="1" y="4"/>
                    <a:pt x="1" y="4"/>
                    <a:pt x="1" y="4"/>
                  </a:cubicBezTo>
                  <a:cubicBezTo>
                    <a:pt x="1" y="5"/>
                    <a:pt x="1" y="5"/>
                    <a:pt x="1" y="5"/>
                  </a:cubicBezTo>
                  <a:cubicBezTo>
                    <a:pt x="1" y="4"/>
                    <a:pt x="1" y="4"/>
                    <a:pt x="1" y="4"/>
                  </a:cubicBezTo>
                  <a:cubicBezTo>
                    <a:pt x="2" y="4"/>
                    <a:pt x="2" y="5"/>
                    <a:pt x="2" y="5"/>
                  </a:cubicBezTo>
                  <a:cubicBezTo>
                    <a:pt x="2" y="5"/>
                    <a:pt x="2" y="5"/>
                    <a:pt x="2" y="5"/>
                  </a:cubicBezTo>
                  <a:cubicBezTo>
                    <a:pt x="3" y="5"/>
                    <a:pt x="3" y="5"/>
                    <a:pt x="3" y="5"/>
                  </a:cubicBezTo>
                  <a:cubicBezTo>
                    <a:pt x="3" y="5"/>
                    <a:pt x="3" y="5"/>
                    <a:pt x="3" y="5"/>
                  </a:cubicBezTo>
                  <a:cubicBezTo>
                    <a:pt x="3" y="5"/>
                    <a:pt x="4" y="4"/>
                    <a:pt x="4" y="4"/>
                  </a:cubicBezTo>
                  <a:cubicBezTo>
                    <a:pt x="4" y="5"/>
                    <a:pt x="4" y="5"/>
                    <a:pt x="4" y="5"/>
                  </a:cubicBezTo>
                  <a:cubicBezTo>
                    <a:pt x="5" y="4"/>
                    <a:pt x="5" y="4"/>
                    <a:pt x="5" y="4"/>
                  </a:cubicBezTo>
                  <a:cubicBezTo>
                    <a:pt x="4" y="4"/>
                    <a:pt x="4" y="4"/>
                    <a:pt x="4" y="4"/>
                  </a:cubicBezTo>
                  <a:cubicBezTo>
                    <a:pt x="4" y="4"/>
                    <a:pt x="5" y="3"/>
                    <a:pt x="5" y="3"/>
                  </a:cubicBezTo>
                  <a:close/>
                  <a:moveTo>
                    <a:pt x="4" y="3"/>
                  </a:moveTo>
                  <a:cubicBezTo>
                    <a:pt x="4" y="3"/>
                    <a:pt x="3" y="4"/>
                    <a:pt x="3" y="4"/>
                  </a:cubicBezTo>
                  <a:cubicBezTo>
                    <a:pt x="2" y="4"/>
                    <a:pt x="1" y="3"/>
                    <a:pt x="1" y="3"/>
                  </a:cubicBezTo>
                  <a:cubicBezTo>
                    <a:pt x="1" y="2"/>
                    <a:pt x="2" y="1"/>
                    <a:pt x="3" y="1"/>
                  </a:cubicBezTo>
                  <a:cubicBezTo>
                    <a:pt x="3" y="1"/>
                    <a:pt x="4"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9" name="Freeform 24"/>
            <p:cNvSpPr>
              <a:spLocks noEditPoints="1"/>
            </p:cNvSpPr>
            <p:nvPr/>
          </p:nvSpPr>
          <p:spPr bwMode="auto">
            <a:xfrm>
              <a:off x="3937" y="2233"/>
              <a:ext cx="18" cy="19"/>
            </a:xfrm>
            <a:custGeom>
              <a:avLst/>
              <a:gdLst>
                <a:gd name="T0" fmla="*/ 7 w 7"/>
                <a:gd name="T1" fmla="*/ 4 h 7"/>
                <a:gd name="T2" fmla="*/ 7 w 7"/>
                <a:gd name="T3" fmla="*/ 3 h 7"/>
                <a:gd name="T4" fmla="*/ 6 w 7"/>
                <a:gd name="T5" fmla="*/ 3 h 7"/>
                <a:gd name="T6" fmla="*/ 6 w 7"/>
                <a:gd name="T7" fmla="*/ 2 h 7"/>
                <a:gd name="T8" fmla="*/ 6 w 7"/>
                <a:gd name="T9" fmla="*/ 1 h 7"/>
                <a:gd name="T10" fmla="*/ 6 w 7"/>
                <a:gd name="T11" fmla="*/ 1 h 7"/>
                <a:gd name="T12" fmla="*/ 5 w 7"/>
                <a:gd name="T13" fmla="*/ 1 h 7"/>
                <a:gd name="T14" fmla="*/ 4 w 7"/>
                <a:gd name="T15" fmla="*/ 1 h 7"/>
                <a:gd name="T16" fmla="*/ 4 w 7"/>
                <a:gd name="T17" fmla="*/ 0 h 7"/>
                <a:gd name="T18" fmla="*/ 3 w 7"/>
                <a:gd name="T19" fmla="*/ 0 h 7"/>
                <a:gd name="T20" fmla="*/ 3 w 7"/>
                <a:gd name="T21" fmla="*/ 1 h 7"/>
                <a:gd name="T22" fmla="*/ 2 w 7"/>
                <a:gd name="T23" fmla="*/ 1 h 7"/>
                <a:gd name="T24" fmla="*/ 2 w 7"/>
                <a:gd name="T25" fmla="*/ 1 h 7"/>
                <a:gd name="T26" fmla="*/ 1 w 7"/>
                <a:gd name="T27" fmla="*/ 1 h 7"/>
                <a:gd name="T28" fmla="*/ 2 w 7"/>
                <a:gd name="T29" fmla="*/ 2 h 7"/>
                <a:gd name="T30" fmla="*/ 1 w 7"/>
                <a:gd name="T31" fmla="*/ 3 h 7"/>
                <a:gd name="T32" fmla="*/ 0 w 7"/>
                <a:gd name="T33" fmla="*/ 3 h 7"/>
                <a:gd name="T34" fmla="*/ 0 w 7"/>
                <a:gd name="T35" fmla="*/ 4 h 7"/>
                <a:gd name="T36" fmla="*/ 1 w 7"/>
                <a:gd name="T37" fmla="*/ 4 h 7"/>
                <a:gd name="T38" fmla="*/ 2 w 7"/>
                <a:gd name="T39" fmla="*/ 5 h 7"/>
                <a:gd name="T40" fmla="*/ 1 w 7"/>
                <a:gd name="T41" fmla="*/ 5 h 7"/>
                <a:gd name="T42" fmla="*/ 2 w 7"/>
                <a:gd name="T43" fmla="*/ 6 h 7"/>
                <a:gd name="T44" fmla="*/ 2 w 7"/>
                <a:gd name="T45" fmla="*/ 5 h 7"/>
                <a:gd name="T46" fmla="*/ 3 w 7"/>
                <a:gd name="T47" fmla="*/ 6 h 7"/>
                <a:gd name="T48" fmla="*/ 3 w 7"/>
                <a:gd name="T49" fmla="*/ 7 h 7"/>
                <a:gd name="T50" fmla="*/ 4 w 7"/>
                <a:gd name="T51" fmla="*/ 7 h 7"/>
                <a:gd name="T52" fmla="*/ 4 w 7"/>
                <a:gd name="T53" fmla="*/ 6 h 7"/>
                <a:gd name="T54" fmla="*/ 5 w 7"/>
                <a:gd name="T55" fmla="*/ 5 h 7"/>
                <a:gd name="T56" fmla="*/ 6 w 7"/>
                <a:gd name="T57" fmla="*/ 6 h 7"/>
                <a:gd name="T58" fmla="*/ 6 w 7"/>
                <a:gd name="T59" fmla="*/ 5 h 7"/>
                <a:gd name="T60" fmla="*/ 6 w 7"/>
                <a:gd name="T61" fmla="*/ 5 h 7"/>
                <a:gd name="T62" fmla="*/ 6 w 7"/>
                <a:gd name="T63" fmla="*/ 4 h 7"/>
                <a:gd name="T64" fmla="*/ 7 w 7"/>
                <a:gd name="T65" fmla="*/ 4 h 7"/>
                <a:gd name="T66" fmla="*/ 6 w 7"/>
                <a:gd name="T67" fmla="*/ 3 h 7"/>
                <a:gd name="T68" fmla="*/ 4 w 7"/>
                <a:gd name="T69" fmla="*/ 5 h 7"/>
                <a:gd name="T70" fmla="*/ 2 w 7"/>
                <a:gd name="T71" fmla="*/ 3 h 7"/>
                <a:gd name="T72" fmla="*/ 4 w 7"/>
                <a:gd name="T73" fmla="*/ 1 h 7"/>
                <a:gd name="T74" fmla="*/ 6 w 7"/>
                <a:gd name="T7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 h="7">
                  <a:moveTo>
                    <a:pt x="7" y="4"/>
                  </a:moveTo>
                  <a:cubicBezTo>
                    <a:pt x="7" y="3"/>
                    <a:pt x="7" y="3"/>
                    <a:pt x="7" y="3"/>
                  </a:cubicBezTo>
                  <a:cubicBezTo>
                    <a:pt x="6" y="3"/>
                    <a:pt x="6" y="3"/>
                    <a:pt x="6" y="3"/>
                  </a:cubicBezTo>
                  <a:cubicBezTo>
                    <a:pt x="6" y="2"/>
                    <a:pt x="6" y="2"/>
                    <a:pt x="6" y="2"/>
                  </a:cubicBezTo>
                  <a:cubicBezTo>
                    <a:pt x="6" y="1"/>
                    <a:pt x="6" y="1"/>
                    <a:pt x="6" y="1"/>
                  </a:cubicBezTo>
                  <a:cubicBezTo>
                    <a:pt x="6" y="1"/>
                    <a:pt x="6" y="1"/>
                    <a:pt x="6" y="1"/>
                  </a:cubicBezTo>
                  <a:cubicBezTo>
                    <a:pt x="5" y="1"/>
                    <a:pt x="5" y="1"/>
                    <a:pt x="5" y="1"/>
                  </a:cubicBezTo>
                  <a:cubicBezTo>
                    <a:pt x="5" y="1"/>
                    <a:pt x="5" y="1"/>
                    <a:pt x="4" y="1"/>
                  </a:cubicBezTo>
                  <a:cubicBezTo>
                    <a:pt x="4" y="0"/>
                    <a:pt x="4" y="0"/>
                    <a:pt x="4" y="0"/>
                  </a:cubicBezTo>
                  <a:cubicBezTo>
                    <a:pt x="3" y="0"/>
                    <a:pt x="3" y="0"/>
                    <a:pt x="3" y="0"/>
                  </a:cubicBezTo>
                  <a:cubicBezTo>
                    <a:pt x="3" y="1"/>
                    <a:pt x="3" y="1"/>
                    <a:pt x="3" y="1"/>
                  </a:cubicBezTo>
                  <a:cubicBezTo>
                    <a:pt x="3" y="1"/>
                    <a:pt x="2" y="1"/>
                    <a:pt x="2" y="1"/>
                  </a:cubicBezTo>
                  <a:cubicBezTo>
                    <a:pt x="2" y="1"/>
                    <a:pt x="2" y="1"/>
                    <a:pt x="2" y="1"/>
                  </a:cubicBezTo>
                  <a:cubicBezTo>
                    <a:pt x="1" y="1"/>
                    <a:pt x="1" y="1"/>
                    <a:pt x="1" y="1"/>
                  </a:cubicBezTo>
                  <a:cubicBezTo>
                    <a:pt x="2" y="2"/>
                    <a:pt x="2" y="2"/>
                    <a:pt x="2" y="2"/>
                  </a:cubicBezTo>
                  <a:cubicBezTo>
                    <a:pt x="1" y="2"/>
                    <a:pt x="1" y="2"/>
                    <a:pt x="1" y="3"/>
                  </a:cubicBezTo>
                  <a:cubicBezTo>
                    <a:pt x="0" y="3"/>
                    <a:pt x="0" y="3"/>
                    <a:pt x="0" y="3"/>
                  </a:cubicBezTo>
                  <a:cubicBezTo>
                    <a:pt x="0" y="4"/>
                    <a:pt x="0" y="4"/>
                    <a:pt x="0" y="4"/>
                  </a:cubicBezTo>
                  <a:cubicBezTo>
                    <a:pt x="1" y="4"/>
                    <a:pt x="1" y="4"/>
                    <a:pt x="1" y="4"/>
                  </a:cubicBezTo>
                  <a:cubicBezTo>
                    <a:pt x="1" y="4"/>
                    <a:pt x="1" y="5"/>
                    <a:pt x="2" y="5"/>
                  </a:cubicBezTo>
                  <a:cubicBezTo>
                    <a:pt x="1" y="5"/>
                    <a:pt x="1" y="5"/>
                    <a:pt x="1" y="5"/>
                  </a:cubicBezTo>
                  <a:cubicBezTo>
                    <a:pt x="2" y="6"/>
                    <a:pt x="2" y="6"/>
                    <a:pt x="2" y="6"/>
                  </a:cubicBezTo>
                  <a:cubicBezTo>
                    <a:pt x="2" y="5"/>
                    <a:pt x="2" y="5"/>
                    <a:pt x="2" y="5"/>
                  </a:cubicBezTo>
                  <a:cubicBezTo>
                    <a:pt x="2" y="6"/>
                    <a:pt x="3" y="6"/>
                    <a:pt x="3" y="6"/>
                  </a:cubicBezTo>
                  <a:cubicBezTo>
                    <a:pt x="3" y="7"/>
                    <a:pt x="3" y="7"/>
                    <a:pt x="3" y="7"/>
                  </a:cubicBezTo>
                  <a:cubicBezTo>
                    <a:pt x="4" y="7"/>
                    <a:pt x="4" y="7"/>
                    <a:pt x="4" y="7"/>
                  </a:cubicBezTo>
                  <a:cubicBezTo>
                    <a:pt x="4" y="6"/>
                    <a:pt x="4" y="6"/>
                    <a:pt x="4" y="6"/>
                  </a:cubicBezTo>
                  <a:cubicBezTo>
                    <a:pt x="5" y="6"/>
                    <a:pt x="5" y="6"/>
                    <a:pt x="5" y="5"/>
                  </a:cubicBezTo>
                  <a:cubicBezTo>
                    <a:pt x="6" y="6"/>
                    <a:pt x="6" y="6"/>
                    <a:pt x="6" y="6"/>
                  </a:cubicBezTo>
                  <a:cubicBezTo>
                    <a:pt x="6" y="5"/>
                    <a:pt x="6" y="5"/>
                    <a:pt x="6" y="5"/>
                  </a:cubicBezTo>
                  <a:cubicBezTo>
                    <a:pt x="6" y="5"/>
                    <a:pt x="6" y="5"/>
                    <a:pt x="6" y="5"/>
                  </a:cubicBezTo>
                  <a:cubicBezTo>
                    <a:pt x="6" y="5"/>
                    <a:pt x="6" y="4"/>
                    <a:pt x="6" y="4"/>
                  </a:cubicBezTo>
                  <a:lnTo>
                    <a:pt x="7" y="4"/>
                  </a:lnTo>
                  <a:close/>
                  <a:moveTo>
                    <a:pt x="6" y="3"/>
                  </a:moveTo>
                  <a:cubicBezTo>
                    <a:pt x="6" y="4"/>
                    <a:pt x="5" y="5"/>
                    <a:pt x="4" y="5"/>
                  </a:cubicBezTo>
                  <a:cubicBezTo>
                    <a:pt x="3" y="5"/>
                    <a:pt x="2" y="4"/>
                    <a:pt x="2" y="3"/>
                  </a:cubicBezTo>
                  <a:cubicBezTo>
                    <a:pt x="2" y="2"/>
                    <a:pt x="3" y="1"/>
                    <a:pt x="4" y="1"/>
                  </a:cubicBezTo>
                  <a:cubicBezTo>
                    <a:pt x="5" y="1"/>
                    <a:pt x="6" y="2"/>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60" name="组合 59"/>
          <p:cNvGrpSpPr/>
          <p:nvPr/>
        </p:nvGrpSpPr>
        <p:grpSpPr>
          <a:xfrm flipH="1">
            <a:off x="1253718" y="4394116"/>
            <a:ext cx="1829253" cy="549230"/>
            <a:chOff x="5246304" y="4593021"/>
            <a:chExt cx="2438687" cy="732476"/>
          </a:xfrm>
        </p:grpSpPr>
        <p:sp>
          <p:nvSpPr>
            <p:cNvPr id="61" name="椭圆 60"/>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2" name="任意多边形 61"/>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63" name="文本框 101"/>
          <p:cNvSpPr txBox="1"/>
          <p:nvPr/>
        </p:nvSpPr>
        <p:spPr>
          <a:xfrm>
            <a:off x="1099230" y="1391855"/>
            <a:ext cx="608842" cy="507831"/>
          </a:xfrm>
          <a:prstGeom prst="rect">
            <a:avLst/>
          </a:prstGeom>
          <a:noFill/>
        </p:spPr>
        <p:txBody>
          <a:bodyPr wrap="square" rtlCol="0">
            <a:spAutoFit/>
          </a:bodyPr>
          <a:lstStyle/>
          <a:p>
            <a:pPr algn="ctr"/>
            <a:r>
              <a:rPr lang="en-US" altLang="zh-CN" sz="2700" dirty="0">
                <a:solidFill>
                  <a:srgbClr val="01ACBE"/>
                </a:solidFill>
                <a:latin typeface="Impact" panose="020B0806030902050204" pitchFamily="34" charset="0"/>
              </a:rPr>
              <a:t>01</a:t>
            </a:r>
            <a:endParaRPr lang="zh-CN" altLang="en-US" sz="2700" dirty="0">
              <a:solidFill>
                <a:srgbClr val="01ACBE"/>
              </a:solidFill>
              <a:latin typeface="Impact" panose="020B0806030902050204" pitchFamily="34" charset="0"/>
            </a:endParaRPr>
          </a:p>
        </p:txBody>
      </p:sp>
      <p:sp>
        <p:nvSpPr>
          <p:cNvPr id="64" name="文本框 102"/>
          <p:cNvSpPr txBox="1"/>
          <p:nvPr/>
        </p:nvSpPr>
        <p:spPr>
          <a:xfrm>
            <a:off x="1187129" y="4206124"/>
            <a:ext cx="1120532" cy="276999"/>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在此添加标题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5" name="文本框 104"/>
          <p:cNvSpPr txBox="1"/>
          <p:nvPr/>
        </p:nvSpPr>
        <p:spPr>
          <a:xfrm>
            <a:off x="1116377" y="3806071"/>
            <a:ext cx="608842" cy="507831"/>
          </a:xfrm>
          <a:prstGeom prst="rect">
            <a:avLst/>
          </a:prstGeom>
          <a:noFill/>
        </p:spPr>
        <p:txBody>
          <a:bodyPr wrap="square" rtlCol="0">
            <a:spAutoFit/>
          </a:bodyPr>
          <a:lstStyle/>
          <a:p>
            <a:pPr algn="ctr"/>
            <a:r>
              <a:rPr lang="en-US" altLang="zh-CN" sz="2700" dirty="0">
                <a:solidFill>
                  <a:srgbClr val="FFB850"/>
                </a:solidFill>
                <a:latin typeface="Impact" panose="020B0806030902050204" pitchFamily="34" charset="0"/>
              </a:rPr>
              <a:t>02</a:t>
            </a:r>
            <a:endParaRPr lang="zh-CN" altLang="en-US" sz="2700" dirty="0">
              <a:solidFill>
                <a:srgbClr val="FFB850"/>
              </a:solidFill>
              <a:latin typeface="Impact" panose="020B0806030902050204" pitchFamily="34" charset="0"/>
            </a:endParaRPr>
          </a:p>
        </p:txBody>
      </p:sp>
      <p:sp>
        <p:nvSpPr>
          <p:cNvPr id="66" name="文本框 105"/>
          <p:cNvSpPr txBox="1"/>
          <p:nvPr/>
        </p:nvSpPr>
        <p:spPr>
          <a:xfrm>
            <a:off x="6431263" y="1769123"/>
            <a:ext cx="1120532" cy="276999"/>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在此添加标题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7" name="文本框 107"/>
          <p:cNvSpPr txBox="1"/>
          <p:nvPr/>
        </p:nvSpPr>
        <p:spPr>
          <a:xfrm>
            <a:off x="6431263" y="4206124"/>
            <a:ext cx="1120532" cy="276999"/>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在此添加标题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8" name="文本框 109"/>
          <p:cNvSpPr txBox="1"/>
          <p:nvPr/>
        </p:nvSpPr>
        <p:spPr>
          <a:xfrm>
            <a:off x="6388312" y="1391855"/>
            <a:ext cx="608842" cy="507831"/>
          </a:xfrm>
          <a:prstGeom prst="rect">
            <a:avLst/>
          </a:prstGeom>
          <a:noFill/>
        </p:spPr>
        <p:txBody>
          <a:bodyPr wrap="square" rtlCol="0">
            <a:spAutoFit/>
          </a:bodyPr>
          <a:lstStyle/>
          <a:p>
            <a:pPr algn="ctr"/>
            <a:r>
              <a:rPr lang="en-US" altLang="zh-CN" sz="2700" dirty="0">
                <a:solidFill>
                  <a:srgbClr val="E87071"/>
                </a:solidFill>
                <a:latin typeface="Impact" panose="020B0806030902050204" pitchFamily="34" charset="0"/>
              </a:rPr>
              <a:t>03</a:t>
            </a:r>
            <a:endParaRPr lang="zh-CN" altLang="en-US" sz="2700" dirty="0">
              <a:solidFill>
                <a:srgbClr val="E87071"/>
              </a:solidFill>
              <a:latin typeface="Impact" panose="020B0806030902050204" pitchFamily="34" charset="0"/>
            </a:endParaRPr>
          </a:p>
        </p:txBody>
      </p:sp>
      <p:sp>
        <p:nvSpPr>
          <p:cNvPr id="69" name="文本框 110"/>
          <p:cNvSpPr txBox="1"/>
          <p:nvPr/>
        </p:nvSpPr>
        <p:spPr>
          <a:xfrm>
            <a:off x="6373307" y="3806071"/>
            <a:ext cx="608842" cy="507831"/>
          </a:xfrm>
          <a:prstGeom prst="rect">
            <a:avLst/>
          </a:prstGeom>
          <a:noFill/>
        </p:spPr>
        <p:txBody>
          <a:bodyPr wrap="square" rtlCol="0">
            <a:spAutoFit/>
          </a:bodyPr>
          <a:lstStyle/>
          <a:p>
            <a:pPr algn="ctr"/>
            <a:r>
              <a:rPr lang="en-US" altLang="zh-CN" sz="2700" dirty="0">
                <a:solidFill>
                  <a:srgbClr val="663A77"/>
                </a:solidFill>
                <a:latin typeface="Impact" panose="020B0806030902050204" pitchFamily="34" charset="0"/>
              </a:rPr>
              <a:t>04</a:t>
            </a:r>
            <a:endParaRPr lang="zh-CN" altLang="en-US" sz="2700" dirty="0">
              <a:solidFill>
                <a:srgbClr val="663A77"/>
              </a:solidFill>
              <a:latin typeface="Impact" panose="020B0806030902050204" pitchFamily="34" charset="0"/>
            </a:endParaRPr>
          </a:p>
        </p:txBody>
      </p:sp>
      <p:sp>
        <p:nvSpPr>
          <p:cNvPr id="70" name="文本框 113"/>
          <p:cNvSpPr txBox="1"/>
          <p:nvPr/>
        </p:nvSpPr>
        <p:spPr>
          <a:xfrm>
            <a:off x="1209735" y="1982385"/>
            <a:ext cx="1058888" cy="507831"/>
          </a:xfrm>
          <a:prstGeom prst="rect">
            <a:avLst/>
          </a:prstGeom>
          <a:noFill/>
        </p:spPr>
        <p:txBody>
          <a:bodyPr wrap="square" rtlCol="0">
            <a:spAutoFit/>
          </a:bodyPr>
          <a:lstStyle/>
          <a:p>
            <a:pPr algn="just">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文本框 113"/>
          <p:cNvSpPr txBox="1"/>
          <p:nvPr/>
        </p:nvSpPr>
        <p:spPr>
          <a:xfrm>
            <a:off x="1209735" y="4465724"/>
            <a:ext cx="1058888" cy="507831"/>
          </a:xfrm>
          <a:prstGeom prst="rect">
            <a:avLst/>
          </a:prstGeom>
          <a:noFill/>
        </p:spPr>
        <p:txBody>
          <a:bodyPr wrap="square" rtlCol="0">
            <a:spAutoFit/>
          </a:bodyPr>
          <a:lstStyle/>
          <a:p>
            <a:pPr algn="just">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2" name="文本框 113"/>
          <p:cNvSpPr txBox="1"/>
          <p:nvPr/>
        </p:nvSpPr>
        <p:spPr>
          <a:xfrm>
            <a:off x="6448999" y="4399380"/>
            <a:ext cx="1058888" cy="507831"/>
          </a:xfrm>
          <a:prstGeom prst="rect">
            <a:avLst/>
          </a:prstGeom>
          <a:noFill/>
        </p:spPr>
        <p:txBody>
          <a:bodyPr wrap="square" rtlCol="0">
            <a:spAutoFit/>
          </a:bodyPr>
          <a:lstStyle/>
          <a:p>
            <a:pPr algn="just">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3" name="文本框 113"/>
          <p:cNvSpPr txBox="1"/>
          <p:nvPr/>
        </p:nvSpPr>
        <p:spPr>
          <a:xfrm>
            <a:off x="6462083" y="1982385"/>
            <a:ext cx="1058888" cy="507831"/>
          </a:xfrm>
          <a:prstGeom prst="rect">
            <a:avLst/>
          </a:prstGeom>
          <a:noFill/>
        </p:spPr>
        <p:txBody>
          <a:bodyPr wrap="square" rtlCol="0">
            <a:spAutoFit/>
          </a:bodyPr>
          <a:lstStyle/>
          <a:p>
            <a:pPr algn="just">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2000"/>
                                        <p:tgtEl>
                                          <p:spTgt spid="9"/>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 fill="hold"/>
                                        <p:tgtEl>
                                          <p:spTgt spid="10"/>
                                        </p:tgtEl>
                                        <p:attrNameLst>
                                          <p:attrName>ppt_w</p:attrName>
                                        </p:attrNameLst>
                                      </p:cBhvr>
                                      <p:tavLst>
                                        <p:tav tm="0">
                                          <p:val>
                                            <p:fltVal val="0"/>
                                          </p:val>
                                        </p:tav>
                                        <p:tav tm="100000">
                                          <p:val>
                                            <p:strVal val="#ppt_w"/>
                                          </p:val>
                                        </p:tav>
                                      </p:tavLst>
                                    </p:anim>
                                    <p:anim calcmode="lin" valueType="num">
                                      <p:cBhvr>
                                        <p:cTn id="46" dur="100" fill="hold"/>
                                        <p:tgtEl>
                                          <p:spTgt spid="10"/>
                                        </p:tgtEl>
                                        <p:attrNameLst>
                                          <p:attrName>ppt_h</p:attrName>
                                        </p:attrNameLst>
                                      </p:cBhvr>
                                      <p:tavLst>
                                        <p:tav tm="0">
                                          <p:val>
                                            <p:fltVal val="0"/>
                                          </p:val>
                                        </p:tav>
                                        <p:tav tm="100000">
                                          <p:val>
                                            <p:strVal val="#ppt_h"/>
                                          </p:val>
                                        </p:tav>
                                      </p:tavLst>
                                    </p:anim>
                                    <p:animEffect transition="in" filter="fade">
                                      <p:cBhvr>
                                        <p:cTn id="47" dur="100"/>
                                        <p:tgtEl>
                                          <p:spTgt spid="10"/>
                                        </p:tgtEl>
                                      </p:cBhvr>
                                    </p:animEffect>
                                  </p:childTnLst>
                                </p:cTn>
                              </p:par>
                              <p:par>
                                <p:cTn id="48" presetID="6" presetClass="emph" presetSubtype="0" fill="hold" grpId="1" nodeType="withEffect">
                                  <p:stCondLst>
                                    <p:cond delay="100"/>
                                  </p:stCondLst>
                                  <p:childTnLst>
                                    <p:animScale>
                                      <p:cBhvr>
                                        <p:cTn id="49" dur="100" fill="hold"/>
                                        <p:tgtEl>
                                          <p:spTgt spid="10"/>
                                        </p:tgtEl>
                                      </p:cBhvr>
                                      <p:by x="110000" y="110000"/>
                                    </p:animScale>
                                  </p:childTnLst>
                                </p:cTn>
                              </p:par>
                              <p:par>
                                <p:cTn id="50" presetID="6" presetClass="emph" presetSubtype="0" fill="hold" grpId="2" nodeType="withEffect">
                                  <p:stCondLst>
                                    <p:cond delay="200"/>
                                  </p:stCondLst>
                                  <p:childTnLst>
                                    <p:animScale>
                                      <p:cBhvr>
                                        <p:cTn id="51" dur="200" fill="hold"/>
                                        <p:tgtEl>
                                          <p:spTgt spid="10"/>
                                        </p:tgtEl>
                                      </p:cBhvr>
                                      <p:by x="90000" y="90000"/>
                                    </p:animScale>
                                  </p:childTnLst>
                                </p:cTn>
                              </p:par>
                              <p:par>
                                <p:cTn id="52" presetID="6" presetClass="emph" presetSubtype="0" fill="hold" grpId="3" nodeType="withEffect">
                                  <p:stCondLst>
                                    <p:cond delay="400"/>
                                  </p:stCondLst>
                                  <p:childTnLst>
                                    <p:animScale>
                                      <p:cBhvr>
                                        <p:cTn id="53" dur="100" fill="hold"/>
                                        <p:tgtEl>
                                          <p:spTgt spid="10"/>
                                        </p:tgtEl>
                                      </p:cBhvr>
                                      <p:by x="105000" y="105000"/>
                                    </p:animScale>
                                  </p:childTnLst>
                                </p:cTn>
                              </p:par>
                              <p:par>
                                <p:cTn id="54" presetID="6" presetClass="emph" presetSubtype="0" fill="hold" grpId="4" nodeType="withEffect">
                                  <p:stCondLst>
                                    <p:cond delay="500"/>
                                  </p:stCondLst>
                                  <p:childTnLst>
                                    <p:animScale>
                                      <p:cBhvr>
                                        <p:cTn id="55" dur="200" fill="hold"/>
                                        <p:tgtEl>
                                          <p:spTgt spid="10"/>
                                        </p:tgtEl>
                                      </p:cBhvr>
                                      <p:by x="95000" y="95000"/>
                                    </p:animScale>
                                  </p:childTnLst>
                                </p:cTn>
                              </p:par>
                            </p:childTnLst>
                          </p:cTn>
                        </p:par>
                        <p:par>
                          <p:cTn id="56" fill="hold">
                            <p:stCondLst>
                              <p:cond delay="30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 fill="hold"/>
                                        <p:tgtEl>
                                          <p:spTgt spid="12"/>
                                        </p:tgtEl>
                                        <p:attrNameLst>
                                          <p:attrName>ppt_w</p:attrName>
                                        </p:attrNameLst>
                                      </p:cBhvr>
                                      <p:tavLst>
                                        <p:tav tm="0">
                                          <p:val>
                                            <p:fltVal val="0"/>
                                          </p:val>
                                        </p:tav>
                                        <p:tav tm="100000">
                                          <p:val>
                                            <p:strVal val="#ppt_w"/>
                                          </p:val>
                                        </p:tav>
                                      </p:tavLst>
                                    </p:anim>
                                    <p:anim calcmode="lin" valueType="num">
                                      <p:cBhvr>
                                        <p:cTn id="60" dur="100" fill="hold"/>
                                        <p:tgtEl>
                                          <p:spTgt spid="12"/>
                                        </p:tgtEl>
                                        <p:attrNameLst>
                                          <p:attrName>ppt_h</p:attrName>
                                        </p:attrNameLst>
                                      </p:cBhvr>
                                      <p:tavLst>
                                        <p:tav tm="0">
                                          <p:val>
                                            <p:fltVal val="0"/>
                                          </p:val>
                                        </p:tav>
                                        <p:tav tm="100000">
                                          <p:val>
                                            <p:strVal val="#ppt_h"/>
                                          </p:val>
                                        </p:tav>
                                      </p:tavLst>
                                    </p:anim>
                                    <p:animEffect transition="in" filter="fade">
                                      <p:cBhvr>
                                        <p:cTn id="61" dur="100"/>
                                        <p:tgtEl>
                                          <p:spTgt spid="12"/>
                                        </p:tgtEl>
                                      </p:cBhvr>
                                    </p:animEffect>
                                  </p:childTnLst>
                                </p:cTn>
                              </p:par>
                              <p:par>
                                <p:cTn id="62" presetID="6" presetClass="emph" presetSubtype="0" fill="hold" grpId="1" nodeType="withEffect">
                                  <p:stCondLst>
                                    <p:cond delay="100"/>
                                  </p:stCondLst>
                                  <p:childTnLst>
                                    <p:animScale>
                                      <p:cBhvr>
                                        <p:cTn id="63" dur="100" fill="hold"/>
                                        <p:tgtEl>
                                          <p:spTgt spid="12"/>
                                        </p:tgtEl>
                                      </p:cBhvr>
                                      <p:by x="110000" y="110000"/>
                                    </p:animScale>
                                  </p:childTnLst>
                                </p:cTn>
                              </p:par>
                              <p:par>
                                <p:cTn id="64" presetID="6" presetClass="emph" presetSubtype="0" fill="hold" grpId="2" nodeType="withEffect">
                                  <p:stCondLst>
                                    <p:cond delay="200"/>
                                  </p:stCondLst>
                                  <p:childTnLst>
                                    <p:animScale>
                                      <p:cBhvr>
                                        <p:cTn id="65" dur="200" fill="hold"/>
                                        <p:tgtEl>
                                          <p:spTgt spid="12"/>
                                        </p:tgtEl>
                                      </p:cBhvr>
                                      <p:by x="90000" y="90000"/>
                                    </p:animScale>
                                  </p:childTnLst>
                                </p:cTn>
                              </p:par>
                              <p:par>
                                <p:cTn id="66" presetID="6" presetClass="emph" presetSubtype="0" fill="hold" grpId="3" nodeType="withEffect">
                                  <p:stCondLst>
                                    <p:cond delay="400"/>
                                  </p:stCondLst>
                                  <p:childTnLst>
                                    <p:animScale>
                                      <p:cBhvr>
                                        <p:cTn id="67" dur="100" fill="hold"/>
                                        <p:tgtEl>
                                          <p:spTgt spid="12"/>
                                        </p:tgtEl>
                                      </p:cBhvr>
                                      <p:by x="105000" y="105000"/>
                                    </p:animScale>
                                  </p:childTnLst>
                                </p:cTn>
                              </p:par>
                              <p:par>
                                <p:cTn id="68" presetID="6" presetClass="emph" presetSubtype="0" fill="hold" grpId="4" nodeType="withEffect">
                                  <p:stCondLst>
                                    <p:cond delay="500"/>
                                  </p:stCondLst>
                                  <p:childTnLst>
                                    <p:animScale>
                                      <p:cBhvr>
                                        <p:cTn id="69" dur="200" fill="hold"/>
                                        <p:tgtEl>
                                          <p:spTgt spid="12"/>
                                        </p:tgtEl>
                                      </p:cBhvr>
                                      <p:by x="95000" y="95000"/>
                                    </p:animScale>
                                  </p:childTnLst>
                                </p:cTn>
                              </p:par>
                            </p:childTnLst>
                          </p:cTn>
                        </p:par>
                        <p:par>
                          <p:cTn id="70" fill="hold">
                            <p:stCondLst>
                              <p:cond delay="3500"/>
                            </p:stCondLst>
                            <p:childTnLst>
                              <p:par>
                                <p:cTn id="71" presetID="53" presetClass="entr" presetSubtype="16"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100" fill="hold"/>
                                        <p:tgtEl>
                                          <p:spTgt spid="14"/>
                                        </p:tgtEl>
                                        <p:attrNameLst>
                                          <p:attrName>ppt_w</p:attrName>
                                        </p:attrNameLst>
                                      </p:cBhvr>
                                      <p:tavLst>
                                        <p:tav tm="0">
                                          <p:val>
                                            <p:fltVal val="0"/>
                                          </p:val>
                                        </p:tav>
                                        <p:tav tm="100000">
                                          <p:val>
                                            <p:strVal val="#ppt_w"/>
                                          </p:val>
                                        </p:tav>
                                      </p:tavLst>
                                    </p:anim>
                                    <p:anim calcmode="lin" valueType="num">
                                      <p:cBhvr>
                                        <p:cTn id="74" dur="100" fill="hold"/>
                                        <p:tgtEl>
                                          <p:spTgt spid="14"/>
                                        </p:tgtEl>
                                        <p:attrNameLst>
                                          <p:attrName>ppt_h</p:attrName>
                                        </p:attrNameLst>
                                      </p:cBhvr>
                                      <p:tavLst>
                                        <p:tav tm="0">
                                          <p:val>
                                            <p:fltVal val="0"/>
                                          </p:val>
                                        </p:tav>
                                        <p:tav tm="100000">
                                          <p:val>
                                            <p:strVal val="#ppt_h"/>
                                          </p:val>
                                        </p:tav>
                                      </p:tavLst>
                                    </p:anim>
                                    <p:animEffect transition="in" filter="fade">
                                      <p:cBhvr>
                                        <p:cTn id="75" dur="100"/>
                                        <p:tgtEl>
                                          <p:spTgt spid="14"/>
                                        </p:tgtEl>
                                      </p:cBhvr>
                                    </p:animEffect>
                                  </p:childTnLst>
                                </p:cTn>
                              </p:par>
                              <p:par>
                                <p:cTn id="76" presetID="6" presetClass="emph" presetSubtype="0" fill="hold" grpId="1" nodeType="withEffect">
                                  <p:stCondLst>
                                    <p:cond delay="100"/>
                                  </p:stCondLst>
                                  <p:childTnLst>
                                    <p:animScale>
                                      <p:cBhvr>
                                        <p:cTn id="77" dur="100" fill="hold"/>
                                        <p:tgtEl>
                                          <p:spTgt spid="14"/>
                                        </p:tgtEl>
                                      </p:cBhvr>
                                      <p:by x="110000" y="110000"/>
                                    </p:animScale>
                                  </p:childTnLst>
                                </p:cTn>
                              </p:par>
                              <p:par>
                                <p:cTn id="78" presetID="6" presetClass="emph" presetSubtype="0" fill="hold" grpId="2" nodeType="withEffect">
                                  <p:stCondLst>
                                    <p:cond delay="200"/>
                                  </p:stCondLst>
                                  <p:childTnLst>
                                    <p:animScale>
                                      <p:cBhvr>
                                        <p:cTn id="79" dur="200" fill="hold"/>
                                        <p:tgtEl>
                                          <p:spTgt spid="14"/>
                                        </p:tgtEl>
                                      </p:cBhvr>
                                      <p:by x="90000" y="90000"/>
                                    </p:animScale>
                                  </p:childTnLst>
                                </p:cTn>
                              </p:par>
                              <p:par>
                                <p:cTn id="80" presetID="6" presetClass="emph" presetSubtype="0" fill="hold" grpId="3" nodeType="withEffect">
                                  <p:stCondLst>
                                    <p:cond delay="400"/>
                                  </p:stCondLst>
                                  <p:childTnLst>
                                    <p:animScale>
                                      <p:cBhvr>
                                        <p:cTn id="81" dur="100" fill="hold"/>
                                        <p:tgtEl>
                                          <p:spTgt spid="14"/>
                                        </p:tgtEl>
                                      </p:cBhvr>
                                      <p:by x="105000" y="105000"/>
                                    </p:animScale>
                                  </p:childTnLst>
                                </p:cTn>
                              </p:par>
                              <p:par>
                                <p:cTn id="82" presetID="6" presetClass="emph" presetSubtype="0" fill="hold" grpId="4" nodeType="withEffect">
                                  <p:stCondLst>
                                    <p:cond delay="500"/>
                                  </p:stCondLst>
                                  <p:childTnLst>
                                    <p:animScale>
                                      <p:cBhvr>
                                        <p:cTn id="83" dur="200" fill="hold"/>
                                        <p:tgtEl>
                                          <p:spTgt spid="14"/>
                                        </p:tgtEl>
                                      </p:cBhvr>
                                      <p:by x="95000" y="95000"/>
                                    </p:animScale>
                                  </p:childTnLst>
                                </p:cTn>
                              </p:par>
                            </p:childTnLst>
                          </p:cTn>
                        </p:par>
                        <p:par>
                          <p:cTn id="84" fill="hold">
                            <p:stCondLst>
                              <p:cond delay="4000"/>
                            </p:stCondLst>
                            <p:childTnLst>
                              <p:par>
                                <p:cTn id="85" presetID="53" presetClass="entr" presetSubtype="16" fill="hold" grpId="0" nodeType="after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100" fill="hold"/>
                                        <p:tgtEl>
                                          <p:spTgt spid="16"/>
                                        </p:tgtEl>
                                        <p:attrNameLst>
                                          <p:attrName>ppt_w</p:attrName>
                                        </p:attrNameLst>
                                      </p:cBhvr>
                                      <p:tavLst>
                                        <p:tav tm="0">
                                          <p:val>
                                            <p:fltVal val="0"/>
                                          </p:val>
                                        </p:tav>
                                        <p:tav tm="100000">
                                          <p:val>
                                            <p:strVal val="#ppt_w"/>
                                          </p:val>
                                        </p:tav>
                                      </p:tavLst>
                                    </p:anim>
                                    <p:anim calcmode="lin" valueType="num">
                                      <p:cBhvr>
                                        <p:cTn id="88" dur="100" fill="hold"/>
                                        <p:tgtEl>
                                          <p:spTgt spid="16"/>
                                        </p:tgtEl>
                                        <p:attrNameLst>
                                          <p:attrName>ppt_h</p:attrName>
                                        </p:attrNameLst>
                                      </p:cBhvr>
                                      <p:tavLst>
                                        <p:tav tm="0">
                                          <p:val>
                                            <p:fltVal val="0"/>
                                          </p:val>
                                        </p:tav>
                                        <p:tav tm="100000">
                                          <p:val>
                                            <p:strVal val="#ppt_h"/>
                                          </p:val>
                                        </p:tav>
                                      </p:tavLst>
                                    </p:anim>
                                    <p:animEffect transition="in" filter="fade">
                                      <p:cBhvr>
                                        <p:cTn id="89" dur="100"/>
                                        <p:tgtEl>
                                          <p:spTgt spid="16"/>
                                        </p:tgtEl>
                                      </p:cBhvr>
                                    </p:animEffect>
                                  </p:childTnLst>
                                </p:cTn>
                              </p:par>
                              <p:par>
                                <p:cTn id="90" presetID="6" presetClass="emph" presetSubtype="0" fill="hold" grpId="1" nodeType="withEffect">
                                  <p:stCondLst>
                                    <p:cond delay="100"/>
                                  </p:stCondLst>
                                  <p:childTnLst>
                                    <p:animScale>
                                      <p:cBhvr>
                                        <p:cTn id="91" dur="100" fill="hold"/>
                                        <p:tgtEl>
                                          <p:spTgt spid="16"/>
                                        </p:tgtEl>
                                      </p:cBhvr>
                                      <p:by x="110000" y="110000"/>
                                    </p:animScale>
                                  </p:childTnLst>
                                </p:cTn>
                              </p:par>
                              <p:par>
                                <p:cTn id="92" presetID="6" presetClass="emph" presetSubtype="0" fill="hold" grpId="2" nodeType="withEffect">
                                  <p:stCondLst>
                                    <p:cond delay="200"/>
                                  </p:stCondLst>
                                  <p:childTnLst>
                                    <p:animScale>
                                      <p:cBhvr>
                                        <p:cTn id="93" dur="200" fill="hold"/>
                                        <p:tgtEl>
                                          <p:spTgt spid="16"/>
                                        </p:tgtEl>
                                      </p:cBhvr>
                                      <p:by x="90000" y="90000"/>
                                    </p:animScale>
                                  </p:childTnLst>
                                </p:cTn>
                              </p:par>
                              <p:par>
                                <p:cTn id="94" presetID="6" presetClass="emph" presetSubtype="0" fill="hold" grpId="3" nodeType="withEffect">
                                  <p:stCondLst>
                                    <p:cond delay="400"/>
                                  </p:stCondLst>
                                  <p:childTnLst>
                                    <p:animScale>
                                      <p:cBhvr>
                                        <p:cTn id="95" dur="100" fill="hold"/>
                                        <p:tgtEl>
                                          <p:spTgt spid="16"/>
                                        </p:tgtEl>
                                      </p:cBhvr>
                                      <p:by x="105000" y="105000"/>
                                    </p:animScale>
                                  </p:childTnLst>
                                </p:cTn>
                              </p:par>
                              <p:par>
                                <p:cTn id="96" presetID="6" presetClass="emph" presetSubtype="0" fill="hold" grpId="4" nodeType="withEffect">
                                  <p:stCondLst>
                                    <p:cond delay="500"/>
                                  </p:stCondLst>
                                  <p:childTnLst>
                                    <p:animScale>
                                      <p:cBhvr>
                                        <p:cTn id="97" dur="200" fill="hold"/>
                                        <p:tgtEl>
                                          <p:spTgt spid="16"/>
                                        </p:tgtEl>
                                      </p:cBhvr>
                                      <p:by x="95000" y="95000"/>
                                    </p:animScale>
                                  </p:childTnLst>
                                </p:cTn>
                              </p:par>
                            </p:childTnLst>
                          </p:cTn>
                        </p:par>
                        <p:par>
                          <p:cTn id="98" fill="hold">
                            <p:stCondLst>
                              <p:cond delay="4500"/>
                            </p:stCondLst>
                            <p:childTnLst>
                              <p:par>
                                <p:cTn id="99" presetID="21" presetClass="entr" presetSubtype="1" fill="hold" grpId="0" nodeType="afterEffect">
                                  <p:stCondLst>
                                    <p:cond delay="0"/>
                                  </p:stCondLst>
                                  <p:childTnLst>
                                    <p:set>
                                      <p:cBhvr>
                                        <p:cTn id="100" dur="1" fill="hold">
                                          <p:stCondLst>
                                            <p:cond delay="0"/>
                                          </p:stCondLst>
                                        </p:cTn>
                                        <p:tgtEl>
                                          <p:spTgt spid="11"/>
                                        </p:tgtEl>
                                        <p:attrNameLst>
                                          <p:attrName>style.visibility</p:attrName>
                                        </p:attrNameLst>
                                      </p:cBhvr>
                                      <p:to>
                                        <p:strVal val="visible"/>
                                      </p:to>
                                    </p:set>
                                    <p:animEffect transition="in" filter="wheel(1)">
                                      <p:cBhvr>
                                        <p:cTn id="101" dur="2000"/>
                                        <p:tgtEl>
                                          <p:spTgt spid="11"/>
                                        </p:tgtEl>
                                      </p:cBhvr>
                                    </p:animEffect>
                                  </p:childTnLst>
                                </p:cTn>
                              </p:par>
                              <p:par>
                                <p:cTn id="102" presetID="21" presetClass="entr" presetSubtype="1" fill="hold" grpId="0"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wheel(1)">
                                      <p:cBhvr>
                                        <p:cTn id="104" dur="2000"/>
                                        <p:tgtEl>
                                          <p:spTgt spid="13"/>
                                        </p:tgtEl>
                                      </p:cBhvr>
                                    </p:animEffect>
                                  </p:childTnLst>
                                </p:cTn>
                              </p:par>
                              <p:par>
                                <p:cTn id="105" presetID="21" presetClass="entr" presetSubtype="1"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heel(1)">
                                      <p:cBhvr>
                                        <p:cTn id="107" dur="2000"/>
                                        <p:tgtEl>
                                          <p:spTgt spid="15"/>
                                        </p:tgtEl>
                                      </p:cBhvr>
                                    </p:animEffect>
                                  </p:childTnLst>
                                </p:cTn>
                              </p:par>
                              <p:par>
                                <p:cTn id="108" presetID="21" presetClass="entr" presetSubtype="1" fill="hold" grpId="0" nodeType="withEffect">
                                  <p:stCondLst>
                                    <p:cond delay="0"/>
                                  </p:stCondLst>
                                  <p:childTnLst>
                                    <p:set>
                                      <p:cBhvr>
                                        <p:cTn id="109" dur="1" fill="hold">
                                          <p:stCondLst>
                                            <p:cond delay="0"/>
                                          </p:stCondLst>
                                        </p:cTn>
                                        <p:tgtEl>
                                          <p:spTgt spid="17"/>
                                        </p:tgtEl>
                                        <p:attrNameLst>
                                          <p:attrName>style.visibility</p:attrName>
                                        </p:attrNameLst>
                                      </p:cBhvr>
                                      <p:to>
                                        <p:strVal val="visible"/>
                                      </p:to>
                                    </p:set>
                                    <p:animEffect transition="in" filter="wheel(1)">
                                      <p:cBhvr>
                                        <p:cTn id="110" dur="2000"/>
                                        <p:tgtEl>
                                          <p:spTgt spid="17"/>
                                        </p:tgtEl>
                                      </p:cBhvr>
                                    </p:animEffect>
                                  </p:childTnLst>
                                </p:cTn>
                              </p:par>
                            </p:childTnLst>
                          </p:cTn>
                        </p:par>
                        <p:par>
                          <p:cTn id="111" fill="hold">
                            <p:stCondLst>
                              <p:cond delay="6500"/>
                            </p:stCondLst>
                            <p:childTnLst>
                              <p:par>
                                <p:cTn id="112" presetID="14" presetClass="entr" presetSubtype="5" fill="hold" grpId="0" nodeType="afterEffect">
                                  <p:stCondLst>
                                    <p:cond delay="0"/>
                                  </p:stCondLst>
                                  <p:childTnLst>
                                    <p:set>
                                      <p:cBhvr>
                                        <p:cTn id="113" dur="1" fill="hold">
                                          <p:stCondLst>
                                            <p:cond delay="0"/>
                                          </p:stCondLst>
                                        </p:cTn>
                                        <p:tgtEl>
                                          <p:spTgt spid="18"/>
                                        </p:tgtEl>
                                        <p:attrNameLst>
                                          <p:attrName>style.visibility</p:attrName>
                                        </p:attrNameLst>
                                      </p:cBhvr>
                                      <p:to>
                                        <p:strVal val="visible"/>
                                      </p:to>
                                    </p:set>
                                    <p:animEffect transition="in" filter="randombar(vertical)">
                                      <p:cBhvr>
                                        <p:cTn id="114" dur="500"/>
                                        <p:tgtEl>
                                          <p:spTgt spid="18"/>
                                        </p:tgtEl>
                                      </p:cBhvr>
                                    </p:animEffect>
                                  </p:childTnLst>
                                </p:cTn>
                              </p:par>
                              <p:par>
                                <p:cTn id="115" presetID="14" presetClass="entr" presetSubtype="5" fill="hold" grpId="0" nodeType="with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randombar(vertical)">
                                      <p:cBhvr>
                                        <p:cTn id="117" dur="500"/>
                                        <p:tgtEl>
                                          <p:spTgt spid="19"/>
                                        </p:tgtEl>
                                      </p:cBhvr>
                                    </p:animEffect>
                                  </p:childTnLst>
                                </p:cTn>
                              </p:par>
                              <p:par>
                                <p:cTn id="118" presetID="14" presetClass="entr" presetSubtype="5" fill="hold" grpId="0" nodeType="with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randombar(vertical)">
                                      <p:cBhvr>
                                        <p:cTn id="120" dur="500"/>
                                        <p:tgtEl>
                                          <p:spTgt spid="20"/>
                                        </p:tgtEl>
                                      </p:cBhvr>
                                    </p:animEffect>
                                  </p:childTnLst>
                                </p:cTn>
                              </p:par>
                              <p:par>
                                <p:cTn id="121" presetID="14" presetClass="entr" presetSubtype="5"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randombar(vertical)">
                                      <p:cBhvr>
                                        <p:cTn id="123" dur="500"/>
                                        <p:tgtEl>
                                          <p:spTgt spid="21"/>
                                        </p:tgtEl>
                                      </p:cBhvr>
                                    </p:animEffect>
                                  </p:childTnLst>
                                </p:cTn>
                              </p:par>
                            </p:childTnLst>
                          </p:cTn>
                        </p:par>
                        <p:par>
                          <p:cTn id="124" fill="hold">
                            <p:stCondLst>
                              <p:cond delay="7000"/>
                            </p:stCondLst>
                            <p:childTnLst>
                              <p:par>
                                <p:cTn id="125" presetID="22" presetClass="entr" presetSubtype="8" fill="hold" nodeType="after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1000"/>
                                        <p:tgtEl>
                                          <p:spTgt spid="22"/>
                                        </p:tgtEl>
                                      </p:cBhvr>
                                    </p:animEffect>
                                  </p:childTnLst>
                                </p:cTn>
                              </p:par>
                              <p:par>
                                <p:cTn id="128" presetID="22" presetClass="entr" presetSubtype="2" fill="hold" nodeType="with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wipe(right)">
                                      <p:cBhvr>
                                        <p:cTn id="130" dur="1000"/>
                                        <p:tgtEl>
                                          <p:spTgt spid="30"/>
                                        </p:tgtEl>
                                      </p:cBhvr>
                                    </p:animEffect>
                                  </p:childTnLst>
                                </p:cTn>
                              </p:par>
                              <p:par>
                                <p:cTn id="131" presetID="22" presetClass="entr" presetSubtype="2"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wipe(right)">
                                      <p:cBhvr>
                                        <p:cTn id="133" dur="1000"/>
                                        <p:tgtEl>
                                          <p:spTgt spid="60"/>
                                        </p:tgtEl>
                                      </p:cBhvr>
                                    </p:animEffect>
                                  </p:childTnLst>
                                </p:cTn>
                              </p:par>
                              <p:par>
                                <p:cTn id="134" presetID="22" presetClass="entr" presetSubtype="8" fill="hold"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wipe(left)">
                                      <p:cBhvr>
                                        <p:cTn id="136" dur="1000"/>
                                        <p:tgtEl>
                                          <p:spTgt spid="52"/>
                                        </p:tgtEl>
                                      </p:cBhvr>
                                    </p:animEffect>
                                  </p:childTnLst>
                                </p:cTn>
                              </p:par>
                            </p:childTnLst>
                          </p:cTn>
                        </p:par>
                        <p:par>
                          <p:cTn id="137" fill="hold">
                            <p:stCondLst>
                              <p:cond delay="8000"/>
                            </p:stCondLst>
                            <p:childTnLst>
                              <p:par>
                                <p:cTn id="138" presetID="10" presetClass="entr" presetSubtype="0" fill="hold" grpId="0" nodeType="afterEffect">
                                  <p:stCondLst>
                                    <p:cond delay="0"/>
                                  </p:stCondLst>
                                  <p:childTnLst>
                                    <p:set>
                                      <p:cBhvr>
                                        <p:cTn id="139" dur="1" fill="hold">
                                          <p:stCondLst>
                                            <p:cond delay="0"/>
                                          </p:stCondLst>
                                        </p:cTn>
                                        <p:tgtEl>
                                          <p:spTgt spid="68"/>
                                        </p:tgtEl>
                                        <p:attrNameLst>
                                          <p:attrName>style.visibility</p:attrName>
                                        </p:attrNameLst>
                                      </p:cBhvr>
                                      <p:to>
                                        <p:strVal val="visible"/>
                                      </p:to>
                                    </p:set>
                                    <p:animEffect transition="in" filter="fade">
                                      <p:cBhvr>
                                        <p:cTn id="140" dur="500"/>
                                        <p:tgtEl>
                                          <p:spTgt spid="68"/>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3"/>
                                        </p:tgtEl>
                                        <p:attrNameLst>
                                          <p:attrName>style.visibility</p:attrName>
                                        </p:attrNameLst>
                                      </p:cBhvr>
                                      <p:to>
                                        <p:strVal val="visible"/>
                                      </p:to>
                                    </p:set>
                                    <p:animEffect transition="in" filter="fade">
                                      <p:cBhvr>
                                        <p:cTn id="143" dur="500"/>
                                        <p:tgtEl>
                                          <p:spTgt spid="63"/>
                                        </p:tgtEl>
                                      </p:cBhvr>
                                    </p:animEffect>
                                  </p:childTnLst>
                                </p:cTn>
                              </p:par>
                              <p:par>
                                <p:cTn id="144" presetID="10" presetClass="entr" presetSubtype="0" fill="hold" nodeType="withEffect">
                                  <p:stCondLst>
                                    <p:cond delay="0"/>
                                  </p:stCondLst>
                                  <p:childTnLst>
                                    <p:set>
                                      <p:cBhvr>
                                        <p:cTn id="145" dur="1" fill="hold">
                                          <p:stCondLst>
                                            <p:cond delay="0"/>
                                          </p:stCondLst>
                                        </p:cTn>
                                        <p:tgtEl>
                                          <p:spTgt spid="33"/>
                                        </p:tgtEl>
                                        <p:attrNameLst>
                                          <p:attrName>style.visibility</p:attrName>
                                        </p:attrNameLst>
                                      </p:cBhvr>
                                      <p:to>
                                        <p:strVal val="visible"/>
                                      </p:to>
                                    </p:set>
                                    <p:animEffect transition="in" filter="fade">
                                      <p:cBhvr>
                                        <p:cTn id="146" dur="500"/>
                                        <p:tgtEl>
                                          <p:spTgt spid="33"/>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65"/>
                                        </p:tgtEl>
                                        <p:attrNameLst>
                                          <p:attrName>style.visibility</p:attrName>
                                        </p:attrNameLst>
                                      </p:cBhvr>
                                      <p:to>
                                        <p:strVal val="visible"/>
                                      </p:to>
                                    </p:set>
                                    <p:animEffect transition="in" filter="fade">
                                      <p:cBhvr>
                                        <p:cTn id="149" dur="500"/>
                                        <p:tgtEl>
                                          <p:spTgt spid="65"/>
                                        </p:tgtEl>
                                      </p:cBhvr>
                                    </p:animEffect>
                                  </p:childTnLst>
                                </p:cTn>
                              </p:par>
                              <p:par>
                                <p:cTn id="150" presetID="10" presetClass="entr" presetSubtype="0" fill="hold"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500"/>
                                        <p:tgtEl>
                                          <p:spTgt spid="55"/>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69"/>
                                        </p:tgtEl>
                                        <p:attrNameLst>
                                          <p:attrName>style.visibility</p:attrName>
                                        </p:attrNameLst>
                                      </p:cBhvr>
                                      <p:to>
                                        <p:strVal val="visible"/>
                                      </p:to>
                                    </p:set>
                                    <p:animEffect transition="in" filter="fade">
                                      <p:cBhvr>
                                        <p:cTn id="155" dur="500"/>
                                        <p:tgtEl>
                                          <p:spTgt spid="69"/>
                                        </p:tgtEl>
                                      </p:cBhvr>
                                    </p:animEffect>
                                  </p:childTnLst>
                                </p:cTn>
                              </p:par>
                              <p:par>
                                <p:cTn id="156" presetID="10" presetClass="entr" presetSubtype="0" fill="hold" nodeType="withEffect">
                                  <p:stCondLst>
                                    <p:cond delay="0"/>
                                  </p:stCondLst>
                                  <p:childTnLst>
                                    <p:set>
                                      <p:cBhvr>
                                        <p:cTn id="157" dur="1" fill="hold">
                                          <p:stCondLst>
                                            <p:cond delay="0"/>
                                          </p:stCondLst>
                                        </p:cTn>
                                        <p:tgtEl>
                                          <p:spTgt spid="49"/>
                                        </p:tgtEl>
                                        <p:attrNameLst>
                                          <p:attrName>style.visibility</p:attrName>
                                        </p:attrNameLst>
                                      </p:cBhvr>
                                      <p:to>
                                        <p:strVal val="visible"/>
                                      </p:to>
                                    </p:set>
                                    <p:animEffect transition="in" filter="fade">
                                      <p:cBhvr>
                                        <p:cTn id="158" dur="500"/>
                                        <p:tgtEl>
                                          <p:spTgt spid="49"/>
                                        </p:tgtEl>
                                      </p:cBhvr>
                                    </p:animEffect>
                                  </p:childTnLst>
                                </p:cTn>
                              </p:par>
                              <p:par>
                                <p:cTn id="159" presetID="10" presetClass="entr" presetSubtype="0" fill="hold" nodeType="withEffect">
                                  <p:stCondLst>
                                    <p:cond delay="0"/>
                                  </p:stCondLst>
                                  <p:childTnLst>
                                    <p:set>
                                      <p:cBhvr>
                                        <p:cTn id="160" dur="1" fill="hold">
                                          <p:stCondLst>
                                            <p:cond delay="0"/>
                                          </p:stCondLst>
                                        </p:cTn>
                                        <p:tgtEl>
                                          <p:spTgt spid="25"/>
                                        </p:tgtEl>
                                        <p:attrNameLst>
                                          <p:attrName>style.visibility</p:attrName>
                                        </p:attrNameLst>
                                      </p:cBhvr>
                                      <p:to>
                                        <p:strVal val="visible"/>
                                      </p:to>
                                    </p:set>
                                    <p:animEffect transition="in" filter="fade">
                                      <p:cBhvr>
                                        <p:cTn id="161" dur="500"/>
                                        <p:tgtEl>
                                          <p:spTgt spid="25"/>
                                        </p:tgtEl>
                                      </p:cBhvr>
                                    </p:animEffect>
                                  </p:childTnLst>
                                </p:cTn>
                              </p:par>
                            </p:childTnLst>
                          </p:cTn>
                        </p:par>
                        <p:par>
                          <p:cTn id="162" fill="hold">
                            <p:stCondLst>
                              <p:cond delay="8500"/>
                            </p:stCondLst>
                            <p:childTnLst>
                              <p:par>
                                <p:cTn id="163" presetID="41" presetClass="entr" presetSubtype="0" fill="hold" grpId="0" nodeType="afterEffect">
                                  <p:stCondLst>
                                    <p:cond delay="0"/>
                                  </p:stCondLst>
                                  <p:iterate type="lt">
                                    <p:tmPct val="10000"/>
                                  </p:iterate>
                                  <p:childTnLst>
                                    <p:set>
                                      <p:cBhvr>
                                        <p:cTn id="164" dur="1" fill="hold">
                                          <p:stCondLst>
                                            <p:cond delay="0"/>
                                          </p:stCondLst>
                                        </p:cTn>
                                        <p:tgtEl>
                                          <p:spTgt spid="48"/>
                                        </p:tgtEl>
                                        <p:attrNameLst>
                                          <p:attrName>style.visibility</p:attrName>
                                        </p:attrNameLst>
                                      </p:cBhvr>
                                      <p:to>
                                        <p:strVal val="visible"/>
                                      </p:to>
                                    </p:set>
                                    <p:anim calcmode="lin" valueType="num">
                                      <p:cBhvr>
                                        <p:cTn id="165"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66" dur="500" fill="hold"/>
                                        <p:tgtEl>
                                          <p:spTgt spid="48"/>
                                        </p:tgtEl>
                                        <p:attrNameLst>
                                          <p:attrName>ppt_y</p:attrName>
                                        </p:attrNameLst>
                                      </p:cBhvr>
                                      <p:tavLst>
                                        <p:tav tm="0">
                                          <p:val>
                                            <p:strVal val="#ppt_y"/>
                                          </p:val>
                                        </p:tav>
                                        <p:tav tm="100000">
                                          <p:val>
                                            <p:strVal val="#ppt_y"/>
                                          </p:val>
                                        </p:tav>
                                      </p:tavLst>
                                    </p:anim>
                                    <p:anim calcmode="lin" valueType="num">
                                      <p:cBhvr>
                                        <p:cTn id="167"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68"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9" dur="500" tmFilter="0,0; .5, 1; 1, 1"/>
                                        <p:tgtEl>
                                          <p:spTgt spid="48"/>
                                        </p:tgtEl>
                                      </p:cBhvr>
                                    </p:animEffect>
                                  </p:childTnLst>
                                </p:cTn>
                              </p:par>
                              <p:par>
                                <p:cTn id="170" presetID="41" presetClass="entr" presetSubtype="0" fill="hold" grpId="0" nodeType="withEffect">
                                  <p:stCondLst>
                                    <p:cond delay="0"/>
                                  </p:stCondLst>
                                  <p:iterate type="lt">
                                    <p:tmPct val="10000"/>
                                  </p:iterate>
                                  <p:childTnLst>
                                    <p:set>
                                      <p:cBhvr>
                                        <p:cTn id="171" dur="1" fill="hold">
                                          <p:stCondLst>
                                            <p:cond delay="0"/>
                                          </p:stCondLst>
                                        </p:cTn>
                                        <p:tgtEl>
                                          <p:spTgt spid="66"/>
                                        </p:tgtEl>
                                        <p:attrNameLst>
                                          <p:attrName>style.visibility</p:attrName>
                                        </p:attrNameLst>
                                      </p:cBhvr>
                                      <p:to>
                                        <p:strVal val="visible"/>
                                      </p:to>
                                    </p:set>
                                    <p:anim calcmode="lin" valueType="num">
                                      <p:cBhvr>
                                        <p:cTn id="172" dur="500" fill="hold"/>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173" dur="500" fill="hold"/>
                                        <p:tgtEl>
                                          <p:spTgt spid="66"/>
                                        </p:tgtEl>
                                        <p:attrNameLst>
                                          <p:attrName>ppt_y</p:attrName>
                                        </p:attrNameLst>
                                      </p:cBhvr>
                                      <p:tavLst>
                                        <p:tav tm="0">
                                          <p:val>
                                            <p:strVal val="#ppt_y"/>
                                          </p:val>
                                        </p:tav>
                                        <p:tav tm="100000">
                                          <p:val>
                                            <p:strVal val="#ppt_y"/>
                                          </p:val>
                                        </p:tav>
                                      </p:tavLst>
                                    </p:anim>
                                    <p:anim calcmode="lin" valueType="num">
                                      <p:cBhvr>
                                        <p:cTn id="174" dur="500" fill="hold"/>
                                        <p:tgtEl>
                                          <p:spTgt spid="66"/>
                                        </p:tgtEl>
                                        <p:attrNameLst>
                                          <p:attrName>ppt_h</p:attrName>
                                        </p:attrNameLst>
                                      </p:cBhvr>
                                      <p:tavLst>
                                        <p:tav tm="0">
                                          <p:val>
                                            <p:strVal val="#ppt_h/10"/>
                                          </p:val>
                                        </p:tav>
                                        <p:tav tm="50000">
                                          <p:val>
                                            <p:strVal val="#ppt_h+.01"/>
                                          </p:val>
                                        </p:tav>
                                        <p:tav tm="100000">
                                          <p:val>
                                            <p:strVal val="#ppt_h"/>
                                          </p:val>
                                        </p:tav>
                                      </p:tavLst>
                                    </p:anim>
                                    <p:anim calcmode="lin" valueType="num">
                                      <p:cBhvr>
                                        <p:cTn id="175" dur="500" fill="hold"/>
                                        <p:tgtEl>
                                          <p:spTgt spid="66"/>
                                        </p:tgtEl>
                                        <p:attrNameLst>
                                          <p:attrName>ppt_w</p:attrName>
                                        </p:attrNameLst>
                                      </p:cBhvr>
                                      <p:tavLst>
                                        <p:tav tm="0">
                                          <p:val>
                                            <p:strVal val="#ppt_w/10"/>
                                          </p:val>
                                        </p:tav>
                                        <p:tav tm="50000">
                                          <p:val>
                                            <p:strVal val="#ppt_w+.01"/>
                                          </p:val>
                                        </p:tav>
                                        <p:tav tm="100000">
                                          <p:val>
                                            <p:strVal val="#ppt_w"/>
                                          </p:val>
                                        </p:tav>
                                      </p:tavLst>
                                    </p:anim>
                                    <p:animEffect transition="in" filter="fade">
                                      <p:cBhvr>
                                        <p:cTn id="176" dur="500" tmFilter="0,0; .5, 1; 1, 1"/>
                                        <p:tgtEl>
                                          <p:spTgt spid="66"/>
                                        </p:tgtEl>
                                      </p:cBhvr>
                                    </p:animEffect>
                                  </p:childTnLst>
                                </p:cTn>
                              </p:par>
                              <p:par>
                                <p:cTn id="177" presetID="41" presetClass="entr" presetSubtype="0" fill="hold" grpId="0" nodeType="withEffect">
                                  <p:stCondLst>
                                    <p:cond delay="0"/>
                                  </p:stCondLst>
                                  <p:iterate type="lt">
                                    <p:tmPct val="10000"/>
                                  </p:iterate>
                                  <p:childTnLst>
                                    <p:set>
                                      <p:cBhvr>
                                        <p:cTn id="178" dur="1" fill="hold">
                                          <p:stCondLst>
                                            <p:cond delay="0"/>
                                          </p:stCondLst>
                                        </p:cTn>
                                        <p:tgtEl>
                                          <p:spTgt spid="64"/>
                                        </p:tgtEl>
                                        <p:attrNameLst>
                                          <p:attrName>style.visibility</p:attrName>
                                        </p:attrNameLst>
                                      </p:cBhvr>
                                      <p:to>
                                        <p:strVal val="visible"/>
                                      </p:to>
                                    </p:set>
                                    <p:anim calcmode="lin" valueType="num">
                                      <p:cBhvr>
                                        <p:cTn id="179"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180" dur="500" fill="hold"/>
                                        <p:tgtEl>
                                          <p:spTgt spid="64"/>
                                        </p:tgtEl>
                                        <p:attrNameLst>
                                          <p:attrName>ppt_y</p:attrName>
                                        </p:attrNameLst>
                                      </p:cBhvr>
                                      <p:tavLst>
                                        <p:tav tm="0">
                                          <p:val>
                                            <p:strVal val="#ppt_y"/>
                                          </p:val>
                                        </p:tav>
                                        <p:tav tm="100000">
                                          <p:val>
                                            <p:strVal val="#ppt_y"/>
                                          </p:val>
                                        </p:tav>
                                      </p:tavLst>
                                    </p:anim>
                                    <p:anim calcmode="lin" valueType="num">
                                      <p:cBhvr>
                                        <p:cTn id="181"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82"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83" dur="500" tmFilter="0,0; .5, 1; 1, 1"/>
                                        <p:tgtEl>
                                          <p:spTgt spid="64"/>
                                        </p:tgtEl>
                                      </p:cBhvr>
                                    </p:animEffect>
                                  </p:childTnLst>
                                </p:cTn>
                              </p:par>
                              <p:par>
                                <p:cTn id="184" presetID="41" presetClass="entr" presetSubtype="0" fill="hold" grpId="0" nodeType="withEffect">
                                  <p:stCondLst>
                                    <p:cond delay="0"/>
                                  </p:stCondLst>
                                  <p:iterate type="lt">
                                    <p:tmPct val="10000"/>
                                  </p:iterate>
                                  <p:childTnLst>
                                    <p:set>
                                      <p:cBhvr>
                                        <p:cTn id="185" dur="1" fill="hold">
                                          <p:stCondLst>
                                            <p:cond delay="0"/>
                                          </p:stCondLst>
                                        </p:cTn>
                                        <p:tgtEl>
                                          <p:spTgt spid="67"/>
                                        </p:tgtEl>
                                        <p:attrNameLst>
                                          <p:attrName>style.visibility</p:attrName>
                                        </p:attrNameLst>
                                      </p:cBhvr>
                                      <p:to>
                                        <p:strVal val="visible"/>
                                      </p:to>
                                    </p:set>
                                    <p:anim calcmode="lin" valueType="num">
                                      <p:cBhvr>
                                        <p:cTn id="186" dur="500" fill="hold"/>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187" dur="500" fill="hold"/>
                                        <p:tgtEl>
                                          <p:spTgt spid="67"/>
                                        </p:tgtEl>
                                        <p:attrNameLst>
                                          <p:attrName>ppt_y</p:attrName>
                                        </p:attrNameLst>
                                      </p:cBhvr>
                                      <p:tavLst>
                                        <p:tav tm="0">
                                          <p:val>
                                            <p:strVal val="#ppt_y"/>
                                          </p:val>
                                        </p:tav>
                                        <p:tav tm="100000">
                                          <p:val>
                                            <p:strVal val="#ppt_y"/>
                                          </p:val>
                                        </p:tav>
                                      </p:tavLst>
                                    </p:anim>
                                    <p:anim calcmode="lin" valueType="num">
                                      <p:cBhvr>
                                        <p:cTn id="188" dur="500" fill="hold"/>
                                        <p:tgtEl>
                                          <p:spTgt spid="67"/>
                                        </p:tgtEl>
                                        <p:attrNameLst>
                                          <p:attrName>ppt_h</p:attrName>
                                        </p:attrNameLst>
                                      </p:cBhvr>
                                      <p:tavLst>
                                        <p:tav tm="0">
                                          <p:val>
                                            <p:strVal val="#ppt_h/10"/>
                                          </p:val>
                                        </p:tav>
                                        <p:tav tm="50000">
                                          <p:val>
                                            <p:strVal val="#ppt_h+.01"/>
                                          </p:val>
                                        </p:tav>
                                        <p:tav tm="100000">
                                          <p:val>
                                            <p:strVal val="#ppt_h"/>
                                          </p:val>
                                        </p:tav>
                                      </p:tavLst>
                                    </p:anim>
                                    <p:anim calcmode="lin" valueType="num">
                                      <p:cBhvr>
                                        <p:cTn id="189" dur="500" fill="hold"/>
                                        <p:tgtEl>
                                          <p:spTgt spid="67"/>
                                        </p:tgtEl>
                                        <p:attrNameLst>
                                          <p:attrName>ppt_w</p:attrName>
                                        </p:attrNameLst>
                                      </p:cBhvr>
                                      <p:tavLst>
                                        <p:tav tm="0">
                                          <p:val>
                                            <p:strVal val="#ppt_w/10"/>
                                          </p:val>
                                        </p:tav>
                                        <p:tav tm="50000">
                                          <p:val>
                                            <p:strVal val="#ppt_w+.01"/>
                                          </p:val>
                                        </p:tav>
                                        <p:tav tm="100000">
                                          <p:val>
                                            <p:strVal val="#ppt_w"/>
                                          </p:val>
                                        </p:tav>
                                      </p:tavLst>
                                    </p:anim>
                                    <p:animEffect transition="in" filter="fade">
                                      <p:cBhvr>
                                        <p:cTn id="190" dur="500" tmFilter="0,0; .5, 1; 1, 1"/>
                                        <p:tgtEl>
                                          <p:spTgt spid="67"/>
                                        </p:tgtEl>
                                      </p:cBhvr>
                                    </p:animEffect>
                                  </p:childTnLst>
                                </p:cTn>
                              </p:par>
                            </p:childTnLst>
                          </p:cTn>
                        </p:par>
                        <p:par>
                          <p:cTn id="191" fill="hold">
                            <p:stCondLst>
                              <p:cond delay="10049"/>
                            </p:stCondLst>
                            <p:childTnLst>
                              <p:par>
                                <p:cTn id="192" presetID="22" presetClass="entr" presetSubtype="1" fill="hold" grpId="0" nodeType="afterEffect">
                                  <p:stCondLst>
                                    <p:cond delay="0"/>
                                  </p:stCondLst>
                                  <p:childTnLst>
                                    <p:set>
                                      <p:cBhvr>
                                        <p:cTn id="193" dur="1" fill="hold">
                                          <p:stCondLst>
                                            <p:cond delay="0"/>
                                          </p:stCondLst>
                                        </p:cTn>
                                        <p:tgtEl>
                                          <p:spTgt spid="73"/>
                                        </p:tgtEl>
                                        <p:attrNameLst>
                                          <p:attrName>style.visibility</p:attrName>
                                        </p:attrNameLst>
                                      </p:cBhvr>
                                      <p:to>
                                        <p:strVal val="visible"/>
                                      </p:to>
                                    </p:set>
                                    <p:animEffect transition="in" filter="wipe(up)">
                                      <p:cBhvr>
                                        <p:cTn id="194" dur="500"/>
                                        <p:tgtEl>
                                          <p:spTgt spid="73"/>
                                        </p:tgtEl>
                                      </p:cBhvr>
                                    </p:animEffect>
                                  </p:childTnLst>
                                </p:cTn>
                              </p:par>
                              <p:par>
                                <p:cTn id="195" presetID="22" presetClass="entr" presetSubtype="1" fill="hold" grpId="0" nodeType="withEffect">
                                  <p:stCondLst>
                                    <p:cond delay="0"/>
                                  </p:stCondLst>
                                  <p:childTnLst>
                                    <p:set>
                                      <p:cBhvr>
                                        <p:cTn id="196" dur="1" fill="hold">
                                          <p:stCondLst>
                                            <p:cond delay="0"/>
                                          </p:stCondLst>
                                        </p:cTn>
                                        <p:tgtEl>
                                          <p:spTgt spid="70"/>
                                        </p:tgtEl>
                                        <p:attrNameLst>
                                          <p:attrName>style.visibility</p:attrName>
                                        </p:attrNameLst>
                                      </p:cBhvr>
                                      <p:to>
                                        <p:strVal val="visible"/>
                                      </p:to>
                                    </p:set>
                                    <p:animEffect transition="in" filter="wipe(up)">
                                      <p:cBhvr>
                                        <p:cTn id="197" dur="500"/>
                                        <p:tgtEl>
                                          <p:spTgt spid="70"/>
                                        </p:tgtEl>
                                      </p:cBhvr>
                                    </p:animEffect>
                                  </p:childTnLst>
                                </p:cTn>
                              </p:par>
                              <p:par>
                                <p:cTn id="198" presetID="22" presetClass="entr" presetSubtype="1" fill="hold" grpId="0" nodeType="withEffect">
                                  <p:stCondLst>
                                    <p:cond delay="0"/>
                                  </p:stCondLst>
                                  <p:childTnLst>
                                    <p:set>
                                      <p:cBhvr>
                                        <p:cTn id="199" dur="1" fill="hold">
                                          <p:stCondLst>
                                            <p:cond delay="0"/>
                                          </p:stCondLst>
                                        </p:cTn>
                                        <p:tgtEl>
                                          <p:spTgt spid="71"/>
                                        </p:tgtEl>
                                        <p:attrNameLst>
                                          <p:attrName>style.visibility</p:attrName>
                                        </p:attrNameLst>
                                      </p:cBhvr>
                                      <p:to>
                                        <p:strVal val="visible"/>
                                      </p:to>
                                    </p:set>
                                    <p:animEffect transition="in" filter="wipe(up)">
                                      <p:cBhvr>
                                        <p:cTn id="200" dur="500"/>
                                        <p:tgtEl>
                                          <p:spTgt spid="71"/>
                                        </p:tgtEl>
                                      </p:cBhvr>
                                    </p:animEffect>
                                  </p:childTnLst>
                                </p:cTn>
                              </p:par>
                              <p:par>
                                <p:cTn id="201" presetID="22" presetClass="entr" presetSubtype="1" fill="hold" grpId="0" nodeType="withEffect">
                                  <p:stCondLst>
                                    <p:cond delay="0"/>
                                  </p:stCondLst>
                                  <p:childTnLst>
                                    <p:set>
                                      <p:cBhvr>
                                        <p:cTn id="202" dur="1" fill="hold">
                                          <p:stCondLst>
                                            <p:cond delay="0"/>
                                          </p:stCondLst>
                                        </p:cTn>
                                        <p:tgtEl>
                                          <p:spTgt spid="72"/>
                                        </p:tgtEl>
                                        <p:attrNameLst>
                                          <p:attrName>style.visibility</p:attrName>
                                        </p:attrNameLst>
                                      </p:cBhvr>
                                      <p:to>
                                        <p:strVal val="visible"/>
                                      </p:to>
                                    </p:set>
                                    <p:animEffect transition="in" filter="wipe(up)">
                                      <p:cBhvr>
                                        <p:cTn id="203"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9" grpId="0" animBg="1"/>
      <p:bldP spid="10" grpId="0" animBg="1"/>
      <p:bldP spid="10" grpId="1" animBg="1"/>
      <p:bldP spid="10" grpId="2" animBg="1"/>
      <p:bldP spid="10" grpId="3" animBg="1"/>
      <p:bldP spid="10" grpId="4" animBg="1"/>
      <p:bldP spid="11" grpId="0" animBg="1"/>
      <p:bldP spid="12" grpId="0" animBg="1"/>
      <p:bldP spid="12" grpId="1" animBg="1"/>
      <p:bldP spid="12" grpId="2" animBg="1"/>
      <p:bldP spid="12" grpId="3" animBg="1"/>
      <p:bldP spid="12" grpId="4" animBg="1"/>
      <p:bldP spid="13" grpId="0" animBg="1"/>
      <p:bldP spid="14" grpId="0" animBg="1"/>
      <p:bldP spid="14" grpId="1" animBg="1"/>
      <p:bldP spid="14" grpId="2" animBg="1"/>
      <p:bldP spid="14" grpId="3" animBg="1"/>
      <p:bldP spid="14" grpId="4" animBg="1"/>
      <p:bldP spid="15" grpId="0" animBg="1"/>
      <p:bldP spid="16" grpId="0" animBg="1"/>
      <p:bldP spid="16" grpId="1" animBg="1"/>
      <p:bldP spid="16" grpId="2" animBg="1"/>
      <p:bldP spid="16" grpId="3" animBg="1"/>
      <p:bldP spid="16" grpId="4" animBg="1"/>
      <p:bldP spid="17" grpId="0" animBg="1"/>
      <p:bldP spid="18" grpId="0"/>
      <p:bldP spid="19" grpId="0"/>
      <p:bldP spid="20" grpId="0"/>
      <p:bldP spid="21" grpId="0"/>
      <p:bldP spid="48" grpId="0"/>
      <p:bldP spid="63" grpId="0"/>
      <p:bldP spid="64" grpId="0"/>
      <p:bldP spid="65" grpId="0"/>
      <p:bldP spid="66" grpId="0"/>
      <p:bldP spid="67" grpId="0"/>
      <p:bldP spid="68" grpId="0"/>
      <p:bldP spid="69" grpId="0"/>
      <p:bldP spid="70" grpId="0"/>
      <p:bldP spid="71" grpId="0"/>
      <p:bldP spid="72"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47419" y="4731991"/>
            <a:ext cx="224082" cy="221156"/>
            <a:chOff x="4328868" y="5502988"/>
            <a:chExt cx="500307" cy="493774"/>
          </a:xfrm>
        </p:grpSpPr>
        <p:sp>
          <p:nvSpPr>
            <p:cNvPr id="3"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4"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5" name="Group 9"/>
          <p:cNvGrpSpPr/>
          <p:nvPr/>
        </p:nvGrpSpPr>
        <p:grpSpPr>
          <a:xfrm flipH="1">
            <a:off x="933709" y="4731991"/>
            <a:ext cx="224082" cy="221156"/>
            <a:chOff x="4328868" y="5502988"/>
            <a:chExt cx="500307" cy="493774"/>
          </a:xfrm>
        </p:grpSpPr>
        <p:sp>
          <p:nvSpPr>
            <p:cNvPr id="6"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7"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8" name="Straight Connector 3"/>
          <p:cNvCxnSpPr/>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25"/>
          <p:cNvGrpSpPr/>
          <p:nvPr/>
        </p:nvGrpSpPr>
        <p:grpSpPr>
          <a:xfrm rot="5400000">
            <a:off x="-1257860" y="1257862"/>
            <a:ext cx="5143503" cy="2627784"/>
            <a:chOff x="0" y="3474720"/>
            <a:chExt cx="10261600" cy="71120"/>
          </a:xfrm>
        </p:grpSpPr>
        <p:sp>
          <p:nvSpPr>
            <p:cNvPr id="10" name="Rectangle 26"/>
            <p:cNvSpPr/>
            <p:nvPr/>
          </p:nvSpPr>
          <p:spPr>
            <a:xfrm>
              <a:off x="0" y="3474720"/>
              <a:ext cx="2052320" cy="71120"/>
            </a:xfrm>
            <a:prstGeom prst="rect">
              <a:avLst/>
            </a:prstGeom>
            <a:solidFill>
              <a:srgbClr val="663A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Rectangle 27"/>
            <p:cNvSpPr/>
            <p:nvPr/>
          </p:nvSpPr>
          <p:spPr>
            <a:xfrm>
              <a:off x="2052320" y="3474720"/>
              <a:ext cx="2052320" cy="71120"/>
            </a:xfrm>
            <a:prstGeom prst="rect">
              <a:avLst/>
            </a:prstGeom>
            <a:solidFill>
              <a:srgbClr val="E870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Rectangle 28"/>
            <p:cNvSpPr/>
            <p:nvPr/>
          </p:nvSpPr>
          <p:spPr>
            <a:xfrm>
              <a:off x="4104640" y="3474720"/>
              <a:ext cx="2052320" cy="71120"/>
            </a:xfrm>
            <a:prstGeom prst="rect">
              <a:avLst/>
            </a:prstGeom>
            <a:solidFill>
              <a:srgbClr val="FFB8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ectangle 29"/>
            <p:cNvSpPr/>
            <p:nvPr/>
          </p:nvSpPr>
          <p:spPr>
            <a:xfrm>
              <a:off x="6156960" y="3474720"/>
              <a:ext cx="2052320" cy="71120"/>
            </a:xfrm>
            <a:prstGeom prst="rect">
              <a:avLst/>
            </a:prstGeom>
            <a:solidFill>
              <a:srgbClr val="01AD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Rectangle 30"/>
            <p:cNvSpPr/>
            <p:nvPr/>
          </p:nvSpPr>
          <p:spPr>
            <a:xfrm>
              <a:off x="8209280" y="3474720"/>
              <a:ext cx="2052320" cy="711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
        <p:nvSpPr>
          <p:cNvPr id="15" name="TextBox 1"/>
          <p:cNvSpPr txBox="1"/>
          <p:nvPr/>
        </p:nvSpPr>
        <p:spPr>
          <a:xfrm>
            <a:off x="3851922" y="1579722"/>
            <a:ext cx="2954655" cy="1077218"/>
          </a:xfrm>
          <a:prstGeom prst="rect">
            <a:avLst/>
          </a:prstGeom>
          <a:noFill/>
        </p:spPr>
        <p:txBody>
          <a:bodyPr wrap="none" rtlCol="0">
            <a:spAutoFit/>
          </a:bodyPr>
          <a:lstStyle/>
          <a:p>
            <a:pPr marL="0" lvl="1"/>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第三部分</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rgbClr val="FFB850"/>
                </a:solidFill>
                <a:latin typeface="微软雅黑" panose="020B0503020204020204" pitchFamily="34" charset="-122"/>
                <a:ea typeface="微软雅黑" panose="020B0503020204020204" pitchFamily="34" charset="-122"/>
              </a:rPr>
              <a:t>单击添加标题</a:t>
            </a:r>
            <a:endParaRPr lang="en-US" altLang="zh-CN" sz="3600" b="1" dirty="0" smtClean="0">
              <a:solidFill>
                <a:srgbClr val="FFB850"/>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3635896" y="1507714"/>
            <a:ext cx="0" cy="19244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2"/>
          <p:cNvSpPr txBox="1"/>
          <p:nvPr/>
        </p:nvSpPr>
        <p:spPr>
          <a:xfrm>
            <a:off x="2317896" y="3101798"/>
            <a:ext cx="902846" cy="246221"/>
          </a:xfrm>
          <a:prstGeom prst="rect">
            <a:avLst/>
          </a:prstGeom>
          <a:noFill/>
        </p:spPr>
        <p:txBody>
          <a:bodyPr wrap="square" lIns="0" tIns="0" rIns="0" bIns="0" rtlCol="0">
            <a:spAutoFit/>
          </a:bodyPr>
          <a:lstStyle/>
          <a:p>
            <a:r>
              <a:rPr lang="en-US" altLang="zh-CN" sz="1600" dirty="0" smtClean="0">
                <a:latin typeface="微软雅黑" panose="020B0503020204020204" pitchFamily="34" charset="-122"/>
                <a:ea typeface="微软雅黑" panose="020B0503020204020204" pitchFamily="34" charset="-122"/>
              </a:rPr>
              <a:t>PART 03</a:t>
            </a:r>
            <a:endParaRPr lang="zh-CN" altLang="en-US" sz="1600" dirty="0" smtClean="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123728" y="1579724"/>
            <a:ext cx="1197175" cy="1197175"/>
            <a:chOff x="1068965" y="491752"/>
            <a:chExt cx="1197175" cy="1197175"/>
          </a:xfrm>
        </p:grpSpPr>
        <p:grpSp>
          <p:nvGrpSpPr>
            <p:cNvPr id="19" name="组合 18"/>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3" name="文本框 9"/>
          <p:cNvSpPr txBox="1"/>
          <p:nvPr/>
        </p:nvSpPr>
        <p:spPr>
          <a:xfrm>
            <a:off x="4058338" y="287586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9"/>
          <p:cNvSpPr txBox="1"/>
          <p:nvPr/>
        </p:nvSpPr>
        <p:spPr>
          <a:xfrm>
            <a:off x="4058337" y="320130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9"/>
          <p:cNvSpPr txBox="1"/>
          <p:nvPr/>
        </p:nvSpPr>
        <p:spPr>
          <a:xfrm>
            <a:off x="5761554" y="2879124"/>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9"/>
          <p:cNvSpPr txBox="1"/>
          <p:nvPr/>
        </p:nvSpPr>
        <p:spPr>
          <a:xfrm>
            <a:off x="5761555" y="3205014"/>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ppt_x</p:attrName>
                                        </p:attrNameLst>
                                      </p:cBhvr>
                                      <p:tavLst>
                                        <p:tav tm="0">
                                          <p:val>
                                            <p:strVal val="#ppt_x+#ppt_w*1.125000"/>
                                          </p:val>
                                        </p:tav>
                                        <p:tav tm="100000">
                                          <p:val>
                                            <p:strVal val="#ppt_x"/>
                                          </p:val>
                                        </p:tav>
                                      </p:tavLst>
                                    </p:anim>
                                    <p:animEffect transition="in" filter="wipe(left)">
                                      <p:cBhvr>
                                        <p:cTn id="17" dur="500"/>
                                        <p:tgtEl>
                                          <p:spTgt spid="18"/>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ppt_x</p:attrName>
                                        </p:attrNameLst>
                                      </p:cBhvr>
                                      <p:tavLst>
                                        <p:tav tm="0">
                                          <p:val>
                                            <p:strVal val="#ppt_x-#ppt_w*1.125000"/>
                                          </p:val>
                                        </p:tav>
                                        <p:tav tm="100000">
                                          <p:val>
                                            <p:strVal val="#ppt_x"/>
                                          </p:val>
                                        </p:tav>
                                      </p:tavLst>
                                    </p:anim>
                                    <p:animEffect transition="in" filter="wipe(right)">
                                      <p:cBhvr>
                                        <p:cTn id="22" dur="500"/>
                                        <p:tgtEl>
                                          <p:spTgt spid="15"/>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40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5222119" y="3070523"/>
            <a:ext cx="1831121" cy="2163523"/>
            <a:chOff x="6834045" y="3366884"/>
            <a:chExt cx="2441177" cy="2885365"/>
          </a:xfrm>
        </p:grpSpPr>
        <p:sp>
          <p:nvSpPr>
            <p:cNvPr id="10" name="平行四边形 9"/>
            <p:cNvSpPr/>
            <p:nvPr/>
          </p:nvSpPr>
          <p:spPr>
            <a:xfrm flipH="1">
              <a:off x="8853151" y="4172996"/>
              <a:ext cx="420155" cy="240635"/>
            </a:xfrm>
            <a:prstGeom prst="parallelogram">
              <a:avLst>
                <a:gd name="adj" fmla="val 55395"/>
              </a:avLst>
            </a:prstGeom>
            <a:gradFill flip="none" rotWithShape="1">
              <a:gsLst>
                <a:gs pos="0">
                  <a:schemeClr val="bg1"/>
                </a:gs>
                <a:gs pos="100000">
                  <a:schemeClr val="bg1">
                    <a:lumMod val="8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平行四边形 10"/>
            <p:cNvSpPr/>
            <p:nvPr/>
          </p:nvSpPr>
          <p:spPr>
            <a:xfrm flipH="1">
              <a:off x="8563499" y="4057131"/>
              <a:ext cx="425672"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平行四边形 11"/>
            <p:cNvSpPr/>
            <p:nvPr/>
          </p:nvSpPr>
          <p:spPr>
            <a:xfrm flipH="1">
              <a:off x="8274056" y="3943184"/>
              <a:ext cx="425671"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平行四边形 12"/>
            <p:cNvSpPr/>
            <p:nvPr/>
          </p:nvSpPr>
          <p:spPr>
            <a:xfrm flipH="1">
              <a:off x="7988219" y="3828592"/>
              <a:ext cx="420155"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平行四边形 13"/>
            <p:cNvSpPr/>
            <p:nvPr/>
          </p:nvSpPr>
          <p:spPr>
            <a:xfrm flipH="1">
              <a:off x="7700474" y="3712086"/>
              <a:ext cx="420155"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 name="平行四边形 14"/>
            <p:cNvSpPr/>
            <p:nvPr/>
          </p:nvSpPr>
          <p:spPr>
            <a:xfrm flipH="1">
              <a:off x="7411879" y="3595593"/>
              <a:ext cx="420155"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 name="平行四边形 15"/>
            <p:cNvSpPr/>
            <p:nvPr/>
          </p:nvSpPr>
          <p:spPr>
            <a:xfrm flipH="1">
              <a:off x="7120952" y="3483237"/>
              <a:ext cx="424619"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7" name="平行四边形 16"/>
            <p:cNvSpPr/>
            <p:nvPr/>
          </p:nvSpPr>
          <p:spPr>
            <a:xfrm flipH="1">
              <a:off x="6834046" y="3366884"/>
              <a:ext cx="420155"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8" name="任意多边形 17"/>
            <p:cNvSpPr/>
            <p:nvPr/>
          </p:nvSpPr>
          <p:spPr>
            <a:xfrm>
              <a:off x="6965415" y="3605786"/>
              <a:ext cx="2309807" cy="1735385"/>
            </a:xfrm>
            <a:custGeom>
              <a:avLst/>
              <a:gdLst>
                <a:gd name="connsiteX0" fmla="*/ 575875 w 2309807"/>
                <a:gd name="connsiteY0" fmla="*/ 1500534 h 1735385"/>
                <a:gd name="connsiteX1" fmla="*/ 705971 w 2309807"/>
                <a:gd name="connsiteY1" fmla="*/ 1735385 h 1735385"/>
                <a:gd name="connsiteX2" fmla="*/ 705245 w 2309807"/>
                <a:gd name="connsiteY2" fmla="*/ 1735385 h 1735385"/>
                <a:gd name="connsiteX3" fmla="*/ 1504249 w 2309807"/>
                <a:gd name="connsiteY3" fmla="*/ 1382113 h 1735385"/>
                <a:gd name="connsiteX4" fmla="*/ 1576684 w 2309807"/>
                <a:gd name="connsiteY4" fmla="*/ 1508598 h 1735385"/>
                <a:gd name="connsiteX5" fmla="*/ 1574315 w 2309807"/>
                <a:gd name="connsiteY5" fmla="*/ 1508598 h 1735385"/>
                <a:gd name="connsiteX6" fmla="*/ 1863136 w 2309807"/>
                <a:gd name="connsiteY6" fmla="*/ 1280213 h 1735385"/>
                <a:gd name="connsiteX7" fmla="*/ 1865870 w 2309807"/>
                <a:gd name="connsiteY7" fmla="*/ 1280213 h 1735385"/>
                <a:gd name="connsiteX8" fmla="*/ 1865870 w 2309807"/>
                <a:gd name="connsiteY8" fmla="*/ 1393108 h 1735385"/>
                <a:gd name="connsiteX9" fmla="*/ 1865073 w 2309807"/>
                <a:gd name="connsiteY9" fmla="*/ 1393108 h 1735385"/>
                <a:gd name="connsiteX10" fmla="*/ 1865073 w 2309807"/>
                <a:gd name="connsiteY10" fmla="*/ 1283730 h 1735385"/>
                <a:gd name="connsiteX11" fmla="*/ 0 w 2309807"/>
                <a:gd name="connsiteY11" fmla="*/ 0 h 1735385"/>
                <a:gd name="connsiteX12" fmla="*/ 288726 w 2309807"/>
                <a:gd name="connsiteY12" fmla="*/ 0 h 1735385"/>
                <a:gd name="connsiteX13" fmla="*/ 288726 w 2309807"/>
                <a:gd name="connsiteY13" fmla="*/ 115490 h 1735385"/>
                <a:gd name="connsiteX14" fmla="*/ 577452 w 2309807"/>
                <a:gd name="connsiteY14" fmla="*/ 115490 h 1735385"/>
                <a:gd name="connsiteX15" fmla="*/ 577452 w 2309807"/>
                <a:gd name="connsiteY15" fmla="*/ 230981 h 1735385"/>
                <a:gd name="connsiteX16" fmla="*/ 866178 w 2309807"/>
                <a:gd name="connsiteY16" fmla="*/ 230981 h 1735385"/>
                <a:gd name="connsiteX17" fmla="*/ 866178 w 2309807"/>
                <a:gd name="connsiteY17" fmla="*/ 346471 h 1735385"/>
                <a:gd name="connsiteX18" fmla="*/ 1154904 w 2309807"/>
                <a:gd name="connsiteY18" fmla="*/ 346471 h 1735385"/>
                <a:gd name="connsiteX19" fmla="*/ 1154904 w 2309807"/>
                <a:gd name="connsiteY19" fmla="*/ 461962 h 1735385"/>
                <a:gd name="connsiteX20" fmla="*/ 1443630 w 2309807"/>
                <a:gd name="connsiteY20" fmla="*/ 461962 h 1735385"/>
                <a:gd name="connsiteX21" fmla="*/ 1443630 w 2309807"/>
                <a:gd name="connsiteY21" fmla="*/ 577452 h 1735385"/>
                <a:gd name="connsiteX22" fmla="*/ 1732355 w 2309807"/>
                <a:gd name="connsiteY22" fmla="*/ 577452 h 1735385"/>
                <a:gd name="connsiteX23" fmla="*/ 1732355 w 2309807"/>
                <a:gd name="connsiteY23" fmla="*/ 692942 h 1735385"/>
                <a:gd name="connsiteX24" fmla="*/ 2021081 w 2309807"/>
                <a:gd name="connsiteY24" fmla="*/ 692942 h 1735385"/>
                <a:gd name="connsiteX25" fmla="*/ 2021081 w 2309807"/>
                <a:gd name="connsiteY25" fmla="*/ 809075 h 1735385"/>
                <a:gd name="connsiteX26" fmla="*/ 2309807 w 2309807"/>
                <a:gd name="connsiteY26" fmla="*/ 809075 h 1735385"/>
                <a:gd name="connsiteX27" fmla="*/ 2309807 w 2309807"/>
                <a:gd name="connsiteY27" fmla="*/ 927033 h 1735385"/>
                <a:gd name="connsiteX28" fmla="*/ 2307697 w 2309807"/>
                <a:gd name="connsiteY28" fmla="*/ 923224 h 1735385"/>
                <a:gd name="connsiteX29" fmla="*/ 2020842 w 2309807"/>
                <a:gd name="connsiteY29" fmla="*/ 923224 h 1735385"/>
                <a:gd name="connsiteX30" fmla="*/ 2154142 w 2309807"/>
                <a:gd name="connsiteY30" fmla="*/ 1163859 h 1735385"/>
                <a:gd name="connsiteX31" fmla="*/ 2154596 w 2309807"/>
                <a:gd name="connsiteY31" fmla="*/ 1163859 h 1735385"/>
                <a:gd name="connsiteX32" fmla="*/ 2154596 w 2309807"/>
                <a:gd name="connsiteY32" fmla="*/ 1277618 h 1735385"/>
                <a:gd name="connsiteX33" fmla="*/ 2154091 w 2309807"/>
                <a:gd name="connsiteY33" fmla="*/ 1277618 h 1735385"/>
                <a:gd name="connsiteX34" fmla="*/ 2154091 w 2309807"/>
                <a:gd name="connsiteY34" fmla="*/ 1167061 h 1735385"/>
                <a:gd name="connsiteX35" fmla="*/ 2019773 w 2309807"/>
                <a:gd name="connsiteY35" fmla="*/ 923225 h 1735385"/>
                <a:gd name="connsiteX36" fmla="*/ 2019773 w 2309807"/>
                <a:gd name="connsiteY36" fmla="*/ 1036377 h 1735385"/>
                <a:gd name="connsiteX37" fmla="*/ 2152662 w 2309807"/>
                <a:gd name="connsiteY37" fmla="*/ 1277618 h 1735385"/>
                <a:gd name="connsiteX38" fmla="*/ 2152646 w 2309807"/>
                <a:gd name="connsiteY38" fmla="*/ 1277618 h 1735385"/>
                <a:gd name="connsiteX39" fmla="*/ 2020784 w 2309807"/>
                <a:gd name="connsiteY39" fmla="*/ 1039578 h 1735385"/>
                <a:gd name="connsiteX40" fmla="*/ 1729472 w 2309807"/>
                <a:gd name="connsiteY40" fmla="*/ 1039578 h 1735385"/>
                <a:gd name="connsiteX41" fmla="*/ 1730754 w 2309807"/>
                <a:gd name="connsiteY41" fmla="*/ 1041892 h 1735385"/>
                <a:gd name="connsiteX42" fmla="*/ 1730754 w 2309807"/>
                <a:gd name="connsiteY42" fmla="*/ 1150643 h 1735385"/>
                <a:gd name="connsiteX43" fmla="*/ 1864318 w 2309807"/>
                <a:gd name="connsiteY43" fmla="*/ 1393108 h 1735385"/>
                <a:gd name="connsiteX44" fmla="*/ 1577144 w 2309807"/>
                <a:gd name="connsiteY44" fmla="*/ 1393108 h 1735385"/>
                <a:gd name="connsiteX45" fmla="*/ 1577144 w 2309807"/>
                <a:gd name="connsiteY45" fmla="*/ 1508598 h 1735385"/>
                <a:gd name="connsiteX46" fmla="*/ 1576951 w 2309807"/>
                <a:gd name="connsiteY46" fmla="*/ 1508598 h 1735385"/>
                <a:gd name="connsiteX47" fmla="*/ 1576951 w 2309807"/>
                <a:gd name="connsiteY47" fmla="*/ 1392568 h 1735385"/>
                <a:gd name="connsiteX48" fmla="*/ 1863158 w 2309807"/>
                <a:gd name="connsiteY48" fmla="*/ 1392568 h 1735385"/>
                <a:gd name="connsiteX49" fmla="*/ 1729858 w 2309807"/>
                <a:gd name="connsiteY49" fmla="*/ 1151933 h 1735385"/>
                <a:gd name="connsiteX50" fmla="*/ 1443009 w 2309807"/>
                <a:gd name="connsiteY50" fmla="*/ 1151933 h 1735385"/>
                <a:gd name="connsiteX51" fmla="*/ 1510063 w 2309807"/>
                <a:gd name="connsiteY51" fmla="*/ 1272980 h 1735385"/>
                <a:gd name="connsiteX52" fmla="*/ 1439285 w 2309807"/>
                <a:gd name="connsiteY52" fmla="*/ 1149388 h 1735385"/>
                <a:gd name="connsiteX53" fmla="*/ 1439285 w 2309807"/>
                <a:gd name="connsiteY53" fmla="*/ 1268428 h 1735385"/>
                <a:gd name="connsiteX54" fmla="*/ 1154415 w 2309807"/>
                <a:gd name="connsiteY54" fmla="*/ 1268428 h 1735385"/>
                <a:gd name="connsiteX55" fmla="*/ 1287714 w 2309807"/>
                <a:gd name="connsiteY55" fmla="*/ 1509062 h 1735385"/>
                <a:gd name="connsiteX56" fmla="*/ 1288419 w 2309807"/>
                <a:gd name="connsiteY56" fmla="*/ 1509062 h 1735385"/>
                <a:gd name="connsiteX57" fmla="*/ 1288419 w 2309807"/>
                <a:gd name="connsiteY57" fmla="*/ 1511693 h 1735385"/>
                <a:gd name="connsiteX58" fmla="*/ 1154414 w 2309807"/>
                <a:gd name="connsiteY58" fmla="*/ 1268427 h 1735385"/>
                <a:gd name="connsiteX59" fmla="*/ 1154414 w 2309807"/>
                <a:gd name="connsiteY59" fmla="*/ 1381735 h 1735385"/>
                <a:gd name="connsiteX60" fmla="*/ 1287917 w 2309807"/>
                <a:gd name="connsiteY60" fmla="*/ 1624089 h 1735385"/>
                <a:gd name="connsiteX61" fmla="*/ 1285997 w 2309807"/>
                <a:gd name="connsiteY61" fmla="*/ 1624089 h 1735385"/>
                <a:gd name="connsiteX62" fmla="*/ 1153516 w 2309807"/>
                <a:gd name="connsiteY62" fmla="*/ 1384933 h 1735385"/>
                <a:gd name="connsiteX63" fmla="*/ 866669 w 2309807"/>
                <a:gd name="connsiteY63" fmla="*/ 1384933 h 1735385"/>
                <a:gd name="connsiteX64" fmla="*/ 999693 w 2309807"/>
                <a:gd name="connsiteY64" fmla="*/ 1625070 h 1735385"/>
                <a:gd name="connsiteX65" fmla="*/ 999693 w 2309807"/>
                <a:gd name="connsiteY65" fmla="*/ 1735385 h 1735385"/>
                <a:gd name="connsiteX66" fmla="*/ 998343 w 2309807"/>
                <a:gd name="connsiteY66" fmla="*/ 1735385 h 1735385"/>
                <a:gd name="connsiteX67" fmla="*/ 997377 w 2309807"/>
                <a:gd name="connsiteY67" fmla="*/ 1733642 h 1735385"/>
                <a:gd name="connsiteX68" fmla="*/ 997377 w 2309807"/>
                <a:gd name="connsiteY68" fmla="*/ 1622219 h 1735385"/>
                <a:gd name="connsiteX69" fmla="*/ 866667 w 2309807"/>
                <a:gd name="connsiteY69" fmla="*/ 1384933 h 1735385"/>
                <a:gd name="connsiteX70" fmla="*/ 866667 w 2309807"/>
                <a:gd name="connsiteY70" fmla="*/ 1499525 h 1735385"/>
                <a:gd name="connsiteX71" fmla="*/ 575319 w 2309807"/>
                <a:gd name="connsiteY71" fmla="*/ 1499525 h 1735385"/>
                <a:gd name="connsiteX72" fmla="*/ 575318 w 2309807"/>
                <a:gd name="connsiteY72" fmla="*/ 1499523 h 1735385"/>
                <a:gd name="connsiteX73" fmla="*/ 575318 w 2309807"/>
                <a:gd name="connsiteY73" fmla="*/ 1499525 h 1735385"/>
                <a:gd name="connsiteX74" fmla="*/ 575316 w 2309807"/>
                <a:gd name="connsiteY74" fmla="*/ 1499525 h 1735385"/>
                <a:gd name="connsiteX75" fmla="*/ 575318 w 2309807"/>
                <a:gd name="connsiteY75" fmla="*/ 1499528 h 1735385"/>
                <a:gd name="connsiteX76" fmla="*/ 575318 w 2309807"/>
                <a:gd name="connsiteY76" fmla="*/ 1610268 h 1735385"/>
                <a:gd name="connsiteX77" fmla="*/ 577083 w 2309807"/>
                <a:gd name="connsiteY77" fmla="*/ 1613472 h 1735385"/>
                <a:gd name="connsiteX78" fmla="*/ 285873 w 2309807"/>
                <a:gd name="connsiteY78" fmla="*/ 1613472 h 1735385"/>
                <a:gd name="connsiteX79" fmla="*/ 287575 w 2309807"/>
                <a:gd name="connsiteY79" fmla="*/ 1616543 h 1735385"/>
                <a:gd name="connsiteX80" fmla="*/ 287575 w 2309807"/>
                <a:gd name="connsiteY80" fmla="*/ 1726138 h 1735385"/>
                <a:gd name="connsiteX81" fmla="*/ 292669 w 2309807"/>
                <a:gd name="connsiteY81" fmla="*/ 1735385 h 1735385"/>
                <a:gd name="connsiteX82" fmla="*/ 291936 w 2309807"/>
                <a:gd name="connsiteY82" fmla="*/ 1735385 h 1735385"/>
                <a:gd name="connsiteX83" fmla="*/ 288585 w 2309807"/>
                <a:gd name="connsiteY83" fmla="*/ 1729337 h 1735385"/>
                <a:gd name="connsiteX84" fmla="*/ 1738 w 2309807"/>
                <a:gd name="connsiteY84" fmla="*/ 1729337 h 1735385"/>
                <a:gd name="connsiteX85" fmla="*/ 5089 w 2309807"/>
                <a:gd name="connsiteY85" fmla="*/ 1735385 h 1735385"/>
                <a:gd name="connsiteX86" fmla="*/ 0 w 2309807"/>
                <a:gd name="connsiteY86" fmla="*/ 1735385 h 1735385"/>
                <a:gd name="connsiteX87" fmla="*/ 0 w 2309807"/>
                <a:gd name="connsiteY87" fmla="*/ 1149129 h 1735385"/>
                <a:gd name="connsiteX88" fmla="*/ 0 w 2309807"/>
                <a:gd name="connsiteY88" fmla="*/ 1149128 h 173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309807" h="1735385">
                  <a:moveTo>
                    <a:pt x="575875" y="1500534"/>
                  </a:moveTo>
                  <a:lnTo>
                    <a:pt x="705971" y="1735385"/>
                  </a:lnTo>
                  <a:lnTo>
                    <a:pt x="705245" y="1735385"/>
                  </a:lnTo>
                  <a:close/>
                  <a:moveTo>
                    <a:pt x="1504249" y="1382113"/>
                  </a:moveTo>
                  <a:lnTo>
                    <a:pt x="1576684" y="1508598"/>
                  </a:lnTo>
                  <a:lnTo>
                    <a:pt x="1574315" y="1508598"/>
                  </a:lnTo>
                  <a:close/>
                  <a:moveTo>
                    <a:pt x="1863136" y="1280213"/>
                  </a:moveTo>
                  <a:lnTo>
                    <a:pt x="1865870" y="1280213"/>
                  </a:lnTo>
                  <a:lnTo>
                    <a:pt x="1865870" y="1393108"/>
                  </a:lnTo>
                  <a:lnTo>
                    <a:pt x="1865073" y="1393108"/>
                  </a:lnTo>
                  <a:lnTo>
                    <a:pt x="1865073" y="1283730"/>
                  </a:lnTo>
                  <a:close/>
                  <a:moveTo>
                    <a:pt x="0" y="0"/>
                  </a:moveTo>
                  <a:lnTo>
                    <a:pt x="288726" y="0"/>
                  </a:lnTo>
                  <a:lnTo>
                    <a:pt x="288726" y="115490"/>
                  </a:lnTo>
                  <a:lnTo>
                    <a:pt x="577452" y="115490"/>
                  </a:lnTo>
                  <a:lnTo>
                    <a:pt x="577452" y="230981"/>
                  </a:lnTo>
                  <a:lnTo>
                    <a:pt x="866178" y="230981"/>
                  </a:lnTo>
                  <a:lnTo>
                    <a:pt x="866178" y="346471"/>
                  </a:lnTo>
                  <a:lnTo>
                    <a:pt x="1154904" y="346471"/>
                  </a:lnTo>
                  <a:lnTo>
                    <a:pt x="1154904" y="461962"/>
                  </a:lnTo>
                  <a:lnTo>
                    <a:pt x="1443630" y="461962"/>
                  </a:lnTo>
                  <a:lnTo>
                    <a:pt x="1443630" y="577452"/>
                  </a:lnTo>
                  <a:lnTo>
                    <a:pt x="1732355" y="577452"/>
                  </a:lnTo>
                  <a:lnTo>
                    <a:pt x="1732355" y="692942"/>
                  </a:lnTo>
                  <a:lnTo>
                    <a:pt x="2021081" y="692942"/>
                  </a:lnTo>
                  <a:lnTo>
                    <a:pt x="2021081" y="809075"/>
                  </a:lnTo>
                  <a:lnTo>
                    <a:pt x="2309807" y="809075"/>
                  </a:lnTo>
                  <a:lnTo>
                    <a:pt x="2309807" y="927033"/>
                  </a:lnTo>
                  <a:lnTo>
                    <a:pt x="2307697" y="923224"/>
                  </a:lnTo>
                  <a:lnTo>
                    <a:pt x="2020842" y="923224"/>
                  </a:lnTo>
                  <a:lnTo>
                    <a:pt x="2154142" y="1163859"/>
                  </a:lnTo>
                  <a:lnTo>
                    <a:pt x="2154596" y="1163859"/>
                  </a:lnTo>
                  <a:lnTo>
                    <a:pt x="2154596" y="1277618"/>
                  </a:lnTo>
                  <a:lnTo>
                    <a:pt x="2154091" y="1277618"/>
                  </a:lnTo>
                  <a:lnTo>
                    <a:pt x="2154091" y="1167061"/>
                  </a:lnTo>
                  <a:lnTo>
                    <a:pt x="2019773" y="923225"/>
                  </a:lnTo>
                  <a:lnTo>
                    <a:pt x="2019773" y="1036377"/>
                  </a:lnTo>
                  <a:lnTo>
                    <a:pt x="2152662" y="1277618"/>
                  </a:lnTo>
                  <a:lnTo>
                    <a:pt x="2152646" y="1277618"/>
                  </a:lnTo>
                  <a:lnTo>
                    <a:pt x="2020784" y="1039578"/>
                  </a:lnTo>
                  <a:lnTo>
                    <a:pt x="1729472" y="1039578"/>
                  </a:lnTo>
                  <a:lnTo>
                    <a:pt x="1730754" y="1041892"/>
                  </a:lnTo>
                  <a:lnTo>
                    <a:pt x="1730754" y="1150643"/>
                  </a:lnTo>
                  <a:lnTo>
                    <a:pt x="1864318" y="1393108"/>
                  </a:lnTo>
                  <a:lnTo>
                    <a:pt x="1577144" y="1393108"/>
                  </a:lnTo>
                  <a:lnTo>
                    <a:pt x="1577144" y="1508598"/>
                  </a:lnTo>
                  <a:lnTo>
                    <a:pt x="1576951" y="1508598"/>
                  </a:lnTo>
                  <a:lnTo>
                    <a:pt x="1576951" y="1392568"/>
                  </a:lnTo>
                  <a:lnTo>
                    <a:pt x="1863158" y="1392568"/>
                  </a:lnTo>
                  <a:lnTo>
                    <a:pt x="1729858" y="1151933"/>
                  </a:lnTo>
                  <a:lnTo>
                    <a:pt x="1443009" y="1151933"/>
                  </a:lnTo>
                  <a:lnTo>
                    <a:pt x="1510063" y="1272980"/>
                  </a:lnTo>
                  <a:lnTo>
                    <a:pt x="1439285" y="1149388"/>
                  </a:lnTo>
                  <a:lnTo>
                    <a:pt x="1439285" y="1268428"/>
                  </a:lnTo>
                  <a:lnTo>
                    <a:pt x="1154415" y="1268428"/>
                  </a:lnTo>
                  <a:lnTo>
                    <a:pt x="1287714" y="1509062"/>
                  </a:lnTo>
                  <a:lnTo>
                    <a:pt x="1288419" y="1509062"/>
                  </a:lnTo>
                  <a:lnTo>
                    <a:pt x="1288419" y="1511693"/>
                  </a:lnTo>
                  <a:lnTo>
                    <a:pt x="1154414" y="1268427"/>
                  </a:lnTo>
                  <a:lnTo>
                    <a:pt x="1154414" y="1381735"/>
                  </a:lnTo>
                  <a:lnTo>
                    <a:pt x="1287917" y="1624089"/>
                  </a:lnTo>
                  <a:lnTo>
                    <a:pt x="1285997" y="1624089"/>
                  </a:lnTo>
                  <a:lnTo>
                    <a:pt x="1153516" y="1384933"/>
                  </a:lnTo>
                  <a:lnTo>
                    <a:pt x="866669" y="1384933"/>
                  </a:lnTo>
                  <a:lnTo>
                    <a:pt x="999693" y="1625070"/>
                  </a:lnTo>
                  <a:lnTo>
                    <a:pt x="999693" y="1735385"/>
                  </a:lnTo>
                  <a:lnTo>
                    <a:pt x="998343" y="1735385"/>
                  </a:lnTo>
                  <a:lnTo>
                    <a:pt x="997377" y="1733642"/>
                  </a:lnTo>
                  <a:lnTo>
                    <a:pt x="997377" y="1622219"/>
                  </a:lnTo>
                  <a:lnTo>
                    <a:pt x="866667" y="1384933"/>
                  </a:lnTo>
                  <a:lnTo>
                    <a:pt x="866667" y="1499525"/>
                  </a:lnTo>
                  <a:lnTo>
                    <a:pt x="575319" y="1499525"/>
                  </a:lnTo>
                  <a:lnTo>
                    <a:pt x="575318" y="1499523"/>
                  </a:lnTo>
                  <a:lnTo>
                    <a:pt x="575318" y="1499525"/>
                  </a:lnTo>
                  <a:lnTo>
                    <a:pt x="575316" y="1499525"/>
                  </a:lnTo>
                  <a:lnTo>
                    <a:pt x="575318" y="1499528"/>
                  </a:lnTo>
                  <a:lnTo>
                    <a:pt x="575318" y="1610268"/>
                  </a:lnTo>
                  <a:lnTo>
                    <a:pt x="577083" y="1613472"/>
                  </a:lnTo>
                  <a:lnTo>
                    <a:pt x="285873" y="1613472"/>
                  </a:lnTo>
                  <a:lnTo>
                    <a:pt x="287575" y="1616543"/>
                  </a:lnTo>
                  <a:lnTo>
                    <a:pt x="287575" y="1726138"/>
                  </a:lnTo>
                  <a:lnTo>
                    <a:pt x="292669" y="1735385"/>
                  </a:lnTo>
                  <a:lnTo>
                    <a:pt x="291936" y="1735385"/>
                  </a:lnTo>
                  <a:lnTo>
                    <a:pt x="288585" y="1729337"/>
                  </a:lnTo>
                  <a:lnTo>
                    <a:pt x="1738" y="1729337"/>
                  </a:lnTo>
                  <a:lnTo>
                    <a:pt x="5089" y="1735385"/>
                  </a:lnTo>
                  <a:lnTo>
                    <a:pt x="0" y="1735385"/>
                  </a:lnTo>
                  <a:lnTo>
                    <a:pt x="0" y="1149129"/>
                  </a:lnTo>
                  <a:lnTo>
                    <a:pt x="0" y="1149128"/>
                  </a:lnTo>
                  <a:close/>
                </a:path>
              </a:pathLst>
            </a:custGeom>
            <a:gradFill flip="none" rotWithShape="1">
              <a:gsLst>
                <a:gs pos="20000">
                  <a:srgbClr val="019BAB"/>
                </a:gs>
                <a:gs pos="100000">
                  <a:srgbClr val="02E6FE"/>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9" name="平行四边形 18"/>
            <p:cNvSpPr/>
            <p:nvPr/>
          </p:nvSpPr>
          <p:spPr>
            <a:xfrm rot="16200000" flipH="1" flipV="1">
              <a:off x="5751358" y="4453906"/>
              <a:ext cx="2299199" cy="133711"/>
            </a:xfrm>
            <a:prstGeom prst="parallelogram">
              <a:avLst>
                <a:gd name="adj" fmla="val 183941"/>
              </a:avLst>
            </a:prstGeom>
            <a:gradFill>
              <a:gsLst>
                <a:gs pos="0">
                  <a:srgbClr val="019BAB"/>
                </a:gs>
                <a:gs pos="100000">
                  <a:srgbClr val="02E6FE"/>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0" name="平行四边形 19"/>
            <p:cNvSpPr/>
            <p:nvPr/>
          </p:nvSpPr>
          <p:spPr>
            <a:xfrm rot="16200000" flipH="1" flipV="1">
              <a:off x="6486970" y="5769132"/>
              <a:ext cx="830192" cy="136042"/>
            </a:xfrm>
            <a:prstGeom prst="parallelogram">
              <a:avLst>
                <a:gd name="adj" fmla="val 183941"/>
              </a:avLst>
            </a:prstGeom>
            <a:gradFill>
              <a:gsLst>
                <a:gs pos="0">
                  <a:srgbClr val="01ACBE">
                    <a:alpha val="50000"/>
                  </a:srgbClr>
                </a:gs>
                <a:gs pos="100000">
                  <a:srgbClr val="06E6FE">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21" name="组合 20"/>
            <p:cNvGrpSpPr/>
            <p:nvPr/>
          </p:nvGrpSpPr>
          <p:grpSpPr>
            <a:xfrm>
              <a:off x="6947080" y="4199732"/>
              <a:ext cx="901541" cy="671252"/>
              <a:chOff x="6127310" y="5233623"/>
              <a:chExt cx="901541" cy="671252"/>
            </a:xfrm>
          </p:grpSpPr>
          <p:sp>
            <p:nvSpPr>
              <p:cNvPr id="71" name="文本框 349"/>
              <p:cNvSpPr txBox="1"/>
              <p:nvPr/>
            </p:nvSpPr>
            <p:spPr>
              <a:xfrm>
                <a:off x="6127310" y="5233623"/>
                <a:ext cx="901541" cy="554125"/>
              </a:xfrm>
              <a:prstGeom prst="rect">
                <a:avLst/>
              </a:prstGeom>
              <a:noFill/>
            </p:spPr>
            <p:txBody>
              <a:bodyPr wrap="square" rtlCol="0">
                <a:spAutoFit/>
              </a:bodyPr>
              <a:lstStyle/>
              <a:p>
                <a:pPr algn="ctr"/>
                <a:r>
                  <a:rPr lang="en-US" altLang="zh-CN" sz="2100" dirty="0">
                    <a:solidFill>
                      <a:prstClr val="white"/>
                    </a:solidFill>
                    <a:latin typeface="Impact" panose="020B0806030902050204" pitchFamily="34" charset="0"/>
                  </a:rPr>
                  <a:t>02</a:t>
                </a:r>
                <a:endParaRPr lang="zh-CN" altLang="en-US" sz="2100" dirty="0">
                  <a:solidFill>
                    <a:prstClr val="white"/>
                  </a:solidFill>
                  <a:latin typeface="Impact" panose="020B0806030902050204" pitchFamily="34" charset="0"/>
                </a:endParaRPr>
              </a:p>
            </p:txBody>
          </p:sp>
          <p:sp>
            <p:nvSpPr>
              <p:cNvPr id="72" name="文本框 350"/>
              <p:cNvSpPr txBox="1"/>
              <p:nvPr/>
            </p:nvSpPr>
            <p:spPr>
              <a:xfrm>
                <a:off x="6299898" y="5566242"/>
                <a:ext cx="578002" cy="338633"/>
              </a:xfrm>
              <a:prstGeom prst="rect">
                <a:avLst/>
              </a:prstGeom>
              <a:noFill/>
            </p:spPr>
            <p:txBody>
              <a:bodyPr wrap="square" rtlCol="0">
                <a:spAutoFit/>
              </a:bodyPr>
              <a:lstStyle/>
              <a:p>
                <a:pPr algn="ctr"/>
                <a:r>
                  <a:rPr lang="en-US" altLang="zh-CN" sz="1050" dirty="0">
                    <a:solidFill>
                      <a:prstClr val="white"/>
                    </a:solidFill>
                    <a:latin typeface="LiHei Pro" panose="020B0500000000000000" pitchFamily="34" charset="-122"/>
                    <a:ea typeface="LiHei Pro" panose="020B0500000000000000" pitchFamily="34" charset="-122"/>
                  </a:rPr>
                  <a:t>STEP</a:t>
                </a:r>
                <a:endParaRPr lang="zh-CN" altLang="en-US" sz="1050" dirty="0">
                  <a:solidFill>
                    <a:prstClr val="white"/>
                  </a:solidFill>
                  <a:latin typeface="LiHei Pro" panose="020B0500000000000000" pitchFamily="34" charset="-122"/>
                  <a:ea typeface="LiHei Pro" panose="020B0500000000000000" pitchFamily="34" charset="-122"/>
                </a:endParaRPr>
              </a:p>
            </p:txBody>
          </p:sp>
        </p:grpSp>
        <p:grpSp>
          <p:nvGrpSpPr>
            <p:cNvPr id="22" name="Group 243"/>
            <p:cNvGrpSpPr>
              <a:grpSpLocks noChangeAspect="1"/>
            </p:cNvGrpSpPr>
            <p:nvPr/>
          </p:nvGrpSpPr>
          <p:grpSpPr bwMode="auto">
            <a:xfrm>
              <a:off x="7698898" y="4330519"/>
              <a:ext cx="508185" cy="413742"/>
              <a:chOff x="5152" y="2874"/>
              <a:chExt cx="113" cy="92"/>
            </a:xfrm>
            <a:solidFill>
              <a:schemeClr val="bg1"/>
            </a:solidFill>
          </p:grpSpPr>
          <p:sp>
            <p:nvSpPr>
              <p:cNvPr id="23" name="Freeform 244"/>
              <p:cNvSpPr>
                <a:spLocks noEditPoints="1"/>
              </p:cNvSpPr>
              <p:nvPr/>
            </p:nvSpPr>
            <p:spPr bwMode="auto">
              <a:xfrm>
                <a:off x="5168" y="2877"/>
                <a:ext cx="95" cy="58"/>
              </a:xfrm>
              <a:custGeom>
                <a:avLst/>
                <a:gdLst>
                  <a:gd name="T0" fmla="*/ 1 w 38"/>
                  <a:gd name="T1" fmla="*/ 23 h 23"/>
                  <a:gd name="T2" fmla="*/ 1 w 38"/>
                  <a:gd name="T3" fmla="*/ 23 h 23"/>
                  <a:gd name="T4" fmla="*/ 0 w 38"/>
                  <a:gd name="T5" fmla="*/ 23 h 23"/>
                  <a:gd name="T6" fmla="*/ 0 w 38"/>
                  <a:gd name="T7" fmla="*/ 22 h 23"/>
                  <a:gd name="T8" fmla="*/ 0 w 38"/>
                  <a:gd name="T9" fmla="*/ 20 h 23"/>
                  <a:gd name="T10" fmla="*/ 0 w 38"/>
                  <a:gd name="T11" fmla="*/ 20 h 23"/>
                  <a:gd name="T12" fmla="*/ 9 w 38"/>
                  <a:gd name="T13" fmla="*/ 10 h 23"/>
                  <a:gd name="T14" fmla="*/ 13 w 38"/>
                  <a:gd name="T15" fmla="*/ 10 h 23"/>
                  <a:gd name="T16" fmla="*/ 19 w 38"/>
                  <a:gd name="T17" fmla="*/ 13 h 23"/>
                  <a:gd name="T18" fmla="*/ 22 w 38"/>
                  <a:gd name="T19" fmla="*/ 14 h 23"/>
                  <a:gd name="T20" fmla="*/ 31 w 38"/>
                  <a:gd name="T21" fmla="*/ 4 h 23"/>
                  <a:gd name="T22" fmla="*/ 29 w 38"/>
                  <a:gd name="T23" fmla="*/ 4 h 23"/>
                  <a:gd name="T24" fmla="*/ 28 w 38"/>
                  <a:gd name="T25" fmla="*/ 4 h 23"/>
                  <a:gd name="T26" fmla="*/ 27 w 38"/>
                  <a:gd name="T27" fmla="*/ 3 h 23"/>
                  <a:gd name="T28" fmla="*/ 27 w 38"/>
                  <a:gd name="T29" fmla="*/ 2 h 23"/>
                  <a:gd name="T30" fmla="*/ 27 w 38"/>
                  <a:gd name="T31" fmla="*/ 2 h 23"/>
                  <a:gd name="T32" fmla="*/ 38 w 38"/>
                  <a:gd name="T33" fmla="*/ 0 h 23"/>
                  <a:gd name="T34" fmla="*/ 38 w 38"/>
                  <a:gd name="T35" fmla="*/ 0 h 23"/>
                  <a:gd name="T36" fmla="*/ 38 w 38"/>
                  <a:gd name="T37" fmla="*/ 0 h 23"/>
                  <a:gd name="T38" fmla="*/ 37 w 38"/>
                  <a:gd name="T39" fmla="*/ 10 h 23"/>
                  <a:gd name="T40" fmla="*/ 36 w 38"/>
                  <a:gd name="T41" fmla="*/ 11 h 23"/>
                  <a:gd name="T42" fmla="*/ 36 w 38"/>
                  <a:gd name="T43" fmla="*/ 11 h 23"/>
                  <a:gd name="T44" fmla="*/ 34 w 38"/>
                  <a:gd name="T45" fmla="*/ 9 h 23"/>
                  <a:gd name="T46" fmla="*/ 34 w 38"/>
                  <a:gd name="T47" fmla="*/ 9 h 23"/>
                  <a:gd name="T48" fmla="*/ 34 w 38"/>
                  <a:gd name="T49" fmla="*/ 6 h 23"/>
                  <a:gd name="T50" fmla="*/ 25 w 38"/>
                  <a:gd name="T51" fmla="*/ 17 h 23"/>
                  <a:gd name="T52" fmla="*/ 23 w 38"/>
                  <a:gd name="T53" fmla="*/ 18 h 23"/>
                  <a:gd name="T54" fmla="*/ 20 w 38"/>
                  <a:gd name="T55" fmla="*/ 18 h 23"/>
                  <a:gd name="T56" fmla="*/ 11 w 38"/>
                  <a:gd name="T57" fmla="*/ 13 h 23"/>
                  <a:gd name="T58" fmla="*/ 1 w 38"/>
                  <a:gd name="T59" fmla="*/ 23 h 23"/>
                  <a:gd name="T60" fmla="*/ 1 w 38"/>
                  <a:gd name="T61" fmla="*/ 23 h 23"/>
                  <a:gd name="T62" fmla="*/ 1 w 38"/>
                  <a:gd name="T63" fmla="*/ 20 h 23"/>
                  <a:gd name="T64" fmla="*/ 1 w 38"/>
                  <a:gd name="T65" fmla="*/ 21 h 23"/>
                  <a:gd name="T66" fmla="*/ 1 w 38"/>
                  <a:gd name="T67" fmla="*/ 22 h 23"/>
                  <a:gd name="T68" fmla="*/ 11 w 38"/>
                  <a:gd name="T69" fmla="*/ 12 h 23"/>
                  <a:gd name="T70" fmla="*/ 11 w 38"/>
                  <a:gd name="T71" fmla="*/ 12 h 23"/>
                  <a:gd name="T72" fmla="*/ 21 w 38"/>
                  <a:gd name="T73" fmla="*/ 17 h 23"/>
                  <a:gd name="T74" fmla="*/ 23 w 38"/>
                  <a:gd name="T75" fmla="*/ 17 h 23"/>
                  <a:gd name="T76" fmla="*/ 24 w 38"/>
                  <a:gd name="T77" fmla="*/ 16 h 23"/>
                  <a:gd name="T78" fmla="*/ 34 w 38"/>
                  <a:gd name="T79" fmla="*/ 5 h 23"/>
                  <a:gd name="T80" fmla="*/ 35 w 38"/>
                  <a:gd name="T81" fmla="*/ 4 h 23"/>
                  <a:gd name="T82" fmla="*/ 35 w 38"/>
                  <a:gd name="T83" fmla="*/ 5 h 23"/>
                  <a:gd name="T84" fmla="*/ 35 w 38"/>
                  <a:gd name="T85" fmla="*/ 9 h 23"/>
                  <a:gd name="T86" fmla="*/ 36 w 38"/>
                  <a:gd name="T87" fmla="*/ 9 h 23"/>
                  <a:gd name="T88" fmla="*/ 37 w 38"/>
                  <a:gd name="T89" fmla="*/ 1 h 23"/>
                  <a:gd name="T90" fmla="*/ 28 w 38"/>
                  <a:gd name="T91" fmla="*/ 3 h 23"/>
                  <a:gd name="T92" fmla="*/ 29 w 38"/>
                  <a:gd name="T93" fmla="*/ 3 h 23"/>
                  <a:gd name="T94" fmla="*/ 33 w 38"/>
                  <a:gd name="T95" fmla="*/ 3 h 23"/>
                  <a:gd name="T96" fmla="*/ 33 w 38"/>
                  <a:gd name="T97" fmla="*/ 4 h 23"/>
                  <a:gd name="T98" fmla="*/ 33 w 38"/>
                  <a:gd name="T99" fmla="*/ 4 h 23"/>
                  <a:gd name="T100" fmla="*/ 23 w 38"/>
                  <a:gd name="T101" fmla="*/ 15 h 23"/>
                  <a:gd name="T102" fmla="*/ 22 w 38"/>
                  <a:gd name="T103" fmla="*/ 16 h 23"/>
                  <a:gd name="T104" fmla="*/ 18 w 38"/>
                  <a:gd name="T105" fmla="*/ 14 h 23"/>
                  <a:gd name="T106" fmla="*/ 12 w 38"/>
                  <a:gd name="T107" fmla="*/ 10 h 23"/>
                  <a:gd name="T108" fmla="*/ 10 w 38"/>
                  <a:gd name="T109" fmla="*/ 11 h 23"/>
                  <a:gd name="T110" fmla="*/ 1 w 38"/>
                  <a:gd name="T11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23">
                    <a:moveTo>
                      <a:pt x="1" y="23"/>
                    </a:moveTo>
                    <a:cubicBezTo>
                      <a:pt x="1" y="23"/>
                      <a:pt x="1" y="23"/>
                      <a:pt x="1" y="23"/>
                    </a:cubicBezTo>
                    <a:cubicBezTo>
                      <a:pt x="0" y="23"/>
                      <a:pt x="0" y="23"/>
                      <a:pt x="0" y="23"/>
                    </a:cubicBezTo>
                    <a:cubicBezTo>
                      <a:pt x="0" y="22"/>
                      <a:pt x="0" y="22"/>
                      <a:pt x="0" y="22"/>
                    </a:cubicBezTo>
                    <a:cubicBezTo>
                      <a:pt x="0" y="21"/>
                      <a:pt x="0" y="21"/>
                      <a:pt x="0" y="20"/>
                    </a:cubicBezTo>
                    <a:cubicBezTo>
                      <a:pt x="0" y="20"/>
                      <a:pt x="0" y="20"/>
                      <a:pt x="0" y="20"/>
                    </a:cubicBezTo>
                    <a:cubicBezTo>
                      <a:pt x="9" y="10"/>
                      <a:pt x="9" y="10"/>
                      <a:pt x="9" y="10"/>
                    </a:cubicBezTo>
                    <a:cubicBezTo>
                      <a:pt x="10" y="9"/>
                      <a:pt x="12" y="9"/>
                      <a:pt x="13" y="10"/>
                    </a:cubicBezTo>
                    <a:cubicBezTo>
                      <a:pt x="14" y="11"/>
                      <a:pt x="17" y="12"/>
                      <a:pt x="19" y="13"/>
                    </a:cubicBezTo>
                    <a:cubicBezTo>
                      <a:pt x="20" y="13"/>
                      <a:pt x="22" y="14"/>
                      <a:pt x="22" y="14"/>
                    </a:cubicBezTo>
                    <a:cubicBezTo>
                      <a:pt x="25" y="11"/>
                      <a:pt x="30" y="6"/>
                      <a:pt x="31" y="4"/>
                    </a:cubicBezTo>
                    <a:cubicBezTo>
                      <a:pt x="29" y="4"/>
                      <a:pt x="29" y="4"/>
                      <a:pt x="29" y="4"/>
                    </a:cubicBezTo>
                    <a:cubicBezTo>
                      <a:pt x="29" y="4"/>
                      <a:pt x="28" y="4"/>
                      <a:pt x="28" y="4"/>
                    </a:cubicBezTo>
                    <a:cubicBezTo>
                      <a:pt x="28" y="4"/>
                      <a:pt x="27" y="3"/>
                      <a:pt x="27" y="3"/>
                    </a:cubicBezTo>
                    <a:cubicBezTo>
                      <a:pt x="27" y="3"/>
                      <a:pt x="26" y="2"/>
                      <a:pt x="27" y="2"/>
                    </a:cubicBezTo>
                    <a:cubicBezTo>
                      <a:pt x="27" y="2"/>
                      <a:pt x="27" y="2"/>
                      <a:pt x="27" y="2"/>
                    </a:cubicBezTo>
                    <a:cubicBezTo>
                      <a:pt x="31" y="1"/>
                      <a:pt x="38" y="0"/>
                      <a:pt x="38" y="0"/>
                    </a:cubicBezTo>
                    <a:cubicBezTo>
                      <a:pt x="38" y="0"/>
                      <a:pt x="38" y="0"/>
                      <a:pt x="38" y="0"/>
                    </a:cubicBezTo>
                    <a:cubicBezTo>
                      <a:pt x="38" y="0"/>
                      <a:pt x="38" y="0"/>
                      <a:pt x="38" y="0"/>
                    </a:cubicBezTo>
                    <a:cubicBezTo>
                      <a:pt x="38" y="1"/>
                      <a:pt x="37" y="8"/>
                      <a:pt x="37" y="10"/>
                    </a:cubicBezTo>
                    <a:cubicBezTo>
                      <a:pt x="37" y="10"/>
                      <a:pt x="36" y="10"/>
                      <a:pt x="36" y="11"/>
                    </a:cubicBezTo>
                    <a:cubicBezTo>
                      <a:pt x="36" y="11"/>
                      <a:pt x="36" y="11"/>
                      <a:pt x="36" y="11"/>
                    </a:cubicBezTo>
                    <a:cubicBezTo>
                      <a:pt x="35" y="10"/>
                      <a:pt x="34" y="9"/>
                      <a:pt x="34" y="9"/>
                    </a:cubicBezTo>
                    <a:cubicBezTo>
                      <a:pt x="34" y="9"/>
                      <a:pt x="34" y="9"/>
                      <a:pt x="34" y="9"/>
                    </a:cubicBezTo>
                    <a:cubicBezTo>
                      <a:pt x="34" y="6"/>
                      <a:pt x="34" y="6"/>
                      <a:pt x="34" y="6"/>
                    </a:cubicBezTo>
                    <a:cubicBezTo>
                      <a:pt x="32" y="9"/>
                      <a:pt x="28" y="14"/>
                      <a:pt x="25" y="17"/>
                    </a:cubicBezTo>
                    <a:cubicBezTo>
                      <a:pt x="24" y="18"/>
                      <a:pt x="24" y="18"/>
                      <a:pt x="23" y="18"/>
                    </a:cubicBezTo>
                    <a:cubicBezTo>
                      <a:pt x="22" y="19"/>
                      <a:pt x="21" y="18"/>
                      <a:pt x="20" y="18"/>
                    </a:cubicBezTo>
                    <a:cubicBezTo>
                      <a:pt x="11" y="13"/>
                      <a:pt x="11" y="13"/>
                      <a:pt x="11" y="13"/>
                    </a:cubicBezTo>
                    <a:cubicBezTo>
                      <a:pt x="1" y="23"/>
                      <a:pt x="1" y="23"/>
                      <a:pt x="1" y="23"/>
                    </a:cubicBezTo>
                    <a:cubicBezTo>
                      <a:pt x="1" y="23"/>
                      <a:pt x="1" y="23"/>
                      <a:pt x="1" y="23"/>
                    </a:cubicBezTo>
                    <a:close/>
                    <a:moveTo>
                      <a:pt x="1" y="20"/>
                    </a:moveTo>
                    <a:cubicBezTo>
                      <a:pt x="1" y="21"/>
                      <a:pt x="1" y="21"/>
                      <a:pt x="1" y="21"/>
                    </a:cubicBezTo>
                    <a:cubicBezTo>
                      <a:pt x="1" y="21"/>
                      <a:pt x="1" y="22"/>
                      <a:pt x="1" y="22"/>
                    </a:cubicBezTo>
                    <a:cubicBezTo>
                      <a:pt x="11" y="12"/>
                      <a:pt x="11" y="12"/>
                      <a:pt x="11" y="12"/>
                    </a:cubicBezTo>
                    <a:cubicBezTo>
                      <a:pt x="11" y="12"/>
                      <a:pt x="11" y="12"/>
                      <a:pt x="11" y="12"/>
                    </a:cubicBezTo>
                    <a:cubicBezTo>
                      <a:pt x="21" y="17"/>
                      <a:pt x="21" y="17"/>
                      <a:pt x="21" y="17"/>
                    </a:cubicBezTo>
                    <a:cubicBezTo>
                      <a:pt x="22" y="17"/>
                      <a:pt x="22" y="18"/>
                      <a:pt x="23" y="17"/>
                    </a:cubicBezTo>
                    <a:cubicBezTo>
                      <a:pt x="23" y="17"/>
                      <a:pt x="24" y="17"/>
                      <a:pt x="24" y="16"/>
                    </a:cubicBezTo>
                    <a:cubicBezTo>
                      <a:pt x="28" y="12"/>
                      <a:pt x="34" y="5"/>
                      <a:pt x="34" y="5"/>
                    </a:cubicBezTo>
                    <a:cubicBezTo>
                      <a:pt x="34" y="4"/>
                      <a:pt x="35" y="4"/>
                      <a:pt x="35" y="4"/>
                    </a:cubicBezTo>
                    <a:cubicBezTo>
                      <a:pt x="35" y="4"/>
                      <a:pt x="35" y="5"/>
                      <a:pt x="35" y="5"/>
                    </a:cubicBezTo>
                    <a:cubicBezTo>
                      <a:pt x="35" y="9"/>
                      <a:pt x="35" y="9"/>
                      <a:pt x="35" y="9"/>
                    </a:cubicBezTo>
                    <a:cubicBezTo>
                      <a:pt x="35" y="9"/>
                      <a:pt x="35" y="9"/>
                      <a:pt x="36" y="9"/>
                    </a:cubicBezTo>
                    <a:cubicBezTo>
                      <a:pt x="36" y="7"/>
                      <a:pt x="37" y="3"/>
                      <a:pt x="37" y="1"/>
                    </a:cubicBezTo>
                    <a:cubicBezTo>
                      <a:pt x="35" y="1"/>
                      <a:pt x="31" y="2"/>
                      <a:pt x="28" y="3"/>
                    </a:cubicBezTo>
                    <a:cubicBezTo>
                      <a:pt x="28" y="3"/>
                      <a:pt x="29" y="3"/>
                      <a:pt x="29" y="3"/>
                    </a:cubicBezTo>
                    <a:cubicBezTo>
                      <a:pt x="33" y="3"/>
                      <a:pt x="33" y="3"/>
                      <a:pt x="33" y="3"/>
                    </a:cubicBezTo>
                    <a:cubicBezTo>
                      <a:pt x="33" y="3"/>
                      <a:pt x="33" y="3"/>
                      <a:pt x="33" y="4"/>
                    </a:cubicBezTo>
                    <a:cubicBezTo>
                      <a:pt x="33" y="4"/>
                      <a:pt x="33" y="4"/>
                      <a:pt x="33" y="4"/>
                    </a:cubicBezTo>
                    <a:cubicBezTo>
                      <a:pt x="33" y="4"/>
                      <a:pt x="27" y="11"/>
                      <a:pt x="23" y="15"/>
                    </a:cubicBezTo>
                    <a:cubicBezTo>
                      <a:pt x="23" y="16"/>
                      <a:pt x="23" y="16"/>
                      <a:pt x="22" y="16"/>
                    </a:cubicBezTo>
                    <a:cubicBezTo>
                      <a:pt x="22" y="15"/>
                      <a:pt x="20" y="14"/>
                      <a:pt x="18" y="14"/>
                    </a:cubicBezTo>
                    <a:cubicBezTo>
                      <a:pt x="16" y="13"/>
                      <a:pt x="14" y="11"/>
                      <a:pt x="12" y="10"/>
                    </a:cubicBezTo>
                    <a:cubicBezTo>
                      <a:pt x="12" y="10"/>
                      <a:pt x="10" y="10"/>
                      <a:pt x="10" y="11"/>
                    </a:cubicBezTo>
                    <a:lnTo>
                      <a:pt x="1"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 name="Freeform 245"/>
              <p:cNvSpPr>
                <a:spLocks noEditPoints="1"/>
              </p:cNvSpPr>
              <p:nvPr/>
            </p:nvSpPr>
            <p:spPr bwMode="auto">
              <a:xfrm>
                <a:off x="5173" y="2925"/>
                <a:ext cx="15" cy="28"/>
              </a:xfrm>
              <a:custGeom>
                <a:avLst/>
                <a:gdLst>
                  <a:gd name="T0" fmla="*/ 6 w 6"/>
                  <a:gd name="T1" fmla="*/ 11 h 11"/>
                  <a:gd name="T2" fmla="*/ 1 w 6"/>
                  <a:gd name="T3" fmla="*/ 11 h 11"/>
                  <a:gd name="T4" fmla="*/ 0 w 6"/>
                  <a:gd name="T5" fmla="*/ 11 h 11"/>
                  <a:gd name="T6" fmla="*/ 0 w 6"/>
                  <a:gd name="T7" fmla="*/ 8 h 11"/>
                  <a:gd name="T8" fmla="*/ 0 w 6"/>
                  <a:gd name="T9" fmla="*/ 6 h 11"/>
                  <a:gd name="T10" fmla="*/ 0 w 6"/>
                  <a:gd name="T11" fmla="*/ 5 h 11"/>
                  <a:gd name="T12" fmla="*/ 4 w 6"/>
                  <a:gd name="T13" fmla="*/ 2 h 11"/>
                  <a:gd name="T14" fmla="*/ 5 w 6"/>
                  <a:gd name="T15" fmla="*/ 1 h 11"/>
                  <a:gd name="T16" fmla="*/ 6 w 6"/>
                  <a:gd name="T17" fmla="*/ 0 h 11"/>
                  <a:gd name="T18" fmla="*/ 6 w 6"/>
                  <a:gd name="T19" fmla="*/ 1 h 11"/>
                  <a:gd name="T20" fmla="*/ 6 w 6"/>
                  <a:gd name="T21" fmla="*/ 11 h 11"/>
                  <a:gd name="T22" fmla="*/ 6 w 6"/>
                  <a:gd name="T23" fmla="*/ 11 h 11"/>
                  <a:gd name="T24" fmla="*/ 1 w 6"/>
                  <a:gd name="T25" fmla="*/ 10 h 11"/>
                  <a:gd name="T26" fmla="*/ 5 w 6"/>
                  <a:gd name="T27" fmla="*/ 10 h 11"/>
                  <a:gd name="T28" fmla="*/ 5 w 6"/>
                  <a:gd name="T29" fmla="*/ 2 h 11"/>
                  <a:gd name="T30" fmla="*/ 5 w 6"/>
                  <a:gd name="T31" fmla="*/ 2 h 11"/>
                  <a:gd name="T32" fmla="*/ 1 w 6"/>
                  <a:gd name="T33" fmla="*/ 6 h 11"/>
                  <a:gd name="T34" fmla="*/ 1 w 6"/>
                  <a:gd name="T35" fmla="*/ 8 h 11"/>
                  <a:gd name="T36" fmla="*/ 1 w 6"/>
                  <a:gd name="T3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1">
                    <a:moveTo>
                      <a:pt x="6" y="11"/>
                    </a:moveTo>
                    <a:cubicBezTo>
                      <a:pt x="1" y="11"/>
                      <a:pt x="1" y="11"/>
                      <a:pt x="1" y="11"/>
                    </a:cubicBezTo>
                    <a:cubicBezTo>
                      <a:pt x="0" y="11"/>
                      <a:pt x="0" y="11"/>
                      <a:pt x="0" y="11"/>
                    </a:cubicBezTo>
                    <a:cubicBezTo>
                      <a:pt x="0" y="10"/>
                      <a:pt x="0" y="9"/>
                      <a:pt x="0" y="8"/>
                    </a:cubicBezTo>
                    <a:cubicBezTo>
                      <a:pt x="0" y="8"/>
                      <a:pt x="0" y="7"/>
                      <a:pt x="0" y="6"/>
                    </a:cubicBezTo>
                    <a:cubicBezTo>
                      <a:pt x="0" y="6"/>
                      <a:pt x="0" y="6"/>
                      <a:pt x="0" y="5"/>
                    </a:cubicBezTo>
                    <a:cubicBezTo>
                      <a:pt x="2" y="4"/>
                      <a:pt x="3" y="3"/>
                      <a:pt x="4" y="2"/>
                    </a:cubicBezTo>
                    <a:cubicBezTo>
                      <a:pt x="5" y="1"/>
                      <a:pt x="5" y="1"/>
                      <a:pt x="5" y="1"/>
                    </a:cubicBezTo>
                    <a:cubicBezTo>
                      <a:pt x="5" y="0"/>
                      <a:pt x="6" y="0"/>
                      <a:pt x="6" y="0"/>
                    </a:cubicBezTo>
                    <a:cubicBezTo>
                      <a:pt x="6" y="0"/>
                      <a:pt x="6" y="1"/>
                      <a:pt x="6" y="1"/>
                    </a:cubicBezTo>
                    <a:cubicBezTo>
                      <a:pt x="6" y="5"/>
                      <a:pt x="6" y="8"/>
                      <a:pt x="6" y="11"/>
                    </a:cubicBezTo>
                    <a:cubicBezTo>
                      <a:pt x="6" y="11"/>
                      <a:pt x="6" y="11"/>
                      <a:pt x="6" y="11"/>
                    </a:cubicBezTo>
                    <a:close/>
                    <a:moveTo>
                      <a:pt x="1" y="10"/>
                    </a:moveTo>
                    <a:cubicBezTo>
                      <a:pt x="5" y="10"/>
                      <a:pt x="5" y="10"/>
                      <a:pt x="5" y="10"/>
                    </a:cubicBezTo>
                    <a:cubicBezTo>
                      <a:pt x="5" y="8"/>
                      <a:pt x="5" y="5"/>
                      <a:pt x="5" y="2"/>
                    </a:cubicBezTo>
                    <a:cubicBezTo>
                      <a:pt x="5" y="2"/>
                      <a:pt x="5" y="2"/>
                      <a:pt x="5" y="2"/>
                    </a:cubicBezTo>
                    <a:cubicBezTo>
                      <a:pt x="4" y="4"/>
                      <a:pt x="2" y="5"/>
                      <a:pt x="1" y="6"/>
                    </a:cubicBezTo>
                    <a:cubicBezTo>
                      <a:pt x="1" y="7"/>
                      <a:pt x="1" y="8"/>
                      <a:pt x="1" y="8"/>
                    </a:cubicBezTo>
                    <a:cubicBezTo>
                      <a:pt x="1" y="9"/>
                      <a:pt x="1"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 name="Freeform 246"/>
              <p:cNvSpPr>
                <a:spLocks noEditPoints="1"/>
              </p:cNvSpPr>
              <p:nvPr/>
            </p:nvSpPr>
            <p:spPr bwMode="auto">
              <a:xfrm>
                <a:off x="5193" y="2918"/>
                <a:ext cx="15" cy="35"/>
              </a:xfrm>
              <a:custGeom>
                <a:avLst/>
                <a:gdLst>
                  <a:gd name="T0" fmla="*/ 6 w 6"/>
                  <a:gd name="T1" fmla="*/ 14 h 14"/>
                  <a:gd name="T2" fmla="*/ 1 w 6"/>
                  <a:gd name="T3" fmla="*/ 14 h 14"/>
                  <a:gd name="T4" fmla="*/ 0 w 6"/>
                  <a:gd name="T5" fmla="*/ 14 h 14"/>
                  <a:gd name="T6" fmla="*/ 0 w 6"/>
                  <a:gd name="T7" fmla="*/ 8 h 14"/>
                  <a:gd name="T8" fmla="*/ 0 w 6"/>
                  <a:gd name="T9" fmla="*/ 2 h 14"/>
                  <a:gd name="T10" fmla="*/ 0 w 6"/>
                  <a:gd name="T11" fmla="*/ 2 h 14"/>
                  <a:gd name="T12" fmla="*/ 0 w 6"/>
                  <a:gd name="T13" fmla="*/ 2 h 14"/>
                  <a:gd name="T14" fmla="*/ 2 w 6"/>
                  <a:gd name="T15" fmla="*/ 0 h 14"/>
                  <a:gd name="T16" fmla="*/ 2 w 6"/>
                  <a:gd name="T17" fmla="*/ 0 h 14"/>
                  <a:gd name="T18" fmla="*/ 5 w 6"/>
                  <a:gd name="T19" fmla="*/ 2 h 14"/>
                  <a:gd name="T20" fmla="*/ 6 w 6"/>
                  <a:gd name="T21" fmla="*/ 3 h 14"/>
                  <a:gd name="T22" fmla="*/ 6 w 6"/>
                  <a:gd name="T23" fmla="*/ 4 h 14"/>
                  <a:gd name="T24" fmla="*/ 6 w 6"/>
                  <a:gd name="T25" fmla="*/ 14 h 14"/>
                  <a:gd name="T26" fmla="*/ 6 w 6"/>
                  <a:gd name="T27" fmla="*/ 14 h 14"/>
                  <a:gd name="T28" fmla="*/ 1 w 6"/>
                  <a:gd name="T29" fmla="*/ 13 h 14"/>
                  <a:gd name="T30" fmla="*/ 5 w 6"/>
                  <a:gd name="T31" fmla="*/ 13 h 14"/>
                  <a:gd name="T32" fmla="*/ 5 w 6"/>
                  <a:gd name="T33" fmla="*/ 4 h 14"/>
                  <a:gd name="T34" fmla="*/ 4 w 6"/>
                  <a:gd name="T35" fmla="*/ 3 h 14"/>
                  <a:gd name="T36" fmla="*/ 2 w 6"/>
                  <a:gd name="T37" fmla="*/ 1 h 14"/>
                  <a:gd name="T38" fmla="*/ 1 w 6"/>
                  <a:gd name="T39" fmla="*/ 2 h 14"/>
                  <a:gd name="T40" fmla="*/ 1 w 6"/>
                  <a:gd name="T41" fmla="*/ 3 h 14"/>
                  <a:gd name="T42" fmla="*/ 1 w 6"/>
                  <a:gd name="T43" fmla="*/ 8 h 14"/>
                  <a:gd name="T44" fmla="*/ 1 w 6"/>
                  <a:gd name="T4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14">
                    <a:moveTo>
                      <a:pt x="6" y="14"/>
                    </a:moveTo>
                    <a:cubicBezTo>
                      <a:pt x="1" y="14"/>
                      <a:pt x="1" y="14"/>
                      <a:pt x="1" y="14"/>
                    </a:cubicBezTo>
                    <a:cubicBezTo>
                      <a:pt x="1" y="14"/>
                      <a:pt x="0" y="14"/>
                      <a:pt x="0" y="14"/>
                    </a:cubicBezTo>
                    <a:cubicBezTo>
                      <a:pt x="0" y="12"/>
                      <a:pt x="0" y="10"/>
                      <a:pt x="0" y="8"/>
                    </a:cubicBezTo>
                    <a:cubicBezTo>
                      <a:pt x="0" y="7"/>
                      <a:pt x="0" y="5"/>
                      <a:pt x="0" y="2"/>
                    </a:cubicBezTo>
                    <a:cubicBezTo>
                      <a:pt x="0" y="2"/>
                      <a:pt x="0" y="2"/>
                      <a:pt x="0" y="2"/>
                    </a:cubicBezTo>
                    <a:cubicBezTo>
                      <a:pt x="0" y="2"/>
                      <a:pt x="0" y="2"/>
                      <a:pt x="0" y="2"/>
                    </a:cubicBezTo>
                    <a:cubicBezTo>
                      <a:pt x="1" y="1"/>
                      <a:pt x="1" y="0"/>
                      <a:pt x="2" y="0"/>
                    </a:cubicBezTo>
                    <a:cubicBezTo>
                      <a:pt x="2" y="0"/>
                      <a:pt x="2" y="0"/>
                      <a:pt x="2" y="0"/>
                    </a:cubicBezTo>
                    <a:cubicBezTo>
                      <a:pt x="3" y="1"/>
                      <a:pt x="4" y="1"/>
                      <a:pt x="5" y="2"/>
                    </a:cubicBezTo>
                    <a:cubicBezTo>
                      <a:pt x="5" y="2"/>
                      <a:pt x="6" y="3"/>
                      <a:pt x="6" y="3"/>
                    </a:cubicBezTo>
                    <a:cubicBezTo>
                      <a:pt x="6" y="3"/>
                      <a:pt x="6" y="3"/>
                      <a:pt x="6" y="4"/>
                    </a:cubicBezTo>
                    <a:cubicBezTo>
                      <a:pt x="6" y="7"/>
                      <a:pt x="6" y="11"/>
                      <a:pt x="6" y="14"/>
                    </a:cubicBezTo>
                    <a:cubicBezTo>
                      <a:pt x="6" y="14"/>
                      <a:pt x="6" y="14"/>
                      <a:pt x="6" y="14"/>
                    </a:cubicBezTo>
                    <a:close/>
                    <a:moveTo>
                      <a:pt x="1" y="13"/>
                    </a:moveTo>
                    <a:cubicBezTo>
                      <a:pt x="5" y="13"/>
                      <a:pt x="5" y="13"/>
                      <a:pt x="5" y="13"/>
                    </a:cubicBezTo>
                    <a:cubicBezTo>
                      <a:pt x="5" y="11"/>
                      <a:pt x="5" y="7"/>
                      <a:pt x="5" y="4"/>
                    </a:cubicBezTo>
                    <a:cubicBezTo>
                      <a:pt x="5" y="3"/>
                      <a:pt x="4" y="3"/>
                      <a:pt x="4" y="3"/>
                    </a:cubicBezTo>
                    <a:cubicBezTo>
                      <a:pt x="3" y="2"/>
                      <a:pt x="3" y="2"/>
                      <a:pt x="2" y="1"/>
                    </a:cubicBezTo>
                    <a:cubicBezTo>
                      <a:pt x="2" y="1"/>
                      <a:pt x="1" y="2"/>
                      <a:pt x="1" y="2"/>
                    </a:cubicBezTo>
                    <a:cubicBezTo>
                      <a:pt x="1" y="2"/>
                      <a:pt x="1" y="3"/>
                      <a:pt x="1" y="3"/>
                    </a:cubicBezTo>
                    <a:cubicBezTo>
                      <a:pt x="1" y="5"/>
                      <a:pt x="1" y="7"/>
                      <a:pt x="1" y="8"/>
                    </a:cubicBezTo>
                    <a:cubicBezTo>
                      <a:pt x="1" y="10"/>
                      <a:pt x="1" y="11"/>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 name="Freeform 247"/>
              <p:cNvSpPr>
                <a:spLocks noEditPoints="1"/>
              </p:cNvSpPr>
              <p:nvPr/>
            </p:nvSpPr>
            <p:spPr bwMode="auto">
              <a:xfrm>
                <a:off x="5213" y="2928"/>
                <a:ext cx="17" cy="25"/>
              </a:xfrm>
              <a:custGeom>
                <a:avLst/>
                <a:gdLst>
                  <a:gd name="T0" fmla="*/ 6 w 7"/>
                  <a:gd name="T1" fmla="*/ 10 h 10"/>
                  <a:gd name="T2" fmla="*/ 1 w 7"/>
                  <a:gd name="T3" fmla="*/ 10 h 10"/>
                  <a:gd name="T4" fmla="*/ 1 w 7"/>
                  <a:gd name="T5" fmla="*/ 10 h 10"/>
                  <a:gd name="T6" fmla="*/ 0 w 7"/>
                  <a:gd name="T7" fmla="*/ 1 h 10"/>
                  <a:gd name="T8" fmla="*/ 1 w 7"/>
                  <a:gd name="T9" fmla="*/ 0 h 10"/>
                  <a:gd name="T10" fmla="*/ 1 w 7"/>
                  <a:gd name="T11" fmla="*/ 0 h 10"/>
                  <a:gd name="T12" fmla="*/ 2 w 7"/>
                  <a:gd name="T13" fmla="*/ 1 h 10"/>
                  <a:gd name="T14" fmla="*/ 4 w 7"/>
                  <a:gd name="T15" fmla="*/ 1 h 10"/>
                  <a:gd name="T16" fmla="*/ 5 w 7"/>
                  <a:gd name="T17" fmla="*/ 1 h 10"/>
                  <a:gd name="T18" fmla="*/ 6 w 7"/>
                  <a:gd name="T19" fmla="*/ 0 h 10"/>
                  <a:gd name="T20" fmla="*/ 6 w 7"/>
                  <a:gd name="T21" fmla="*/ 0 h 10"/>
                  <a:gd name="T22" fmla="*/ 7 w 7"/>
                  <a:gd name="T23" fmla="*/ 1 h 10"/>
                  <a:gd name="T24" fmla="*/ 7 w 7"/>
                  <a:gd name="T25" fmla="*/ 10 h 10"/>
                  <a:gd name="T26" fmla="*/ 6 w 7"/>
                  <a:gd name="T27" fmla="*/ 10 h 10"/>
                  <a:gd name="T28" fmla="*/ 2 w 7"/>
                  <a:gd name="T29" fmla="*/ 9 h 10"/>
                  <a:gd name="T30" fmla="*/ 6 w 7"/>
                  <a:gd name="T31" fmla="*/ 9 h 10"/>
                  <a:gd name="T32" fmla="*/ 6 w 7"/>
                  <a:gd name="T33" fmla="*/ 2 h 10"/>
                  <a:gd name="T34" fmla="*/ 4 w 7"/>
                  <a:gd name="T35" fmla="*/ 2 h 10"/>
                  <a:gd name="T36" fmla="*/ 2 w 7"/>
                  <a:gd name="T37" fmla="*/ 1 h 10"/>
                  <a:gd name="T38" fmla="*/ 1 w 7"/>
                  <a:gd name="T39" fmla="*/ 1 h 10"/>
                  <a:gd name="T40" fmla="*/ 2 w 7"/>
                  <a:gd name="T4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0">
                    <a:moveTo>
                      <a:pt x="6" y="10"/>
                    </a:moveTo>
                    <a:cubicBezTo>
                      <a:pt x="1" y="10"/>
                      <a:pt x="1" y="10"/>
                      <a:pt x="1" y="10"/>
                    </a:cubicBezTo>
                    <a:cubicBezTo>
                      <a:pt x="1" y="10"/>
                      <a:pt x="1" y="10"/>
                      <a:pt x="1" y="10"/>
                    </a:cubicBezTo>
                    <a:cubicBezTo>
                      <a:pt x="0" y="1"/>
                      <a:pt x="0" y="1"/>
                      <a:pt x="0" y="1"/>
                    </a:cubicBezTo>
                    <a:cubicBezTo>
                      <a:pt x="0" y="0"/>
                      <a:pt x="0" y="0"/>
                      <a:pt x="1" y="0"/>
                    </a:cubicBezTo>
                    <a:cubicBezTo>
                      <a:pt x="1" y="0"/>
                      <a:pt x="1" y="0"/>
                      <a:pt x="1" y="0"/>
                    </a:cubicBezTo>
                    <a:cubicBezTo>
                      <a:pt x="1" y="0"/>
                      <a:pt x="1" y="0"/>
                      <a:pt x="2" y="1"/>
                    </a:cubicBezTo>
                    <a:cubicBezTo>
                      <a:pt x="3" y="1"/>
                      <a:pt x="4" y="1"/>
                      <a:pt x="4" y="1"/>
                    </a:cubicBezTo>
                    <a:cubicBezTo>
                      <a:pt x="5" y="1"/>
                      <a:pt x="5" y="1"/>
                      <a:pt x="5" y="1"/>
                    </a:cubicBezTo>
                    <a:cubicBezTo>
                      <a:pt x="5" y="0"/>
                      <a:pt x="6" y="0"/>
                      <a:pt x="6" y="0"/>
                    </a:cubicBezTo>
                    <a:cubicBezTo>
                      <a:pt x="6" y="0"/>
                      <a:pt x="6" y="0"/>
                      <a:pt x="6" y="0"/>
                    </a:cubicBezTo>
                    <a:cubicBezTo>
                      <a:pt x="6" y="0"/>
                      <a:pt x="7" y="0"/>
                      <a:pt x="7" y="1"/>
                    </a:cubicBezTo>
                    <a:cubicBezTo>
                      <a:pt x="7" y="4"/>
                      <a:pt x="7" y="7"/>
                      <a:pt x="7" y="10"/>
                    </a:cubicBezTo>
                    <a:cubicBezTo>
                      <a:pt x="7" y="10"/>
                      <a:pt x="6" y="10"/>
                      <a:pt x="6" y="10"/>
                    </a:cubicBezTo>
                    <a:close/>
                    <a:moveTo>
                      <a:pt x="2" y="9"/>
                    </a:moveTo>
                    <a:cubicBezTo>
                      <a:pt x="6" y="9"/>
                      <a:pt x="6" y="9"/>
                      <a:pt x="6" y="9"/>
                    </a:cubicBezTo>
                    <a:cubicBezTo>
                      <a:pt x="6" y="7"/>
                      <a:pt x="6" y="5"/>
                      <a:pt x="6" y="2"/>
                    </a:cubicBezTo>
                    <a:cubicBezTo>
                      <a:pt x="5" y="2"/>
                      <a:pt x="5" y="2"/>
                      <a:pt x="4" y="2"/>
                    </a:cubicBezTo>
                    <a:cubicBezTo>
                      <a:pt x="3" y="2"/>
                      <a:pt x="3" y="2"/>
                      <a:pt x="2" y="1"/>
                    </a:cubicBezTo>
                    <a:cubicBezTo>
                      <a:pt x="2" y="1"/>
                      <a:pt x="2" y="1"/>
                      <a:pt x="1" y="1"/>
                    </a:cubicBezTo>
                    <a:lnTo>
                      <a:pt x="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 name="Freeform 248"/>
              <p:cNvSpPr>
                <a:spLocks noEditPoints="1"/>
              </p:cNvSpPr>
              <p:nvPr/>
            </p:nvSpPr>
            <p:spPr bwMode="auto">
              <a:xfrm>
                <a:off x="5235" y="2910"/>
                <a:ext cx="15" cy="43"/>
              </a:xfrm>
              <a:custGeom>
                <a:avLst/>
                <a:gdLst>
                  <a:gd name="T0" fmla="*/ 5 w 6"/>
                  <a:gd name="T1" fmla="*/ 17 h 17"/>
                  <a:gd name="T2" fmla="*/ 0 w 6"/>
                  <a:gd name="T3" fmla="*/ 17 h 17"/>
                  <a:gd name="T4" fmla="*/ 0 w 6"/>
                  <a:gd name="T5" fmla="*/ 17 h 17"/>
                  <a:gd name="T6" fmla="*/ 0 w 6"/>
                  <a:gd name="T7" fmla="*/ 11 h 17"/>
                  <a:gd name="T8" fmla="*/ 0 w 6"/>
                  <a:gd name="T9" fmla="*/ 6 h 17"/>
                  <a:gd name="T10" fmla="*/ 0 w 6"/>
                  <a:gd name="T11" fmla="*/ 5 h 17"/>
                  <a:gd name="T12" fmla="*/ 1 w 6"/>
                  <a:gd name="T13" fmla="*/ 4 h 17"/>
                  <a:gd name="T14" fmla="*/ 5 w 6"/>
                  <a:gd name="T15" fmla="*/ 0 h 17"/>
                  <a:gd name="T16" fmla="*/ 5 w 6"/>
                  <a:gd name="T17" fmla="*/ 0 h 17"/>
                  <a:gd name="T18" fmla="*/ 6 w 6"/>
                  <a:gd name="T19" fmla="*/ 0 h 17"/>
                  <a:gd name="T20" fmla="*/ 6 w 6"/>
                  <a:gd name="T21" fmla="*/ 17 h 17"/>
                  <a:gd name="T22" fmla="*/ 5 w 6"/>
                  <a:gd name="T23" fmla="*/ 17 h 17"/>
                  <a:gd name="T24" fmla="*/ 1 w 6"/>
                  <a:gd name="T25" fmla="*/ 16 h 17"/>
                  <a:gd name="T26" fmla="*/ 5 w 6"/>
                  <a:gd name="T27" fmla="*/ 16 h 17"/>
                  <a:gd name="T28" fmla="*/ 5 w 6"/>
                  <a:gd name="T29" fmla="*/ 2 h 17"/>
                  <a:gd name="T30" fmla="*/ 2 w 6"/>
                  <a:gd name="T31" fmla="*/ 4 h 17"/>
                  <a:gd name="T32" fmla="*/ 1 w 6"/>
                  <a:gd name="T33" fmla="*/ 6 h 17"/>
                  <a:gd name="T34" fmla="*/ 1 w 6"/>
                  <a:gd name="T35" fmla="*/ 11 h 17"/>
                  <a:gd name="T36" fmla="*/ 1 w 6"/>
                  <a:gd name="T3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7">
                    <a:moveTo>
                      <a:pt x="5" y="17"/>
                    </a:moveTo>
                    <a:cubicBezTo>
                      <a:pt x="0" y="17"/>
                      <a:pt x="0" y="17"/>
                      <a:pt x="0" y="17"/>
                    </a:cubicBezTo>
                    <a:cubicBezTo>
                      <a:pt x="0" y="17"/>
                      <a:pt x="0" y="17"/>
                      <a:pt x="0" y="17"/>
                    </a:cubicBezTo>
                    <a:cubicBezTo>
                      <a:pt x="0" y="15"/>
                      <a:pt x="0" y="13"/>
                      <a:pt x="0" y="11"/>
                    </a:cubicBezTo>
                    <a:cubicBezTo>
                      <a:pt x="0" y="10"/>
                      <a:pt x="0" y="8"/>
                      <a:pt x="0" y="6"/>
                    </a:cubicBezTo>
                    <a:cubicBezTo>
                      <a:pt x="0" y="6"/>
                      <a:pt x="0" y="5"/>
                      <a:pt x="0" y="5"/>
                    </a:cubicBezTo>
                    <a:cubicBezTo>
                      <a:pt x="0" y="5"/>
                      <a:pt x="0" y="5"/>
                      <a:pt x="1" y="4"/>
                    </a:cubicBezTo>
                    <a:cubicBezTo>
                      <a:pt x="3" y="2"/>
                      <a:pt x="4" y="1"/>
                      <a:pt x="5" y="0"/>
                    </a:cubicBezTo>
                    <a:cubicBezTo>
                      <a:pt x="5" y="0"/>
                      <a:pt x="5" y="0"/>
                      <a:pt x="5" y="0"/>
                    </a:cubicBezTo>
                    <a:cubicBezTo>
                      <a:pt x="6" y="0"/>
                      <a:pt x="6" y="0"/>
                      <a:pt x="6" y="0"/>
                    </a:cubicBezTo>
                    <a:cubicBezTo>
                      <a:pt x="6" y="6"/>
                      <a:pt x="6" y="12"/>
                      <a:pt x="6" y="17"/>
                    </a:cubicBezTo>
                    <a:cubicBezTo>
                      <a:pt x="6" y="17"/>
                      <a:pt x="6" y="17"/>
                      <a:pt x="5" y="17"/>
                    </a:cubicBezTo>
                    <a:close/>
                    <a:moveTo>
                      <a:pt x="1" y="16"/>
                    </a:moveTo>
                    <a:cubicBezTo>
                      <a:pt x="5" y="16"/>
                      <a:pt x="5" y="16"/>
                      <a:pt x="5" y="16"/>
                    </a:cubicBezTo>
                    <a:cubicBezTo>
                      <a:pt x="5" y="12"/>
                      <a:pt x="5" y="7"/>
                      <a:pt x="5" y="2"/>
                    </a:cubicBezTo>
                    <a:cubicBezTo>
                      <a:pt x="4" y="2"/>
                      <a:pt x="3" y="3"/>
                      <a:pt x="2" y="4"/>
                    </a:cubicBezTo>
                    <a:cubicBezTo>
                      <a:pt x="1" y="5"/>
                      <a:pt x="1" y="6"/>
                      <a:pt x="1" y="6"/>
                    </a:cubicBezTo>
                    <a:cubicBezTo>
                      <a:pt x="1" y="8"/>
                      <a:pt x="1" y="10"/>
                      <a:pt x="1" y="11"/>
                    </a:cubicBezTo>
                    <a:cubicBezTo>
                      <a:pt x="1" y="13"/>
                      <a:pt x="1" y="15"/>
                      <a:pt x="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 name="Freeform 249"/>
              <p:cNvSpPr/>
              <p:nvPr/>
            </p:nvSpPr>
            <p:spPr bwMode="auto">
              <a:xfrm>
                <a:off x="5155" y="2928"/>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1"/>
                      <a:pt x="1" y="0"/>
                      <a:pt x="1" y="0"/>
                    </a:cubicBezTo>
                    <a:cubicBezTo>
                      <a:pt x="2" y="0"/>
                      <a:pt x="2" y="0"/>
                      <a:pt x="2" y="0"/>
                    </a:cubicBezTo>
                    <a:cubicBezTo>
                      <a:pt x="3" y="0"/>
                      <a:pt x="3" y="1"/>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 name="Freeform 250"/>
              <p:cNvSpPr/>
              <p:nvPr/>
            </p:nvSpPr>
            <p:spPr bwMode="auto">
              <a:xfrm>
                <a:off x="5155" y="2941"/>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0"/>
                      <a:pt x="1" y="0"/>
                      <a:pt x="1" y="0"/>
                    </a:cubicBezTo>
                    <a:cubicBezTo>
                      <a:pt x="2" y="0"/>
                      <a:pt x="2" y="0"/>
                      <a:pt x="2" y="0"/>
                    </a:cubicBezTo>
                    <a:cubicBezTo>
                      <a:pt x="3" y="0"/>
                      <a:pt x="3" y="0"/>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 name="Freeform 251"/>
              <p:cNvSpPr/>
              <p:nvPr/>
            </p:nvSpPr>
            <p:spPr bwMode="auto">
              <a:xfrm>
                <a:off x="5155" y="2905"/>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0"/>
                      <a:pt x="1" y="0"/>
                      <a:pt x="1" y="0"/>
                    </a:cubicBezTo>
                    <a:cubicBezTo>
                      <a:pt x="2" y="0"/>
                      <a:pt x="2" y="0"/>
                      <a:pt x="2" y="0"/>
                    </a:cubicBezTo>
                    <a:cubicBezTo>
                      <a:pt x="3" y="0"/>
                      <a:pt x="3" y="0"/>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 name="Freeform 252"/>
              <p:cNvSpPr/>
              <p:nvPr/>
            </p:nvSpPr>
            <p:spPr bwMode="auto">
              <a:xfrm>
                <a:off x="5155" y="2895"/>
                <a:ext cx="8" cy="2"/>
              </a:xfrm>
              <a:custGeom>
                <a:avLst/>
                <a:gdLst>
                  <a:gd name="T0" fmla="*/ 2 w 3"/>
                  <a:gd name="T1" fmla="*/ 1 h 1"/>
                  <a:gd name="T2" fmla="*/ 1 w 3"/>
                  <a:gd name="T3" fmla="*/ 1 h 1"/>
                  <a:gd name="T4" fmla="*/ 0 w 3"/>
                  <a:gd name="T5" fmla="*/ 0 h 1"/>
                  <a:gd name="T6" fmla="*/ 1 w 3"/>
                  <a:gd name="T7" fmla="*/ 0 h 1"/>
                  <a:gd name="T8" fmla="*/ 2 w 3"/>
                  <a:gd name="T9" fmla="*/ 0 h 1"/>
                  <a:gd name="T10" fmla="*/ 3 w 3"/>
                  <a:gd name="T11" fmla="*/ 0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0"/>
                    </a:cubicBezTo>
                    <a:cubicBezTo>
                      <a:pt x="0" y="0"/>
                      <a:pt x="1" y="0"/>
                      <a:pt x="1" y="0"/>
                    </a:cubicBezTo>
                    <a:cubicBezTo>
                      <a:pt x="2" y="0"/>
                      <a:pt x="2" y="0"/>
                      <a:pt x="2" y="0"/>
                    </a:cubicBezTo>
                    <a:cubicBezTo>
                      <a:pt x="3" y="0"/>
                      <a:pt x="3" y="0"/>
                      <a:pt x="3" y="0"/>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 name="Freeform 253"/>
              <p:cNvSpPr/>
              <p:nvPr/>
            </p:nvSpPr>
            <p:spPr bwMode="auto">
              <a:xfrm>
                <a:off x="5155" y="2918"/>
                <a:ext cx="8" cy="2"/>
              </a:xfrm>
              <a:custGeom>
                <a:avLst/>
                <a:gdLst>
                  <a:gd name="T0" fmla="*/ 2 w 3"/>
                  <a:gd name="T1" fmla="*/ 1 h 1"/>
                  <a:gd name="T2" fmla="*/ 1 w 3"/>
                  <a:gd name="T3" fmla="*/ 1 h 1"/>
                  <a:gd name="T4" fmla="*/ 0 w 3"/>
                  <a:gd name="T5" fmla="*/ 0 h 1"/>
                  <a:gd name="T6" fmla="*/ 1 w 3"/>
                  <a:gd name="T7" fmla="*/ 0 h 1"/>
                  <a:gd name="T8" fmla="*/ 2 w 3"/>
                  <a:gd name="T9" fmla="*/ 0 h 1"/>
                  <a:gd name="T10" fmla="*/ 3 w 3"/>
                  <a:gd name="T11" fmla="*/ 0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0"/>
                    </a:cubicBezTo>
                    <a:cubicBezTo>
                      <a:pt x="0" y="0"/>
                      <a:pt x="1" y="0"/>
                      <a:pt x="1" y="0"/>
                    </a:cubicBezTo>
                    <a:cubicBezTo>
                      <a:pt x="2" y="0"/>
                      <a:pt x="2" y="0"/>
                      <a:pt x="2" y="0"/>
                    </a:cubicBezTo>
                    <a:cubicBezTo>
                      <a:pt x="3" y="0"/>
                      <a:pt x="3" y="0"/>
                      <a:pt x="3" y="0"/>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 name="Freeform 254"/>
              <p:cNvSpPr/>
              <p:nvPr/>
            </p:nvSpPr>
            <p:spPr bwMode="auto">
              <a:xfrm>
                <a:off x="5173" y="2943"/>
                <a:ext cx="15" cy="10"/>
              </a:xfrm>
              <a:custGeom>
                <a:avLst/>
                <a:gdLst>
                  <a:gd name="T0" fmla="*/ 1 w 6"/>
                  <a:gd name="T1" fmla="*/ 4 h 4"/>
                  <a:gd name="T2" fmla="*/ 0 w 6"/>
                  <a:gd name="T3" fmla="*/ 4 h 4"/>
                  <a:gd name="T4" fmla="*/ 1 w 6"/>
                  <a:gd name="T5" fmla="*/ 3 h 4"/>
                  <a:gd name="T6" fmla="*/ 3 w 6"/>
                  <a:gd name="T7" fmla="*/ 2 h 4"/>
                  <a:gd name="T8" fmla="*/ 5 w 6"/>
                  <a:gd name="T9" fmla="*/ 1 h 4"/>
                  <a:gd name="T10" fmla="*/ 6 w 6"/>
                  <a:gd name="T11" fmla="*/ 1 h 4"/>
                  <a:gd name="T12" fmla="*/ 6 w 6"/>
                  <a:gd name="T13" fmla="*/ 1 h 4"/>
                  <a:gd name="T14" fmla="*/ 3 w 6"/>
                  <a:gd name="T15" fmla="*/ 3 h 4"/>
                  <a:gd name="T16" fmla="*/ 1 w 6"/>
                  <a:gd name="T17" fmla="*/ 4 h 4"/>
                  <a:gd name="T18" fmla="*/ 1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1" y="4"/>
                    </a:moveTo>
                    <a:cubicBezTo>
                      <a:pt x="1" y="4"/>
                      <a:pt x="1" y="4"/>
                      <a:pt x="0" y="4"/>
                    </a:cubicBezTo>
                    <a:cubicBezTo>
                      <a:pt x="0" y="4"/>
                      <a:pt x="0" y="3"/>
                      <a:pt x="1" y="3"/>
                    </a:cubicBezTo>
                    <a:cubicBezTo>
                      <a:pt x="1" y="3"/>
                      <a:pt x="2" y="2"/>
                      <a:pt x="3" y="2"/>
                    </a:cubicBezTo>
                    <a:cubicBezTo>
                      <a:pt x="4" y="2"/>
                      <a:pt x="4" y="1"/>
                      <a:pt x="5" y="1"/>
                    </a:cubicBezTo>
                    <a:cubicBezTo>
                      <a:pt x="5" y="0"/>
                      <a:pt x="6" y="1"/>
                      <a:pt x="6" y="1"/>
                    </a:cubicBezTo>
                    <a:cubicBezTo>
                      <a:pt x="6" y="1"/>
                      <a:pt x="6" y="1"/>
                      <a:pt x="6" y="1"/>
                    </a:cubicBezTo>
                    <a:cubicBezTo>
                      <a:pt x="5" y="2"/>
                      <a:pt x="4" y="2"/>
                      <a:pt x="3" y="3"/>
                    </a:cubicBezTo>
                    <a:cubicBezTo>
                      <a:pt x="3" y="3"/>
                      <a:pt x="2"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 name="Freeform 255"/>
              <p:cNvSpPr/>
              <p:nvPr/>
            </p:nvSpPr>
            <p:spPr bwMode="auto">
              <a:xfrm>
                <a:off x="5173" y="2938"/>
                <a:ext cx="15" cy="8"/>
              </a:xfrm>
              <a:custGeom>
                <a:avLst/>
                <a:gdLst>
                  <a:gd name="T0" fmla="*/ 1 w 6"/>
                  <a:gd name="T1" fmla="*/ 3 h 3"/>
                  <a:gd name="T2" fmla="*/ 0 w 6"/>
                  <a:gd name="T3" fmla="*/ 3 h 3"/>
                  <a:gd name="T4" fmla="*/ 1 w 6"/>
                  <a:gd name="T5" fmla="*/ 2 h 3"/>
                  <a:gd name="T6" fmla="*/ 3 w 6"/>
                  <a:gd name="T7" fmla="*/ 1 h 3"/>
                  <a:gd name="T8" fmla="*/ 5 w 6"/>
                  <a:gd name="T9" fmla="*/ 0 h 3"/>
                  <a:gd name="T10" fmla="*/ 6 w 6"/>
                  <a:gd name="T11" fmla="*/ 0 h 3"/>
                  <a:gd name="T12" fmla="*/ 6 w 6"/>
                  <a:gd name="T13" fmla="*/ 1 h 3"/>
                  <a:gd name="T14" fmla="*/ 1 w 6"/>
                  <a:gd name="T15" fmla="*/ 3 h 3"/>
                  <a:gd name="T16" fmla="*/ 1 w 6"/>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1" y="3"/>
                    </a:moveTo>
                    <a:cubicBezTo>
                      <a:pt x="1" y="3"/>
                      <a:pt x="1" y="3"/>
                      <a:pt x="0" y="3"/>
                    </a:cubicBezTo>
                    <a:cubicBezTo>
                      <a:pt x="0" y="3"/>
                      <a:pt x="0" y="2"/>
                      <a:pt x="1" y="2"/>
                    </a:cubicBezTo>
                    <a:cubicBezTo>
                      <a:pt x="2" y="2"/>
                      <a:pt x="2" y="2"/>
                      <a:pt x="3" y="1"/>
                    </a:cubicBezTo>
                    <a:cubicBezTo>
                      <a:pt x="4" y="1"/>
                      <a:pt x="4" y="0"/>
                      <a:pt x="5" y="0"/>
                    </a:cubicBezTo>
                    <a:cubicBezTo>
                      <a:pt x="6" y="0"/>
                      <a:pt x="6" y="0"/>
                      <a:pt x="6" y="0"/>
                    </a:cubicBezTo>
                    <a:cubicBezTo>
                      <a:pt x="6" y="0"/>
                      <a:pt x="6" y="1"/>
                      <a:pt x="6" y="1"/>
                    </a:cubicBezTo>
                    <a:cubicBezTo>
                      <a:pt x="4" y="2"/>
                      <a:pt x="3"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 name="Freeform 256"/>
              <p:cNvSpPr/>
              <p:nvPr/>
            </p:nvSpPr>
            <p:spPr bwMode="auto">
              <a:xfrm>
                <a:off x="5193" y="2923"/>
                <a:ext cx="12" cy="7"/>
              </a:xfrm>
              <a:custGeom>
                <a:avLst/>
                <a:gdLst>
                  <a:gd name="T0" fmla="*/ 1 w 5"/>
                  <a:gd name="T1" fmla="*/ 3 h 3"/>
                  <a:gd name="T2" fmla="*/ 0 w 5"/>
                  <a:gd name="T3" fmla="*/ 3 h 3"/>
                  <a:gd name="T4" fmla="*/ 1 w 5"/>
                  <a:gd name="T5" fmla="*/ 2 h 3"/>
                  <a:gd name="T6" fmla="*/ 4 w 5"/>
                  <a:gd name="T7" fmla="*/ 0 h 3"/>
                  <a:gd name="T8" fmla="*/ 5 w 5"/>
                  <a:gd name="T9" fmla="*/ 0 h 3"/>
                  <a:gd name="T10" fmla="*/ 5 w 5"/>
                  <a:gd name="T11" fmla="*/ 1 h 3"/>
                  <a:gd name="T12" fmla="*/ 1 w 5"/>
                  <a:gd name="T13" fmla="*/ 3 h 3"/>
                  <a:gd name="T14" fmla="*/ 1 w 5"/>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1" y="3"/>
                    </a:moveTo>
                    <a:cubicBezTo>
                      <a:pt x="1" y="3"/>
                      <a:pt x="0" y="3"/>
                      <a:pt x="0" y="3"/>
                    </a:cubicBezTo>
                    <a:cubicBezTo>
                      <a:pt x="0" y="3"/>
                      <a:pt x="0" y="3"/>
                      <a:pt x="1" y="2"/>
                    </a:cubicBezTo>
                    <a:cubicBezTo>
                      <a:pt x="2" y="2"/>
                      <a:pt x="3" y="1"/>
                      <a:pt x="4" y="0"/>
                    </a:cubicBezTo>
                    <a:cubicBezTo>
                      <a:pt x="5" y="0"/>
                      <a:pt x="5" y="0"/>
                      <a:pt x="5" y="0"/>
                    </a:cubicBezTo>
                    <a:cubicBezTo>
                      <a:pt x="5" y="1"/>
                      <a:pt x="5" y="1"/>
                      <a:pt x="5" y="1"/>
                    </a:cubicBezTo>
                    <a:cubicBezTo>
                      <a:pt x="3" y="2"/>
                      <a:pt x="2"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 name="Freeform 257"/>
              <p:cNvSpPr/>
              <p:nvPr/>
            </p:nvSpPr>
            <p:spPr bwMode="auto">
              <a:xfrm>
                <a:off x="5193" y="2930"/>
                <a:ext cx="15" cy="11"/>
              </a:xfrm>
              <a:custGeom>
                <a:avLst/>
                <a:gdLst>
                  <a:gd name="T0" fmla="*/ 1 w 6"/>
                  <a:gd name="T1" fmla="*/ 4 h 4"/>
                  <a:gd name="T2" fmla="*/ 1 w 6"/>
                  <a:gd name="T3" fmla="*/ 4 h 4"/>
                  <a:gd name="T4" fmla="*/ 1 w 6"/>
                  <a:gd name="T5" fmla="*/ 3 h 4"/>
                  <a:gd name="T6" fmla="*/ 6 w 6"/>
                  <a:gd name="T7" fmla="*/ 0 h 4"/>
                  <a:gd name="T8" fmla="*/ 6 w 6"/>
                  <a:gd name="T9" fmla="*/ 0 h 4"/>
                  <a:gd name="T10" fmla="*/ 6 w 6"/>
                  <a:gd name="T11" fmla="*/ 1 h 4"/>
                  <a:gd name="T12" fmla="*/ 1 w 6"/>
                  <a:gd name="T13" fmla="*/ 4 h 4"/>
                  <a:gd name="T14" fmla="*/ 1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4"/>
                    </a:moveTo>
                    <a:cubicBezTo>
                      <a:pt x="1" y="4"/>
                      <a:pt x="1" y="4"/>
                      <a:pt x="1" y="4"/>
                    </a:cubicBezTo>
                    <a:cubicBezTo>
                      <a:pt x="0" y="4"/>
                      <a:pt x="1" y="3"/>
                      <a:pt x="1" y="3"/>
                    </a:cubicBezTo>
                    <a:cubicBezTo>
                      <a:pt x="6" y="0"/>
                      <a:pt x="6" y="0"/>
                      <a:pt x="6" y="0"/>
                    </a:cubicBezTo>
                    <a:cubicBezTo>
                      <a:pt x="6" y="0"/>
                      <a:pt x="6" y="0"/>
                      <a:pt x="6" y="0"/>
                    </a:cubicBezTo>
                    <a:cubicBezTo>
                      <a:pt x="6" y="1"/>
                      <a:pt x="6" y="1"/>
                      <a:pt x="6" y="1"/>
                    </a:cubicBezTo>
                    <a:cubicBezTo>
                      <a:pt x="1" y="4"/>
                      <a:pt x="1"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 name="Freeform 258"/>
              <p:cNvSpPr/>
              <p:nvPr/>
            </p:nvSpPr>
            <p:spPr bwMode="auto">
              <a:xfrm>
                <a:off x="5193" y="2938"/>
                <a:ext cx="15" cy="10"/>
              </a:xfrm>
              <a:custGeom>
                <a:avLst/>
                <a:gdLst>
                  <a:gd name="T0" fmla="*/ 1 w 6"/>
                  <a:gd name="T1" fmla="*/ 4 h 4"/>
                  <a:gd name="T2" fmla="*/ 0 w 6"/>
                  <a:gd name="T3" fmla="*/ 4 h 4"/>
                  <a:gd name="T4" fmla="*/ 1 w 6"/>
                  <a:gd name="T5" fmla="*/ 3 h 4"/>
                  <a:gd name="T6" fmla="*/ 3 w 6"/>
                  <a:gd name="T7" fmla="*/ 2 h 4"/>
                  <a:gd name="T8" fmla="*/ 6 w 6"/>
                  <a:gd name="T9" fmla="*/ 0 h 4"/>
                  <a:gd name="T10" fmla="*/ 6 w 6"/>
                  <a:gd name="T11" fmla="*/ 1 h 4"/>
                  <a:gd name="T12" fmla="*/ 6 w 6"/>
                  <a:gd name="T13" fmla="*/ 1 h 4"/>
                  <a:gd name="T14" fmla="*/ 4 w 6"/>
                  <a:gd name="T15" fmla="*/ 3 h 4"/>
                  <a:gd name="T16" fmla="*/ 1 w 6"/>
                  <a:gd name="T17" fmla="*/ 4 h 4"/>
                  <a:gd name="T18" fmla="*/ 1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1" y="4"/>
                    </a:moveTo>
                    <a:cubicBezTo>
                      <a:pt x="1" y="4"/>
                      <a:pt x="1" y="4"/>
                      <a:pt x="0" y="4"/>
                    </a:cubicBezTo>
                    <a:cubicBezTo>
                      <a:pt x="0" y="4"/>
                      <a:pt x="0" y="3"/>
                      <a:pt x="1" y="3"/>
                    </a:cubicBezTo>
                    <a:cubicBezTo>
                      <a:pt x="2" y="3"/>
                      <a:pt x="2" y="2"/>
                      <a:pt x="3" y="2"/>
                    </a:cubicBezTo>
                    <a:cubicBezTo>
                      <a:pt x="4" y="1"/>
                      <a:pt x="5" y="1"/>
                      <a:pt x="6" y="0"/>
                    </a:cubicBezTo>
                    <a:cubicBezTo>
                      <a:pt x="6" y="0"/>
                      <a:pt x="6" y="0"/>
                      <a:pt x="6" y="1"/>
                    </a:cubicBezTo>
                    <a:cubicBezTo>
                      <a:pt x="6" y="1"/>
                      <a:pt x="6" y="1"/>
                      <a:pt x="6" y="1"/>
                    </a:cubicBezTo>
                    <a:cubicBezTo>
                      <a:pt x="5" y="2"/>
                      <a:pt x="4" y="2"/>
                      <a:pt x="4" y="3"/>
                    </a:cubicBezTo>
                    <a:cubicBezTo>
                      <a:pt x="3" y="3"/>
                      <a:pt x="2"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 name="Freeform 259"/>
              <p:cNvSpPr/>
              <p:nvPr/>
            </p:nvSpPr>
            <p:spPr bwMode="auto">
              <a:xfrm>
                <a:off x="5198" y="2946"/>
                <a:ext cx="10" cy="7"/>
              </a:xfrm>
              <a:custGeom>
                <a:avLst/>
                <a:gdLst>
                  <a:gd name="T0" fmla="*/ 0 w 4"/>
                  <a:gd name="T1" fmla="*/ 3 h 3"/>
                  <a:gd name="T2" fmla="*/ 0 w 4"/>
                  <a:gd name="T3" fmla="*/ 3 h 3"/>
                  <a:gd name="T4" fmla="*/ 0 w 4"/>
                  <a:gd name="T5" fmla="*/ 2 h 3"/>
                  <a:gd name="T6" fmla="*/ 4 w 4"/>
                  <a:gd name="T7" fmla="*/ 0 h 3"/>
                  <a:gd name="T8" fmla="*/ 4 w 4"/>
                  <a:gd name="T9" fmla="*/ 0 h 3"/>
                  <a:gd name="T10" fmla="*/ 4 w 4"/>
                  <a:gd name="T11" fmla="*/ 1 h 3"/>
                  <a:gd name="T12" fmla="*/ 0 w 4"/>
                  <a:gd name="T13" fmla="*/ 3 h 3"/>
                  <a:gd name="T14" fmla="*/ 0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0" y="3"/>
                    </a:moveTo>
                    <a:cubicBezTo>
                      <a:pt x="0" y="3"/>
                      <a:pt x="0" y="3"/>
                      <a:pt x="0" y="3"/>
                    </a:cubicBezTo>
                    <a:cubicBezTo>
                      <a:pt x="0" y="3"/>
                      <a:pt x="0" y="3"/>
                      <a:pt x="0" y="2"/>
                    </a:cubicBezTo>
                    <a:cubicBezTo>
                      <a:pt x="1" y="2"/>
                      <a:pt x="3" y="1"/>
                      <a:pt x="4" y="0"/>
                    </a:cubicBezTo>
                    <a:cubicBezTo>
                      <a:pt x="4" y="0"/>
                      <a:pt x="4" y="0"/>
                      <a:pt x="4" y="0"/>
                    </a:cubicBezTo>
                    <a:cubicBezTo>
                      <a:pt x="4" y="0"/>
                      <a:pt x="4" y="1"/>
                      <a:pt x="4" y="1"/>
                    </a:cubicBezTo>
                    <a:cubicBezTo>
                      <a:pt x="3" y="2"/>
                      <a:pt x="2"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 name="Freeform 260"/>
              <p:cNvSpPr/>
              <p:nvPr/>
            </p:nvSpPr>
            <p:spPr bwMode="auto">
              <a:xfrm>
                <a:off x="5215" y="2933"/>
                <a:ext cx="13" cy="8"/>
              </a:xfrm>
              <a:custGeom>
                <a:avLst/>
                <a:gdLst>
                  <a:gd name="T0" fmla="*/ 0 w 5"/>
                  <a:gd name="T1" fmla="*/ 3 h 3"/>
                  <a:gd name="T2" fmla="*/ 0 w 5"/>
                  <a:gd name="T3" fmla="*/ 3 h 3"/>
                  <a:gd name="T4" fmla="*/ 0 w 5"/>
                  <a:gd name="T5" fmla="*/ 2 h 3"/>
                  <a:gd name="T6" fmla="*/ 2 w 5"/>
                  <a:gd name="T7" fmla="*/ 1 h 3"/>
                  <a:gd name="T8" fmla="*/ 5 w 5"/>
                  <a:gd name="T9" fmla="*/ 0 h 3"/>
                  <a:gd name="T10" fmla="*/ 5 w 5"/>
                  <a:gd name="T11" fmla="*/ 0 h 3"/>
                  <a:gd name="T12" fmla="*/ 5 w 5"/>
                  <a:gd name="T13" fmla="*/ 1 h 3"/>
                  <a:gd name="T14" fmla="*/ 3 w 5"/>
                  <a:gd name="T15" fmla="*/ 2 h 3"/>
                  <a:gd name="T16" fmla="*/ 0 w 5"/>
                  <a:gd name="T17" fmla="*/ 3 h 3"/>
                  <a:gd name="T18" fmla="*/ 0 w 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0" y="3"/>
                    </a:moveTo>
                    <a:cubicBezTo>
                      <a:pt x="0" y="3"/>
                      <a:pt x="0" y="3"/>
                      <a:pt x="0" y="3"/>
                    </a:cubicBezTo>
                    <a:cubicBezTo>
                      <a:pt x="0" y="3"/>
                      <a:pt x="0" y="2"/>
                      <a:pt x="0" y="2"/>
                    </a:cubicBezTo>
                    <a:cubicBezTo>
                      <a:pt x="1" y="2"/>
                      <a:pt x="1" y="2"/>
                      <a:pt x="2" y="1"/>
                    </a:cubicBezTo>
                    <a:cubicBezTo>
                      <a:pt x="3" y="1"/>
                      <a:pt x="4" y="1"/>
                      <a:pt x="5" y="0"/>
                    </a:cubicBezTo>
                    <a:cubicBezTo>
                      <a:pt x="5" y="0"/>
                      <a:pt x="5" y="0"/>
                      <a:pt x="5" y="0"/>
                    </a:cubicBezTo>
                    <a:cubicBezTo>
                      <a:pt x="5" y="1"/>
                      <a:pt x="5" y="1"/>
                      <a:pt x="5" y="1"/>
                    </a:cubicBezTo>
                    <a:cubicBezTo>
                      <a:pt x="4" y="1"/>
                      <a:pt x="4" y="2"/>
                      <a:pt x="3" y="2"/>
                    </a:cubicBezTo>
                    <a:cubicBezTo>
                      <a:pt x="2" y="3"/>
                      <a:pt x="1"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 name="Freeform 261"/>
              <p:cNvSpPr/>
              <p:nvPr/>
            </p:nvSpPr>
            <p:spPr bwMode="auto">
              <a:xfrm>
                <a:off x="5213" y="2941"/>
                <a:ext cx="17" cy="10"/>
              </a:xfrm>
              <a:custGeom>
                <a:avLst/>
                <a:gdLst>
                  <a:gd name="T0" fmla="*/ 1 w 7"/>
                  <a:gd name="T1" fmla="*/ 4 h 4"/>
                  <a:gd name="T2" fmla="*/ 1 w 7"/>
                  <a:gd name="T3" fmla="*/ 4 h 4"/>
                  <a:gd name="T4" fmla="*/ 1 w 7"/>
                  <a:gd name="T5" fmla="*/ 3 h 4"/>
                  <a:gd name="T6" fmla="*/ 6 w 7"/>
                  <a:gd name="T7" fmla="*/ 0 h 4"/>
                  <a:gd name="T8" fmla="*/ 6 w 7"/>
                  <a:gd name="T9" fmla="*/ 0 h 4"/>
                  <a:gd name="T10" fmla="*/ 6 w 7"/>
                  <a:gd name="T11" fmla="*/ 1 h 4"/>
                  <a:gd name="T12" fmla="*/ 1 w 7"/>
                  <a:gd name="T13" fmla="*/ 4 h 4"/>
                  <a:gd name="T14" fmla="*/ 1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1" y="4"/>
                    </a:moveTo>
                    <a:cubicBezTo>
                      <a:pt x="1" y="4"/>
                      <a:pt x="1" y="4"/>
                      <a:pt x="1" y="4"/>
                    </a:cubicBezTo>
                    <a:cubicBezTo>
                      <a:pt x="0" y="4"/>
                      <a:pt x="1" y="3"/>
                      <a:pt x="1" y="3"/>
                    </a:cubicBezTo>
                    <a:cubicBezTo>
                      <a:pt x="2" y="2"/>
                      <a:pt x="4" y="1"/>
                      <a:pt x="6" y="0"/>
                    </a:cubicBezTo>
                    <a:cubicBezTo>
                      <a:pt x="6" y="0"/>
                      <a:pt x="6" y="0"/>
                      <a:pt x="6" y="0"/>
                    </a:cubicBezTo>
                    <a:cubicBezTo>
                      <a:pt x="7" y="1"/>
                      <a:pt x="6" y="1"/>
                      <a:pt x="6" y="1"/>
                    </a:cubicBezTo>
                    <a:cubicBezTo>
                      <a:pt x="4" y="2"/>
                      <a:pt x="3"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1" name="Freeform 262"/>
              <p:cNvSpPr/>
              <p:nvPr/>
            </p:nvSpPr>
            <p:spPr bwMode="auto">
              <a:xfrm>
                <a:off x="5218" y="2946"/>
                <a:ext cx="12" cy="7"/>
              </a:xfrm>
              <a:custGeom>
                <a:avLst/>
                <a:gdLst>
                  <a:gd name="T0" fmla="*/ 1 w 5"/>
                  <a:gd name="T1" fmla="*/ 3 h 3"/>
                  <a:gd name="T2" fmla="*/ 0 w 5"/>
                  <a:gd name="T3" fmla="*/ 3 h 3"/>
                  <a:gd name="T4" fmla="*/ 1 w 5"/>
                  <a:gd name="T5" fmla="*/ 2 h 3"/>
                  <a:gd name="T6" fmla="*/ 4 w 5"/>
                  <a:gd name="T7" fmla="*/ 0 h 3"/>
                  <a:gd name="T8" fmla="*/ 4 w 5"/>
                  <a:gd name="T9" fmla="*/ 1 h 3"/>
                  <a:gd name="T10" fmla="*/ 4 w 5"/>
                  <a:gd name="T11" fmla="*/ 1 h 3"/>
                  <a:gd name="T12" fmla="*/ 1 w 5"/>
                  <a:gd name="T13" fmla="*/ 3 h 3"/>
                  <a:gd name="T14" fmla="*/ 1 w 5"/>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1" y="3"/>
                    </a:moveTo>
                    <a:cubicBezTo>
                      <a:pt x="1" y="3"/>
                      <a:pt x="0" y="3"/>
                      <a:pt x="0" y="3"/>
                    </a:cubicBezTo>
                    <a:cubicBezTo>
                      <a:pt x="0" y="3"/>
                      <a:pt x="0" y="3"/>
                      <a:pt x="1" y="2"/>
                    </a:cubicBezTo>
                    <a:cubicBezTo>
                      <a:pt x="4" y="0"/>
                      <a:pt x="4" y="0"/>
                      <a:pt x="4" y="0"/>
                    </a:cubicBezTo>
                    <a:cubicBezTo>
                      <a:pt x="4" y="0"/>
                      <a:pt x="4" y="0"/>
                      <a:pt x="4" y="1"/>
                    </a:cubicBezTo>
                    <a:cubicBezTo>
                      <a:pt x="5" y="1"/>
                      <a:pt x="4" y="1"/>
                      <a:pt x="4"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2" name="Freeform 263"/>
              <p:cNvSpPr/>
              <p:nvPr/>
            </p:nvSpPr>
            <p:spPr bwMode="auto">
              <a:xfrm>
                <a:off x="5235" y="2918"/>
                <a:ext cx="15" cy="15"/>
              </a:xfrm>
              <a:custGeom>
                <a:avLst/>
                <a:gdLst>
                  <a:gd name="T0" fmla="*/ 0 w 6"/>
                  <a:gd name="T1" fmla="*/ 6 h 6"/>
                  <a:gd name="T2" fmla="*/ 0 w 6"/>
                  <a:gd name="T3" fmla="*/ 6 h 6"/>
                  <a:gd name="T4" fmla="*/ 0 w 6"/>
                  <a:gd name="T5" fmla="*/ 5 h 6"/>
                  <a:gd name="T6" fmla="*/ 4 w 6"/>
                  <a:gd name="T7" fmla="*/ 1 h 6"/>
                  <a:gd name="T8" fmla="*/ 5 w 6"/>
                  <a:gd name="T9" fmla="*/ 1 h 6"/>
                  <a:gd name="T10" fmla="*/ 6 w 6"/>
                  <a:gd name="T11" fmla="*/ 1 h 6"/>
                  <a:gd name="T12" fmla="*/ 6 w 6"/>
                  <a:gd name="T13" fmla="*/ 1 h 6"/>
                  <a:gd name="T14" fmla="*/ 5 w 6"/>
                  <a:gd name="T15" fmla="*/ 2 h 6"/>
                  <a:gd name="T16" fmla="*/ 1 w 6"/>
                  <a:gd name="T17" fmla="*/ 6 h 6"/>
                  <a:gd name="T18" fmla="*/ 0 w 6"/>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6"/>
                    </a:moveTo>
                    <a:cubicBezTo>
                      <a:pt x="0" y="6"/>
                      <a:pt x="0" y="6"/>
                      <a:pt x="0" y="6"/>
                    </a:cubicBezTo>
                    <a:cubicBezTo>
                      <a:pt x="0" y="5"/>
                      <a:pt x="0" y="5"/>
                      <a:pt x="0" y="5"/>
                    </a:cubicBezTo>
                    <a:cubicBezTo>
                      <a:pt x="2" y="4"/>
                      <a:pt x="3" y="3"/>
                      <a:pt x="4" y="1"/>
                    </a:cubicBezTo>
                    <a:cubicBezTo>
                      <a:pt x="5" y="1"/>
                      <a:pt x="5" y="1"/>
                      <a:pt x="5" y="1"/>
                    </a:cubicBezTo>
                    <a:cubicBezTo>
                      <a:pt x="5" y="0"/>
                      <a:pt x="6" y="0"/>
                      <a:pt x="6" y="1"/>
                    </a:cubicBezTo>
                    <a:cubicBezTo>
                      <a:pt x="6" y="1"/>
                      <a:pt x="6" y="1"/>
                      <a:pt x="6" y="1"/>
                    </a:cubicBezTo>
                    <a:cubicBezTo>
                      <a:pt x="5" y="2"/>
                      <a:pt x="5" y="2"/>
                      <a:pt x="5" y="2"/>
                    </a:cubicBezTo>
                    <a:cubicBezTo>
                      <a:pt x="4" y="4"/>
                      <a:pt x="3" y="5"/>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3" name="Freeform 264"/>
              <p:cNvSpPr/>
              <p:nvPr/>
            </p:nvSpPr>
            <p:spPr bwMode="auto">
              <a:xfrm>
                <a:off x="5235" y="2930"/>
                <a:ext cx="15" cy="13"/>
              </a:xfrm>
              <a:custGeom>
                <a:avLst/>
                <a:gdLst>
                  <a:gd name="T0" fmla="*/ 0 w 6"/>
                  <a:gd name="T1" fmla="*/ 5 h 5"/>
                  <a:gd name="T2" fmla="*/ 0 w 6"/>
                  <a:gd name="T3" fmla="*/ 4 h 5"/>
                  <a:gd name="T4" fmla="*/ 0 w 6"/>
                  <a:gd name="T5" fmla="*/ 4 h 5"/>
                  <a:gd name="T6" fmla="*/ 1 w 6"/>
                  <a:gd name="T7" fmla="*/ 3 h 5"/>
                  <a:gd name="T8" fmla="*/ 5 w 6"/>
                  <a:gd name="T9" fmla="*/ 0 h 5"/>
                  <a:gd name="T10" fmla="*/ 5 w 6"/>
                  <a:gd name="T11" fmla="*/ 0 h 5"/>
                  <a:gd name="T12" fmla="*/ 5 w 6"/>
                  <a:gd name="T13" fmla="*/ 1 h 5"/>
                  <a:gd name="T14" fmla="*/ 1 w 6"/>
                  <a:gd name="T15" fmla="*/ 4 h 5"/>
                  <a:gd name="T16" fmla="*/ 1 w 6"/>
                  <a:gd name="T17" fmla="*/ 4 h 5"/>
                  <a:gd name="T18" fmla="*/ 0 w 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0" y="5"/>
                    </a:moveTo>
                    <a:cubicBezTo>
                      <a:pt x="0" y="5"/>
                      <a:pt x="0" y="4"/>
                      <a:pt x="0" y="4"/>
                    </a:cubicBezTo>
                    <a:cubicBezTo>
                      <a:pt x="0" y="4"/>
                      <a:pt x="0" y="4"/>
                      <a:pt x="0" y="4"/>
                    </a:cubicBezTo>
                    <a:cubicBezTo>
                      <a:pt x="1" y="3"/>
                      <a:pt x="1" y="3"/>
                      <a:pt x="1" y="3"/>
                    </a:cubicBezTo>
                    <a:cubicBezTo>
                      <a:pt x="2" y="2"/>
                      <a:pt x="3" y="2"/>
                      <a:pt x="5" y="0"/>
                    </a:cubicBezTo>
                    <a:cubicBezTo>
                      <a:pt x="5" y="0"/>
                      <a:pt x="5" y="0"/>
                      <a:pt x="5" y="0"/>
                    </a:cubicBezTo>
                    <a:cubicBezTo>
                      <a:pt x="6" y="0"/>
                      <a:pt x="6" y="1"/>
                      <a:pt x="5" y="1"/>
                    </a:cubicBezTo>
                    <a:cubicBezTo>
                      <a:pt x="3" y="2"/>
                      <a:pt x="3" y="3"/>
                      <a:pt x="1" y="4"/>
                    </a:cubicBezTo>
                    <a:cubicBezTo>
                      <a:pt x="1" y="4"/>
                      <a:pt x="1" y="4"/>
                      <a:pt x="1" y="4"/>
                    </a:cubicBezTo>
                    <a:cubicBezTo>
                      <a:pt x="1"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4" name="Freeform 265"/>
              <p:cNvSpPr/>
              <p:nvPr/>
            </p:nvSpPr>
            <p:spPr bwMode="auto">
              <a:xfrm>
                <a:off x="5235" y="2941"/>
                <a:ext cx="15" cy="10"/>
              </a:xfrm>
              <a:custGeom>
                <a:avLst/>
                <a:gdLst>
                  <a:gd name="T0" fmla="*/ 0 w 6"/>
                  <a:gd name="T1" fmla="*/ 4 h 4"/>
                  <a:gd name="T2" fmla="*/ 0 w 6"/>
                  <a:gd name="T3" fmla="*/ 3 h 4"/>
                  <a:gd name="T4" fmla="*/ 0 w 6"/>
                  <a:gd name="T5" fmla="*/ 3 h 4"/>
                  <a:gd name="T6" fmla="*/ 2 w 6"/>
                  <a:gd name="T7" fmla="*/ 1 h 4"/>
                  <a:gd name="T8" fmla="*/ 5 w 6"/>
                  <a:gd name="T9" fmla="*/ 0 h 4"/>
                  <a:gd name="T10" fmla="*/ 5 w 6"/>
                  <a:gd name="T11" fmla="*/ 0 h 4"/>
                  <a:gd name="T12" fmla="*/ 5 w 6"/>
                  <a:gd name="T13" fmla="*/ 1 h 4"/>
                  <a:gd name="T14" fmla="*/ 3 w 6"/>
                  <a:gd name="T15" fmla="*/ 2 h 4"/>
                  <a:gd name="T16" fmla="*/ 1 w 6"/>
                  <a:gd name="T17" fmla="*/ 4 h 4"/>
                  <a:gd name="T18" fmla="*/ 0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0" y="4"/>
                    </a:moveTo>
                    <a:cubicBezTo>
                      <a:pt x="0" y="4"/>
                      <a:pt x="0" y="4"/>
                      <a:pt x="0" y="3"/>
                    </a:cubicBezTo>
                    <a:cubicBezTo>
                      <a:pt x="0" y="3"/>
                      <a:pt x="0" y="3"/>
                      <a:pt x="0" y="3"/>
                    </a:cubicBezTo>
                    <a:cubicBezTo>
                      <a:pt x="1" y="2"/>
                      <a:pt x="2" y="2"/>
                      <a:pt x="2" y="1"/>
                    </a:cubicBezTo>
                    <a:cubicBezTo>
                      <a:pt x="3" y="1"/>
                      <a:pt x="4" y="0"/>
                      <a:pt x="5" y="0"/>
                    </a:cubicBezTo>
                    <a:cubicBezTo>
                      <a:pt x="5" y="0"/>
                      <a:pt x="5" y="0"/>
                      <a:pt x="5" y="0"/>
                    </a:cubicBezTo>
                    <a:cubicBezTo>
                      <a:pt x="6" y="0"/>
                      <a:pt x="6" y="0"/>
                      <a:pt x="5" y="1"/>
                    </a:cubicBezTo>
                    <a:cubicBezTo>
                      <a:pt x="4" y="1"/>
                      <a:pt x="4" y="2"/>
                      <a:pt x="3" y="2"/>
                    </a:cubicBezTo>
                    <a:cubicBezTo>
                      <a:pt x="2" y="3"/>
                      <a:pt x="1" y="3"/>
                      <a:pt x="1"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5" name="Freeform 266"/>
              <p:cNvSpPr/>
              <p:nvPr/>
            </p:nvSpPr>
            <p:spPr bwMode="auto">
              <a:xfrm>
                <a:off x="5152" y="2953"/>
                <a:ext cx="113" cy="3"/>
              </a:xfrm>
              <a:custGeom>
                <a:avLst/>
                <a:gdLst>
                  <a:gd name="T0" fmla="*/ 44 w 45"/>
                  <a:gd name="T1" fmla="*/ 1 h 1"/>
                  <a:gd name="T2" fmla="*/ 0 w 45"/>
                  <a:gd name="T3" fmla="*/ 1 h 1"/>
                  <a:gd name="T4" fmla="*/ 0 w 45"/>
                  <a:gd name="T5" fmla="*/ 0 h 1"/>
                  <a:gd name="T6" fmla="*/ 0 w 45"/>
                  <a:gd name="T7" fmla="*/ 0 h 1"/>
                  <a:gd name="T8" fmla="*/ 44 w 45"/>
                  <a:gd name="T9" fmla="*/ 0 h 1"/>
                  <a:gd name="T10" fmla="*/ 45 w 45"/>
                  <a:gd name="T11" fmla="*/ 0 h 1"/>
                  <a:gd name="T12" fmla="*/ 44 w 4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5" h="1">
                    <a:moveTo>
                      <a:pt x="44" y="1"/>
                    </a:moveTo>
                    <a:cubicBezTo>
                      <a:pt x="0" y="1"/>
                      <a:pt x="0" y="1"/>
                      <a:pt x="0" y="1"/>
                    </a:cubicBezTo>
                    <a:cubicBezTo>
                      <a:pt x="0" y="1"/>
                      <a:pt x="0" y="1"/>
                      <a:pt x="0" y="0"/>
                    </a:cubicBezTo>
                    <a:cubicBezTo>
                      <a:pt x="0" y="0"/>
                      <a:pt x="0" y="0"/>
                      <a:pt x="0" y="0"/>
                    </a:cubicBezTo>
                    <a:cubicBezTo>
                      <a:pt x="44" y="0"/>
                      <a:pt x="44" y="0"/>
                      <a:pt x="44" y="0"/>
                    </a:cubicBezTo>
                    <a:cubicBezTo>
                      <a:pt x="44" y="0"/>
                      <a:pt x="45" y="0"/>
                      <a:pt x="45" y="0"/>
                    </a:cubicBezTo>
                    <a:cubicBezTo>
                      <a:pt x="45" y="1"/>
                      <a:pt x="44" y="1"/>
                      <a:pt x="4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6" name="Freeform 267"/>
              <p:cNvSpPr/>
              <p:nvPr/>
            </p:nvSpPr>
            <p:spPr bwMode="auto">
              <a:xfrm>
                <a:off x="5160" y="2874"/>
                <a:ext cx="3" cy="92"/>
              </a:xfrm>
              <a:custGeom>
                <a:avLst/>
                <a:gdLst>
                  <a:gd name="T0" fmla="*/ 0 w 1"/>
                  <a:gd name="T1" fmla="*/ 36 h 36"/>
                  <a:gd name="T2" fmla="*/ 0 w 1"/>
                  <a:gd name="T3" fmla="*/ 35 h 36"/>
                  <a:gd name="T4" fmla="*/ 0 w 1"/>
                  <a:gd name="T5" fmla="*/ 0 h 36"/>
                  <a:gd name="T6" fmla="*/ 0 w 1"/>
                  <a:gd name="T7" fmla="*/ 0 h 36"/>
                  <a:gd name="T8" fmla="*/ 1 w 1"/>
                  <a:gd name="T9" fmla="*/ 0 h 36"/>
                  <a:gd name="T10" fmla="*/ 1 w 1"/>
                  <a:gd name="T11" fmla="*/ 35 h 36"/>
                  <a:gd name="T12" fmla="*/ 0 w 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 h="36">
                    <a:moveTo>
                      <a:pt x="0" y="36"/>
                    </a:moveTo>
                    <a:cubicBezTo>
                      <a:pt x="0" y="36"/>
                      <a:pt x="0" y="36"/>
                      <a:pt x="0" y="35"/>
                    </a:cubicBezTo>
                    <a:cubicBezTo>
                      <a:pt x="0" y="0"/>
                      <a:pt x="0" y="0"/>
                      <a:pt x="0" y="0"/>
                    </a:cubicBezTo>
                    <a:cubicBezTo>
                      <a:pt x="0" y="0"/>
                      <a:pt x="0" y="0"/>
                      <a:pt x="0" y="0"/>
                    </a:cubicBezTo>
                    <a:cubicBezTo>
                      <a:pt x="1" y="0"/>
                      <a:pt x="1" y="0"/>
                      <a:pt x="1" y="0"/>
                    </a:cubicBezTo>
                    <a:cubicBezTo>
                      <a:pt x="1" y="35"/>
                      <a:pt x="1" y="35"/>
                      <a:pt x="1" y="35"/>
                    </a:cubicBezTo>
                    <a:cubicBezTo>
                      <a:pt x="1" y="36"/>
                      <a:pt x="1" y="36"/>
                      <a:pt x="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7" name="Freeform 268"/>
              <p:cNvSpPr>
                <a:spLocks noEditPoints="1"/>
              </p:cNvSpPr>
              <p:nvPr/>
            </p:nvSpPr>
            <p:spPr bwMode="auto">
              <a:xfrm>
                <a:off x="5168" y="2877"/>
                <a:ext cx="95" cy="58"/>
              </a:xfrm>
              <a:custGeom>
                <a:avLst/>
                <a:gdLst>
                  <a:gd name="T0" fmla="*/ 1 w 38"/>
                  <a:gd name="T1" fmla="*/ 23 h 23"/>
                  <a:gd name="T2" fmla="*/ 1 w 38"/>
                  <a:gd name="T3" fmla="*/ 23 h 23"/>
                  <a:gd name="T4" fmla="*/ 0 w 38"/>
                  <a:gd name="T5" fmla="*/ 23 h 23"/>
                  <a:gd name="T6" fmla="*/ 0 w 38"/>
                  <a:gd name="T7" fmla="*/ 22 h 23"/>
                  <a:gd name="T8" fmla="*/ 0 w 38"/>
                  <a:gd name="T9" fmla="*/ 20 h 23"/>
                  <a:gd name="T10" fmla="*/ 0 w 38"/>
                  <a:gd name="T11" fmla="*/ 20 h 23"/>
                  <a:gd name="T12" fmla="*/ 9 w 38"/>
                  <a:gd name="T13" fmla="*/ 10 h 23"/>
                  <a:gd name="T14" fmla="*/ 13 w 38"/>
                  <a:gd name="T15" fmla="*/ 10 h 23"/>
                  <a:gd name="T16" fmla="*/ 19 w 38"/>
                  <a:gd name="T17" fmla="*/ 13 h 23"/>
                  <a:gd name="T18" fmla="*/ 22 w 38"/>
                  <a:gd name="T19" fmla="*/ 14 h 23"/>
                  <a:gd name="T20" fmla="*/ 31 w 38"/>
                  <a:gd name="T21" fmla="*/ 4 h 23"/>
                  <a:gd name="T22" fmla="*/ 29 w 38"/>
                  <a:gd name="T23" fmla="*/ 4 h 23"/>
                  <a:gd name="T24" fmla="*/ 28 w 38"/>
                  <a:gd name="T25" fmla="*/ 4 h 23"/>
                  <a:gd name="T26" fmla="*/ 27 w 38"/>
                  <a:gd name="T27" fmla="*/ 3 h 23"/>
                  <a:gd name="T28" fmla="*/ 27 w 38"/>
                  <a:gd name="T29" fmla="*/ 2 h 23"/>
                  <a:gd name="T30" fmla="*/ 27 w 38"/>
                  <a:gd name="T31" fmla="*/ 2 h 23"/>
                  <a:gd name="T32" fmla="*/ 38 w 38"/>
                  <a:gd name="T33" fmla="*/ 0 h 23"/>
                  <a:gd name="T34" fmla="*/ 38 w 38"/>
                  <a:gd name="T35" fmla="*/ 0 h 23"/>
                  <a:gd name="T36" fmla="*/ 38 w 38"/>
                  <a:gd name="T37" fmla="*/ 0 h 23"/>
                  <a:gd name="T38" fmla="*/ 37 w 38"/>
                  <a:gd name="T39" fmla="*/ 10 h 23"/>
                  <a:gd name="T40" fmla="*/ 36 w 38"/>
                  <a:gd name="T41" fmla="*/ 11 h 23"/>
                  <a:gd name="T42" fmla="*/ 36 w 38"/>
                  <a:gd name="T43" fmla="*/ 11 h 23"/>
                  <a:gd name="T44" fmla="*/ 34 w 38"/>
                  <a:gd name="T45" fmla="*/ 9 h 23"/>
                  <a:gd name="T46" fmla="*/ 34 w 38"/>
                  <a:gd name="T47" fmla="*/ 9 h 23"/>
                  <a:gd name="T48" fmla="*/ 34 w 38"/>
                  <a:gd name="T49" fmla="*/ 6 h 23"/>
                  <a:gd name="T50" fmla="*/ 25 w 38"/>
                  <a:gd name="T51" fmla="*/ 17 h 23"/>
                  <a:gd name="T52" fmla="*/ 23 w 38"/>
                  <a:gd name="T53" fmla="*/ 18 h 23"/>
                  <a:gd name="T54" fmla="*/ 20 w 38"/>
                  <a:gd name="T55" fmla="*/ 18 h 23"/>
                  <a:gd name="T56" fmla="*/ 11 w 38"/>
                  <a:gd name="T57" fmla="*/ 13 h 23"/>
                  <a:gd name="T58" fmla="*/ 1 w 38"/>
                  <a:gd name="T59" fmla="*/ 23 h 23"/>
                  <a:gd name="T60" fmla="*/ 1 w 38"/>
                  <a:gd name="T61" fmla="*/ 23 h 23"/>
                  <a:gd name="T62" fmla="*/ 1 w 38"/>
                  <a:gd name="T63" fmla="*/ 20 h 23"/>
                  <a:gd name="T64" fmla="*/ 1 w 38"/>
                  <a:gd name="T65" fmla="*/ 21 h 23"/>
                  <a:gd name="T66" fmla="*/ 1 w 38"/>
                  <a:gd name="T67" fmla="*/ 22 h 23"/>
                  <a:gd name="T68" fmla="*/ 11 w 38"/>
                  <a:gd name="T69" fmla="*/ 12 h 23"/>
                  <a:gd name="T70" fmla="*/ 11 w 38"/>
                  <a:gd name="T71" fmla="*/ 12 h 23"/>
                  <a:gd name="T72" fmla="*/ 21 w 38"/>
                  <a:gd name="T73" fmla="*/ 17 h 23"/>
                  <a:gd name="T74" fmla="*/ 23 w 38"/>
                  <a:gd name="T75" fmla="*/ 17 h 23"/>
                  <a:gd name="T76" fmla="*/ 24 w 38"/>
                  <a:gd name="T77" fmla="*/ 16 h 23"/>
                  <a:gd name="T78" fmla="*/ 34 w 38"/>
                  <a:gd name="T79" fmla="*/ 5 h 23"/>
                  <a:gd name="T80" fmla="*/ 35 w 38"/>
                  <a:gd name="T81" fmla="*/ 4 h 23"/>
                  <a:gd name="T82" fmla="*/ 35 w 38"/>
                  <a:gd name="T83" fmla="*/ 5 h 23"/>
                  <a:gd name="T84" fmla="*/ 35 w 38"/>
                  <a:gd name="T85" fmla="*/ 9 h 23"/>
                  <a:gd name="T86" fmla="*/ 36 w 38"/>
                  <a:gd name="T87" fmla="*/ 9 h 23"/>
                  <a:gd name="T88" fmla="*/ 37 w 38"/>
                  <a:gd name="T89" fmla="*/ 1 h 23"/>
                  <a:gd name="T90" fmla="*/ 28 w 38"/>
                  <a:gd name="T91" fmla="*/ 3 h 23"/>
                  <a:gd name="T92" fmla="*/ 29 w 38"/>
                  <a:gd name="T93" fmla="*/ 3 h 23"/>
                  <a:gd name="T94" fmla="*/ 33 w 38"/>
                  <a:gd name="T95" fmla="*/ 3 h 23"/>
                  <a:gd name="T96" fmla="*/ 33 w 38"/>
                  <a:gd name="T97" fmla="*/ 4 h 23"/>
                  <a:gd name="T98" fmla="*/ 33 w 38"/>
                  <a:gd name="T99" fmla="*/ 4 h 23"/>
                  <a:gd name="T100" fmla="*/ 23 w 38"/>
                  <a:gd name="T101" fmla="*/ 15 h 23"/>
                  <a:gd name="T102" fmla="*/ 22 w 38"/>
                  <a:gd name="T103" fmla="*/ 16 h 23"/>
                  <a:gd name="T104" fmla="*/ 18 w 38"/>
                  <a:gd name="T105" fmla="*/ 14 h 23"/>
                  <a:gd name="T106" fmla="*/ 12 w 38"/>
                  <a:gd name="T107" fmla="*/ 10 h 23"/>
                  <a:gd name="T108" fmla="*/ 10 w 38"/>
                  <a:gd name="T109" fmla="*/ 11 h 23"/>
                  <a:gd name="T110" fmla="*/ 1 w 38"/>
                  <a:gd name="T11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23">
                    <a:moveTo>
                      <a:pt x="1" y="23"/>
                    </a:moveTo>
                    <a:cubicBezTo>
                      <a:pt x="1" y="23"/>
                      <a:pt x="1" y="23"/>
                      <a:pt x="1" y="23"/>
                    </a:cubicBezTo>
                    <a:cubicBezTo>
                      <a:pt x="0" y="23"/>
                      <a:pt x="0" y="23"/>
                      <a:pt x="0" y="23"/>
                    </a:cubicBezTo>
                    <a:cubicBezTo>
                      <a:pt x="0" y="22"/>
                      <a:pt x="0" y="22"/>
                      <a:pt x="0" y="22"/>
                    </a:cubicBezTo>
                    <a:cubicBezTo>
                      <a:pt x="0" y="21"/>
                      <a:pt x="0" y="21"/>
                      <a:pt x="0" y="20"/>
                    </a:cubicBezTo>
                    <a:cubicBezTo>
                      <a:pt x="0" y="20"/>
                      <a:pt x="0" y="20"/>
                      <a:pt x="0" y="20"/>
                    </a:cubicBezTo>
                    <a:cubicBezTo>
                      <a:pt x="9" y="10"/>
                      <a:pt x="9" y="10"/>
                      <a:pt x="9" y="10"/>
                    </a:cubicBezTo>
                    <a:cubicBezTo>
                      <a:pt x="10" y="9"/>
                      <a:pt x="12" y="9"/>
                      <a:pt x="13" y="10"/>
                    </a:cubicBezTo>
                    <a:cubicBezTo>
                      <a:pt x="14" y="11"/>
                      <a:pt x="17" y="12"/>
                      <a:pt x="19" y="13"/>
                    </a:cubicBezTo>
                    <a:cubicBezTo>
                      <a:pt x="20" y="13"/>
                      <a:pt x="22" y="14"/>
                      <a:pt x="22" y="14"/>
                    </a:cubicBezTo>
                    <a:cubicBezTo>
                      <a:pt x="25" y="11"/>
                      <a:pt x="30" y="6"/>
                      <a:pt x="31" y="4"/>
                    </a:cubicBezTo>
                    <a:cubicBezTo>
                      <a:pt x="29" y="4"/>
                      <a:pt x="29" y="4"/>
                      <a:pt x="29" y="4"/>
                    </a:cubicBezTo>
                    <a:cubicBezTo>
                      <a:pt x="29" y="4"/>
                      <a:pt x="28" y="4"/>
                      <a:pt x="28" y="4"/>
                    </a:cubicBezTo>
                    <a:cubicBezTo>
                      <a:pt x="28" y="4"/>
                      <a:pt x="27" y="3"/>
                      <a:pt x="27" y="3"/>
                    </a:cubicBezTo>
                    <a:cubicBezTo>
                      <a:pt x="27" y="3"/>
                      <a:pt x="26" y="2"/>
                      <a:pt x="27" y="2"/>
                    </a:cubicBezTo>
                    <a:cubicBezTo>
                      <a:pt x="27" y="2"/>
                      <a:pt x="27" y="2"/>
                      <a:pt x="27" y="2"/>
                    </a:cubicBezTo>
                    <a:cubicBezTo>
                      <a:pt x="31" y="1"/>
                      <a:pt x="38" y="0"/>
                      <a:pt x="38" y="0"/>
                    </a:cubicBezTo>
                    <a:cubicBezTo>
                      <a:pt x="38" y="0"/>
                      <a:pt x="38" y="0"/>
                      <a:pt x="38" y="0"/>
                    </a:cubicBezTo>
                    <a:cubicBezTo>
                      <a:pt x="38" y="0"/>
                      <a:pt x="38" y="0"/>
                      <a:pt x="38" y="0"/>
                    </a:cubicBezTo>
                    <a:cubicBezTo>
                      <a:pt x="38" y="1"/>
                      <a:pt x="37" y="8"/>
                      <a:pt x="37" y="10"/>
                    </a:cubicBezTo>
                    <a:cubicBezTo>
                      <a:pt x="37" y="10"/>
                      <a:pt x="36" y="10"/>
                      <a:pt x="36" y="11"/>
                    </a:cubicBezTo>
                    <a:cubicBezTo>
                      <a:pt x="36" y="11"/>
                      <a:pt x="36" y="11"/>
                      <a:pt x="36" y="11"/>
                    </a:cubicBezTo>
                    <a:cubicBezTo>
                      <a:pt x="35" y="10"/>
                      <a:pt x="34" y="9"/>
                      <a:pt x="34" y="9"/>
                    </a:cubicBezTo>
                    <a:cubicBezTo>
                      <a:pt x="34" y="9"/>
                      <a:pt x="34" y="9"/>
                      <a:pt x="34" y="9"/>
                    </a:cubicBezTo>
                    <a:cubicBezTo>
                      <a:pt x="34" y="6"/>
                      <a:pt x="34" y="6"/>
                      <a:pt x="34" y="6"/>
                    </a:cubicBezTo>
                    <a:cubicBezTo>
                      <a:pt x="32" y="9"/>
                      <a:pt x="28" y="14"/>
                      <a:pt x="25" y="17"/>
                    </a:cubicBezTo>
                    <a:cubicBezTo>
                      <a:pt x="24" y="18"/>
                      <a:pt x="24" y="18"/>
                      <a:pt x="23" y="18"/>
                    </a:cubicBezTo>
                    <a:cubicBezTo>
                      <a:pt x="22" y="19"/>
                      <a:pt x="21" y="18"/>
                      <a:pt x="20" y="18"/>
                    </a:cubicBezTo>
                    <a:cubicBezTo>
                      <a:pt x="11" y="13"/>
                      <a:pt x="11" y="13"/>
                      <a:pt x="11" y="13"/>
                    </a:cubicBezTo>
                    <a:cubicBezTo>
                      <a:pt x="1" y="23"/>
                      <a:pt x="1" y="23"/>
                      <a:pt x="1" y="23"/>
                    </a:cubicBezTo>
                    <a:cubicBezTo>
                      <a:pt x="1" y="23"/>
                      <a:pt x="1" y="23"/>
                      <a:pt x="1" y="23"/>
                    </a:cubicBezTo>
                    <a:close/>
                    <a:moveTo>
                      <a:pt x="1" y="20"/>
                    </a:moveTo>
                    <a:cubicBezTo>
                      <a:pt x="1" y="21"/>
                      <a:pt x="1" y="21"/>
                      <a:pt x="1" y="21"/>
                    </a:cubicBezTo>
                    <a:cubicBezTo>
                      <a:pt x="1" y="21"/>
                      <a:pt x="1" y="22"/>
                      <a:pt x="1" y="22"/>
                    </a:cubicBezTo>
                    <a:cubicBezTo>
                      <a:pt x="11" y="12"/>
                      <a:pt x="11" y="12"/>
                      <a:pt x="11" y="12"/>
                    </a:cubicBezTo>
                    <a:cubicBezTo>
                      <a:pt x="11" y="12"/>
                      <a:pt x="11" y="12"/>
                      <a:pt x="11" y="12"/>
                    </a:cubicBezTo>
                    <a:cubicBezTo>
                      <a:pt x="21" y="17"/>
                      <a:pt x="21" y="17"/>
                      <a:pt x="21" y="17"/>
                    </a:cubicBezTo>
                    <a:cubicBezTo>
                      <a:pt x="22" y="17"/>
                      <a:pt x="22" y="18"/>
                      <a:pt x="23" y="17"/>
                    </a:cubicBezTo>
                    <a:cubicBezTo>
                      <a:pt x="23" y="17"/>
                      <a:pt x="24" y="17"/>
                      <a:pt x="24" y="16"/>
                    </a:cubicBezTo>
                    <a:cubicBezTo>
                      <a:pt x="28" y="12"/>
                      <a:pt x="34" y="5"/>
                      <a:pt x="34" y="5"/>
                    </a:cubicBezTo>
                    <a:cubicBezTo>
                      <a:pt x="34" y="4"/>
                      <a:pt x="35" y="4"/>
                      <a:pt x="35" y="4"/>
                    </a:cubicBezTo>
                    <a:cubicBezTo>
                      <a:pt x="35" y="4"/>
                      <a:pt x="35" y="5"/>
                      <a:pt x="35" y="5"/>
                    </a:cubicBezTo>
                    <a:cubicBezTo>
                      <a:pt x="35" y="9"/>
                      <a:pt x="35" y="9"/>
                      <a:pt x="35" y="9"/>
                    </a:cubicBezTo>
                    <a:cubicBezTo>
                      <a:pt x="35" y="9"/>
                      <a:pt x="35" y="9"/>
                      <a:pt x="36" y="9"/>
                    </a:cubicBezTo>
                    <a:cubicBezTo>
                      <a:pt x="36" y="7"/>
                      <a:pt x="37" y="3"/>
                      <a:pt x="37" y="1"/>
                    </a:cubicBezTo>
                    <a:cubicBezTo>
                      <a:pt x="35" y="1"/>
                      <a:pt x="31" y="2"/>
                      <a:pt x="28" y="3"/>
                    </a:cubicBezTo>
                    <a:cubicBezTo>
                      <a:pt x="28" y="3"/>
                      <a:pt x="29" y="3"/>
                      <a:pt x="29" y="3"/>
                    </a:cubicBezTo>
                    <a:cubicBezTo>
                      <a:pt x="33" y="3"/>
                      <a:pt x="33" y="3"/>
                      <a:pt x="33" y="3"/>
                    </a:cubicBezTo>
                    <a:cubicBezTo>
                      <a:pt x="33" y="3"/>
                      <a:pt x="33" y="3"/>
                      <a:pt x="33" y="4"/>
                    </a:cubicBezTo>
                    <a:cubicBezTo>
                      <a:pt x="33" y="4"/>
                      <a:pt x="33" y="4"/>
                      <a:pt x="33" y="4"/>
                    </a:cubicBezTo>
                    <a:cubicBezTo>
                      <a:pt x="33" y="4"/>
                      <a:pt x="27" y="11"/>
                      <a:pt x="23" y="15"/>
                    </a:cubicBezTo>
                    <a:cubicBezTo>
                      <a:pt x="23" y="16"/>
                      <a:pt x="23" y="16"/>
                      <a:pt x="22" y="16"/>
                    </a:cubicBezTo>
                    <a:cubicBezTo>
                      <a:pt x="22" y="15"/>
                      <a:pt x="20" y="14"/>
                      <a:pt x="18" y="14"/>
                    </a:cubicBezTo>
                    <a:cubicBezTo>
                      <a:pt x="16" y="13"/>
                      <a:pt x="14" y="11"/>
                      <a:pt x="12" y="10"/>
                    </a:cubicBezTo>
                    <a:cubicBezTo>
                      <a:pt x="12" y="10"/>
                      <a:pt x="10" y="10"/>
                      <a:pt x="10" y="11"/>
                    </a:cubicBezTo>
                    <a:lnTo>
                      <a:pt x="1"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8" name="Freeform 269"/>
              <p:cNvSpPr>
                <a:spLocks noEditPoints="1"/>
              </p:cNvSpPr>
              <p:nvPr/>
            </p:nvSpPr>
            <p:spPr bwMode="auto">
              <a:xfrm>
                <a:off x="5173" y="2925"/>
                <a:ext cx="15" cy="28"/>
              </a:xfrm>
              <a:custGeom>
                <a:avLst/>
                <a:gdLst>
                  <a:gd name="T0" fmla="*/ 6 w 6"/>
                  <a:gd name="T1" fmla="*/ 11 h 11"/>
                  <a:gd name="T2" fmla="*/ 1 w 6"/>
                  <a:gd name="T3" fmla="*/ 11 h 11"/>
                  <a:gd name="T4" fmla="*/ 0 w 6"/>
                  <a:gd name="T5" fmla="*/ 11 h 11"/>
                  <a:gd name="T6" fmla="*/ 0 w 6"/>
                  <a:gd name="T7" fmla="*/ 8 h 11"/>
                  <a:gd name="T8" fmla="*/ 0 w 6"/>
                  <a:gd name="T9" fmla="*/ 6 h 11"/>
                  <a:gd name="T10" fmla="*/ 0 w 6"/>
                  <a:gd name="T11" fmla="*/ 5 h 11"/>
                  <a:gd name="T12" fmla="*/ 4 w 6"/>
                  <a:gd name="T13" fmla="*/ 2 h 11"/>
                  <a:gd name="T14" fmla="*/ 5 w 6"/>
                  <a:gd name="T15" fmla="*/ 1 h 11"/>
                  <a:gd name="T16" fmla="*/ 6 w 6"/>
                  <a:gd name="T17" fmla="*/ 0 h 11"/>
                  <a:gd name="T18" fmla="*/ 6 w 6"/>
                  <a:gd name="T19" fmla="*/ 1 h 11"/>
                  <a:gd name="T20" fmla="*/ 6 w 6"/>
                  <a:gd name="T21" fmla="*/ 11 h 11"/>
                  <a:gd name="T22" fmla="*/ 6 w 6"/>
                  <a:gd name="T23" fmla="*/ 11 h 11"/>
                  <a:gd name="T24" fmla="*/ 1 w 6"/>
                  <a:gd name="T25" fmla="*/ 10 h 11"/>
                  <a:gd name="T26" fmla="*/ 5 w 6"/>
                  <a:gd name="T27" fmla="*/ 10 h 11"/>
                  <a:gd name="T28" fmla="*/ 5 w 6"/>
                  <a:gd name="T29" fmla="*/ 2 h 11"/>
                  <a:gd name="T30" fmla="*/ 5 w 6"/>
                  <a:gd name="T31" fmla="*/ 2 h 11"/>
                  <a:gd name="T32" fmla="*/ 1 w 6"/>
                  <a:gd name="T33" fmla="*/ 6 h 11"/>
                  <a:gd name="T34" fmla="*/ 1 w 6"/>
                  <a:gd name="T35" fmla="*/ 8 h 11"/>
                  <a:gd name="T36" fmla="*/ 1 w 6"/>
                  <a:gd name="T37"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1">
                    <a:moveTo>
                      <a:pt x="6" y="11"/>
                    </a:moveTo>
                    <a:cubicBezTo>
                      <a:pt x="1" y="11"/>
                      <a:pt x="1" y="11"/>
                      <a:pt x="1" y="11"/>
                    </a:cubicBezTo>
                    <a:cubicBezTo>
                      <a:pt x="0" y="11"/>
                      <a:pt x="0" y="11"/>
                      <a:pt x="0" y="11"/>
                    </a:cubicBezTo>
                    <a:cubicBezTo>
                      <a:pt x="0" y="10"/>
                      <a:pt x="0" y="9"/>
                      <a:pt x="0" y="8"/>
                    </a:cubicBezTo>
                    <a:cubicBezTo>
                      <a:pt x="0" y="8"/>
                      <a:pt x="0" y="7"/>
                      <a:pt x="0" y="6"/>
                    </a:cubicBezTo>
                    <a:cubicBezTo>
                      <a:pt x="0" y="6"/>
                      <a:pt x="0" y="6"/>
                      <a:pt x="0" y="5"/>
                    </a:cubicBezTo>
                    <a:cubicBezTo>
                      <a:pt x="2" y="4"/>
                      <a:pt x="3" y="3"/>
                      <a:pt x="4" y="2"/>
                    </a:cubicBezTo>
                    <a:cubicBezTo>
                      <a:pt x="5" y="1"/>
                      <a:pt x="5" y="1"/>
                      <a:pt x="5" y="1"/>
                    </a:cubicBezTo>
                    <a:cubicBezTo>
                      <a:pt x="5" y="0"/>
                      <a:pt x="6" y="0"/>
                      <a:pt x="6" y="0"/>
                    </a:cubicBezTo>
                    <a:cubicBezTo>
                      <a:pt x="6" y="0"/>
                      <a:pt x="6" y="1"/>
                      <a:pt x="6" y="1"/>
                    </a:cubicBezTo>
                    <a:cubicBezTo>
                      <a:pt x="6" y="5"/>
                      <a:pt x="6" y="8"/>
                      <a:pt x="6" y="11"/>
                    </a:cubicBezTo>
                    <a:cubicBezTo>
                      <a:pt x="6" y="11"/>
                      <a:pt x="6" y="11"/>
                      <a:pt x="6" y="11"/>
                    </a:cubicBezTo>
                    <a:close/>
                    <a:moveTo>
                      <a:pt x="1" y="10"/>
                    </a:moveTo>
                    <a:cubicBezTo>
                      <a:pt x="5" y="10"/>
                      <a:pt x="5" y="10"/>
                      <a:pt x="5" y="10"/>
                    </a:cubicBezTo>
                    <a:cubicBezTo>
                      <a:pt x="5" y="8"/>
                      <a:pt x="5" y="5"/>
                      <a:pt x="5" y="2"/>
                    </a:cubicBezTo>
                    <a:cubicBezTo>
                      <a:pt x="5" y="2"/>
                      <a:pt x="5" y="2"/>
                      <a:pt x="5" y="2"/>
                    </a:cubicBezTo>
                    <a:cubicBezTo>
                      <a:pt x="4" y="4"/>
                      <a:pt x="2" y="5"/>
                      <a:pt x="1" y="6"/>
                    </a:cubicBezTo>
                    <a:cubicBezTo>
                      <a:pt x="1" y="7"/>
                      <a:pt x="1" y="8"/>
                      <a:pt x="1" y="8"/>
                    </a:cubicBezTo>
                    <a:cubicBezTo>
                      <a:pt x="1" y="9"/>
                      <a:pt x="1"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9" name="Freeform 270"/>
              <p:cNvSpPr>
                <a:spLocks noEditPoints="1"/>
              </p:cNvSpPr>
              <p:nvPr/>
            </p:nvSpPr>
            <p:spPr bwMode="auto">
              <a:xfrm>
                <a:off x="5193" y="2918"/>
                <a:ext cx="15" cy="35"/>
              </a:xfrm>
              <a:custGeom>
                <a:avLst/>
                <a:gdLst>
                  <a:gd name="T0" fmla="*/ 6 w 6"/>
                  <a:gd name="T1" fmla="*/ 14 h 14"/>
                  <a:gd name="T2" fmla="*/ 1 w 6"/>
                  <a:gd name="T3" fmla="*/ 14 h 14"/>
                  <a:gd name="T4" fmla="*/ 0 w 6"/>
                  <a:gd name="T5" fmla="*/ 14 h 14"/>
                  <a:gd name="T6" fmla="*/ 0 w 6"/>
                  <a:gd name="T7" fmla="*/ 8 h 14"/>
                  <a:gd name="T8" fmla="*/ 0 w 6"/>
                  <a:gd name="T9" fmla="*/ 2 h 14"/>
                  <a:gd name="T10" fmla="*/ 0 w 6"/>
                  <a:gd name="T11" fmla="*/ 2 h 14"/>
                  <a:gd name="T12" fmla="*/ 0 w 6"/>
                  <a:gd name="T13" fmla="*/ 2 h 14"/>
                  <a:gd name="T14" fmla="*/ 2 w 6"/>
                  <a:gd name="T15" fmla="*/ 0 h 14"/>
                  <a:gd name="T16" fmla="*/ 2 w 6"/>
                  <a:gd name="T17" fmla="*/ 0 h 14"/>
                  <a:gd name="T18" fmla="*/ 5 w 6"/>
                  <a:gd name="T19" fmla="*/ 2 h 14"/>
                  <a:gd name="T20" fmla="*/ 6 w 6"/>
                  <a:gd name="T21" fmla="*/ 3 h 14"/>
                  <a:gd name="T22" fmla="*/ 6 w 6"/>
                  <a:gd name="T23" fmla="*/ 4 h 14"/>
                  <a:gd name="T24" fmla="*/ 6 w 6"/>
                  <a:gd name="T25" fmla="*/ 14 h 14"/>
                  <a:gd name="T26" fmla="*/ 6 w 6"/>
                  <a:gd name="T27" fmla="*/ 14 h 14"/>
                  <a:gd name="T28" fmla="*/ 1 w 6"/>
                  <a:gd name="T29" fmla="*/ 13 h 14"/>
                  <a:gd name="T30" fmla="*/ 5 w 6"/>
                  <a:gd name="T31" fmla="*/ 13 h 14"/>
                  <a:gd name="T32" fmla="*/ 5 w 6"/>
                  <a:gd name="T33" fmla="*/ 4 h 14"/>
                  <a:gd name="T34" fmla="*/ 4 w 6"/>
                  <a:gd name="T35" fmla="*/ 3 h 14"/>
                  <a:gd name="T36" fmla="*/ 2 w 6"/>
                  <a:gd name="T37" fmla="*/ 1 h 14"/>
                  <a:gd name="T38" fmla="*/ 1 w 6"/>
                  <a:gd name="T39" fmla="*/ 2 h 14"/>
                  <a:gd name="T40" fmla="*/ 1 w 6"/>
                  <a:gd name="T41" fmla="*/ 3 h 14"/>
                  <a:gd name="T42" fmla="*/ 1 w 6"/>
                  <a:gd name="T43" fmla="*/ 8 h 14"/>
                  <a:gd name="T44" fmla="*/ 1 w 6"/>
                  <a:gd name="T45"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14">
                    <a:moveTo>
                      <a:pt x="6" y="14"/>
                    </a:moveTo>
                    <a:cubicBezTo>
                      <a:pt x="1" y="14"/>
                      <a:pt x="1" y="14"/>
                      <a:pt x="1" y="14"/>
                    </a:cubicBezTo>
                    <a:cubicBezTo>
                      <a:pt x="1" y="14"/>
                      <a:pt x="0" y="14"/>
                      <a:pt x="0" y="14"/>
                    </a:cubicBezTo>
                    <a:cubicBezTo>
                      <a:pt x="0" y="12"/>
                      <a:pt x="0" y="10"/>
                      <a:pt x="0" y="8"/>
                    </a:cubicBezTo>
                    <a:cubicBezTo>
                      <a:pt x="0" y="7"/>
                      <a:pt x="0" y="5"/>
                      <a:pt x="0" y="2"/>
                    </a:cubicBezTo>
                    <a:cubicBezTo>
                      <a:pt x="0" y="2"/>
                      <a:pt x="0" y="2"/>
                      <a:pt x="0" y="2"/>
                    </a:cubicBezTo>
                    <a:cubicBezTo>
                      <a:pt x="0" y="2"/>
                      <a:pt x="0" y="2"/>
                      <a:pt x="0" y="2"/>
                    </a:cubicBezTo>
                    <a:cubicBezTo>
                      <a:pt x="1" y="1"/>
                      <a:pt x="1" y="0"/>
                      <a:pt x="2" y="0"/>
                    </a:cubicBezTo>
                    <a:cubicBezTo>
                      <a:pt x="2" y="0"/>
                      <a:pt x="2" y="0"/>
                      <a:pt x="2" y="0"/>
                    </a:cubicBezTo>
                    <a:cubicBezTo>
                      <a:pt x="3" y="1"/>
                      <a:pt x="4" y="1"/>
                      <a:pt x="5" y="2"/>
                    </a:cubicBezTo>
                    <a:cubicBezTo>
                      <a:pt x="5" y="2"/>
                      <a:pt x="6" y="3"/>
                      <a:pt x="6" y="3"/>
                    </a:cubicBezTo>
                    <a:cubicBezTo>
                      <a:pt x="6" y="3"/>
                      <a:pt x="6" y="3"/>
                      <a:pt x="6" y="4"/>
                    </a:cubicBezTo>
                    <a:cubicBezTo>
                      <a:pt x="6" y="7"/>
                      <a:pt x="6" y="11"/>
                      <a:pt x="6" y="14"/>
                    </a:cubicBezTo>
                    <a:cubicBezTo>
                      <a:pt x="6" y="14"/>
                      <a:pt x="6" y="14"/>
                      <a:pt x="6" y="14"/>
                    </a:cubicBezTo>
                    <a:close/>
                    <a:moveTo>
                      <a:pt x="1" y="13"/>
                    </a:moveTo>
                    <a:cubicBezTo>
                      <a:pt x="5" y="13"/>
                      <a:pt x="5" y="13"/>
                      <a:pt x="5" y="13"/>
                    </a:cubicBezTo>
                    <a:cubicBezTo>
                      <a:pt x="5" y="11"/>
                      <a:pt x="5" y="7"/>
                      <a:pt x="5" y="4"/>
                    </a:cubicBezTo>
                    <a:cubicBezTo>
                      <a:pt x="5" y="3"/>
                      <a:pt x="4" y="3"/>
                      <a:pt x="4" y="3"/>
                    </a:cubicBezTo>
                    <a:cubicBezTo>
                      <a:pt x="3" y="2"/>
                      <a:pt x="3" y="2"/>
                      <a:pt x="2" y="1"/>
                    </a:cubicBezTo>
                    <a:cubicBezTo>
                      <a:pt x="2" y="1"/>
                      <a:pt x="1" y="2"/>
                      <a:pt x="1" y="2"/>
                    </a:cubicBezTo>
                    <a:cubicBezTo>
                      <a:pt x="1" y="2"/>
                      <a:pt x="1" y="3"/>
                      <a:pt x="1" y="3"/>
                    </a:cubicBezTo>
                    <a:cubicBezTo>
                      <a:pt x="1" y="5"/>
                      <a:pt x="1" y="7"/>
                      <a:pt x="1" y="8"/>
                    </a:cubicBezTo>
                    <a:cubicBezTo>
                      <a:pt x="1" y="10"/>
                      <a:pt x="1" y="11"/>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0" name="Freeform 271"/>
              <p:cNvSpPr>
                <a:spLocks noEditPoints="1"/>
              </p:cNvSpPr>
              <p:nvPr/>
            </p:nvSpPr>
            <p:spPr bwMode="auto">
              <a:xfrm>
                <a:off x="5213" y="2928"/>
                <a:ext cx="17" cy="25"/>
              </a:xfrm>
              <a:custGeom>
                <a:avLst/>
                <a:gdLst>
                  <a:gd name="T0" fmla="*/ 6 w 7"/>
                  <a:gd name="T1" fmla="*/ 10 h 10"/>
                  <a:gd name="T2" fmla="*/ 1 w 7"/>
                  <a:gd name="T3" fmla="*/ 10 h 10"/>
                  <a:gd name="T4" fmla="*/ 1 w 7"/>
                  <a:gd name="T5" fmla="*/ 10 h 10"/>
                  <a:gd name="T6" fmla="*/ 0 w 7"/>
                  <a:gd name="T7" fmla="*/ 1 h 10"/>
                  <a:gd name="T8" fmla="*/ 1 w 7"/>
                  <a:gd name="T9" fmla="*/ 0 h 10"/>
                  <a:gd name="T10" fmla="*/ 1 w 7"/>
                  <a:gd name="T11" fmla="*/ 0 h 10"/>
                  <a:gd name="T12" fmla="*/ 2 w 7"/>
                  <a:gd name="T13" fmla="*/ 1 h 10"/>
                  <a:gd name="T14" fmla="*/ 4 w 7"/>
                  <a:gd name="T15" fmla="*/ 1 h 10"/>
                  <a:gd name="T16" fmla="*/ 5 w 7"/>
                  <a:gd name="T17" fmla="*/ 1 h 10"/>
                  <a:gd name="T18" fmla="*/ 6 w 7"/>
                  <a:gd name="T19" fmla="*/ 0 h 10"/>
                  <a:gd name="T20" fmla="*/ 6 w 7"/>
                  <a:gd name="T21" fmla="*/ 0 h 10"/>
                  <a:gd name="T22" fmla="*/ 7 w 7"/>
                  <a:gd name="T23" fmla="*/ 1 h 10"/>
                  <a:gd name="T24" fmla="*/ 7 w 7"/>
                  <a:gd name="T25" fmla="*/ 10 h 10"/>
                  <a:gd name="T26" fmla="*/ 6 w 7"/>
                  <a:gd name="T27" fmla="*/ 10 h 10"/>
                  <a:gd name="T28" fmla="*/ 2 w 7"/>
                  <a:gd name="T29" fmla="*/ 9 h 10"/>
                  <a:gd name="T30" fmla="*/ 6 w 7"/>
                  <a:gd name="T31" fmla="*/ 9 h 10"/>
                  <a:gd name="T32" fmla="*/ 6 w 7"/>
                  <a:gd name="T33" fmla="*/ 2 h 10"/>
                  <a:gd name="T34" fmla="*/ 4 w 7"/>
                  <a:gd name="T35" fmla="*/ 2 h 10"/>
                  <a:gd name="T36" fmla="*/ 2 w 7"/>
                  <a:gd name="T37" fmla="*/ 1 h 10"/>
                  <a:gd name="T38" fmla="*/ 1 w 7"/>
                  <a:gd name="T39" fmla="*/ 1 h 10"/>
                  <a:gd name="T40" fmla="*/ 2 w 7"/>
                  <a:gd name="T4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 h="10">
                    <a:moveTo>
                      <a:pt x="6" y="10"/>
                    </a:moveTo>
                    <a:cubicBezTo>
                      <a:pt x="1" y="10"/>
                      <a:pt x="1" y="10"/>
                      <a:pt x="1" y="10"/>
                    </a:cubicBezTo>
                    <a:cubicBezTo>
                      <a:pt x="1" y="10"/>
                      <a:pt x="1" y="10"/>
                      <a:pt x="1" y="10"/>
                    </a:cubicBezTo>
                    <a:cubicBezTo>
                      <a:pt x="0" y="1"/>
                      <a:pt x="0" y="1"/>
                      <a:pt x="0" y="1"/>
                    </a:cubicBezTo>
                    <a:cubicBezTo>
                      <a:pt x="0" y="0"/>
                      <a:pt x="0" y="0"/>
                      <a:pt x="1" y="0"/>
                    </a:cubicBezTo>
                    <a:cubicBezTo>
                      <a:pt x="1" y="0"/>
                      <a:pt x="1" y="0"/>
                      <a:pt x="1" y="0"/>
                    </a:cubicBezTo>
                    <a:cubicBezTo>
                      <a:pt x="1" y="0"/>
                      <a:pt x="1" y="0"/>
                      <a:pt x="2" y="1"/>
                    </a:cubicBezTo>
                    <a:cubicBezTo>
                      <a:pt x="3" y="1"/>
                      <a:pt x="4" y="1"/>
                      <a:pt x="4" y="1"/>
                    </a:cubicBezTo>
                    <a:cubicBezTo>
                      <a:pt x="5" y="1"/>
                      <a:pt x="5" y="1"/>
                      <a:pt x="5" y="1"/>
                    </a:cubicBezTo>
                    <a:cubicBezTo>
                      <a:pt x="5" y="0"/>
                      <a:pt x="6" y="0"/>
                      <a:pt x="6" y="0"/>
                    </a:cubicBezTo>
                    <a:cubicBezTo>
                      <a:pt x="6" y="0"/>
                      <a:pt x="6" y="0"/>
                      <a:pt x="6" y="0"/>
                    </a:cubicBezTo>
                    <a:cubicBezTo>
                      <a:pt x="6" y="0"/>
                      <a:pt x="7" y="0"/>
                      <a:pt x="7" y="1"/>
                    </a:cubicBezTo>
                    <a:cubicBezTo>
                      <a:pt x="7" y="4"/>
                      <a:pt x="7" y="7"/>
                      <a:pt x="7" y="10"/>
                    </a:cubicBezTo>
                    <a:cubicBezTo>
                      <a:pt x="7" y="10"/>
                      <a:pt x="6" y="10"/>
                      <a:pt x="6" y="10"/>
                    </a:cubicBezTo>
                    <a:close/>
                    <a:moveTo>
                      <a:pt x="2" y="9"/>
                    </a:moveTo>
                    <a:cubicBezTo>
                      <a:pt x="6" y="9"/>
                      <a:pt x="6" y="9"/>
                      <a:pt x="6" y="9"/>
                    </a:cubicBezTo>
                    <a:cubicBezTo>
                      <a:pt x="6" y="7"/>
                      <a:pt x="6" y="5"/>
                      <a:pt x="6" y="2"/>
                    </a:cubicBezTo>
                    <a:cubicBezTo>
                      <a:pt x="5" y="2"/>
                      <a:pt x="5" y="2"/>
                      <a:pt x="4" y="2"/>
                    </a:cubicBezTo>
                    <a:cubicBezTo>
                      <a:pt x="3" y="2"/>
                      <a:pt x="3" y="2"/>
                      <a:pt x="2" y="1"/>
                    </a:cubicBezTo>
                    <a:cubicBezTo>
                      <a:pt x="2" y="1"/>
                      <a:pt x="2" y="1"/>
                      <a:pt x="1" y="1"/>
                    </a:cubicBezTo>
                    <a:lnTo>
                      <a:pt x="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1" name="Freeform 272"/>
              <p:cNvSpPr>
                <a:spLocks noEditPoints="1"/>
              </p:cNvSpPr>
              <p:nvPr/>
            </p:nvSpPr>
            <p:spPr bwMode="auto">
              <a:xfrm>
                <a:off x="5235" y="2910"/>
                <a:ext cx="15" cy="43"/>
              </a:xfrm>
              <a:custGeom>
                <a:avLst/>
                <a:gdLst>
                  <a:gd name="T0" fmla="*/ 5 w 6"/>
                  <a:gd name="T1" fmla="*/ 17 h 17"/>
                  <a:gd name="T2" fmla="*/ 0 w 6"/>
                  <a:gd name="T3" fmla="*/ 17 h 17"/>
                  <a:gd name="T4" fmla="*/ 0 w 6"/>
                  <a:gd name="T5" fmla="*/ 17 h 17"/>
                  <a:gd name="T6" fmla="*/ 0 w 6"/>
                  <a:gd name="T7" fmla="*/ 11 h 17"/>
                  <a:gd name="T8" fmla="*/ 0 w 6"/>
                  <a:gd name="T9" fmla="*/ 6 h 17"/>
                  <a:gd name="T10" fmla="*/ 0 w 6"/>
                  <a:gd name="T11" fmla="*/ 5 h 17"/>
                  <a:gd name="T12" fmla="*/ 1 w 6"/>
                  <a:gd name="T13" fmla="*/ 4 h 17"/>
                  <a:gd name="T14" fmla="*/ 5 w 6"/>
                  <a:gd name="T15" fmla="*/ 0 h 17"/>
                  <a:gd name="T16" fmla="*/ 5 w 6"/>
                  <a:gd name="T17" fmla="*/ 0 h 17"/>
                  <a:gd name="T18" fmla="*/ 6 w 6"/>
                  <a:gd name="T19" fmla="*/ 0 h 17"/>
                  <a:gd name="T20" fmla="*/ 6 w 6"/>
                  <a:gd name="T21" fmla="*/ 17 h 17"/>
                  <a:gd name="T22" fmla="*/ 5 w 6"/>
                  <a:gd name="T23" fmla="*/ 17 h 17"/>
                  <a:gd name="T24" fmla="*/ 1 w 6"/>
                  <a:gd name="T25" fmla="*/ 16 h 17"/>
                  <a:gd name="T26" fmla="*/ 5 w 6"/>
                  <a:gd name="T27" fmla="*/ 16 h 17"/>
                  <a:gd name="T28" fmla="*/ 5 w 6"/>
                  <a:gd name="T29" fmla="*/ 2 h 17"/>
                  <a:gd name="T30" fmla="*/ 2 w 6"/>
                  <a:gd name="T31" fmla="*/ 4 h 17"/>
                  <a:gd name="T32" fmla="*/ 1 w 6"/>
                  <a:gd name="T33" fmla="*/ 6 h 17"/>
                  <a:gd name="T34" fmla="*/ 1 w 6"/>
                  <a:gd name="T35" fmla="*/ 11 h 17"/>
                  <a:gd name="T36" fmla="*/ 1 w 6"/>
                  <a:gd name="T3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17">
                    <a:moveTo>
                      <a:pt x="5" y="17"/>
                    </a:moveTo>
                    <a:cubicBezTo>
                      <a:pt x="0" y="17"/>
                      <a:pt x="0" y="17"/>
                      <a:pt x="0" y="17"/>
                    </a:cubicBezTo>
                    <a:cubicBezTo>
                      <a:pt x="0" y="17"/>
                      <a:pt x="0" y="17"/>
                      <a:pt x="0" y="17"/>
                    </a:cubicBezTo>
                    <a:cubicBezTo>
                      <a:pt x="0" y="15"/>
                      <a:pt x="0" y="13"/>
                      <a:pt x="0" y="11"/>
                    </a:cubicBezTo>
                    <a:cubicBezTo>
                      <a:pt x="0" y="10"/>
                      <a:pt x="0" y="8"/>
                      <a:pt x="0" y="6"/>
                    </a:cubicBezTo>
                    <a:cubicBezTo>
                      <a:pt x="0" y="6"/>
                      <a:pt x="0" y="5"/>
                      <a:pt x="0" y="5"/>
                    </a:cubicBezTo>
                    <a:cubicBezTo>
                      <a:pt x="0" y="5"/>
                      <a:pt x="0" y="5"/>
                      <a:pt x="1" y="4"/>
                    </a:cubicBezTo>
                    <a:cubicBezTo>
                      <a:pt x="3" y="2"/>
                      <a:pt x="4" y="1"/>
                      <a:pt x="5" y="0"/>
                    </a:cubicBezTo>
                    <a:cubicBezTo>
                      <a:pt x="5" y="0"/>
                      <a:pt x="5" y="0"/>
                      <a:pt x="5" y="0"/>
                    </a:cubicBezTo>
                    <a:cubicBezTo>
                      <a:pt x="6" y="0"/>
                      <a:pt x="6" y="0"/>
                      <a:pt x="6" y="0"/>
                    </a:cubicBezTo>
                    <a:cubicBezTo>
                      <a:pt x="6" y="6"/>
                      <a:pt x="6" y="12"/>
                      <a:pt x="6" y="17"/>
                    </a:cubicBezTo>
                    <a:cubicBezTo>
                      <a:pt x="6" y="17"/>
                      <a:pt x="6" y="17"/>
                      <a:pt x="5" y="17"/>
                    </a:cubicBezTo>
                    <a:close/>
                    <a:moveTo>
                      <a:pt x="1" y="16"/>
                    </a:moveTo>
                    <a:cubicBezTo>
                      <a:pt x="5" y="16"/>
                      <a:pt x="5" y="16"/>
                      <a:pt x="5" y="16"/>
                    </a:cubicBezTo>
                    <a:cubicBezTo>
                      <a:pt x="5" y="12"/>
                      <a:pt x="5" y="7"/>
                      <a:pt x="5" y="2"/>
                    </a:cubicBezTo>
                    <a:cubicBezTo>
                      <a:pt x="4" y="2"/>
                      <a:pt x="3" y="3"/>
                      <a:pt x="2" y="4"/>
                    </a:cubicBezTo>
                    <a:cubicBezTo>
                      <a:pt x="1" y="5"/>
                      <a:pt x="1" y="6"/>
                      <a:pt x="1" y="6"/>
                    </a:cubicBezTo>
                    <a:cubicBezTo>
                      <a:pt x="1" y="8"/>
                      <a:pt x="1" y="10"/>
                      <a:pt x="1" y="11"/>
                    </a:cubicBezTo>
                    <a:cubicBezTo>
                      <a:pt x="1" y="13"/>
                      <a:pt x="1" y="15"/>
                      <a:pt x="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2" name="Freeform 273"/>
              <p:cNvSpPr/>
              <p:nvPr/>
            </p:nvSpPr>
            <p:spPr bwMode="auto">
              <a:xfrm>
                <a:off x="5155" y="2928"/>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1"/>
                      <a:pt x="1" y="0"/>
                      <a:pt x="1" y="0"/>
                    </a:cubicBezTo>
                    <a:cubicBezTo>
                      <a:pt x="2" y="0"/>
                      <a:pt x="2" y="0"/>
                      <a:pt x="2" y="0"/>
                    </a:cubicBezTo>
                    <a:cubicBezTo>
                      <a:pt x="3" y="0"/>
                      <a:pt x="3" y="1"/>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3" name="Freeform 274"/>
              <p:cNvSpPr/>
              <p:nvPr/>
            </p:nvSpPr>
            <p:spPr bwMode="auto">
              <a:xfrm>
                <a:off x="5155" y="2941"/>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0"/>
                      <a:pt x="1" y="0"/>
                      <a:pt x="1" y="0"/>
                    </a:cubicBezTo>
                    <a:cubicBezTo>
                      <a:pt x="2" y="0"/>
                      <a:pt x="2" y="0"/>
                      <a:pt x="2" y="0"/>
                    </a:cubicBezTo>
                    <a:cubicBezTo>
                      <a:pt x="3" y="0"/>
                      <a:pt x="3" y="0"/>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4" name="Freeform 275"/>
              <p:cNvSpPr/>
              <p:nvPr/>
            </p:nvSpPr>
            <p:spPr bwMode="auto">
              <a:xfrm>
                <a:off x="5155" y="2905"/>
                <a:ext cx="8" cy="2"/>
              </a:xfrm>
              <a:custGeom>
                <a:avLst/>
                <a:gdLst>
                  <a:gd name="T0" fmla="*/ 2 w 3"/>
                  <a:gd name="T1" fmla="*/ 1 h 1"/>
                  <a:gd name="T2" fmla="*/ 1 w 3"/>
                  <a:gd name="T3" fmla="*/ 1 h 1"/>
                  <a:gd name="T4" fmla="*/ 0 w 3"/>
                  <a:gd name="T5" fmla="*/ 1 h 1"/>
                  <a:gd name="T6" fmla="*/ 1 w 3"/>
                  <a:gd name="T7" fmla="*/ 0 h 1"/>
                  <a:gd name="T8" fmla="*/ 2 w 3"/>
                  <a:gd name="T9" fmla="*/ 0 h 1"/>
                  <a:gd name="T10" fmla="*/ 3 w 3"/>
                  <a:gd name="T11" fmla="*/ 1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1"/>
                    </a:cubicBezTo>
                    <a:cubicBezTo>
                      <a:pt x="0" y="0"/>
                      <a:pt x="1" y="0"/>
                      <a:pt x="1" y="0"/>
                    </a:cubicBezTo>
                    <a:cubicBezTo>
                      <a:pt x="2" y="0"/>
                      <a:pt x="2" y="0"/>
                      <a:pt x="2" y="0"/>
                    </a:cubicBezTo>
                    <a:cubicBezTo>
                      <a:pt x="3" y="0"/>
                      <a:pt x="3" y="0"/>
                      <a:pt x="3"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5" name="Freeform 276"/>
              <p:cNvSpPr/>
              <p:nvPr/>
            </p:nvSpPr>
            <p:spPr bwMode="auto">
              <a:xfrm>
                <a:off x="5155" y="2895"/>
                <a:ext cx="8" cy="2"/>
              </a:xfrm>
              <a:custGeom>
                <a:avLst/>
                <a:gdLst>
                  <a:gd name="T0" fmla="*/ 2 w 3"/>
                  <a:gd name="T1" fmla="*/ 1 h 1"/>
                  <a:gd name="T2" fmla="*/ 1 w 3"/>
                  <a:gd name="T3" fmla="*/ 1 h 1"/>
                  <a:gd name="T4" fmla="*/ 0 w 3"/>
                  <a:gd name="T5" fmla="*/ 0 h 1"/>
                  <a:gd name="T6" fmla="*/ 1 w 3"/>
                  <a:gd name="T7" fmla="*/ 0 h 1"/>
                  <a:gd name="T8" fmla="*/ 2 w 3"/>
                  <a:gd name="T9" fmla="*/ 0 h 1"/>
                  <a:gd name="T10" fmla="*/ 3 w 3"/>
                  <a:gd name="T11" fmla="*/ 0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0"/>
                    </a:cubicBezTo>
                    <a:cubicBezTo>
                      <a:pt x="0" y="0"/>
                      <a:pt x="1" y="0"/>
                      <a:pt x="1" y="0"/>
                    </a:cubicBezTo>
                    <a:cubicBezTo>
                      <a:pt x="2" y="0"/>
                      <a:pt x="2" y="0"/>
                      <a:pt x="2" y="0"/>
                    </a:cubicBezTo>
                    <a:cubicBezTo>
                      <a:pt x="3" y="0"/>
                      <a:pt x="3" y="0"/>
                      <a:pt x="3" y="0"/>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6" name="Freeform 277"/>
              <p:cNvSpPr/>
              <p:nvPr/>
            </p:nvSpPr>
            <p:spPr bwMode="auto">
              <a:xfrm>
                <a:off x="5155" y="2918"/>
                <a:ext cx="8" cy="2"/>
              </a:xfrm>
              <a:custGeom>
                <a:avLst/>
                <a:gdLst>
                  <a:gd name="T0" fmla="*/ 2 w 3"/>
                  <a:gd name="T1" fmla="*/ 1 h 1"/>
                  <a:gd name="T2" fmla="*/ 1 w 3"/>
                  <a:gd name="T3" fmla="*/ 1 h 1"/>
                  <a:gd name="T4" fmla="*/ 0 w 3"/>
                  <a:gd name="T5" fmla="*/ 0 h 1"/>
                  <a:gd name="T6" fmla="*/ 1 w 3"/>
                  <a:gd name="T7" fmla="*/ 0 h 1"/>
                  <a:gd name="T8" fmla="*/ 2 w 3"/>
                  <a:gd name="T9" fmla="*/ 0 h 1"/>
                  <a:gd name="T10" fmla="*/ 3 w 3"/>
                  <a:gd name="T11" fmla="*/ 0 h 1"/>
                  <a:gd name="T12" fmla="*/ 2 w 3"/>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3" h="1">
                    <a:moveTo>
                      <a:pt x="2" y="1"/>
                    </a:moveTo>
                    <a:cubicBezTo>
                      <a:pt x="1" y="1"/>
                      <a:pt x="1" y="1"/>
                      <a:pt x="1" y="1"/>
                    </a:cubicBezTo>
                    <a:cubicBezTo>
                      <a:pt x="1" y="1"/>
                      <a:pt x="0" y="1"/>
                      <a:pt x="0" y="0"/>
                    </a:cubicBezTo>
                    <a:cubicBezTo>
                      <a:pt x="0" y="0"/>
                      <a:pt x="1" y="0"/>
                      <a:pt x="1" y="0"/>
                    </a:cubicBezTo>
                    <a:cubicBezTo>
                      <a:pt x="2" y="0"/>
                      <a:pt x="2" y="0"/>
                      <a:pt x="2" y="0"/>
                    </a:cubicBezTo>
                    <a:cubicBezTo>
                      <a:pt x="3" y="0"/>
                      <a:pt x="3" y="0"/>
                      <a:pt x="3" y="0"/>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7" name="Freeform 278"/>
              <p:cNvSpPr/>
              <p:nvPr/>
            </p:nvSpPr>
            <p:spPr bwMode="auto">
              <a:xfrm>
                <a:off x="5173" y="2943"/>
                <a:ext cx="15" cy="10"/>
              </a:xfrm>
              <a:custGeom>
                <a:avLst/>
                <a:gdLst>
                  <a:gd name="T0" fmla="*/ 1 w 6"/>
                  <a:gd name="T1" fmla="*/ 4 h 4"/>
                  <a:gd name="T2" fmla="*/ 0 w 6"/>
                  <a:gd name="T3" fmla="*/ 4 h 4"/>
                  <a:gd name="T4" fmla="*/ 1 w 6"/>
                  <a:gd name="T5" fmla="*/ 3 h 4"/>
                  <a:gd name="T6" fmla="*/ 3 w 6"/>
                  <a:gd name="T7" fmla="*/ 2 h 4"/>
                  <a:gd name="T8" fmla="*/ 5 w 6"/>
                  <a:gd name="T9" fmla="*/ 1 h 4"/>
                  <a:gd name="T10" fmla="*/ 6 w 6"/>
                  <a:gd name="T11" fmla="*/ 1 h 4"/>
                  <a:gd name="T12" fmla="*/ 6 w 6"/>
                  <a:gd name="T13" fmla="*/ 1 h 4"/>
                  <a:gd name="T14" fmla="*/ 3 w 6"/>
                  <a:gd name="T15" fmla="*/ 3 h 4"/>
                  <a:gd name="T16" fmla="*/ 1 w 6"/>
                  <a:gd name="T17" fmla="*/ 4 h 4"/>
                  <a:gd name="T18" fmla="*/ 1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1" y="4"/>
                    </a:moveTo>
                    <a:cubicBezTo>
                      <a:pt x="1" y="4"/>
                      <a:pt x="1" y="4"/>
                      <a:pt x="0" y="4"/>
                    </a:cubicBezTo>
                    <a:cubicBezTo>
                      <a:pt x="0" y="4"/>
                      <a:pt x="0" y="3"/>
                      <a:pt x="1" y="3"/>
                    </a:cubicBezTo>
                    <a:cubicBezTo>
                      <a:pt x="1" y="3"/>
                      <a:pt x="2" y="2"/>
                      <a:pt x="3" y="2"/>
                    </a:cubicBezTo>
                    <a:cubicBezTo>
                      <a:pt x="4" y="2"/>
                      <a:pt x="4" y="1"/>
                      <a:pt x="5" y="1"/>
                    </a:cubicBezTo>
                    <a:cubicBezTo>
                      <a:pt x="5" y="0"/>
                      <a:pt x="6" y="1"/>
                      <a:pt x="6" y="1"/>
                    </a:cubicBezTo>
                    <a:cubicBezTo>
                      <a:pt x="6" y="1"/>
                      <a:pt x="6" y="1"/>
                      <a:pt x="6" y="1"/>
                    </a:cubicBezTo>
                    <a:cubicBezTo>
                      <a:pt x="5" y="2"/>
                      <a:pt x="4" y="2"/>
                      <a:pt x="3" y="3"/>
                    </a:cubicBezTo>
                    <a:cubicBezTo>
                      <a:pt x="3" y="3"/>
                      <a:pt x="2"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8" name="Freeform 279"/>
              <p:cNvSpPr/>
              <p:nvPr/>
            </p:nvSpPr>
            <p:spPr bwMode="auto">
              <a:xfrm>
                <a:off x="5173" y="2938"/>
                <a:ext cx="15" cy="8"/>
              </a:xfrm>
              <a:custGeom>
                <a:avLst/>
                <a:gdLst>
                  <a:gd name="T0" fmla="*/ 1 w 6"/>
                  <a:gd name="T1" fmla="*/ 3 h 3"/>
                  <a:gd name="T2" fmla="*/ 0 w 6"/>
                  <a:gd name="T3" fmla="*/ 3 h 3"/>
                  <a:gd name="T4" fmla="*/ 1 w 6"/>
                  <a:gd name="T5" fmla="*/ 2 h 3"/>
                  <a:gd name="T6" fmla="*/ 3 w 6"/>
                  <a:gd name="T7" fmla="*/ 1 h 3"/>
                  <a:gd name="T8" fmla="*/ 5 w 6"/>
                  <a:gd name="T9" fmla="*/ 0 h 3"/>
                  <a:gd name="T10" fmla="*/ 6 w 6"/>
                  <a:gd name="T11" fmla="*/ 0 h 3"/>
                  <a:gd name="T12" fmla="*/ 6 w 6"/>
                  <a:gd name="T13" fmla="*/ 1 h 3"/>
                  <a:gd name="T14" fmla="*/ 1 w 6"/>
                  <a:gd name="T15" fmla="*/ 3 h 3"/>
                  <a:gd name="T16" fmla="*/ 1 w 6"/>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3">
                    <a:moveTo>
                      <a:pt x="1" y="3"/>
                    </a:moveTo>
                    <a:cubicBezTo>
                      <a:pt x="1" y="3"/>
                      <a:pt x="1" y="3"/>
                      <a:pt x="0" y="3"/>
                    </a:cubicBezTo>
                    <a:cubicBezTo>
                      <a:pt x="0" y="3"/>
                      <a:pt x="0" y="2"/>
                      <a:pt x="1" y="2"/>
                    </a:cubicBezTo>
                    <a:cubicBezTo>
                      <a:pt x="2" y="2"/>
                      <a:pt x="2" y="2"/>
                      <a:pt x="3" y="1"/>
                    </a:cubicBezTo>
                    <a:cubicBezTo>
                      <a:pt x="4" y="1"/>
                      <a:pt x="4" y="0"/>
                      <a:pt x="5" y="0"/>
                    </a:cubicBezTo>
                    <a:cubicBezTo>
                      <a:pt x="6" y="0"/>
                      <a:pt x="6" y="0"/>
                      <a:pt x="6" y="0"/>
                    </a:cubicBezTo>
                    <a:cubicBezTo>
                      <a:pt x="6" y="0"/>
                      <a:pt x="6" y="1"/>
                      <a:pt x="6" y="1"/>
                    </a:cubicBezTo>
                    <a:cubicBezTo>
                      <a:pt x="4" y="2"/>
                      <a:pt x="3"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9" name="Freeform 280"/>
              <p:cNvSpPr/>
              <p:nvPr/>
            </p:nvSpPr>
            <p:spPr bwMode="auto">
              <a:xfrm>
                <a:off x="5193" y="2923"/>
                <a:ext cx="12" cy="7"/>
              </a:xfrm>
              <a:custGeom>
                <a:avLst/>
                <a:gdLst>
                  <a:gd name="T0" fmla="*/ 1 w 5"/>
                  <a:gd name="T1" fmla="*/ 3 h 3"/>
                  <a:gd name="T2" fmla="*/ 0 w 5"/>
                  <a:gd name="T3" fmla="*/ 3 h 3"/>
                  <a:gd name="T4" fmla="*/ 1 w 5"/>
                  <a:gd name="T5" fmla="*/ 2 h 3"/>
                  <a:gd name="T6" fmla="*/ 4 w 5"/>
                  <a:gd name="T7" fmla="*/ 0 h 3"/>
                  <a:gd name="T8" fmla="*/ 5 w 5"/>
                  <a:gd name="T9" fmla="*/ 0 h 3"/>
                  <a:gd name="T10" fmla="*/ 5 w 5"/>
                  <a:gd name="T11" fmla="*/ 1 h 3"/>
                  <a:gd name="T12" fmla="*/ 1 w 5"/>
                  <a:gd name="T13" fmla="*/ 3 h 3"/>
                  <a:gd name="T14" fmla="*/ 1 w 5"/>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1" y="3"/>
                    </a:moveTo>
                    <a:cubicBezTo>
                      <a:pt x="1" y="3"/>
                      <a:pt x="0" y="3"/>
                      <a:pt x="0" y="3"/>
                    </a:cubicBezTo>
                    <a:cubicBezTo>
                      <a:pt x="0" y="3"/>
                      <a:pt x="0" y="3"/>
                      <a:pt x="1" y="2"/>
                    </a:cubicBezTo>
                    <a:cubicBezTo>
                      <a:pt x="2" y="2"/>
                      <a:pt x="3" y="1"/>
                      <a:pt x="4" y="0"/>
                    </a:cubicBezTo>
                    <a:cubicBezTo>
                      <a:pt x="5" y="0"/>
                      <a:pt x="5" y="0"/>
                      <a:pt x="5" y="0"/>
                    </a:cubicBezTo>
                    <a:cubicBezTo>
                      <a:pt x="5" y="1"/>
                      <a:pt x="5" y="1"/>
                      <a:pt x="5" y="1"/>
                    </a:cubicBezTo>
                    <a:cubicBezTo>
                      <a:pt x="3" y="2"/>
                      <a:pt x="2"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0" name="Freeform 281"/>
              <p:cNvSpPr/>
              <p:nvPr/>
            </p:nvSpPr>
            <p:spPr bwMode="auto">
              <a:xfrm>
                <a:off x="5193" y="2930"/>
                <a:ext cx="15" cy="11"/>
              </a:xfrm>
              <a:custGeom>
                <a:avLst/>
                <a:gdLst>
                  <a:gd name="T0" fmla="*/ 1 w 6"/>
                  <a:gd name="T1" fmla="*/ 4 h 4"/>
                  <a:gd name="T2" fmla="*/ 1 w 6"/>
                  <a:gd name="T3" fmla="*/ 4 h 4"/>
                  <a:gd name="T4" fmla="*/ 1 w 6"/>
                  <a:gd name="T5" fmla="*/ 3 h 4"/>
                  <a:gd name="T6" fmla="*/ 6 w 6"/>
                  <a:gd name="T7" fmla="*/ 0 h 4"/>
                  <a:gd name="T8" fmla="*/ 6 w 6"/>
                  <a:gd name="T9" fmla="*/ 0 h 4"/>
                  <a:gd name="T10" fmla="*/ 6 w 6"/>
                  <a:gd name="T11" fmla="*/ 1 h 4"/>
                  <a:gd name="T12" fmla="*/ 1 w 6"/>
                  <a:gd name="T13" fmla="*/ 4 h 4"/>
                  <a:gd name="T14" fmla="*/ 1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4"/>
                    </a:moveTo>
                    <a:cubicBezTo>
                      <a:pt x="1" y="4"/>
                      <a:pt x="1" y="4"/>
                      <a:pt x="1" y="4"/>
                    </a:cubicBezTo>
                    <a:cubicBezTo>
                      <a:pt x="0" y="4"/>
                      <a:pt x="1" y="3"/>
                      <a:pt x="1" y="3"/>
                    </a:cubicBezTo>
                    <a:cubicBezTo>
                      <a:pt x="6" y="0"/>
                      <a:pt x="6" y="0"/>
                      <a:pt x="6" y="0"/>
                    </a:cubicBezTo>
                    <a:cubicBezTo>
                      <a:pt x="6" y="0"/>
                      <a:pt x="6" y="0"/>
                      <a:pt x="6" y="0"/>
                    </a:cubicBezTo>
                    <a:cubicBezTo>
                      <a:pt x="6" y="1"/>
                      <a:pt x="6" y="1"/>
                      <a:pt x="6" y="1"/>
                    </a:cubicBezTo>
                    <a:cubicBezTo>
                      <a:pt x="1" y="4"/>
                      <a:pt x="1"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1" name="Freeform 282"/>
              <p:cNvSpPr/>
              <p:nvPr/>
            </p:nvSpPr>
            <p:spPr bwMode="auto">
              <a:xfrm>
                <a:off x="5193" y="2938"/>
                <a:ext cx="15" cy="10"/>
              </a:xfrm>
              <a:custGeom>
                <a:avLst/>
                <a:gdLst>
                  <a:gd name="T0" fmla="*/ 1 w 6"/>
                  <a:gd name="T1" fmla="*/ 4 h 4"/>
                  <a:gd name="T2" fmla="*/ 0 w 6"/>
                  <a:gd name="T3" fmla="*/ 4 h 4"/>
                  <a:gd name="T4" fmla="*/ 1 w 6"/>
                  <a:gd name="T5" fmla="*/ 3 h 4"/>
                  <a:gd name="T6" fmla="*/ 3 w 6"/>
                  <a:gd name="T7" fmla="*/ 2 h 4"/>
                  <a:gd name="T8" fmla="*/ 6 w 6"/>
                  <a:gd name="T9" fmla="*/ 0 h 4"/>
                  <a:gd name="T10" fmla="*/ 6 w 6"/>
                  <a:gd name="T11" fmla="*/ 1 h 4"/>
                  <a:gd name="T12" fmla="*/ 6 w 6"/>
                  <a:gd name="T13" fmla="*/ 1 h 4"/>
                  <a:gd name="T14" fmla="*/ 4 w 6"/>
                  <a:gd name="T15" fmla="*/ 3 h 4"/>
                  <a:gd name="T16" fmla="*/ 1 w 6"/>
                  <a:gd name="T17" fmla="*/ 4 h 4"/>
                  <a:gd name="T18" fmla="*/ 1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1" y="4"/>
                    </a:moveTo>
                    <a:cubicBezTo>
                      <a:pt x="1" y="4"/>
                      <a:pt x="1" y="4"/>
                      <a:pt x="0" y="4"/>
                    </a:cubicBezTo>
                    <a:cubicBezTo>
                      <a:pt x="0" y="4"/>
                      <a:pt x="0" y="3"/>
                      <a:pt x="1" y="3"/>
                    </a:cubicBezTo>
                    <a:cubicBezTo>
                      <a:pt x="2" y="3"/>
                      <a:pt x="2" y="2"/>
                      <a:pt x="3" y="2"/>
                    </a:cubicBezTo>
                    <a:cubicBezTo>
                      <a:pt x="4" y="1"/>
                      <a:pt x="5" y="1"/>
                      <a:pt x="6" y="0"/>
                    </a:cubicBezTo>
                    <a:cubicBezTo>
                      <a:pt x="6" y="0"/>
                      <a:pt x="6" y="0"/>
                      <a:pt x="6" y="1"/>
                    </a:cubicBezTo>
                    <a:cubicBezTo>
                      <a:pt x="6" y="1"/>
                      <a:pt x="6" y="1"/>
                      <a:pt x="6" y="1"/>
                    </a:cubicBezTo>
                    <a:cubicBezTo>
                      <a:pt x="5" y="2"/>
                      <a:pt x="4" y="2"/>
                      <a:pt x="4" y="3"/>
                    </a:cubicBezTo>
                    <a:cubicBezTo>
                      <a:pt x="3" y="3"/>
                      <a:pt x="2"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2" name="Freeform 283"/>
              <p:cNvSpPr/>
              <p:nvPr/>
            </p:nvSpPr>
            <p:spPr bwMode="auto">
              <a:xfrm>
                <a:off x="5198" y="2946"/>
                <a:ext cx="10" cy="7"/>
              </a:xfrm>
              <a:custGeom>
                <a:avLst/>
                <a:gdLst>
                  <a:gd name="T0" fmla="*/ 0 w 4"/>
                  <a:gd name="T1" fmla="*/ 3 h 3"/>
                  <a:gd name="T2" fmla="*/ 0 w 4"/>
                  <a:gd name="T3" fmla="*/ 3 h 3"/>
                  <a:gd name="T4" fmla="*/ 0 w 4"/>
                  <a:gd name="T5" fmla="*/ 2 h 3"/>
                  <a:gd name="T6" fmla="*/ 4 w 4"/>
                  <a:gd name="T7" fmla="*/ 0 h 3"/>
                  <a:gd name="T8" fmla="*/ 4 w 4"/>
                  <a:gd name="T9" fmla="*/ 0 h 3"/>
                  <a:gd name="T10" fmla="*/ 4 w 4"/>
                  <a:gd name="T11" fmla="*/ 1 h 3"/>
                  <a:gd name="T12" fmla="*/ 0 w 4"/>
                  <a:gd name="T13" fmla="*/ 3 h 3"/>
                  <a:gd name="T14" fmla="*/ 0 w 4"/>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3">
                    <a:moveTo>
                      <a:pt x="0" y="3"/>
                    </a:moveTo>
                    <a:cubicBezTo>
                      <a:pt x="0" y="3"/>
                      <a:pt x="0" y="3"/>
                      <a:pt x="0" y="3"/>
                    </a:cubicBezTo>
                    <a:cubicBezTo>
                      <a:pt x="0" y="3"/>
                      <a:pt x="0" y="3"/>
                      <a:pt x="0" y="2"/>
                    </a:cubicBezTo>
                    <a:cubicBezTo>
                      <a:pt x="1" y="2"/>
                      <a:pt x="3" y="1"/>
                      <a:pt x="4" y="0"/>
                    </a:cubicBezTo>
                    <a:cubicBezTo>
                      <a:pt x="4" y="0"/>
                      <a:pt x="4" y="0"/>
                      <a:pt x="4" y="0"/>
                    </a:cubicBezTo>
                    <a:cubicBezTo>
                      <a:pt x="4" y="0"/>
                      <a:pt x="4" y="1"/>
                      <a:pt x="4" y="1"/>
                    </a:cubicBezTo>
                    <a:cubicBezTo>
                      <a:pt x="3" y="2"/>
                      <a:pt x="2"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3" name="Freeform 284"/>
              <p:cNvSpPr/>
              <p:nvPr/>
            </p:nvSpPr>
            <p:spPr bwMode="auto">
              <a:xfrm>
                <a:off x="5215" y="2933"/>
                <a:ext cx="13" cy="8"/>
              </a:xfrm>
              <a:custGeom>
                <a:avLst/>
                <a:gdLst>
                  <a:gd name="T0" fmla="*/ 0 w 5"/>
                  <a:gd name="T1" fmla="*/ 3 h 3"/>
                  <a:gd name="T2" fmla="*/ 0 w 5"/>
                  <a:gd name="T3" fmla="*/ 3 h 3"/>
                  <a:gd name="T4" fmla="*/ 0 w 5"/>
                  <a:gd name="T5" fmla="*/ 2 h 3"/>
                  <a:gd name="T6" fmla="*/ 2 w 5"/>
                  <a:gd name="T7" fmla="*/ 1 h 3"/>
                  <a:gd name="T8" fmla="*/ 5 w 5"/>
                  <a:gd name="T9" fmla="*/ 0 h 3"/>
                  <a:gd name="T10" fmla="*/ 5 w 5"/>
                  <a:gd name="T11" fmla="*/ 0 h 3"/>
                  <a:gd name="T12" fmla="*/ 5 w 5"/>
                  <a:gd name="T13" fmla="*/ 1 h 3"/>
                  <a:gd name="T14" fmla="*/ 3 w 5"/>
                  <a:gd name="T15" fmla="*/ 2 h 3"/>
                  <a:gd name="T16" fmla="*/ 0 w 5"/>
                  <a:gd name="T17" fmla="*/ 3 h 3"/>
                  <a:gd name="T18" fmla="*/ 0 w 5"/>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3">
                    <a:moveTo>
                      <a:pt x="0" y="3"/>
                    </a:moveTo>
                    <a:cubicBezTo>
                      <a:pt x="0" y="3"/>
                      <a:pt x="0" y="3"/>
                      <a:pt x="0" y="3"/>
                    </a:cubicBezTo>
                    <a:cubicBezTo>
                      <a:pt x="0" y="3"/>
                      <a:pt x="0" y="2"/>
                      <a:pt x="0" y="2"/>
                    </a:cubicBezTo>
                    <a:cubicBezTo>
                      <a:pt x="1" y="2"/>
                      <a:pt x="1" y="2"/>
                      <a:pt x="2" y="1"/>
                    </a:cubicBezTo>
                    <a:cubicBezTo>
                      <a:pt x="3" y="1"/>
                      <a:pt x="4" y="1"/>
                      <a:pt x="5" y="0"/>
                    </a:cubicBezTo>
                    <a:cubicBezTo>
                      <a:pt x="5" y="0"/>
                      <a:pt x="5" y="0"/>
                      <a:pt x="5" y="0"/>
                    </a:cubicBezTo>
                    <a:cubicBezTo>
                      <a:pt x="5" y="1"/>
                      <a:pt x="5" y="1"/>
                      <a:pt x="5" y="1"/>
                    </a:cubicBezTo>
                    <a:cubicBezTo>
                      <a:pt x="4" y="1"/>
                      <a:pt x="4" y="2"/>
                      <a:pt x="3" y="2"/>
                    </a:cubicBezTo>
                    <a:cubicBezTo>
                      <a:pt x="2" y="3"/>
                      <a:pt x="1"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4" name="Freeform 285"/>
              <p:cNvSpPr/>
              <p:nvPr/>
            </p:nvSpPr>
            <p:spPr bwMode="auto">
              <a:xfrm>
                <a:off x="5213" y="2941"/>
                <a:ext cx="17" cy="10"/>
              </a:xfrm>
              <a:custGeom>
                <a:avLst/>
                <a:gdLst>
                  <a:gd name="T0" fmla="*/ 1 w 7"/>
                  <a:gd name="T1" fmla="*/ 4 h 4"/>
                  <a:gd name="T2" fmla="*/ 1 w 7"/>
                  <a:gd name="T3" fmla="*/ 4 h 4"/>
                  <a:gd name="T4" fmla="*/ 1 w 7"/>
                  <a:gd name="T5" fmla="*/ 3 h 4"/>
                  <a:gd name="T6" fmla="*/ 6 w 7"/>
                  <a:gd name="T7" fmla="*/ 0 h 4"/>
                  <a:gd name="T8" fmla="*/ 6 w 7"/>
                  <a:gd name="T9" fmla="*/ 0 h 4"/>
                  <a:gd name="T10" fmla="*/ 6 w 7"/>
                  <a:gd name="T11" fmla="*/ 1 h 4"/>
                  <a:gd name="T12" fmla="*/ 1 w 7"/>
                  <a:gd name="T13" fmla="*/ 4 h 4"/>
                  <a:gd name="T14" fmla="*/ 1 w 7"/>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4">
                    <a:moveTo>
                      <a:pt x="1" y="4"/>
                    </a:moveTo>
                    <a:cubicBezTo>
                      <a:pt x="1" y="4"/>
                      <a:pt x="1" y="4"/>
                      <a:pt x="1" y="4"/>
                    </a:cubicBezTo>
                    <a:cubicBezTo>
                      <a:pt x="0" y="4"/>
                      <a:pt x="1" y="3"/>
                      <a:pt x="1" y="3"/>
                    </a:cubicBezTo>
                    <a:cubicBezTo>
                      <a:pt x="2" y="2"/>
                      <a:pt x="4" y="1"/>
                      <a:pt x="6" y="0"/>
                    </a:cubicBezTo>
                    <a:cubicBezTo>
                      <a:pt x="6" y="0"/>
                      <a:pt x="6" y="0"/>
                      <a:pt x="6" y="0"/>
                    </a:cubicBezTo>
                    <a:cubicBezTo>
                      <a:pt x="7" y="1"/>
                      <a:pt x="6" y="1"/>
                      <a:pt x="6" y="1"/>
                    </a:cubicBezTo>
                    <a:cubicBezTo>
                      <a:pt x="4" y="2"/>
                      <a:pt x="3"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5" name="Freeform 286"/>
              <p:cNvSpPr/>
              <p:nvPr/>
            </p:nvSpPr>
            <p:spPr bwMode="auto">
              <a:xfrm>
                <a:off x="5218" y="2946"/>
                <a:ext cx="12" cy="7"/>
              </a:xfrm>
              <a:custGeom>
                <a:avLst/>
                <a:gdLst>
                  <a:gd name="T0" fmla="*/ 1 w 5"/>
                  <a:gd name="T1" fmla="*/ 3 h 3"/>
                  <a:gd name="T2" fmla="*/ 0 w 5"/>
                  <a:gd name="T3" fmla="*/ 3 h 3"/>
                  <a:gd name="T4" fmla="*/ 1 w 5"/>
                  <a:gd name="T5" fmla="*/ 2 h 3"/>
                  <a:gd name="T6" fmla="*/ 4 w 5"/>
                  <a:gd name="T7" fmla="*/ 0 h 3"/>
                  <a:gd name="T8" fmla="*/ 4 w 5"/>
                  <a:gd name="T9" fmla="*/ 1 h 3"/>
                  <a:gd name="T10" fmla="*/ 4 w 5"/>
                  <a:gd name="T11" fmla="*/ 1 h 3"/>
                  <a:gd name="T12" fmla="*/ 1 w 5"/>
                  <a:gd name="T13" fmla="*/ 3 h 3"/>
                  <a:gd name="T14" fmla="*/ 1 w 5"/>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3">
                    <a:moveTo>
                      <a:pt x="1" y="3"/>
                    </a:moveTo>
                    <a:cubicBezTo>
                      <a:pt x="1" y="3"/>
                      <a:pt x="0" y="3"/>
                      <a:pt x="0" y="3"/>
                    </a:cubicBezTo>
                    <a:cubicBezTo>
                      <a:pt x="0" y="3"/>
                      <a:pt x="0" y="3"/>
                      <a:pt x="1" y="2"/>
                    </a:cubicBezTo>
                    <a:cubicBezTo>
                      <a:pt x="4" y="0"/>
                      <a:pt x="4" y="0"/>
                      <a:pt x="4" y="0"/>
                    </a:cubicBezTo>
                    <a:cubicBezTo>
                      <a:pt x="4" y="0"/>
                      <a:pt x="4" y="0"/>
                      <a:pt x="4" y="1"/>
                    </a:cubicBezTo>
                    <a:cubicBezTo>
                      <a:pt x="5" y="1"/>
                      <a:pt x="4" y="1"/>
                      <a:pt x="4"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6" name="Freeform 287"/>
              <p:cNvSpPr/>
              <p:nvPr/>
            </p:nvSpPr>
            <p:spPr bwMode="auto">
              <a:xfrm>
                <a:off x="5235" y="2918"/>
                <a:ext cx="15" cy="15"/>
              </a:xfrm>
              <a:custGeom>
                <a:avLst/>
                <a:gdLst>
                  <a:gd name="T0" fmla="*/ 0 w 6"/>
                  <a:gd name="T1" fmla="*/ 6 h 6"/>
                  <a:gd name="T2" fmla="*/ 0 w 6"/>
                  <a:gd name="T3" fmla="*/ 6 h 6"/>
                  <a:gd name="T4" fmla="*/ 0 w 6"/>
                  <a:gd name="T5" fmla="*/ 5 h 6"/>
                  <a:gd name="T6" fmla="*/ 4 w 6"/>
                  <a:gd name="T7" fmla="*/ 1 h 6"/>
                  <a:gd name="T8" fmla="*/ 5 w 6"/>
                  <a:gd name="T9" fmla="*/ 1 h 6"/>
                  <a:gd name="T10" fmla="*/ 6 w 6"/>
                  <a:gd name="T11" fmla="*/ 1 h 6"/>
                  <a:gd name="T12" fmla="*/ 6 w 6"/>
                  <a:gd name="T13" fmla="*/ 1 h 6"/>
                  <a:gd name="T14" fmla="*/ 5 w 6"/>
                  <a:gd name="T15" fmla="*/ 2 h 6"/>
                  <a:gd name="T16" fmla="*/ 1 w 6"/>
                  <a:gd name="T17" fmla="*/ 6 h 6"/>
                  <a:gd name="T18" fmla="*/ 0 w 6"/>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0" y="6"/>
                    </a:moveTo>
                    <a:cubicBezTo>
                      <a:pt x="0" y="6"/>
                      <a:pt x="0" y="6"/>
                      <a:pt x="0" y="6"/>
                    </a:cubicBezTo>
                    <a:cubicBezTo>
                      <a:pt x="0" y="5"/>
                      <a:pt x="0" y="5"/>
                      <a:pt x="0" y="5"/>
                    </a:cubicBezTo>
                    <a:cubicBezTo>
                      <a:pt x="2" y="4"/>
                      <a:pt x="3" y="3"/>
                      <a:pt x="4" y="1"/>
                    </a:cubicBezTo>
                    <a:cubicBezTo>
                      <a:pt x="5" y="1"/>
                      <a:pt x="5" y="1"/>
                      <a:pt x="5" y="1"/>
                    </a:cubicBezTo>
                    <a:cubicBezTo>
                      <a:pt x="5" y="0"/>
                      <a:pt x="6" y="0"/>
                      <a:pt x="6" y="1"/>
                    </a:cubicBezTo>
                    <a:cubicBezTo>
                      <a:pt x="6" y="1"/>
                      <a:pt x="6" y="1"/>
                      <a:pt x="6" y="1"/>
                    </a:cubicBezTo>
                    <a:cubicBezTo>
                      <a:pt x="5" y="2"/>
                      <a:pt x="5" y="2"/>
                      <a:pt x="5" y="2"/>
                    </a:cubicBezTo>
                    <a:cubicBezTo>
                      <a:pt x="4" y="4"/>
                      <a:pt x="3" y="5"/>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7" name="Freeform 288"/>
              <p:cNvSpPr/>
              <p:nvPr/>
            </p:nvSpPr>
            <p:spPr bwMode="auto">
              <a:xfrm>
                <a:off x="5235" y="2930"/>
                <a:ext cx="15" cy="13"/>
              </a:xfrm>
              <a:custGeom>
                <a:avLst/>
                <a:gdLst>
                  <a:gd name="T0" fmla="*/ 0 w 6"/>
                  <a:gd name="T1" fmla="*/ 5 h 5"/>
                  <a:gd name="T2" fmla="*/ 0 w 6"/>
                  <a:gd name="T3" fmla="*/ 4 h 5"/>
                  <a:gd name="T4" fmla="*/ 0 w 6"/>
                  <a:gd name="T5" fmla="*/ 4 h 5"/>
                  <a:gd name="T6" fmla="*/ 1 w 6"/>
                  <a:gd name="T7" fmla="*/ 3 h 5"/>
                  <a:gd name="T8" fmla="*/ 5 w 6"/>
                  <a:gd name="T9" fmla="*/ 0 h 5"/>
                  <a:gd name="T10" fmla="*/ 5 w 6"/>
                  <a:gd name="T11" fmla="*/ 0 h 5"/>
                  <a:gd name="T12" fmla="*/ 5 w 6"/>
                  <a:gd name="T13" fmla="*/ 1 h 5"/>
                  <a:gd name="T14" fmla="*/ 1 w 6"/>
                  <a:gd name="T15" fmla="*/ 4 h 5"/>
                  <a:gd name="T16" fmla="*/ 1 w 6"/>
                  <a:gd name="T17" fmla="*/ 4 h 5"/>
                  <a:gd name="T18" fmla="*/ 0 w 6"/>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
                    <a:moveTo>
                      <a:pt x="0" y="5"/>
                    </a:moveTo>
                    <a:cubicBezTo>
                      <a:pt x="0" y="5"/>
                      <a:pt x="0" y="4"/>
                      <a:pt x="0" y="4"/>
                    </a:cubicBezTo>
                    <a:cubicBezTo>
                      <a:pt x="0" y="4"/>
                      <a:pt x="0" y="4"/>
                      <a:pt x="0" y="4"/>
                    </a:cubicBezTo>
                    <a:cubicBezTo>
                      <a:pt x="1" y="3"/>
                      <a:pt x="1" y="3"/>
                      <a:pt x="1" y="3"/>
                    </a:cubicBezTo>
                    <a:cubicBezTo>
                      <a:pt x="2" y="2"/>
                      <a:pt x="3" y="2"/>
                      <a:pt x="5" y="0"/>
                    </a:cubicBezTo>
                    <a:cubicBezTo>
                      <a:pt x="5" y="0"/>
                      <a:pt x="5" y="0"/>
                      <a:pt x="5" y="0"/>
                    </a:cubicBezTo>
                    <a:cubicBezTo>
                      <a:pt x="6" y="0"/>
                      <a:pt x="6" y="1"/>
                      <a:pt x="5" y="1"/>
                    </a:cubicBezTo>
                    <a:cubicBezTo>
                      <a:pt x="3" y="2"/>
                      <a:pt x="3" y="3"/>
                      <a:pt x="1" y="4"/>
                    </a:cubicBezTo>
                    <a:cubicBezTo>
                      <a:pt x="1" y="4"/>
                      <a:pt x="1" y="4"/>
                      <a:pt x="1" y="4"/>
                    </a:cubicBezTo>
                    <a:cubicBezTo>
                      <a:pt x="1"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8" name="Freeform 289"/>
              <p:cNvSpPr/>
              <p:nvPr/>
            </p:nvSpPr>
            <p:spPr bwMode="auto">
              <a:xfrm>
                <a:off x="5235" y="2941"/>
                <a:ext cx="15" cy="10"/>
              </a:xfrm>
              <a:custGeom>
                <a:avLst/>
                <a:gdLst>
                  <a:gd name="T0" fmla="*/ 0 w 6"/>
                  <a:gd name="T1" fmla="*/ 4 h 4"/>
                  <a:gd name="T2" fmla="*/ 0 w 6"/>
                  <a:gd name="T3" fmla="*/ 3 h 4"/>
                  <a:gd name="T4" fmla="*/ 0 w 6"/>
                  <a:gd name="T5" fmla="*/ 3 h 4"/>
                  <a:gd name="T6" fmla="*/ 2 w 6"/>
                  <a:gd name="T7" fmla="*/ 1 h 4"/>
                  <a:gd name="T8" fmla="*/ 5 w 6"/>
                  <a:gd name="T9" fmla="*/ 0 h 4"/>
                  <a:gd name="T10" fmla="*/ 5 w 6"/>
                  <a:gd name="T11" fmla="*/ 0 h 4"/>
                  <a:gd name="T12" fmla="*/ 5 w 6"/>
                  <a:gd name="T13" fmla="*/ 1 h 4"/>
                  <a:gd name="T14" fmla="*/ 3 w 6"/>
                  <a:gd name="T15" fmla="*/ 2 h 4"/>
                  <a:gd name="T16" fmla="*/ 1 w 6"/>
                  <a:gd name="T17" fmla="*/ 4 h 4"/>
                  <a:gd name="T18" fmla="*/ 0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0" y="4"/>
                    </a:moveTo>
                    <a:cubicBezTo>
                      <a:pt x="0" y="4"/>
                      <a:pt x="0" y="4"/>
                      <a:pt x="0" y="3"/>
                    </a:cubicBezTo>
                    <a:cubicBezTo>
                      <a:pt x="0" y="3"/>
                      <a:pt x="0" y="3"/>
                      <a:pt x="0" y="3"/>
                    </a:cubicBezTo>
                    <a:cubicBezTo>
                      <a:pt x="1" y="2"/>
                      <a:pt x="2" y="2"/>
                      <a:pt x="2" y="1"/>
                    </a:cubicBezTo>
                    <a:cubicBezTo>
                      <a:pt x="3" y="1"/>
                      <a:pt x="4" y="0"/>
                      <a:pt x="5" y="0"/>
                    </a:cubicBezTo>
                    <a:cubicBezTo>
                      <a:pt x="5" y="0"/>
                      <a:pt x="5" y="0"/>
                      <a:pt x="5" y="0"/>
                    </a:cubicBezTo>
                    <a:cubicBezTo>
                      <a:pt x="6" y="0"/>
                      <a:pt x="6" y="0"/>
                      <a:pt x="5" y="1"/>
                    </a:cubicBezTo>
                    <a:cubicBezTo>
                      <a:pt x="4" y="1"/>
                      <a:pt x="4" y="2"/>
                      <a:pt x="3" y="2"/>
                    </a:cubicBezTo>
                    <a:cubicBezTo>
                      <a:pt x="2" y="3"/>
                      <a:pt x="1" y="3"/>
                      <a:pt x="1"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69" name="Freeform 290"/>
              <p:cNvSpPr/>
              <p:nvPr/>
            </p:nvSpPr>
            <p:spPr bwMode="auto">
              <a:xfrm>
                <a:off x="5152" y="2953"/>
                <a:ext cx="113" cy="3"/>
              </a:xfrm>
              <a:custGeom>
                <a:avLst/>
                <a:gdLst>
                  <a:gd name="T0" fmla="*/ 44 w 45"/>
                  <a:gd name="T1" fmla="*/ 1 h 1"/>
                  <a:gd name="T2" fmla="*/ 0 w 45"/>
                  <a:gd name="T3" fmla="*/ 1 h 1"/>
                  <a:gd name="T4" fmla="*/ 0 w 45"/>
                  <a:gd name="T5" fmla="*/ 0 h 1"/>
                  <a:gd name="T6" fmla="*/ 0 w 45"/>
                  <a:gd name="T7" fmla="*/ 0 h 1"/>
                  <a:gd name="T8" fmla="*/ 44 w 45"/>
                  <a:gd name="T9" fmla="*/ 0 h 1"/>
                  <a:gd name="T10" fmla="*/ 45 w 45"/>
                  <a:gd name="T11" fmla="*/ 0 h 1"/>
                  <a:gd name="T12" fmla="*/ 44 w 4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5" h="1">
                    <a:moveTo>
                      <a:pt x="44" y="1"/>
                    </a:moveTo>
                    <a:cubicBezTo>
                      <a:pt x="0" y="1"/>
                      <a:pt x="0" y="1"/>
                      <a:pt x="0" y="1"/>
                    </a:cubicBezTo>
                    <a:cubicBezTo>
                      <a:pt x="0" y="1"/>
                      <a:pt x="0" y="1"/>
                      <a:pt x="0" y="0"/>
                    </a:cubicBezTo>
                    <a:cubicBezTo>
                      <a:pt x="0" y="0"/>
                      <a:pt x="0" y="0"/>
                      <a:pt x="0" y="0"/>
                    </a:cubicBezTo>
                    <a:cubicBezTo>
                      <a:pt x="44" y="0"/>
                      <a:pt x="44" y="0"/>
                      <a:pt x="44" y="0"/>
                    </a:cubicBezTo>
                    <a:cubicBezTo>
                      <a:pt x="44" y="0"/>
                      <a:pt x="45" y="0"/>
                      <a:pt x="45" y="0"/>
                    </a:cubicBezTo>
                    <a:cubicBezTo>
                      <a:pt x="45" y="1"/>
                      <a:pt x="44" y="1"/>
                      <a:pt x="4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70" name="Freeform 291"/>
              <p:cNvSpPr/>
              <p:nvPr/>
            </p:nvSpPr>
            <p:spPr bwMode="auto">
              <a:xfrm>
                <a:off x="5160" y="2874"/>
                <a:ext cx="3" cy="92"/>
              </a:xfrm>
              <a:custGeom>
                <a:avLst/>
                <a:gdLst>
                  <a:gd name="T0" fmla="*/ 0 w 1"/>
                  <a:gd name="T1" fmla="*/ 36 h 36"/>
                  <a:gd name="T2" fmla="*/ 0 w 1"/>
                  <a:gd name="T3" fmla="*/ 35 h 36"/>
                  <a:gd name="T4" fmla="*/ 0 w 1"/>
                  <a:gd name="T5" fmla="*/ 0 h 36"/>
                  <a:gd name="T6" fmla="*/ 0 w 1"/>
                  <a:gd name="T7" fmla="*/ 0 h 36"/>
                  <a:gd name="T8" fmla="*/ 1 w 1"/>
                  <a:gd name="T9" fmla="*/ 0 h 36"/>
                  <a:gd name="T10" fmla="*/ 1 w 1"/>
                  <a:gd name="T11" fmla="*/ 35 h 36"/>
                  <a:gd name="T12" fmla="*/ 0 w 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 h="36">
                    <a:moveTo>
                      <a:pt x="0" y="36"/>
                    </a:moveTo>
                    <a:cubicBezTo>
                      <a:pt x="0" y="36"/>
                      <a:pt x="0" y="36"/>
                      <a:pt x="0" y="35"/>
                    </a:cubicBezTo>
                    <a:cubicBezTo>
                      <a:pt x="0" y="0"/>
                      <a:pt x="0" y="0"/>
                      <a:pt x="0" y="0"/>
                    </a:cubicBezTo>
                    <a:cubicBezTo>
                      <a:pt x="0" y="0"/>
                      <a:pt x="0" y="0"/>
                      <a:pt x="0" y="0"/>
                    </a:cubicBezTo>
                    <a:cubicBezTo>
                      <a:pt x="1" y="0"/>
                      <a:pt x="1" y="0"/>
                      <a:pt x="1" y="0"/>
                    </a:cubicBezTo>
                    <a:cubicBezTo>
                      <a:pt x="1" y="35"/>
                      <a:pt x="1" y="35"/>
                      <a:pt x="1" y="35"/>
                    </a:cubicBezTo>
                    <a:cubicBezTo>
                      <a:pt x="1" y="36"/>
                      <a:pt x="1" y="36"/>
                      <a:pt x="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73" name="组合 72"/>
          <p:cNvGrpSpPr/>
          <p:nvPr/>
        </p:nvGrpSpPr>
        <p:grpSpPr>
          <a:xfrm>
            <a:off x="5121528" y="2193291"/>
            <a:ext cx="1831428" cy="2860256"/>
            <a:chOff x="6699943" y="2196971"/>
            <a:chExt cx="2441586" cy="3814557"/>
          </a:xfrm>
        </p:grpSpPr>
        <p:sp>
          <p:nvSpPr>
            <p:cNvPr id="74" name="平行四边形 73"/>
            <p:cNvSpPr/>
            <p:nvPr/>
          </p:nvSpPr>
          <p:spPr>
            <a:xfrm flipH="1">
              <a:off x="6699945" y="3003083"/>
              <a:ext cx="420155" cy="240635"/>
            </a:xfrm>
            <a:prstGeom prst="parallelogram">
              <a:avLst>
                <a:gd name="adj" fmla="val 55395"/>
              </a:avLst>
            </a:prstGeom>
            <a:gradFill flip="none" rotWithShape="1">
              <a:gsLst>
                <a:gs pos="0">
                  <a:schemeClr val="bg1"/>
                </a:gs>
                <a:gs pos="100000">
                  <a:schemeClr val="bg1">
                    <a:lumMod val="85000"/>
                  </a:scheme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5" name="平行四边形 74"/>
            <p:cNvSpPr/>
            <p:nvPr/>
          </p:nvSpPr>
          <p:spPr>
            <a:xfrm rot="5400000">
              <a:off x="6875646" y="2999266"/>
              <a:ext cx="354585" cy="134321"/>
            </a:xfrm>
            <a:prstGeom prst="parallelogram">
              <a:avLst>
                <a:gd name="adj" fmla="val 181535"/>
              </a:avLst>
            </a:prstGeom>
            <a:gradFill flip="none" rotWithShape="1">
              <a:gsLst>
                <a:gs pos="0">
                  <a:schemeClr val="bg1">
                    <a:lumMod val="50000"/>
                    <a:alpha val="82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6" name="平行四边形 75"/>
            <p:cNvSpPr/>
            <p:nvPr/>
          </p:nvSpPr>
          <p:spPr>
            <a:xfrm flipH="1">
              <a:off x="6984080" y="2887218"/>
              <a:ext cx="425672" cy="240635"/>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7" name="平行四边形 76"/>
            <p:cNvSpPr/>
            <p:nvPr/>
          </p:nvSpPr>
          <p:spPr>
            <a:xfrm rot="5400000">
              <a:off x="7163391" y="2883401"/>
              <a:ext cx="354585" cy="13432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8" name="平行四边形 77"/>
            <p:cNvSpPr/>
            <p:nvPr/>
          </p:nvSpPr>
          <p:spPr>
            <a:xfrm flipH="1">
              <a:off x="7273523" y="2773271"/>
              <a:ext cx="425671" cy="240635"/>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79" name="平行四边形 78"/>
            <p:cNvSpPr/>
            <p:nvPr/>
          </p:nvSpPr>
          <p:spPr>
            <a:xfrm rot="5400000">
              <a:off x="7452616" y="2770938"/>
              <a:ext cx="355228" cy="13071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2" name="平行四边形 81"/>
            <p:cNvSpPr/>
            <p:nvPr/>
          </p:nvSpPr>
          <p:spPr>
            <a:xfrm flipH="1">
              <a:off x="7564876" y="2658679"/>
              <a:ext cx="420155" cy="240635"/>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3" name="平行四边形 82"/>
            <p:cNvSpPr/>
            <p:nvPr/>
          </p:nvSpPr>
          <p:spPr>
            <a:xfrm rot="5400000">
              <a:off x="7741208" y="2653584"/>
              <a:ext cx="357142" cy="13432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4" name="平行四边形 83"/>
            <p:cNvSpPr/>
            <p:nvPr/>
          </p:nvSpPr>
          <p:spPr>
            <a:xfrm flipH="1">
              <a:off x="7852622" y="2542173"/>
              <a:ext cx="420155" cy="240635"/>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5" name="平行四边形 84"/>
            <p:cNvSpPr/>
            <p:nvPr/>
          </p:nvSpPr>
          <p:spPr>
            <a:xfrm rot="5400000">
              <a:off x="8027051" y="2537084"/>
              <a:ext cx="357129" cy="13432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6" name="平行四边形 85"/>
            <p:cNvSpPr/>
            <p:nvPr/>
          </p:nvSpPr>
          <p:spPr>
            <a:xfrm flipH="1">
              <a:off x="8141216" y="2425679"/>
              <a:ext cx="420155" cy="240635"/>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7" name="平行四边形 86"/>
            <p:cNvSpPr/>
            <p:nvPr/>
          </p:nvSpPr>
          <p:spPr>
            <a:xfrm rot="5400000">
              <a:off x="8318827" y="2423772"/>
              <a:ext cx="354585" cy="13432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8" name="平行四边形 87"/>
            <p:cNvSpPr/>
            <p:nvPr/>
          </p:nvSpPr>
          <p:spPr>
            <a:xfrm flipH="1">
              <a:off x="8427679" y="2313324"/>
              <a:ext cx="424619" cy="240635"/>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89" name="平行四边形 88"/>
            <p:cNvSpPr/>
            <p:nvPr/>
          </p:nvSpPr>
          <p:spPr>
            <a:xfrm rot="5400000">
              <a:off x="8606643" y="2308304"/>
              <a:ext cx="356988" cy="134321"/>
            </a:xfrm>
            <a:prstGeom prst="parallelogram">
              <a:avLst>
                <a:gd name="adj" fmla="val 181535"/>
              </a:avLst>
            </a:prstGeom>
            <a:gradFill>
              <a:gsLst>
                <a:gs pos="0">
                  <a:schemeClr val="bg1">
                    <a:lumMod val="50000"/>
                    <a:alpha val="82000"/>
                  </a:schemeClr>
                </a:gs>
                <a:gs pos="100000">
                  <a:schemeClr val="bg1">
                    <a:lumMod val="8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0" name="平行四边形 89"/>
            <p:cNvSpPr/>
            <p:nvPr/>
          </p:nvSpPr>
          <p:spPr>
            <a:xfrm flipH="1">
              <a:off x="8719049" y="2196971"/>
              <a:ext cx="420155" cy="240635"/>
            </a:xfrm>
            <a:prstGeom prst="parallelogram">
              <a:avLst>
                <a:gd name="adj" fmla="val 55395"/>
              </a:avLst>
            </a:prstGeom>
            <a:gradFill>
              <a:gsLst>
                <a:gs pos="0">
                  <a:schemeClr val="bg1"/>
                </a:gs>
                <a:gs pos="100000">
                  <a:schemeClr val="bg1">
                    <a:lumMod val="8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1" name="任意多边形 90"/>
            <p:cNvSpPr/>
            <p:nvPr/>
          </p:nvSpPr>
          <p:spPr>
            <a:xfrm flipH="1">
              <a:off x="6831722" y="2435873"/>
              <a:ext cx="2309807" cy="1862856"/>
            </a:xfrm>
            <a:custGeom>
              <a:avLst/>
              <a:gdLst>
                <a:gd name="connsiteX0" fmla="*/ 440516 w 2309807"/>
                <a:gd name="connsiteY0" fmla="*/ 1861894 h 1862856"/>
                <a:gd name="connsiteX1" fmla="*/ 216019 w 2309807"/>
                <a:gd name="connsiteY1" fmla="*/ 1861894 h 1862856"/>
                <a:gd name="connsiteX2" fmla="*/ 215486 w 2309807"/>
                <a:gd name="connsiteY2" fmla="*/ 1862856 h 1862856"/>
                <a:gd name="connsiteX3" fmla="*/ 440516 w 2309807"/>
                <a:gd name="connsiteY3" fmla="*/ 1862856 h 1862856"/>
                <a:gd name="connsiteX4" fmla="*/ 1017967 w 2309807"/>
                <a:gd name="connsiteY4" fmla="*/ 1631189 h 1862856"/>
                <a:gd name="connsiteX5" fmla="*/ 1017586 w 2309807"/>
                <a:gd name="connsiteY5" fmla="*/ 1631876 h 1862856"/>
                <a:gd name="connsiteX6" fmla="*/ 1017967 w 2309807"/>
                <a:gd name="connsiteY6" fmla="*/ 1631876 h 1862856"/>
                <a:gd name="connsiteX7" fmla="*/ 1306693 w 2309807"/>
                <a:gd name="connsiteY7" fmla="*/ 1512912 h 1862856"/>
                <a:gd name="connsiteX8" fmla="*/ 1304769 w 2309807"/>
                <a:gd name="connsiteY8" fmla="*/ 1516385 h 1862856"/>
                <a:gd name="connsiteX9" fmla="*/ 1306693 w 2309807"/>
                <a:gd name="connsiteY9" fmla="*/ 1516385 h 1862856"/>
                <a:gd name="connsiteX10" fmla="*/ 1595419 w 2309807"/>
                <a:gd name="connsiteY10" fmla="*/ 1396182 h 1862856"/>
                <a:gd name="connsiteX11" fmla="*/ 1593107 w 2309807"/>
                <a:gd name="connsiteY11" fmla="*/ 1400356 h 1862856"/>
                <a:gd name="connsiteX12" fmla="*/ 1369044 w 2309807"/>
                <a:gd name="connsiteY12" fmla="*/ 1400356 h 1862856"/>
                <a:gd name="connsiteX13" fmla="*/ 1368745 w 2309807"/>
                <a:gd name="connsiteY13" fmla="*/ 1400895 h 1862856"/>
                <a:gd name="connsiteX14" fmla="*/ 1595419 w 2309807"/>
                <a:gd name="connsiteY14" fmla="*/ 1400895 h 1862856"/>
                <a:gd name="connsiteX15" fmla="*/ 288726 w 2309807"/>
                <a:gd name="connsiteY15" fmla="*/ 0 h 1862856"/>
                <a:gd name="connsiteX16" fmla="*/ 0 w 2309807"/>
                <a:gd name="connsiteY16" fmla="*/ 0 h 1862856"/>
                <a:gd name="connsiteX17" fmla="*/ 0 w 2309807"/>
                <a:gd name="connsiteY17" fmla="*/ 1149129 h 1862856"/>
                <a:gd name="connsiteX18" fmla="*/ 2325 w 2309807"/>
                <a:gd name="connsiteY18" fmla="*/ 1149129 h 1862856"/>
                <a:gd name="connsiteX19" fmla="*/ 2325 w 2309807"/>
                <a:gd name="connsiteY19" fmla="*/ 1737124 h 1862856"/>
                <a:gd name="connsiteX20" fmla="*/ 218232 w 2309807"/>
                <a:gd name="connsiteY20" fmla="*/ 1737124 h 1862856"/>
                <a:gd name="connsiteX21" fmla="*/ 282415 w 2309807"/>
                <a:gd name="connsiteY21" fmla="*/ 1621259 h 1862856"/>
                <a:gd name="connsiteX22" fmla="*/ 508738 w 2309807"/>
                <a:gd name="connsiteY22" fmla="*/ 1621259 h 1862856"/>
                <a:gd name="connsiteX23" fmla="*/ 571859 w 2309807"/>
                <a:gd name="connsiteY23" fmla="*/ 1507312 h 1862856"/>
                <a:gd name="connsiteX24" fmla="*/ 799734 w 2309807"/>
                <a:gd name="connsiteY24" fmla="*/ 1507312 h 1862856"/>
                <a:gd name="connsiteX25" fmla="*/ 863212 w 2309807"/>
                <a:gd name="connsiteY25" fmla="*/ 1392720 h 1862856"/>
                <a:gd name="connsiteX26" fmla="*/ 1086418 w 2309807"/>
                <a:gd name="connsiteY26" fmla="*/ 1392720 h 1862856"/>
                <a:gd name="connsiteX27" fmla="*/ 1150957 w 2309807"/>
                <a:gd name="connsiteY27" fmla="*/ 1276214 h 1862856"/>
                <a:gd name="connsiteX28" fmla="*/ 1375021 w 2309807"/>
                <a:gd name="connsiteY28" fmla="*/ 1276214 h 1862856"/>
                <a:gd name="connsiteX29" fmla="*/ 1439552 w 2309807"/>
                <a:gd name="connsiteY29" fmla="*/ 1159721 h 1862856"/>
                <a:gd name="connsiteX30" fmla="*/ 1663775 w 2309807"/>
                <a:gd name="connsiteY30" fmla="*/ 1159721 h 1862856"/>
                <a:gd name="connsiteX31" fmla="*/ 1726015 w 2309807"/>
                <a:gd name="connsiteY31" fmla="*/ 1047365 h 1862856"/>
                <a:gd name="connsiteX32" fmla="*/ 1952931 w 2309807"/>
                <a:gd name="connsiteY32" fmla="*/ 1047365 h 1862856"/>
                <a:gd name="connsiteX33" fmla="*/ 2017385 w 2309807"/>
                <a:gd name="connsiteY33" fmla="*/ 931012 h 1862856"/>
                <a:gd name="connsiteX34" fmla="*/ 2304240 w 2309807"/>
                <a:gd name="connsiteY34" fmla="*/ 931012 h 1862856"/>
                <a:gd name="connsiteX35" fmla="*/ 2299103 w 2309807"/>
                <a:gd name="connsiteY35" fmla="*/ 940286 h 1862856"/>
                <a:gd name="connsiteX36" fmla="*/ 2309807 w 2309807"/>
                <a:gd name="connsiteY36" fmla="*/ 940286 h 1862856"/>
                <a:gd name="connsiteX37" fmla="*/ 2309807 w 2309807"/>
                <a:gd name="connsiteY37" fmla="*/ 809075 h 1862856"/>
                <a:gd name="connsiteX38" fmla="*/ 2021081 w 2309807"/>
                <a:gd name="connsiteY38" fmla="*/ 809075 h 1862856"/>
                <a:gd name="connsiteX39" fmla="*/ 2021081 w 2309807"/>
                <a:gd name="connsiteY39" fmla="*/ 692942 h 1862856"/>
                <a:gd name="connsiteX40" fmla="*/ 1732355 w 2309807"/>
                <a:gd name="connsiteY40" fmla="*/ 692942 h 1862856"/>
                <a:gd name="connsiteX41" fmla="*/ 1732355 w 2309807"/>
                <a:gd name="connsiteY41" fmla="*/ 577452 h 1862856"/>
                <a:gd name="connsiteX42" fmla="*/ 1443630 w 2309807"/>
                <a:gd name="connsiteY42" fmla="*/ 577452 h 1862856"/>
                <a:gd name="connsiteX43" fmla="*/ 1443630 w 2309807"/>
                <a:gd name="connsiteY43" fmla="*/ 461961 h 1862856"/>
                <a:gd name="connsiteX44" fmla="*/ 1154904 w 2309807"/>
                <a:gd name="connsiteY44" fmla="*/ 461961 h 1862856"/>
                <a:gd name="connsiteX45" fmla="*/ 1154904 w 2309807"/>
                <a:gd name="connsiteY45" fmla="*/ 346471 h 1862856"/>
                <a:gd name="connsiteX46" fmla="*/ 866178 w 2309807"/>
                <a:gd name="connsiteY46" fmla="*/ 346471 h 1862856"/>
                <a:gd name="connsiteX47" fmla="*/ 866178 w 2309807"/>
                <a:gd name="connsiteY47" fmla="*/ 230981 h 1862856"/>
                <a:gd name="connsiteX48" fmla="*/ 577452 w 2309807"/>
                <a:gd name="connsiteY48" fmla="*/ 230981 h 1862856"/>
                <a:gd name="connsiteX49" fmla="*/ 577452 w 2309807"/>
                <a:gd name="connsiteY49" fmla="*/ 115490 h 1862856"/>
                <a:gd name="connsiteX50" fmla="*/ 288726 w 2309807"/>
                <a:gd name="connsiteY50" fmla="*/ 115490 h 186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309807" h="1862856">
                  <a:moveTo>
                    <a:pt x="440516" y="1861894"/>
                  </a:moveTo>
                  <a:lnTo>
                    <a:pt x="216019" y="1861894"/>
                  </a:lnTo>
                  <a:lnTo>
                    <a:pt x="215486" y="1862856"/>
                  </a:lnTo>
                  <a:lnTo>
                    <a:pt x="440516" y="1862856"/>
                  </a:lnTo>
                  <a:close/>
                  <a:moveTo>
                    <a:pt x="1017967" y="1631189"/>
                  </a:moveTo>
                  <a:lnTo>
                    <a:pt x="1017586" y="1631876"/>
                  </a:lnTo>
                  <a:lnTo>
                    <a:pt x="1017967" y="1631876"/>
                  </a:lnTo>
                  <a:close/>
                  <a:moveTo>
                    <a:pt x="1306693" y="1512912"/>
                  </a:moveTo>
                  <a:lnTo>
                    <a:pt x="1304769" y="1516385"/>
                  </a:lnTo>
                  <a:lnTo>
                    <a:pt x="1306693" y="1516385"/>
                  </a:lnTo>
                  <a:close/>
                  <a:moveTo>
                    <a:pt x="1595419" y="1396182"/>
                  </a:moveTo>
                  <a:lnTo>
                    <a:pt x="1593107" y="1400356"/>
                  </a:lnTo>
                  <a:lnTo>
                    <a:pt x="1369044" y="1400356"/>
                  </a:lnTo>
                  <a:lnTo>
                    <a:pt x="1368745" y="1400895"/>
                  </a:lnTo>
                  <a:lnTo>
                    <a:pt x="1595419" y="1400895"/>
                  </a:lnTo>
                  <a:close/>
                  <a:moveTo>
                    <a:pt x="288726" y="0"/>
                  </a:moveTo>
                  <a:lnTo>
                    <a:pt x="0" y="0"/>
                  </a:lnTo>
                  <a:lnTo>
                    <a:pt x="0" y="1149129"/>
                  </a:lnTo>
                  <a:lnTo>
                    <a:pt x="2325" y="1149129"/>
                  </a:lnTo>
                  <a:lnTo>
                    <a:pt x="2325" y="1737124"/>
                  </a:lnTo>
                  <a:lnTo>
                    <a:pt x="218232" y="1737124"/>
                  </a:lnTo>
                  <a:lnTo>
                    <a:pt x="282415" y="1621259"/>
                  </a:lnTo>
                  <a:lnTo>
                    <a:pt x="508738" y="1621259"/>
                  </a:lnTo>
                  <a:lnTo>
                    <a:pt x="571859" y="1507312"/>
                  </a:lnTo>
                  <a:lnTo>
                    <a:pt x="799734" y="1507312"/>
                  </a:lnTo>
                  <a:lnTo>
                    <a:pt x="863212" y="1392720"/>
                  </a:lnTo>
                  <a:lnTo>
                    <a:pt x="1086418" y="1392720"/>
                  </a:lnTo>
                  <a:lnTo>
                    <a:pt x="1150957" y="1276214"/>
                  </a:lnTo>
                  <a:lnTo>
                    <a:pt x="1375021" y="1276214"/>
                  </a:lnTo>
                  <a:lnTo>
                    <a:pt x="1439552" y="1159721"/>
                  </a:lnTo>
                  <a:lnTo>
                    <a:pt x="1663775" y="1159721"/>
                  </a:lnTo>
                  <a:lnTo>
                    <a:pt x="1726015" y="1047365"/>
                  </a:lnTo>
                  <a:lnTo>
                    <a:pt x="1952931" y="1047365"/>
                  </a:lnTo>
                  <a:lnTo>
                    <a:pt x="2017385" y="931012"/>
                  </a:lnTo>
                  <a:lnTo>
                    <a:pt x="2304240" y="931012"/>
                  </a:lnTo>
                  <a:lnTo>
                    <a:pt x="2299103" y="940286"/>
                  </a:lnTo>
                  <a:lnTo>
                    <a:pt x="2309807" y="940286"/>
                  </a:lnTo>
                  <a:lnTo>
                    <a:pt x="2309807" y="809075"/>
                  </a:lnTo>
                  <a:lnTo>
                    <a:pt x="2021081" y="809075"/>
                  </a:lnTo>
                  <a:lnTo>
                    <a:pt x="2021081" y="692942"/>
                  </a:lnTo>
                  <a:lnTo>
                    <a:pt x="1732355" y="692942"/>
                  </a:lnTo>
                  <a:lnTo>
                    <a:pt x="1732355" y="577452"/>
                  </a:lnTo>
                  <a:lnTo>
                    <a:pt x="1443630" y="577452"/>
                  </a:lnTo>
                  <a:lnTo>
                    <a:pt x="1443630" y="461961"/>
                  </a:lnTo>
                  <a:lnTo>
                    <a:pt x="1154904" y="461961"/>
                  </a:lnTo>
                  <a:lnTo>
                    <a:pt x="1154904" y="346471"/>
                  </a:lnTo>
                  <a:lnTo>
                    <a:pt x="866178" y="346471"/>
                  </a:lnTo>
                  <a:lnTo>
                    <a:pt x="866178" y="230981"/>
                  </a:lnTo>
                  <a:lnTo>
                    <a:pt x="577452" y="230981"/>
                  </a:lnTo>
                  <a:lnTo>
                    <a:pt x="577452" y="115490"/>
                  </a:lnTo>
                  <a:lnTo>
                    <a:pt x="288726" y="115490"/>
                  </a:lnTo>
                  <a:close/>
                </a:path>
              </a:pathLst>
            </a:custGeom>
            <a:gradFill flip="none" rotWithShape="1">
              <a:gsLst>
                <a:gs pos="0">
                  <a:srgbClr val="E35353"/>
                </a:gs>
                <a:gs pos="100000">
                  <a:srgbClr val="ED9393"/>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2" name="平行四边形 91"/>
            <p:cNvSpPr/>
            <p:nvPr/>
          </p:nvSpPr>
          <p:spPr>
            <a:xfrm rot="16200000" flipH="1" flipV="1">
              <a:off x="5552221" y="4150806"/>
              <a:ext cx="2429156" cy="133711"/>
            </a:xfrm>
            <a:prstGeom prst="parallelogram">
              <a:avLst>
                <a:gd name="adj" fmla="val 183941"/>
              </a:avLst>
            </a:prstGeom>
            <a:gradFill>
              <a:gsLst>
                <a:gs pos="0">
                  <a:srgbClr val="E35353"/>
                </a:gs>
                <a:gs pos="100000">
                  <a:srgbClr val="F0A6A6"/>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3" name="任意多边形 92"/>
            <p:cNvSpPr/>
            <p:nvPr/>
          </p:nvSpPr>
          <p:spPr>
            <a:xfrm rot="5400000">
              <a:off x="6929649" y="3054966"/>
              <a:ext cx="243183" cy="13432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4" name="任意多边形 93"/>
            <p:cNvSpPr/>
            <p:nvPr/>
          </p:nvSpPr>
          <p:spPr>
            <a:xfrm rot="5400000">
              <a:off x="7220579" y="2939101"/>
              <a:ext cx="243183" cy="13432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5" name="任意多边形 94"/>
            <p:cNvSpPr/>
            <p:nvPr/>
          </p:nvSpPr>
          <p:spPr>
            <a:xfrm rot="5400000">
              <a:off x="7510023" y="2825154"/>
              <a:ext cx="243183" cy="13432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任意多边形 95"/>
            <p:cNvSpPr/>
            <p:nvPr/>
          </p:nvSpPr>
          <p:spPr>
            <a:xfrm rot="5400000">
              <a:off x="7795958" y="2708650"/>
              <a:ext cx="243183" cy="13432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7" name="任意多边形 96"/>
            <p:cNvSpPr/>
            <p:nvPr/>
          </p:nvSpPr>
          <p:spPr>
            <a:xfrm rot="5400000">
              <a:off x="8084023" y="2594057"/>
              <a:ext cx="243183" cy="13432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8" name="任意多边形 97"/>
            <p:cNvSpPr/>
            <p:nvPr/>
          </p:nvSpPr>
          <p:spPr>
            <a:xfrm rot="5400000">
              <a:off x="8372619" y="2477563"/>
              <a:ext cx="243183" cy="13432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9" name="任意多边形 98"/>
            <p:cNvSpPr/>
            <p:nvPr/>
          </p:nvSpPr>
          <p:spPr>
            <a:xfrm rot="5400000">
              <a:off x="8663546" y="2365208"/>
              <a:ext cx="243183" cy="134321"/>
            </a:xfrm>
            <a:custGeom>
              <a:avLst/>
              <a:gdLst>
                <a:gd name="connsiteX0" fmla="*/ 0 w 305749"/>
                <a:gd name="connsiteY0" fmla="*/ 167479 h 167479"/>
                <a:gd name="connsiteX1" fmla="*/ 304033 w 305749"/>
                <a:gd name="connsiteY1" fmla="*/ 0 h 167479"/>
                <a:gd name="connsiteX2" fmla="*/ 305749 w 305749"/>
                <a:gd name="connsiteY2" fmla="*/ 0 h 167479"/>
                <a:gd name="connsiteX3" fmla="*/ 305749 w 305749"/>
                <a:gd name="connsiteY3" fmla="*/ 75120 h 167479"/>
                <a:gd name="connsiteX4" fmla="*/ 138084 w 305749"/>
                <a:gd name="connsiteY4" fmla="*/ 167479 h 167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49" h="167479">
                  <a:moveTo>
                    <a:pt x="0" y="167479"/>
                  </a:moveTo>
                  <a:lnTo>
                    <a:pt x="304033" y="0"/>
                  </a:lnTo>
                  <a:lnTo>
                    <a:pt x="305749" y="0"/>
                  </a:lnTo>
                  <a:lnTo>
                    <a:pt x="305749" y="75120"/>
                  </a:lnTo>
                  <a:lnTo>
                    <a:pt x="138084" y="167479"/>
                  </a:lnTo>
                  <a:close/>
                </a:path>
              </a:pathLst>
            </a:custGeom>
            <a:gradFill flip="none" rotWithShape="1">
              <a:gsLst>
                <a:gs pos="0">
                  <a:schemeClr val="bg1">
                    <a:lumMod val="75000"/>
                  </a:schemeClr>
                </a:gs>
                <a:gs pos="100000">
                  <a:schemeClr val="bg1">
                    <a:lumMod val="85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0" name="平行四边形 99"/>
            <p:cNvSpPr/>
            <p:nvPr/>
          </p:nvSpPr>
          <p:spPr>
            <a:xfrm rot="16200000" flipH="1" flipV="1">
              <a:off x="6353252" y="5529576"/>
              <a:ext cx="830192" cy="133711"/>
            </a:xfrm>
            <a:prstGeom prst="parallelogram">
              <a:avLst>
                <a:gd name="adj" fmla="val 183941"/>
              </a:avLst>
            </a:prstGeom>
            <a:gradFill>
              <a:gsLst>
                <a:gs pos="0">
                  <a:srgbClr val="E35353">
                    <a:lumMod val="67000"/>
                    <a:lumOff val="33000"/>
                  </a:srgbClr>
                </a:gs>
                <a:gs pos="100000">
                  <a:srgbClr val="F0A6A6">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1" name="AutoShape 34"/>
            <p:cNvSpPr>
              <a:spLocks noChangeAspect="1" noChangeArrowheads="1" noTextEdit="1"/>
            </p:cNvSpPr>
            <p:nvPr/>
          </p:nvSpPr>
          <p:spPr bwMode="auto">
            <a:xfrm>
              <a:off x="7877773" y="3322638"/>
              <a:ext cx="225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nvGrpSpPr>
            <p:cNvPr id="102" name="组合 101"/>
            <p:cNvGrpSpPr/>
            <p:nvPr/>
          </p:nvGrpSpPr>
          <p:grpSpPr>
            <a:xfrm>
              <a:off x="7608588" y="2967825"/>
              <a:ext cx="901541" cy="671252"/>
              <a:chOff x="6127310" y="5233623"/>
              <a:chExt cx="901541" cy="671252"/>
            </a:xfrm>
          </p:grpSpPr>
          <p:sp>
            <p:nvSpPr>
              <p:cNvPr id="226" name="文本框 355"/>
              <p:cNvSpPr txBox="1"/>
              <p:nvPr/>
            </p:nvSpPr>
            <p:spPr>
              <a:xfrm>
                <a:off x="6127310" y="5233623"/>
                <a:ext cx="901541" cy="554125"/>
              </a:xfrm>
              <a:prstGeom prst="rect">
                <a:avLst/>
              </a:prstGeom>
              <a:noFill/>
            </p:spPr>
            <p:txBody>
              <a:bodyPr wrap="square" rtlCol="0">
                <a:spAutoFit/>
              </a:bodyPr>
              <a:lstStyle/>
              <a:p>
                <a:pPr algn="ctr"/>
                <a:r>
                  <a:rPr lang="en-US" altLang="zh-CN" sz="2100" dirty="0">
                    <a:solidFill>
                      <a:prstClr val="white"/>
                    </a:solidFill>
                    <a:latin typeface="Impact" panose="020B0806030902050204" pitchFamily="34" charset="0"/>
                  </a:rPr>
                  <a:t>03</a:t>
                </a:r>
                <a:endParaRPr lang="zh-CN" altLang="en-US" sz="2100" dirty="0">
                  <a:solidFill>
                    <a:prstClr val="white"/>
                  </a:solidFill>
                  <a:latin typeface="Impact" panose="020B0806030902050204" pitchFamily="34" charset="0"/>
                </a:endParaRPr>
              </a:p>
            </p:txBody>
          </p:sp>
          <p:sp>
            <p:nvSpPr>
              <p:cNvPr id="227" name="文本框 356"/>
              <p:cNvSpPr txBox="1"/>
              <p:nvPr/>
            </p:nvSpPr>
            <p:spPr>
              <a:xfrm>
                <a:off x="6299898" y="5566242"/>
                <a:ext cx="578002" cy="338633"/>
              </a:xfrm>
              <a:prstGeom prst="rect">
                <a:avLst/>
              </a:prstGeom>
              <a:noFill/>
            </p:spPr>
            <p:txBody>
              <a:bodyPr wrap="square" rtlCol="0">
                <a:spAutoFit/>
              </a:bodyPr>
              <a:lstStyle/>
              <a:p>
                <a:pPr algn="ctr"/>
                <a:r>
                  <a:rPr lang="en-US" altLang="zh-CN" sz="1050" dirty="0">
                    <a:solidFill>
                      <a:prstClr val="white"/>
                    </a:solidFill>
                    <a:latin typeface="LiHei Pro" panose="020B0500000000000000" pitchFamily="34" charset="-122"/>
                    <a:ea typeface="LiHei Pro" panose="020B0500000000000000" pitchFamily="34" charset="-122"/>
                  </a:rPr>
                  <a:t>STEP</a:t>
                </a:r>
                <a:endParaRPr lang="zh-CN" altLang="en-US" sz="1050" dirty="0">
                  <a:solidFill>
                    <a:prstClr val="white"/>
                  </a:solidFill>
                  <a:latin typeface="LiHei Pro" panose="020B0500000000000000" pitchFamily="34" charset="-122"/>
                  <a:ea typeface="LiHei Pro" panose="020B0500000000000000" pitchFamily="34" charset="-122"/>
                </a:endParaRPr>
              </a:p>
            </p:txBody>
          </p:sp>
        </p:grpSp>
        <p:grpSp>
          <p:nvGrpSpPr>
            <p:cNvPr id="103" name="Group 450"/>
            <p:cNvGrpSpPr>
              <a:grpSpLocks noChangeAspect="1"/>
            </p:cNvGrpSpPr>
            <p:nvPr/>
          </p:nvGrpSpPr>
          <p:grpSpPr bwMode="auto">
            <a:xfrm>
              <a:off x="8326730" y="3087777"/>
              <a:ext cx="403075" cy="384917"/>
              <a:chOff x="3782" y="2107"/>
              <a:chExt cx="111" cy="106"/>
            </a:xfrm>
            <a:solidFill>
              <a:schemeClr val="bg1"/>
            </a:solidFill>
          </p:grpSpPr>
          <p:sp>
            <p:nvSpPr>
              <p:cNvPr id="104" name="Freeform 451"/>
              <p:cNvSpPr/>
              <p:nvPr/>
            </p:nvSpPr>
            <p:spPr bwMode="auto">
              <a:xfrm>
                <a:off x="3848" y="2107"/>
                <a:ext cx="42" cy="23"/>
              </a:xfrm>
              <a:custGeom>
                <a:avLst/>
                <a:gdLst>
                  <a:gd name="T0" fmla="*/ 16 w 17"/>
                  <a:gd name="T1" fmla="*/ 9 h 9"/>
                  <a:gd name="T2" fmla="*/ 16 w 17"/>
                  <a:gd name="T3" fmla="*/ 8 h 9"/>
                  <a:gd name="T4" fmla="*/ 14 w 17"/>
                  <a:gd name="T5" fmla="*/ 6 h 9"/>
                  <a:gd name="T6" fmla="*/ 3 w 17"/>
                  <a:gd name="T7" fmla="*/ 1 h 9"/>
                  <a:gd name="T8" fmla="*/ 0 w 17"/>
                  <a:gd name="T9" fmla="*/ 1 h 9"/>
                  <a:gd name="T10" fmla="*/ 0 w 17"/>
                  <a:gd name="T11" fmla="*/ 0 h 9"/>
                  <a:gd name="T12" fmla="*/ 0 w 17"/>
                  <a:gd name="T13" fmla="*/ 0 h 9"/>
                  <a:gd name="T14" fmla="*/ 3 w 17"/>
                  <a:gd name="T15" fmla="*/ 0 h 9"/>
                  <a:gd name="T16" fmla="*/ 15 w 17"/>
                  <a:gd name="T17" fmla="*/ 6 h 9"/>
                  <a:gd name="T18" fmla="*/ 16 w 17"/>
                  <a:gd name="T19" fmla="*/ 8 h 9"/>
                  <a:gd name="T20" fmla="*/ 16 w 17"/>
                  <a:gd name="T21" fmla="*/ 9 h 9"/>
                  <a:gd name="T22" fmla="*/ 16 w 17"/>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6" y="9"/>
                    </a:moveTo>
                    <a:cubicBezTo>
                      <a:pt x="16" y="9"/>
                      <a:pt x="16" y="8"/>
                      <a:pt x="16" y="8"/>
                    </a:cubicBezTo>
                    <a:cubicBezTo>
                      <a:pt x="15" y="8"/>
                      <a:pt x="15" y="7"/>
                      <a:pt x="14" y="6"/>
                    </a:cubicBezTo>
                    <a:cubicBezTo>
                      <a:pt x="12" y="3"/>
                      <a:pt x="8" y="1"/>
                      <a:pt x="3" y="1"/>
                    </a:cubicBezTo>
                    <a:cubicBezTo>
                      <a:pt x="2" y="1"/>
                      <a:pt x="1" y="1"/>
                      <a:pt x="0" y="1"/>
                    </a:cubicBezTo>
                    <a:cubicBezTo>
                      <a:pt x="0" y="1"/>
                      <a:pt x="0" y="0"/>
                      <a:pt x="0" y="0"/>
                    </a:cubicBezTo>
                    <a:cubicBezTo>
                      <a:pt x="0" y="0"/>
                      <a:pt x="0" y="0"/>
                      <a:pt x="0" y="0"/>
                    </a:cubicBezTo>
                    <a:cubicBezTo>
                      <a:pt x="1" y="0"/>
                      <a:pt x="2" y="0"/>
                      <a:pt x="3" y="0"/>
                    </a:cubicBezTo>
                    <a:cubicBezTo>
                      <a:pt x="8" y="0"/>
                      <a:pt x="13" y="3"/>
                      <a:pt x="15" y="6"/>
                    </a:cubicBezTo>
                    <a:cubicBezTo>
                      <a:pt x="16" y="6"/>
                      <a:pt x="16" y="7"/>
                      <a:pt x="16" y="8"/>
                    </a:cubicBezTo>
                    <a:cubicBezTo>
                      <a:pt x="17" y="8"/>
                      <a:pt x="16" y="8"/>
                      <a:pt x="16" y="9"/>
                    </a:cubicBezTo>
                    <a:cubicBezTo>
                      <a:pt x="16" y="9"/>
                      <a:pt x="16"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05" name="Freeform 452"/>
              <p:cNvSpPr/>
              <p:nvPr/>
            </p:nvSpPr>
            <p:spPr bwMode="auto">
              <a:xfrm>
                <a:off x="3885" y="2140"/>
                <a:ext cx="8" cy="35"/>
              </a:xfrm>
              <a:custGeom>
                <a:avLst/>
                <a:gdLst>
                  <a:gd name="T0" fmla="*/ 1 w 3"/>
                  <a:gd name="T1" fmla="*/ 14 h 14"/>
                  <a:gd name="T2" fmla="*/ 1 w 3"/>
                  <a:gd name="T3" fmla="*/ 14 h 14"/>
                  <a:gd name="T4" fmla="*/ 0 w 3"/>
                  <a:gd name="T5" fmla="*/ 13 h 14"/>
                  <a:gd name="T6" fmla="*/ 1 w 3"/>
                  <a:gd name="T7" fmla="*/ 1 h 14"/>
                  <a:gd name="T8" fmla="*/ 1 w 3"/>
                  <a:gd name="T9" fmla="*/ 0 h 14"/>
                  <a:gd name="T10" fmla="*/ 2 w 3"/>
                  <a:gd name="T11" fmla="*/ 1 h 14"/>
                  <a:gd name="T12" fmla="*/ 1 w 3"/>
                  <a:gd name="T13" fmla="*/ 13 h 14"/>
                  <a:gd name="T14" fmla="*/ 1 w 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4">
                    <a:moveTo>
                      <a:pt x="1" y="14"/>
                    </a:moveTo>
                    <a:cubicBezTo>
                      <a:pt x="1" y="14"/>
                      <a:pt x="1" y="14"/>
                      <a:pt x="1" y="14"/>
                    </a:cubicBezTo>
                    <a:cubicBezTo>
                      <a:pt x="1" y="14"/>
                      <a:pt x="0" y="13"/>
                      <a:pt x="0" y="13"/>
                    </a:cubicBezTo>
                    <a:cubicBezTo>
                      <a:pt x="2" y="10"/>
                      <a:pt x="2" y="5"/>
                      <a:pt x="1" y="1"/>
                    </a:cubicBezTo>
                    <a:cubicBezTo>
                      <a:pt x="1" y="1"/>
                      <a:pt x="1" y="0"/>
                      <a:pt x="1" y="0"/>
                    </a:cubicBezTo>
                    <a:cubicBezTo>
                      <a:pt x="2" y="0"/>
                      <a:pt x="2" y="1"/>
                      <a:pt x="2" y="1"/>
                    </a:cubicBezTo>
                    <a:cubicBezTo>
                      <a:pt x="3" y="5"/>
                      <a:pt x="3" y="10"/>
                      <a:pt x="1" y="13"/>
                    </a:cubicBezTo>
                    <a:cubicBezTo>
                      <a:pt x="1" y="14"/>
                      <a:pt x="1" y="14"/>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06" name="Freeform 453"/>
              <p:cNvSpPr/>
              <p:nvPr/>
            </p:nvSpPr>
            <p:spPr bwMode="auto">
              <a:xfrm>
                <a:off x="3858" y="2178"/>
                <a:ext cx="27" cy="20"/>
              </a:xfrm>
              <a:custGeom>
                <a:avLst/>
                <a:gdLst>
                  <a:gd name="T0" fmla="*/ 1 w 11"/>
                  <a:gd name="T1" fmla="*/ 8 h 8"/>
                  <a:gd name="T2" fmla="*/ 0 w 11"/>
                  <a:gd name="T3" fmla="*/ 8 h 8"/>
                  <a:gd name="T4" fmla="*/ 1 w 11"/>
                  <a:gd name="T5" fmla="*/ 7 h 8"/>
                  <a:gd name="T6" fmla="*/ 11 w 11"/>
                  <a:gd name="T7" fmla="*/ 0 h 8"/>
                  <a:gd name="T8" fmla="*/ 11 w 11"/>
                  <a:gd name="T9" fmla="*/ 0 h 8"/>
                  <a:gd name="T10" fmla="*/ 11 w 11"/>
                  <a:gd name="T11" fmla="*/ 1 h 8"/>
                  <a:gd name="T12" fmla="*/ 1 w 11"/>
                  <a:gd name="T13" fmla="*/ 8 h 8"/>
                  <a:gd name="T14" fmla="*/ 1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1" y="8"/>
                    </a:moveTo>
                    <a:cubicBezTo>
                      <a:pt x="1" y="8"/>
                      <a:pt x="1" y="8"/>
                      <a:pt x="0" y="8"/>
                    </a:cubicBezTo>
                    <a:cubicBezTo>
                      <a:pt x="0" y="7"/>
                      <a:pt x="0" y="7"/>
                      <a:pt x="1" y="7"/>
                    </a:cubicBezTo>
                    <a:cubicBezTo>
                      <a:pt x="6" y="5"/>
                      <a:pt x="9" y="2"/>
                      <a:pt x="11" y="0"/>
                    </a:cubicBezTo>
                    <a:cubicBezTo>
                      <a:pt x="11" y="0"/>
                      <a:pt x="11" y="0"/>
                      <a:pt x="11" y="0"/>
                    </a:cubicBezTo>
                    <a:cubicBezTo>
                      <a:pt x="11" y="0"/>
                      <a:pt x="11" y="0"/>
                      <a:pt x="11" y="1"/>
                    </a:cubicBezTo>
                    <a:cubicBezTo>
                      <a:pt x="10" y="3"/>
                      <a:pt x="6" y="6"/>
                      <a:pt x="1" y="8"/>
                    </a:cubicBezTo>
                    <a:cubicBezTo>
                      <a:pt x="1" y="8"/>
                      <a:pt x="1" y="8"/>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07" name="Freeform 454"/>
              <p:cNvSpPr/>
              <p:nvPr/>
            </p:nvSpPr>
            <p:spPr bwMode="auto">
              <a:xfrm>
                <a:off x="3782" y="2110"/>
                <a:ext cx="71" cy="90"/>
              </a:xfrm>
              <a:custGeom>
                <a:avLst/>
                <a:gdLst>
                  <a:gd name="T0" fmla="*/ 23 w 28"/>
                  <a:gd name="T1" fmla="*/ 36 h 36"/>
                  <a:gd name="T2" fmla="*/ 8 w 28"/>
                  <a:gd name="T3" fmla="*/ 31 h 36"/>
                  <a:gd name="T4" fmla="*/ 6 w 28"/>
                  <a:gd name="T5" fmla="*/ 9 h 36"/>
                  <a:gd name="T6" fmla="*/ 23 w 28"/>
                  <a:gd name="T7" fmla="*/ 0 h 36"/>
                  <a:gd name="T8" fmla="*/ 23 w 28"/>
                  <a:gd name="T9" fmla="*/ 1 h 36"/>
                  <a:gd name="T10" fmla="*/ 23 w 28"/>
                  <a:gd name="T11" fmla="*/ 1 h 36"/>
                  <a:gd name="T12" fmla="*/ 6 w 28"/>
                  <a:gd name="T13" fmla="*/ 10 h 36"/>
                  <a:gd name="T14" fmla="*/ 9 w 28"/>
                  <a:gd name="T15" fmla="*/ 30 h 36"/>
                  <a:gd name="T16" fmla="*/ 28 w 28"/>
                  <a:gd name="T17" fmla="*/ 35 h 36"/>
                  <a:gd name="T18" fmla="*/ 28 w 28"/>
                  <a:gd name="T19" fmla="*/ 35 h 36"/>
                  <a:gd name="T20" fmla="*/ 28 w 28"/>
                  <a:gd name="T21" fmla="*/ 36 h 36"/>
                  <a:gd name="T22" fmla="*/ 23 w 28"/>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6">
                    <a:moveTo>
                      <a:pt x="23" y="36"/>
                    </a:moveTo>
                    <a:cubicBezTo>
                      <a:pt x="19" y="36"/>
                      <a:pt x="13" y="35"/>
                      <a:pt x="8" y="31"/>
                    </a:cubicBezTo>
                    <a:cubicBezTo>
                      <a:pt x="3" y="27"/>
                      <a:pt x="0" y="17"/>
                      <a:pt x="6" y="9"/>
                    </a:cubicBezTo>
                    <a:cubicBezTo>
                      <a:pt x="9" y="4"/>
                      <a:pt x="15" y="1"/>
                      <a:pt x="23" y="0"/>
                    </a:cubicBezTo>
                    <a:cubicBezTo>
                      <a:pt x="23" y="0"/>
                      <a:pt x="23" y="0"/>
                      <a:pt x="23" y="1"/>
                    </a:cubicBezTo>
                    <a:cubicBezTo>
                      <a:pt x="23" y="1"/>
                      <a:pt x="23" y="1"/>
                      <a:pt x="23" y="1"/>
                    </a:cubicBezTo>
                    <a:cubicBezTo>
                      <a:pt x="16" y="2"/>
                      <a:pt x="10" y="5"/>
                      <a:pt x="6" y="10"/>
                    </a:cubicBezTo>
                    <a:cubicBezTo>
                      <a:pt x="1" y="17"/>
                      <a:pt x="4" y="26"/>
                      <a:pt x="9" y="30"/>
                    </a:cubicBezTo>
                    <a:cubicBezTo>
                      <a:pt x="16" y="36"/>
                      <a:pt x="23" y="36"/>
                      <a:pt x="28" y="35"/>
                    </a:cubicBezTo>
                    <a:cubicBezTo>
                      <a:pt x="28" y="35"/>
                      <a:pt x="28" y="35"/>
                      <a:pt x="28" y="35"/>
                    </a:cubicBezTo>
                    <a:cubicBezTo>
                      <a:pt x="28" y="35"/>
                      <a:pt x="28" y="36"/>
                      <a:pt x="28" y="36"/>
                    </a:cubicBezTo>
                    <a:cubicBezTo>
                      <a:pt x="27" y="36"/>
                      <a:pt x="25" y="36"/>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08" name="Freeform 455"/>
              <p:cNvSpPr/>
              <p:nvPr/>
            </p:nvSpPr>
            <p:spPr bwMode="auto">
              <a:xfrm>
                <a:off x="3858" y="2188"/>
                <a:ext cx="27" cy="22"/>
              </a:xfrm>
              <a:custGeom>
                <a:avLst/>
                <a:gdLst>
                  <a:gd name="T0" fmla="*/ 0 w 11"/>
                  <a:gd name="T1" fmla="*/ 9 h 9"/>
                  <a:gd name="T2" fmla="*/ 0 w 11"/>
                  <a:gd name="T3" fmla="*/ 9 h 9"/>
                  <a:gd name="T4" fmla="*/ 0 w 11"/>
                  <a:gd name="T5" fmla="*/ 8 h 9"/>
                  <a:gd name="T6" fmla="*/ 10 w 11"/>
                  <a:gd name="T7" fmla="*/ 1 h 9"/>
                  <a:gd name="T8" fmla="*/ 10 w 11"/>
                  <a:gd name="T9" fmla="*/ 0 h 9"/>
                  <a:gd name="T10" fmla="*/ 11 w 11"/>
                  <a:gd name="T11" fmla="*/ 1 h 9"/>
                  <a:gd name="T12" fmla="*/ 1 w 11"/>
                  <a:gd name="T13" fmla="*/ 9 h 9"/>
                  <a:gd name="T14" fmla="*/ 0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9"/>
                    </a:moveTo>
                    <a:cubicBezTo>
                      <a:pt x="0" y="9"/>
                      <a:pt x="0" y="9"/>
                      <a:pt x="0" y="9"/>
                    </a:cubicBezTo>
                    <a:cubicBezTo>
                      <a:pt x="0" y="9"/>
                      <a:pt x="0" y="8"/>
                      <a:pt x="0" y="8"/>
                    </a:cubicBezTo>
                    <a:cubicBezTo>
                      <a:pt x="5" y="7"/>
                      <a:pt x="8" y="4"/>
                      <a:pt x="10" y="1"/>
                    </a:cubicBezTo>
                    <a:cubicBezTo>
                      <a:pt x="10" y="0"/>
                      <a:pt x="10" y="0"/>
                      <a:pt x="10" y="0"/>
                    </a:cubicBezTo>
                    <a:cubicBezTo>
                      <a:pt x="11" y="0"/>
                      <a:pt x="11" y="1"/>
                      <a:pt x="11" y="1"/>
                    </a:cubicBezTo>
                    <a:cubicBezTo>
                      <a:pt x="9" y="4"/>
                      <a:pt x="5" y="7"/>
                      <a:pt x="1" y="9"/>
                    </a:cubicBezTo>
                    <a:cubicBezTo>
                      <a:pt x="0" y="9"/>
                      <a:pt x="0"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09" name="Freeform 456"/>
              <p:cNvSpPr/>
              <p:nvPr/>
            </p:nvSpPr>
            <p:spPr bwMode="auto">
              <a:xfrm>
                <a:off x="3785" y="2155"/>
                <a:ext cx="70" cy="58"/>
              </a:xfrm>
              <a:custGeom>
                <a:avLst/>
                <a:gdLst>
                  <a:gd name="T0" fmla="*/ 21 w 28"/>
                  <a:gd name="T1" fmla="*/ 23 h 23"/>
                  <a:gd name="T2" fmla="*/ 7 w 28"/>
                  <a:gd name="T3" fmla="*/ 17 h 23"/>
                  <a:gd name="T4" fmla="*/ 2 w 28"/>
                  <a:gd name="T5" fmla="*/ 0 h 23"/>
                  <a:gd name="T6" fmla="*/ 2 w 28"/>
                  <a:gd name="T7" fmla="*/ 0 h 23"/>
                  <a:gd name="T8" fmla="*/ 3 w 28"/>
                  <a:gd name="T9" fmla="*/ 1 h 23"/>
                  <a:gd name="T10" fmla="*/ 7 w 28"/>
                  <a:gd name="T11" fmla="*/ 17 h 23"/>
                  <a:gd name="T12" fmla="*/ 27 w 28"/>
                  <a:gd name="T13" fmla="*/ 22 h 23"/>
                  <a:gd name="T14" fmla="*/ 27 w 28"/>
                  <a:gd name="T15" fmla="*/ 22 h 23"/>
                  <a:gd name="T16" fmla="*/ 27 w 28"/>
                  <a:gd name="T17" fmla="*/ 23 h 23"/>
                  <a:gd name="T18" fmla="*/ 21 w 28"/>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3">
                    <a:moveTo>
                      <a:pt x="21" y="23"/>
                    </a:moveTo>
                    <a:cubicBezTo>
                      <a:pt x="15" y="23"/>
                      <a:pt x="11" y="21"/>
                      <a:pt x="7" y="17"/>
                    </a:cubicBezTo>
                    <a:cubicBezTo>
                      <a:pt x="2" y="13"/>
                      <a:pt x="0" y="6"/>
                      <a:pt x="2" y="0"/>
                    </a:cubicBezTo>
                    <a:cubicBezTo>
                      <a:pt x="2" y="0"/>
                      <a:pt x="2" y="0"/>
                      <a:pt x="2" y="0"/>
                    </a:cubicBezTo>
                    <a:cubicBezTo>
                      <a:pt x="3" y="0"/>
                      <a:pt x="3" y="0"/>
                      <a:pt x="3" y="1"/>
                    </a:cubicBezTo>
                    <a:cubicBezTo>
                      <a:pt x="1" y="6"/>
                      <a:pt x="3" y="12"/>
                      <a:pt x="7" y="17"/>
                    </a:cubicBezTo>
                    <a:cubicBezTo>
                      <a:pt x="12" y="22"/>
                      <a:pt x="19" y="23"/>
                      <a:pt x="27" y="22"/>
                    </a:cubicBezTo>
                    <a:cubicBezTo>
                      <a:pt x="27" y="22"/>
                      <a:pt x="27" y="22"/>
                      <a:pt x="27" y="22"/>
                    </a:cubicBezTo>
                    <a:cubicBezTo>
                      <a:pt x="28" y="22"/>
                      <a:pt x="27" y="23"/>
                      <a:pt x="27" y="23"/>
                    </a:cubicBezTo>
                    <a:cubicBezTo>
                      <a:pt x="25" y="23"/>
                      <a:pt x="23" y="23"/>
                      <a:pt x="21"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0" name="Freeform 457"/>
              <p:cNvSpPr/>
              <p:nvPr/>
            </p:nvSpPr>
            <p:spPr bwMode="auto">
              <a:xfrm>
                <a:off x="3842" y="2140"/>
                <a:ext cx="48" cy="17"/>
              </a:xfrm>
              <a:custGeom>
                <a:avLst/>
                <a:gdLst>
                  <a:gd name="T0" fmla="*/ 0 w 19"/>
                  <a:gd name="T1" fmla="*/ 7 h 7"/>
                  <a:gd name="T2" fmla="*/ 0 w 19"/>
                  <a:gd name="T3" fmla="*/ 7 h 7"/>
                  <a:gd name="T4" fmla="*/ 0 w 19"/>
                  <a:gd name="T5" fmla="*/ 7 h 7"/>
                  <a:gd name="T6" fmla="*/ 0 w 19"/>
                  <a:gd name="T7" fmla="*/ 7 h 7"/>
                  <a:gd name="T8" fmla="*/ 8 w 19"/>
                  <a:gd name="T9" fmla="*/ 4 h 7"/>
                  <a:gd name="T10" fmla="*/ 18 w 19"/>
                  <a:gd name="T11" fmla="*/ 0 h 7"/>
                  <a:gd name="T12" fmla="*/ 19 w 19"/>
                  <a:gd name="T13" fmla="*/ 1 h 7"/>
                  <a:gd name="T14" fmla="*/ 19 w 19"/>
                  <a:gd name="T15" fmla="*/ 1 h 7"/>
                  <a:gd name="T16" fmla="*/ 8 w 19"/>
                  <a:gd name="T17" fmla="*/ 5 h 7"/>
                  <a:gd name="T18" fmla="*/ 0 w 1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
                    <a:moveTo>
                      <a:pt x="0" y="7"/>
                    </a:moveTo>
                    <a:cubicBezTo>
                      <a:pt x="0" y="7"/>
                      <a:pt x="0" y="7"/>
                      <a:pt x="0" y="7"/>
                    </a:cubicBezTo>
                    <a:cubicBezTo>
                      <a:pt x="0" y="7"/>
                      <a:pt x="0" y="7"/>
                      <a:pt x="0" y="7"/>
                    </a:cubicBezTo>
                    <a:cubicBezTo>
                      <a:pt x="0" y="7"/>
                      <a:pt x="0" y="7"/>
                      <a:pt x="0" y="7"/>
                    </a:cubicBezTo>
                    <a:cubicBezTo>
                      <a:pt x="1" y="7"/>
                      <a:pt x="5" y="5"/>
                      <a:pt x="8" y="4"/>
                    </a:cubicBezTo>
                    <a:cubicBezTo>
                      <a:pt x="11" y="3"/>
                      <a:pt x="16" y="1"/>
                      <a:pt x="18" y="0"/>
                    </a:cubicBezTo>
                    <a:cubicBezTo>
                      <a:pt x="19" y="0"/>
                      <a:pt x="19" y="1"/>
                      <a:pt x="19" y="1"/>
                    </a:cubicBezTo>
                    <a:cubicBezTo>
                      <a:pt x="19" y="1"/>
                      <a:pt x="19" y="1"/>
                      <a:pt x="19" y="1"/>
                    </a:cubicBezTo>
                    <a:cubicBezTo>
                      <a:pt x="16" y="2"/>
                      <a:pt x="12" y="4"/>
                      <a:pt x="8" y="5"/>
                    </a:cubicBezTo>
                    <a:cubicBezTo>
                      <a:pt x="4" y="7"/>
                      <a:pt x="1"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1" name="Freeform 458"/>
              <p:cNvSpPr/>
              <p:nvPr/>
            </p:nvSpPr>
            <p:spPr bwMode="auto">
              <a:xfrm>
                <a:off x="3840" y="2107"/>
                <a:ext cx="8" cy="45"/>
              </a:xfrm>
              <a:custGeom>
                <a:avLst/>
                <a:gdLst>
                  <a:gd name="T0" fmla="*/ 1 w 3"/>
                  <a:gd name="T1" fmla="*/ 18 h 18"/>
                  <a:gd name="T2" fmla="*/ 0 w 3"/>
                  <a:gd name="T3" fmla="*/ 18 h 18"/>
                  <a:gd name="T4" fmla="*/ 2 w 3"/>
                  <a:gd name="T5" fmla="*/ 6 h 18"/>
                  <a:gd name="T6" fmla="*/ 3 w 3"/>
                  <a:gd name="T7" fmla="*/ 0 h 18"/>
                  <a:gd name="T8" fmla="*/ 3 w 3"/>
                  <a:gd name="T9" fmla="*/ 0 h 18"/>
                  <a:gd name="T10" fmla="*/ 3 w 3"/>
                  <a:gd name="T11" fmla="*/ 0 h 18"/>
                  <a:gd name="T12" fmla="*/ 3 w 3"/>
                  <a:gd name="T13" fmla="*/ 6 h 18"/>
                  <a:gd name="T14" fmla="*/ 1 w 3"/>
                  <a:gd name="T15" fmla="*/ 18 h 18"/>
                  <a:gd name="T16" fmla="*/ 1 w 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8">
                    <a:moveTo>
                      <a:pt x="1" y="18"/>
                    </a:moveTo>
                    <a:cubicBezTo>
                      <a:pt x="1" y="18"/>
                      <a:pt x="0" y="18"/>
                      <a:pt x="0" y="18"/>
                    </a:cubicBezTo>
                    <a:cubicBezTo>
                      <a:pt x="1" y="13"/>
                      <a:pt x="1" y="10"/>
                      <a:pt x="2" y="6"/>
                    </a:cubicBezTo>
                    <a:cubicBezTo>
                      <a:pt x="2" y="4"/>
                      <a:pt x="2" y="3"/>
                      <a:pt x="3" y="0"/>
                    </a:cubicBezTo>
                    <a:cubicBezTo>
                      <a:pt x="3" y="0"/>
                      <a:pt x="3" y="0"/>
                      <a:pt x="3" y="0"/>
                    </a:cubicBezTo>
                    <a:cubicBezTo>
                      <a:pt x="3" y="0"/>
                      <a:pt x="3" y="0"/>
                      <a:pt x="3" y="0"/>
                    </a:cubicBezTo>
                    <a:cubicBezTo>
                      <a:pt x="3" y="3"/>
                      <a:pt x="3" y="5"/>
                      <a:pt x="3" y="6"/>
                    </a:cubicBezTo>
                    <a:cubicBezTo>
                      <a:pt x="2" y="10"/>
                      <a:pt x="2" y="14"/>
                      <a:pt x="1" y="18"/>
                    </a:cubicBezTo>
                    <a:cubicBezTo>
                      <a:pt x="1" y="18"/>
                      <a:pt x="1" y="18"/>
                      <a:pt x="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2" name="Freeform 459"/>
              <p:cNvSpPr/>
              <p:nvPr/>
            </p:nvSpPr>
            <p:spPr bwMode="auto">
              <a:xfrm>
                <a:off x="3837" y="2157"/>
                <a:ext cx="48" cy="23"/>
              </a:xfrm>
              <a:custGeom>
                <a:avLst/>
                <a:gdLst>
                  <a:gd name="T0" fmla="*/ 19 w 19"/>
                  <a:gd name="T1" fmla="*/ 9 h 9"/>
                  <a:gd name="T2" fmla="*/ 19 w 19"/>
                  <a:gd name="T3" fmla="*/ 9 h 9"/>
                  <a:gd name="T4" fmla="*/ 16 w 19"/>
                  <a:gd name="T5" fmla="*/ 7 h 9"/>
                  <a:gd name="T6" fmla="*/ 1 w 19"/>
                  <a:gd name="T7" fmla="*/ 1 h 9"/>
                  <a:gd name="T8" fmla="*/ 0 w 19"/>
                  <a:gd name="T9" fmla="*/ 0 h 9"/>
                  <a:gd name="T10" fmla="*/ 1 w 19"/>
                  <a:gd name="T11" fmla="*/ 0 h 9"/>
                  <a:gd name="T12" fmla="*/ 16 w 19"/>
                  <a:gd name="T13" fmla="*/ 7 h 9"/>
                  <a:gd name="T14" fmla="*/ 19 w 19"/>
                  <a:gd name="T15" fmla="*/ 8 h 9"/>
                  <a:gd name="T16" fmla="*/ 19 w 19"/>
                  <a:gd name="T17" fmla="*/ 8 h 9"/>
                  <a:gd name="T18" fmla="*/ 19 w 1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9">
                    <a:moveTo>
                      <a:pt x="19" y="9"/>
                    </a:moveTo>
                    <a:cubicBezTo>
                      <a:pt x="19" y="9"/>
                      <a:pt x="19" y="9"/>
                      <a:pt x="19" y="9"/>
                    </a:cubicBezTo>
                    <a:cubicBezTo>
                      <a:pt x="18" y="9"/>
                      <a:pt x="17" y="8"/>
                      <a:pt x="16" y="7"/>
                    </a:cubicBezTo>
                    <a:cubicBezTo>
                      <a:pt x="11" y="5"/>
                      <a:pt x="2" y="2"/>
                      <a:pt x="1" y="1"/>
                    </a:cubicBezTo>
                    <a:cubicBezTo>
                      <a:pt x="0" y="1"/>
                      <a:pt x="0" y="0"/>
                      <a:pt x="0" y="0"/>
                    </a:cubicBezTo>
                    <a:cubicBezTo>
                      <a:pt x="0" y="0"/>
                      <a:pt x="1" y="0"/>
                      <a:pt x="1" y="0"/>
                    </a:cubicBezTo>
                    <a:cubicBezTo>
                      <a:pt x="3" y="1"/>
                      <a:pt x="11" y="5"/>
                      <a:pt x="16" y="7"/>
                    </a:cubicBezTo>
                    <a:cubicBezTo>
                      <a:pt x="17" y="7"/>
                      <a:pt x="19" y="8"/>
                      <a:pt x="19" y="8"/>
                    </a:cubicBezTo>
                    <a:cubicBezTo>
                      <a:pt x="19" y="8"/>
                      <a:pt x="19" y="8"/>
                      <a:pt x="19" y="8"/>
                    </a:cubicBezTo>
                    <a:cubicBezTo>
                      <a:pt x="19" y="9"/>
                      <a:pt x="19" y="9"/>
                      <a:pt x="1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3" name="Freeform 460"/>
              <p:cNvSpPr/>
              <p:nvPr/>
            </p:nvSpPr>
            <p:spPr bwMode="auto">
              <a:xfrm>
                <a:off x="3837" y="2157"/>
                <a:ext cx="18" cy="43"/>
              </a:xfrm>
              <a:custGeom>
                <a:avLst/>
                <a:gdLst>
                  <a:gd name="T0" fmla="*/ 6 w 7"/>
                  <a:gd name="T1" fmla="*/ 17 h 17"/>
                  <a:gd name="T2" fmla="*/ 6 w 7"/>
                  <a:gd name="T3" fmla="*/ 16 h 17"/>
                  <a:gd name="T4" fmla="*/ 0 w 7"/>
                  <a:gd name="T5" fmla="*/ 1 h 17"/>
                  <a:gd name="T6" fmla="*/ 0 w 7"/>
                  <a:gd name="T7" fmla="*/ 0 h 17"/>
                  <a:gd name="T8" fmla="*/ 1 w 7"/>
                  <a:gd name="T9" fmla="*/ 0 h 17"/>
                  <a:gd name="T10" fmla="*/ 6 w 7"/>
                  <a:gd name="T11" fmla="*/ 16 h 17"/>
                  <a:gd name="T12" fmla="*/ 6 w 7"/>
                  <a:gd name="T13" fmla="*/ 16 h 17"/>
                  <a:gd name="T14" fmla="*/ 6 w 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6" y="17"/>
                    </a:moveTo>
                    <a:cubicBezTo>
                      <a:pt x="6" y="17"/>
                      <a:pt x="6" y="16"/>
                      <a:pt x="6" y="16"/>
                    </a:cubicBezTo>
                    <a:cubicBezTo>
                      <a:pt x="4" y="13"/>
                      <a:pt x="1" y="2"/>
                      <a:pt x="0" y="1"/>
                    </a:cubicBezTo>
                    <a:cubicBezTo>
                      <a:pt x="0" y="0"/>
                      <a:pt x="0" y="0"/>
                      <a:pt x="0" y="0"/>
                    </a:cubicBezTo>
                    <a:cubicBezTo>
                      <a:pt x="1" y="0"/>
                      <a:pt x="1" y="0"/>
                      <a:pt x="1" y="0"/>
                    </a:cubicBezTo>
                    <a:cubicBezTo>
                      <a:pt x="1" y="2"/>
                      <a:pt x="5" y="12"/>
                      <a:pt x="6" y="16"/>
                    </a:cubicBezTo>
                    <a:cubicBezTo>
                      <a:pt x="7" y="16"/>
                      <a:pt x="6" y="16"/>
                      <a:pt x="6" y="16"/>
                    </a:cubicBezTo>
                    <a:cubicBezTo>
                      <a:pt x="6" y="17"/>
                      <a:pt x="6" y="17"/>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4" name="Freeform 461"/>
              <p:cNvSpPr/>
              <p:nvPr/>
            </p:nvSpPr>
            <p:spPr bwMode="auto">
              <a:xfrm>
                <a:off x="3837" y="2110"/>
                <a:ext cx="3" cy="50"/>
              </a:xfrm>
              <a:custGeom>
                <a:avLst/>
                <a:gdLst>
                  <a:gd name="T0" fmla="*/ 1 w 1"/>
                  <a:gd name="T1" fmla="*/ 20 h 20"/>
                  <a:gd name="T2" fmla="*/ 0 w 1"/>
                  <a:gd name="T3" fmla="*/ 19 h 20"/>
                  <a:gd name="T4" fmla="*/ 0 w 1"/>
                  <a:gd name="T5" fmla="*/ 1 h 20"/>
                  <a:gd name="T6" fmla="*/ 1 w 1"/>
                  <a:gd name="T7" fmla="*/ 0 h 20"/>
                  <a:gd name="T8" fmla="*/ 1 w 1"/>
                  <a:gd name="T9" fmla="*/ 1 h 20"/>
                  <a:gd name="T10" fmla="*/ 1 w 1"/>
                  <a:gd name="T11" fmla="*/ 19 h 20"/>
                  <a:gd name="T12" fmla="*/ 1 w 1"/>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 h="20">
                    <a:moveTo>
                      <a:pt x="1" y="20"/>
                    </a:moveTo>
                    <a:cubicBezTo>
                      <a:pt x="0" y="20"/>
                      <a:pt x="0" y="19"/>
                      <a:pt x="0" y="19"/>
                    </a:cubicBezTo>
                    <a:cubicBezTo>
                      <a:pt x="0" y="17"/>
                      <a:pt x="0" y="2"/>
                      <a:pt x="0" y="1"/>
                    </a:cubicBezTo>
                    <a:cubicBezTo>
                      <a:pt x="0" y="0"/>
                      <a:pt x="1" y="0"/>
                      <a:pt x="1" y="0"/>
                    </a:cubicBezTo>
                    <a:cubicBezTo>
                      <a:pt x="1" y="0"/>
                      <a:pt x="1" y="0"/>
                      <a:pt x="1" y="1"/>
                    </a:cubicBezTo>
                    <a:cubicBezTo>
                      <a:pt x="1" y="2"/>
                      <a:pt x="1" y="17"/>
                      <a:pt x="1" y="19"/>
                    </a:cubicBezTo>
                    <a:cubicBezTo>
                      <a:pt x="1" y="19"/>
                      <a:pt x="1" y="20"/>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5" name="Freeform 462"/>
              <p:cNvSpPr/>
              <p:nvPr/>
            </p:nvSpPr>
            <p:spPr bwMode="auto">
              <a:xfrm>
                <a:off x="3840" y="2127"/>
                <a:ext cx="48" cy="30"/>
              </a:xfrm>
              <a:custGeom>
                <a:avLst/>
                <a:gdLst>
                  <a:gd name="T0" fmla="*/ 4 w 19"/>
                  <a:gd name="T1" fmla="*/ 12 h 12"/>
                  <a:gd name="T2" fmla="*/ 4 w 19"/>
                  <a:gd name="T3" fmla="*/ 11 h 12"/>
                  <a:gd name="T4" fmla="*/ 4 w 19"/>
                  <a:gd name="T5" fmla="*/ 11 h 12"/>
                  <a:gd name="T6" fmla="*/ 15 w 19"/>
                  <a:gd name="T7" fmla="*/ 6 h 12"/>
                  <a:gd name="T8" fmla="*/ 17 w 19"/>
                  <a:gd name="T9" fmla="*/ 4 h 12"/>
                  <a:gd name="T10" fmla="*/ 18 w 19"/>
                  <a:gd name="T11" fmla="*/ 1 h 12"/>
                  <a:gd name="T12" fmla="*/ 18 w 19"/>
                  <a:gd name="T13" fmla="*/ 1 h 12"/>
                  <a:gd name="T14" fmla="*/ 3 w 19"/>
                  <a:gd name="T15" fmla="*/ 9 h 12"/>
                  <a:gd name="T16" fmla="*/ 1 w 19"/>
                  <a:gd name="T17" fmla="*/ 10 h 12"/>
                  <a:gd name="T18" fmla="*/ 1 w 19"/>
                  <a:gd name="T19" fmla="*/ 10 h 12"/>
                  <a:gd name="T20" fmla="*/ 1 w 19"/>
                  <a:gd name="T21" fmla="*/ 10 h 12"/>
                  <a:gd name="T22" fmla="*/ 3 w 19"/>
                  <a:gd name="T23" fmla="*/ 8 h 12"/>
                  <a:gd name="T24" fmla="*/ 19 w 19"/>
                  <a:gd name="T25" fmla="*/ 0 h 12"/>
                  <a:gd name="T26" fmla="*/ 19 w 19"/>
                  <a:gd name="T27" fmla="*/ 0 h 12"/>
                  <a:gd name="T28" fmla="*/ 19 w 19"/>
                  <a:gd name="T29" fmla="*/ 0 h 12"/>
                  <a:gd name="T30" fmla="*/ 19 w 19"/>
                  <a:gd name="T31" fmla="*/ 2 h 12"/>
                  <a:gd name="T32" fmla="*/ 18 w 19"/>
                  <a:gd name="T33" fmla="*/ 5 h 12"/>
                  <a:gd name="T34" fmla="*/ 18 w 19"/>
                  <a:gd name="T35" fmla="*/ 5 h 12"/>
                  <a:gd name="T36" fmla="*/ 16 w 19"/>
                  <a:gd name="T37" fmla="*/ 6 h 12"/>
                  <a:gd name="T38" fmla="*/ 4 w 19"/>
                  <a:gd name="T39" fmla="*/ 11 h 12"/>
                  <a:gd name="T40" fmla="*/ 4 w 19"/>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2">
                    <a:moveTo>
                      <a:pt x="4" y="12"/>
                    </a:moveTo>
                    <a:cubicBezTo>
                      <a:pt x="4" y="12"/>
                      <a:pt x="4" y="11"/>
                      <a:pt x="4" y="11"/>
                    </a:cubicBezTo>
                    <a:cubicBezTo>
                      <a:pt x="4" y="11"/>
                      <a:pt x="4" y="11"/>
                      <a:pt x="4" y="11"/>
                    </a:cubicBezTo>
                    <a:cubicBezTo>
                      <a:pt x="7" y="9"/>
                      <a:pt x="12" y="7"/>
                      <a:pt x="15" y="6"/>
                    </a:cubicBezTo>
                    <a:cubicBezTo>
                      <a:pt x="17" y="4"/>
                      <a:pt x="17" y="4"/>
                      <a:pt x="17" y="4"/>
                    </a:cubicBezTo>
                    <a:cubicBezTo>
                      <a:pt x="18" y="3"/>
                      <a:pt x="18" y="2"/>
                      <a:pt x="18" y="1"/>
                    </a:cubicBezTo>
                    <a:cubicBezTo>
                      <a:pt x="18" y="1"/>
                      <a:pt x="18" y="1"/>
                      <a:pt x="18" y="1"/>
                    </a:cubicBezTo>
                    <a:cubicBezTo>
                      <a:pt x="14" y="3"/>
                      <a:pt x="7" y="7"/>
                      <a:pt x="3" y="9"/>
                    </a:cubicBezTo>
                    <a:cubicBezTo>
                      <a:pt x="1" y="11"/>
                      <a:pt x="1" y="11"/>
                      <a:pt x="1" y="10"/>
                    </a:cubicBezTo>
                    <a:cubicBezTo>
                      <a:pt x="1" y="10"/>
                      <a:pt x="0" y="10"/>
                      <a:pt x="1" y="10"/>
                    </a:cubicBezTo>
                    <a:cubicBezTo>
                      <a:pt x="1" y="10"/>
                      <a:pt x="1" y="10"/>
                      <a:pt x="1" y="10"/>
                    </a:cubicBezTo>
                    <a:cubicBezTo>
                      <a:pt x="1" y="9"/>
                      <a:pt x="2" y="9"/>
                      <a:pt x="3" y="8"/>
                    </a:cubicBezTo>
                    <a:cubicBezTo>
                      <a:pt x="7" y="6"/>
                      <a:pt x="14" y="2"/>
                      <a:pt x="19" y="0"/>
                    </a:cubicBezTo>
                    <a:cubicBezTo>
                      <a:pt x="19" y="0"/>
                      <a:pt x="19" y="0"/>
                      <a:pt x="19" y="0"/>
                    </a:cubicBezTo>
                    <a:cubicBezTo>
                      <a:pt x="19" y="0"/>
                      <a:pt x="19" y="0"/>
                      <a:pt x="19" y="0"/>
                    </a:cubicBezTo>
                    <a:cubicBezTo>
                      <a:pt x="19" y="1"/>
                      <a:pt x="19" y="1"/>
                      <a:pt x="19" y="2"/>
                    </a:cubicBezTo>
                    <a:cubicBezTo>
                      <a:pt x="19" y="3"/>
                      <a:pt x="19" y="4"/>
                      <a:pt x="18" y="5"/>
                    </a:cubicBezTo>
                    <a:cubicBezTo>
                      <a:pt x="18" y="5"/>
                      <a:pt x="18" y="5"/>
                      <a:pt x="18" y="5"/>
                    </a:cubicBezTo>
                    <a:cubicBezTo>
                      <a:pt x="16" y="6"/>
                      <a:pt x="16" y="6"/>
                      <a:pt x="16" y="6"/>
                    </a:cubicBezTo>
                    <a:cubicBezTo>
                      <a:pt x="12" y="8"/>
                      <a:pt x="8" y="10"/>
                      <a:pt x="4" y="11"/>
                    </a:cubicBezTo>
                    <a:cubicBezTo>
                      <a:pt x="4" y="11"/>
                      <a:pt x="4" y="12"/>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6" name="Freeform 463"/>
              <p:cNvSpPr/>
              <p:nvPr/>
            </p:nvSpPr>
            <p:spPr bwMode="auto">
              <a:xfrm>
                <a:off x="3850" y="2198"/>
                <a:ext cx="5" cy="12"/>
              </a:xfrm>
              <a:custGeom>
                <a:avLst/>
                <a:gdLst>
                  <a:gd name="T0" fmla="*/ 1 w 2"/>
                  <a:gd name="T1" fmla="*/ 5 h 5"/>
                  <a:gd name="T2" fmla="*/ 1 w 2"/>
                  <a:gd name="T3" fmla="*/ 5 h 5"/>
                  <a:gd name="T4" fmla="*/ 0 w 2"/>
                  <a:gd name="T5" fmla="*/ 5 h 5"/>
                  <a:gd name="T6" fmla="*/ 1 w 2"/>
                  <a:gd name="T7" fmla="*/ 0 h 5"/>
                  <a:gd name="T8" fmla="*/ 1 w 2"/>
                  <a:gd name="T9" fmla="*/ 0 h 5"/>
                  <a:gd name="T10" fmla="*/ 2 w 2"/>
                  <a:gd name="T11" fmla="*/ 0 h 5"/>
                  <a:gd name="T12" fmla="*/ 1 w 2"/>
                  <a:gd name="T13" fmla="*/ 5 h 5"/>
                  <a:gd name="T14" fmla="*/ 1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1" y="5"/>
                    </a:moveTo>
                    <a:cubicBezTo>
                      <a:pt x="1" y="5"/>
                      <a:pt x="1" y="5"/>
                      <a:pt x="1" y="5"/>
                    </a:cubicBezTo>
                    <a:cubicBezTo>
                      <a:pt x="1" y="5"/>
                      <a:pt x="0" y="5"/>
                      <a:pt x="0" y="5"/>
                    </a:cubicBezTo>
                    <a:cubicBezTo>
                      <a:pt x="1" y="3"/>
                      <a:pt x="1" y="2"/>
                      <a:pt x="1" y="0"/>
                    </a:cubicBezTo>
                    <a:cubicBezTo>
                      <a:pt x="1" y="0"/>
                      <a:pt x="1" y="0"/>
                      <a:pt x="1" y="0"/>
                    </a:cubicBezTo>
                    <a:cubicBezTo>
                      <a:pt x="1" y="0"/>
                      <a:pt x="2" y="0"/>
                      <a:pt x="2" y="0"/>
                    </a:cubicBezTo>
                    <a:cubicBezTo>
                      <a:pt x="2" y="2"/>
                      <a:pt x="2" y="3"/>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7" name="Freeform 464"/>
              <p:cNvSpPr/>
              <p:nvPr/>
            </p:nvSpPr>
            <p:spPr bwMode="auto">
              <a:xfrm>
                <a:off x="3840" y="2157"/>
                <a:ext cx="20" cy="53"/>
              </a:xfrm>
              <a:custGeom>
                <a:avLst/>
                <a:gdLst>
                  <a:gd name="T0" fmla="*/ 7 w 8"/>
                  <a:gd name="T1" fmla="*/ 21 h 21"/>
                  <a:gd name="T2" fmla="*/ 7 w 8"/>
                  <a:gd name="T3" fmla="*/ 21 h 21"/>
                  <a:gd name="T4" fmla="*/ 6 w 8"/>
                  <a:gd name="T5" fmla="*/ 20 h 21"/>
                  <a:gd name="T6" fmla="*/ 5 w 8"/>
                  <a:gd name="T7" fmla="*/ 18 h 21"/>
                  <a:gd name="T8" fmla="*/ 5 w 8"/>
                  <a:gd name="T9" fmla="*/ 18 h 21"/>
                  <a:gd name="T10" fmla="*/ 6 w 8"/>
                  <a:gd name="T11" fmla="*/ 18 h 21"/>
                  <a:gd name="T12" fmla="*/ 7 w 8"/>
                  <a:gd name="T13" fmla="*/ 19 h 21"/>
                  <a:gd name="T14" fmla="*/ 7 w 8"/>
                  <a:gd name="T15" fmla="*/ 20 h 21"/>
                  <a:gd name="T16" fmla="*/ 7 w 8"/>
                  <a:gd name="T17" fmla="*/ 18 h 21"/>
                  <a:gd name="T18" fmla="*/ 7 w 8"/>
                  <a:gd name="T19" fmla="*/ 15 h 21"/>
                  <a:gd name="T20" fmla="*/ 4 w 8"/>
                  <a:gd name="T21" fmla="*/ 9 h 21"/>
                  <a:gd name="T22" fmla="*/ 0 w 8"/>
                  <a:gd name="T23" fmla="*/ 1 h 21"/>
                  <a:gd name="T24" fmla="*/ 0 w 8"/>
                  <a:gd name="T25" fmla="*/ 0 h 21"/>
                  <a:gd name="T26" fmla="*/ 1 w 8"/>
                  <a:gd name="T27" fmla="*/ 0 h 21"/>
                  <a:gd name="T28" fmla="*/ 5 w 8"/>
                  <a:gd name="T29" fmla="*/ 9 h 21"/>
                  <a:gd name="T30" fmla="*/ 8 w 8"/>
                  <a:gd name="T31" fmla="*/ 15 h 21"/>
                  <a:gd name="T32" fmla="*/ 8 w 8"/>
                  <a:gd name="T33" fmla="*/ 19 h 21"/>
                  <a:gd name="T34" fmla="*/ 8 w 8"/>
                  <a:gd name="T35" fmla="*/ 21 h 21"/>
                  <a:gd name="T36" fmla="*/ 8 w 8"/>
                  <a:gd name="T37" fmla="*/ 21 h 21"/>
                  <a:gd name="T38" fmla="*/ 7 w 8"/>
                  <a:gd name="T3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21">
                    <a:moveTo>
                      <a:pt x="7" y="21"/>
                    </a:moveTo>
                    <a:cubicBezTo>
                      <a:pt x="7" y="21"/>
                      <a:pt x="7" y="21"/>
                      <a:pt x="7" y="21"/>
                    </a:cubicBezTo>
                    <a:cubicBezTo>
                      <a:pt x="7" y="21"/>
                      <a:pt x="6" y="20"/>
                      <a:pt x="6" y="20"/>
                    </a:cubicBezTo>
                    <a:cubicBezTo>
                      <a:pt x="6" y="19"/>
                      <a:pt x="5" y="19"/>
                      <a:pt x="5" y="18"/>
                    </a:cubicBezTo>
                    <a:cubicBezTo>
                      <a:pt x="5" y="18"/>
                      <a:pt x="5" y="18"/>
                      <a:pt x="5" y="18"/>
                    </a:cubicBezTo>
                    <a:cubicBezTo>
                      <a:pt x="5" y="17"/>
                      <a:pt x="5" y="17"/>
                      <a:pt x="6" y="18"/>
                    </a:cubicBezTo>
                    <a:cubicBezTo>
                      <a:pt x="6" y="18"/>
                      <a:pt x="6" y="19"/>
                      <a:pt x="7" y="19"/>
                    </a:cubicBezTo>
                    <a:cubicBezTo>
                      <a:pt x="7" y="19"/>
                      <a:pt x="7" y="19"/>
                      <a:pt x="7" y="20"/>
                    </a:cubicBezTo>
                    <a:cubicBezTo>
                      <a:pt x="7" y="19"/>
                      <a:pt x="7" y="19"/>
                      <a:pt x="7" y="18"/>
                    </a:cubicBezTo>
                    <a:cubicBezTo>
                      <a:pt x="7" y="17"/>
                      <a:pt x="7" y="16"/>
                      <a:pt x="7" y="15"/>
                    </a:cubicBezTo>
                    <a:cubicBezTo>
                      <a:pt x="7" y="15"/>
                      <a:pt x="6" y="12"/>
                      <a:pt x="4" y="9"/>
                    </a:cubicBezTo>
                    <a:cubicBezTo>
                      <a:pt x="3" y="6"/>
                      <a:pt x="1" y="3"/>
                      <a:pt x="0" y="1"/>
                    </a:cubicBezTo>
                    <a:cubicBezTo>
                      <a:pt x="0" y="1"/>
                      <a:pt x="0" y="0"/>
                      <a:pt x="0" y="0"/>
                    </a:cubicBezTo>
                    <a:cubicBezTo>
                      <a:pt x="0" y="0"/>
                      <a:pt x="1" y="0"/>
                      <a:pt x="1" y="0"/>
                    </a:cubicBezTo>
                    <a:cubicBezTo>
                      <a:pt x="2" y="2"/>
                      <a:pt x="3" y="6"/>
                      <a:pt x="5" y="9"/>
                    </a:cubicBezTo>
                    <a:cubicBezTo>
                      <a:pt x="7" y="13"/>
                      <a:pt x="8" y="15"/>
                      <a:pt x="8" y="15"/>
                    </a:cubicBezTo>
                    <a:cubicBezTo>
                      <a:pt x="8" y="15"/>
                      <a:pt x="8" y="17"/>
                      <a:pt x="8" y="19"/>
                    </a:cubicBezTo>
                    <a:cubicBezTo>
                      <a:pt x="8" y="19"/>
                      <a:pt x="8" y="20"/>
                      <a:pt x="8" y="21"/>
                    </a:cubicBezTo>
                    <a:cubicBezTo>
                      <a:pt x="8" y="21"/>
                      <a:pt x="8" y="21"/>
                      <a:pt x="8"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8" name="Freeform 465"/>
              <p:cNvSpPr/>
              <p:nvPr/>
            </p:nvSpPr>
            <p:spPr bwMode="auto">
              <a:xfrm>
                <a:off x="3842" y="2157"/>
                <a:ext cx="46" cy="18"/>
              </a:xfrm>
              <a:custGeom>
                <a:avLst/>
                <a:gdLst>
                  <a:gd name="T0" fmla="*/ 18 w 18"/>
                  <a:gd name="T1" fmla="*/ 7 h 7"/>
                  <a:gd name="T2" fmla="*/ 18 w 18"/>
                  <a:gd name="T3" fmla="*/ 7 h 7"/>
                  <a:gd name="T4" fmla="*/ 13 w 18"/>
                  <a:gd name="T5" fmla="*/ 5 h 7"/>
                  <a:gd name="T6" fmla="*/ 0 w 18"/>
                  <a:gd name="T7" fmla="*/ 0 h 7"/>
                  <a:gd name="T8" fmla="*/ 0 w 18"/>
                  <a:gd name="T9" fmla="*/ 0 h 7"/>
                  <a:gd name="T10" fmla="*/ 0 w 18"/>
                  <a:gd name="T11" fmla="*/ 0 h 7"/>
                  <a:gd name="T12" fmla="*/ 13 w 18"/>
                  <a:gd name="T13" fmla="*/ 4 h 7"/>
                  <a:gd name="T14" fmla="*/ 18 w 18"/>
                  <a:gd name="T15" fmla="*/ 6 h 7"/>
                  <a:gd name="T16" fmla="*/ 18 w 18"/>
                  <a:gd name="T17" fmla="*/ 6 h 7"/>
                  <a:gd name="T18" fmla="*/ 18 w 1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18" y="7"/>
                    </a:moveTo>
                    <a:cubicBezTo>
                      <a:pt x="18" y="7"/>
                      <a:pt x="18" y="7"/>
                      <a:pt x="18" y="7"/>
                    </a:cubicBezTo>
                    <a:cubicBezTo>
                      <a:pt x="16" y="6"/>
                      <a:pt x="15" y="6"/>
                      <a:pt x="13" y="5"/>
                    </a:cubicBezTo>
                    <a:cubicBezTo>
                      <a:pt x="8" y="3"/>
                      <a:pt x="2" y="1"/>
                      <a:pt x="0" y="0"/>
                    </a:cubicBezTo>
                    <a:cubicBezTo>
                      <a:pt x="0" y="0"/>
                      <a:pt x="0" y="0"/>
                      <a:pt x="0" y="0"/>
                    </a:cubicBezTo>
                    <a:cubicBezTo>
                      <a:pt x="0" y="0"/>
                      <a:pt x="0" y="0"/>
                      <a:pt x="0" y="0"/>
                    </a:cubicBezTo>
                    <a:cubicBezTo>
                      <a:pt x="2" y="0"/>
                      <a:pt x="9" y="3"/>
                      <a:pt x="13" y="4"/>
                    </a:cubicBezTo>
                    <a:cubicBezTo>
                      <a:pt x="15" y="5"/>
                      <a:pt x="17" y="5"/>
                      <a:pt x="18" y="6"/>
                    </a:cubicBezTo>
                    <a:cubicBezTo>
                      <a:pt x="18" y="6"/>
                      <a:pt x="18" y="6"/>
                      <a:pt x="18" y="6"/>
                    </a:cubicBezTo>
                    <a:cubicBezTo>
                      <a:pt x="18" y="6"/>
                      <a:pt x="18" y="7"/>
                      <a:pt x="1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19" name="Freeform 466"/>
              <p:cNvSpPr/>
              <p:nvPr/>
            </p:nvSpPr>
            <p:spPr bwMode="auto">
              <a:xfrm>
                <a:off x="3883" y="2178"/>
                <a:ext cx="2" cy="12"/>
              </a:xfrm>
              <a:custGeom>
                <a:avLst/>
                <a:gdLst>
                  <a:gd name="T0" fmla="*/ 0 w 1"/>
                  <a:gd name="T1" fmla="*/ 5 h 5"/>
                  <a:gd name="T2" fmla="*/ 0 w 1"/>
                  <a:gd name="T3" fmla="*/ 5 h 5"/>
                  <a:gd name="T4" fmla="*/ 0 w 1"/>
                  <a:gd name="T5" fmla="*/ 5 h 5"/>
                  <a:gd name="T6" fmla="*/ 0 w 1"/>
                  <a:gd name="T7" fmla="*/ 2 h 5"/>
                  <a:gd name="T8" fmla="*/ 0 w 1"/>
                  <a:gd name="T9" fmla="*/ 0 h 5"/>
                  <a:gd name="T10" fmla="*/ 1 w 1"/>
                  <a:gd name="T11" fmla="*/ 0 h 5"/>
                  <a:gd name="T12" fmla="*/ 1 w 1"/>
                  <a:gd name="T13" fmla="*/ 0 h 5"/>
                  <a:gd name="T14" fmla="*/ 1 w 1"/>
                  <a:gd name="T15" fmla="*/ 2 h 5"/>
                  <a:gd name="T16" fmla="*/ 0 w 1"/>
                  <a:gd name="T17" fmla="*/ 5 h 5"/>
                  <a:gd name="T18" fmla="*/ 0 w 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5"/>
                    </a:moveTo>
                    <a:cubicBezTo>
                      <a:pt x="0" y="5"/>
                      <a:pt x="0" y="5"/>
                      <a:pt x="0" y="5"/>
                    </a:cubicBezTo>
                    <a:cubicBezTo>
                      <a:pt x="0" y="5"/>
                      <a:pt x="0" y="5"/>
                      <a:pt x="0" y="5"/>
                    </a:cubicBezTo>
                    <a:cubicBezTo>
                      <a:pt x="0" y="4"/>
                      <a:pt x="0" y="3"/>
                      <a:pt x="0" y="2"/>
                    </a:cubicBezTo>
                    <a:cubicBezTo>
                      <a:pt x="0" y="1"/>
                      <a:pt x="0" y="1"/>
                      <a:pt x="0" y="0"/>
                    </a:cubicBezTo>
                    <a:cubicBezTo>
                      <a:pt x="0" y="0"/>
                      <a:pt x="1" y="0"/>
                      <a:pt x="1" y="0"/>
                    </a:cubicBezTo>
                    <a:cubicBezTo>
                      <a:pt x="1" y="0"/>
                      <a:pt x="1" y="0"/>
                      <a:pt x="1" y="0"/>
                    </a:cubicBezTo>
                    <a:cubicBezTo>
                      <a:pt x="1" y="1"/>
                      <a:pt x="1" y="1"/>
                      <a:pt x="1" y="2"/>
                    </a:cubicBezTo>
                    <a:cubicBezTo>
                      <a:pt x="1" y="5"/>
                      <a:pt x="1" y="5"/>
                      <a:pt x="0" y="5"/>
                    </a:cubicBezTo>
                    <a:cubicBezTo>
                      <a:pt x="0"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0" name="Freeform 467"/>
              <p:cNvSpPr/>
              <p:nvPr/>
            </p:nvSpPr>
            <p:spPr bwMode="auto">
              <a:xfrm>
                <a:off x="3883" y="2170"/>
                <a:ext cx="5" cy="15"/>
              </a:xfrm>
              <a:custGeom>
                <a:avLst/>
                <a:gdLst>
                  <a:gd name="T0" fmla="*/ 1 w 2"/>
                  <a:gd name="T1" fmla="*/ 6 h 6"/>
                  <a:gd name="T2" fmla="*/ 1 w 2"/>
                  <a:gd name="T3" fmla="*/ 6 h 6"/>
                  <a:gd name="T4" fmla="*/ 1 w 2"/>
                  <a:gd name="T5" fmla="*/ 6 h 6"/>
                  <a:gd name="T6" fmla="*/ 1 w 2"/>
                  <a:gd name="T7" fmla="*/ 5 h 6"/>
                  <a:gd name="T8" fmla="*/ 1 w 2"/>
                  <a:gd name="T9" fmla="*/ 5 h 6"/>
                  <a:gd name="T10" fmla="*/ 1 w 2"/>
                  <a:gd name="T11" fmla="*/ 1 h 6"/>
                  <a:gd name="T12" fmla="*/ 2 w 2"/>
                  <a:gd name="T13" fmla="*/ 0 h 6"/>
                  <a:gd name="T14" fmla="*/ 2 w 2"/>
                  <a:gd name="T15" fmla="*/ 1 h 6"/>
                  <a:gd name="T16" fmla="*/ 2 w 2"/>
                  <a:gd name="T17" fmla="*/ 6 h 6"/>
                  <a:gd name="T18" fmla="*/ 2 w 2"/>
                  <a:gd name="T19" fmla="*/ 6 h 6"/>
                  <a:gd name="T20" fmla="*/ 1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1" y="6"/>
                    </a:moveTo>
                    <a:cubicBezTo>
                      <a:pt x="1" y="6"/>
                      <a:pt x="1" y="6"/>
                      <a:pt x="1" y="6"/>
                    </a:cubicBezTo>
                    <a:cubicBezTo>
                      <a:pt x="1" y="6"/>
                      <a:pt x="1" y="6"/>
                      <a:pt x="1" y="6"/>
                    </a:cubicBezTo>
                    <a:cubicBezTo>
                      <a:pt x="1" y="6"/>
                      <a:pt x="0" y="5"/>
                      <a:pt x="1" y="5"/>
                    </a:cubicBezTo>
                    <a:cubicBezTo>
                      <a:pt x="1" y="5"/>
                      <a:pt x="1" y="5"/>
                      <a:pt x="1" y="5"/>
                    </a:cubicBezTo>
                    <a:cubicBezTo>
                      <a:pt x="1" y="1"/>
                      <a:pt x="1" y="1"/>
                      <a:pt x="1" y="1"/>
                    </a:cubicBezTo>
                    <a:cubicBezTo>
                      <a:pt x="1" y="1"/>
                      <a:pt x="2" y="0"/>
                      <a:pt x="2" y="0"/>
                    </a:cubicBezTo>
                    <a:cubicBezTo>
                      <a:pt x="2" y="0"/>
                      <a:pt x="2" y="1"/>
                      <a:pt x="2" y="1"/>
                    </a:cubicBezTo>
                    <a:cubicBezTo>
                      <a:pt x="2" y="6"/>
                      <a:pt x="2" y="6"/>
                      <a:pt x="2" y="6"/>
                    </a:cubicBezTo>
                    <a:cubicBezTo>
                      <a:pt x="2" y="6"/>
                      <a:pt x="2" y="6"/>
                      <a:pt x="2"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1" name="Freeform 468"/>
              <p:cNvSpPr/>
              <p:nvPr/>
            </p:nvSpPr>
            <p:spPr bwMode="auto">
              <a:xfrm>
                <a:off x="3885" y="2140"/>
                <a:ext cx="8" cy="48"/>
              </a:xfrm>
              <a:custGeom>
                <a:avLst/>
                <a:gdLst>
                  <a:gd name="T0" fmla="*/ 1 w 3"/>
                  <a:gd name="T1" fmla="*/ 19 h 19"/>
                  <a:gd name="T2" fmla="*/ 0 w 3"/>
                  <a:gd name="T3" fmla="*/ 19 h 19"/>
                  <a:gd name="T4" fmla="*/ 0 w 3"/>
                  <a:gd name="T5" fmla="*/ 18 h 19"/>
                  <a:gd name="T6" fmla="*/ 1 w 3"/>
                  <a:gd name="T7" fmla="*/ 17 h 19"/>
                  <a:gd name="T8" fmla="*/ 1 w 3"/>
                  <a:gd name="T9" fmla="*/ 17 h 19"/>
                  <a:gd name="T10" fmla="*/ 2 w 3"/>
                  <a:gd name="T11" fmla="*/ 10 h 19"/>
                  <a:gd name="T12" fmla="*/ 1 w 3"/>
                  <a:gd name="T13" fmla="*/ 1 h 19"/>
                  <a:gd name="T14" fmla="*/ 1 w 3"/>
                  <a:gd name="T15" fmla="*/ 1 h 19"/>
                  <a:gd name="T16" fmla="*/ 2 w 3"/>
                  <a:gd name="T17" fmla="*/ 1 h 19"/>
                  <a:gd name="T18" fmla="*/ 3 w 3"/>
                  <a:gd name="T19" fmla="*/ 10 h 19"/>
                  <a:gd name="T20" fmla="*/ 1 w 3"/>
                  <a:gd name="T21" fmla="*/ 18 h 19"/>
                  <a:gd name="T22" fmla="*/ 1 w 3"/>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9">
                    <a:moveTo>
                      <a:pt x="1" y="19"/>
                    </a:moveTo>
                    <a:cubicBezTo>
                      <a:pt x="1" y="19"/>
                      <a:pt x="1" y="19"/>
                      <a:pt x="0" y="19"/>
                    </a:cubicBezTo>
                    <a:cubicBezTo>
                      <a:pt x="0" y="18"/>
                      <a:pt x="0" y="18"/>
                      <a:pt x="0" y="18"/>
                    </a:cubicBezTo>
                    <a:cubicBezTo>
                      <a:pt x="0" y="17"/>
                      <a:pt x="0" y="17"/>
                      <a:pt x="1" y="17"/>
                    </a:cubicBezTo>
                    <a:cubicBezTo>
                      <a:pt x="1" y="17"/>
                      <a:pt x="1" y="17"/>
                      <a:pt x="1" y="17"/>
                    </a:cubicBezTo>
                    <a:cubicBezTo>
                      <a:pt x="2" y="15"/>
                      <a:pt x="2" y="13"/>
                      <a:pt x="2" y="10"/>
                    </a:cubicBezTo>
                    <a:cubicBezTo>
                      <a:pt x="2" y="7"/>
                      <a:pt x="2" y="4"/>
                      <a:pt x="1" y="1"/>
                    </a:cubicBezTo>
                    <a:cubicBezTo>
                      <a:pt x="1" y="1"/>
                      <a:pt x="1" y="1"/>
                      <a:pt x="1" y="1"/>
                    </a:cubicBezTo>
                    <a:cubicBezTo>
                      <a:pt x="2" y="0"/>
                      <a:pt x="2" y="1"/>
                      <a:pt x="2" y="1"/>
                    </a:cubicBezTo>
                    <a:cubicBezTo>
                      <a:pt x="2" y="4"/>
                      <a:pt x="3" y="7"/>
                      <a:pt x="3" y="10"/>
                    </a:cubicBezTo>
                    <a:cubicBezTo>
                      <a:pt x="3" y="13"/>
                      <a:pt x="2" y="16"/>
                      <a:pt x="1" y="18"/>
                    </a:cubicBezTo>
                    <a:cubicBezTo>
                      <a:pt x="1" y="18"/>
                      <a:pt x="1" y="19"/>
                      <a:pt x="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2" name="Freeform 469"/>
              <p:cNvSpPr/>
              <p:nvPr/>
            </p:nvSpPr>
            <p:spPr bwMode="auto">
              <a:xfrm>
                <a:off x="3840" y="2150"/>
                <a:ext cx="2" cy="10"/>
              </a:xfrm>
              <a:custGeom>
                <a:avLst/>
                <a:gdLst>
                  <a:gd name="T0" fmla="*/ 1 w 1"/>
                  <a:gd name="T1" fmla="*/ 4 h 4"/>
                  <a:gd name="T2" fmla="*/ 1 w 1"/>
                  <a:gd name="T3" fmla="*/ 4 h 4"/>
                  <a:gd name="T4" fmla="*/ 0 w 1"/>
                  <a:gd name="T5" fmla="*/ 4 h 4"/>
                  <a:gd name="T6" fmla="*/ 0 w 1"/>
                  <a:gd name="T7" fmla="*/ 2 h 4"/>
                  <a:gd name="T8" fmla="*/ 0 w 1"/>
                  <a:gd name="T9" fmla="*/ 1 h 4"/>
                  <a:gd name="T10" fmla="*/ 1 w 1"/>
                  <a:gd name="T11" fmla="*/ 0 h 4"/>
                  <a:gd name="T12" fmla="*/ 1 w 1"/>
                  <a:gd name="T13" fmla="*/ 1 h 4"/>
                  <a:gd name="T14" fmla="*/ 1 w 1"/>
                  <a:gd name="T15" fmla="*/ 2 h 4"/>
                  <a:gd name="T16" fmla="*/ 1 w 1"/>
                  <a:gd name="T17" fmla="*/ 4 h 4"/>
                  <a:gd name="T18" fmla="*/ 1 w 1"/>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4"/>
                    </a:moveTo>
                    <a:cubicBezTo>
                      <a:pt x="1" y="4"/>
                      <a:pt x="1" y="4"/>
                      <a:pt x="1" y="4"/>
                    </a:cubicBezTo>
                    <a:cubicBezTo>
                      <a:pt x="0" y="4"/>
                      <a:pt x="0" y="4"/>
                      <a:pt x="0" y="4"/>
                    </a:cubicBezTo>
                    <a:cubicBezTo>
                      <a:pt x="0" y="3"/>
                      <a:pt x="0" y="3"/>
                      <a:pt x="0" y="2"/>
                    </a:cubicBezTo>
                    <a:cubicBezTo>
                      <a:pt x="0" y="2"/>
                      <a:pt x="0" y="1"/>
                      <a:pt x="0" y="1"/>
                    </a:cubicBezTo>
                    <a:cubicBezTo>
                      <a:pt x="0" y="0"/>
                      <a:pt x="1" y="0"/>
                      <a:pt x="1" y="0"/>
                    </a:cubicBezTo>
                    <a:cubicBezTo>
                      <a:pt x="1" y="0"/>
                      <a:pt x="1" y="1"/>
                      <a:pt x="1" y="1"/>
                    </a:cubicBezTo>
                    <a:cubicBezTo>
                      <a:pt x="1" y="1"/>
                      <a:pt x="1" y="2"/>
                      <a:pt x="1" y="2"/>
                    </a:cubicBezTo>
                    <a:cubicBezTo>
                      <a:pt x="1"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3" name="Freeform 470"/>
              <p:cNvSpPr/>
              <p:nvPr/>
            </p:nvSpPr>
            <p:spPr bwMode="auto">
              <a:xfrm>
                <a:off x="3790" y="2170"/>
                <a:ext cx="5" cy="8"/>
              </a:xfrm>
              <a:custGeom>
                <a:avLst/>
                <a:gdLst>
                  <a:gd name="T0" fmla="*/ 0 w 2"/>
                  <a:gd name="T1" fmla="*/ 3 h 3"/>
                  <a:gd name="T2" fmla="*/ 0 w 2"/>
                  <a:gd name="T3" fmla="*/ 3 h 3"/>
                  <a:gd name="T4" fmla="*/ 0 w 2"/>
                  <a:gd name="T5" fmla="*/ 2 h 3"/>
                  <a:gd name="T6" fmla="*/ 1 w 2"/>
                  <a:gd name="T7" fmla="*/ 0 h 3"/>
                  <a:gd name="T8" fmla="*/ 1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1" y="0"/>
                      <a:pt x="1" y="0"/>
                      <a:pt x="1" y="0"/>
                    </a:cubicBezTo>
                    <a:cubicBezTo>
                      <a:pt x="1" y="0"/>
                      <a:pt x="1" y="0"/>
                      <a:pt x="1" y="0"/>
                    </a:cubicBezTo>
                    <a:cubicBezTo>
                      <a:pt x="2" y="0"/>
                      <a:pt x="2" y="1"/>
                      <a:pt x="2" y="1"/>
                    </a:cubicBezTo>
                    <a:cubicBezTo>
                      <a:pt x="1" y="3"/>
                      <a:pt x="1" y="3"/>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4" name="Freeform 471"/>
              <p:cNvSpPr/>
              <p:nvPr/>
            </p:nvSpPr>
            <p:spPr bwMode="auto">
              <a:xfrm>
                <a:off x="3792" y="2175"/>
                <a:ext cx="5" cy="8"/>
              </a:xfrm>
              <a:custGeom>
                <a:avLst/>
                <a:gdLst>
                  <a:gd name="T0" fmla="*/ 0 w 2"/>
                  <a:gd name="T1" fmla="*/ 3 h 3"/>
                  <a:gd name="T2" fmla="*/ 0 w 2"/>
                  <a:gd name="T3" fmla="*/ 3 h 3"/>
                  <a:gd name="T4" fmla="*/ 0 w 2"/>
                  <a:gd name="T5" fmla="*/ 2 h 3"/>
                  <a:gd name="T6" fmla="*/ 1 w 2"/>
                  <a:gd name="T7" fmla="*/ 1 h 3"/>
                  <a:gd name="T8" fmla="*/ 1 w 2"/>
                  <a:gd name="T9" fmla="*/ 1 h 3"/>
                  <a:gd name="T10" fmla="*/ 1 w 2"/>
                  <a:gd name="T11" fmla="*/ 1 h 3"/>
                  <a:gd name="T12" fmla="*/ 0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0" y="2"/>
                      <a:pt x="0" y="1"/>
                      <a:pt x="1" y="1"/>
                    </a:cubicBezTo>
                    <a:cubicBezTo>
                      <a:pt x="1" y="1"/>
                      <a:pt x="1" y="0"/>
                      <a:pt x="1" y="1"/>
                    </a:cubicBezTo>
                    <a:cubicBezTo>
                      <a:pt x="1" y="1"/>
                      <a:pt x="2" y="1"/>
                      <a:pt x="1" y="1"/>
                    </a:cubicBezTo>
                    <a:cubicBezTo>
                      <a:pt x="1" y="2"/>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5" name="Freeform 472"/>
              <p:cNvSpPr/>
              <p:nvPr/>
            </p:nvSpPr>
            <p:spPr bwMode="auto">
              <a:xfrm>
                <a:off x="3792" y="2180"/>
                <a:ext cx="8" cy="8"/>
              </a:xfrm>
              <a:custGeom>
                <a:avLst/>
                <a:gdLst>
                  <a:gd name="T0" fmla="*/ 1 w 3"/>
                  <a:gd name="T1" fmla="*/ 3 h 3"/>
                  <a:gd name="T2" fmla="*/ 1 w 3"/>
                  <a:gd name="T3" fmla="*/ 3 h 3"/>
                  <a:gd name="T4" fmla="*/ 1 w 3"/>
                  <a:gd name="T5" fmla="*/ 3 h 3"/>
                  <a:gd name="T6" fmla="*/ 2 w 3"/>
                  <a:gd name="T7" fmla="*/ 0 h 3"/>
                  <a:gd name="T8" fmla="*/ 2 w 3"/>
                  <a:gd name="T9" fmla="*/ 0 h 3"/>
                  <a:gd name="T10" fmla="*/ 2 w 3"/>
                  <a:gd name="T11" fmla="*/ 1 h 3"/>
                  <a:gd name="T12" fmla="*/ 1 w 3"/>
                  <a:gd name="T13" fmla="*/ 3 h 3"/>
                  <a:gd name="T14" fmla="*/ 1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3"/>
                    </a:moveTo>
                    <a:cubicBezTo>
                      <a:pt x="1" y="3"/>
                      <a:pt x="1" y="3"/>
                      <a:pt x="1" y="3"/>
                    </a:cubicBezTo>
                    <a:cubicBezTo>
                      <a:pt x="0" y="3"/>
                      <a:pt x="0" y="3"/>
                      <a:pt x="1" y="3"/>
                    </a:cubicBezTo>
                    <a:cubicBezTo>
                      <a:pt x="2" y="0"/>
                      <a:pt x="2" y="0"/>
                      <a:pt x="2" y="0"/>
                    </a:cubicBezTo>
                    <a:cubicBezTo>
                      <a:pt x="2" y="0"/>
                      <a:pt x="2" y="0"/>
                      <a:pt x="2" y="0"/>
                    </a:cubicBezTo>
                    <a:cubicBezTo>
                      <a:pt x="3" y="0"/>
                      <a:pt x="3"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6" name="Freeform 473"/>
              <p:cNvSpPr/>
              <p:nvPr/>
            </p:nvSpPr>
            <p:spPr bwMode="auto">
              <a:xfrm>
                <a:off x="3795" y="2183"/>
                <a:ext cx="7" cy="10"/>
              </a:xfrm>
              <a:custGeom>
                <a:avLst/>
                <a:gdLst>
                  <a:gd name="T0" fmla="*/ 1 w 3"/>
                  <a:gd name="T1" fmla="*/ 4 h 4"/>
                  <a:gd name="T2" fmla="*/ 1 w 3"/>
                  <a:gd name="T3" fmla="*/ 4 h 4"/>
                  <a:gd name="T4" fmla="*/ 0 w 3"/>
                  <a:gd name="T5" fmla="*/ 3 h 4"/>
                  <a:gd name="T6" fmla="*/ 2 w 3"/>
                  <a:gd name="T7" fmla="*/ 1 h 4"/>
                  <a:gd name="T8" fmla="*/ 2 w 3"/>
                  <a:gd name="T9" fmla="*/ 0 h 4"/>
                  <a:gd name="T10" fmla="*/ 3 w 3"/>
                  <a:gd name="T11" fmla="*/ 1 h 4"/>
                  <a:gd name="T12" fmla="*/ 1 w 3"/>
                  <a:gd name="T13" fmla="*/ 3 h 4"/>
                  <a:gd name="T14" fmla="*/ 1 w 3"/>
                  <a:gd name="T15" fmla="*/ 4 h 4"/>
                  <a:gd name="T16" fmla="*/ 1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1" y="4"/>
                    </a:moveTo>
                    <a:cubicBezTo>
                      <a:pt x="1" y="4"/>
                      <a:pt x="1" y="4"/>
                      <a:pt x="1" y="4"/>
                    </a:cubicBezTo>
                    <a:cubicBezTo>
                      <a:pt x="0" y="4"/>
                      <a:pt x="0" y="3"/>
                      <a:pt x="0" y="3"/>
                    </a:cubicBezTo>
                    <a:cubicBezTo>
                      <a:pt x="1" y="2"/>
                      <a:pt x="1" y="1"/>
                      <a:pt x="2" y="1"/>
                    </a:cubicBezTo>
                    <a:cubicBezTo>
                      <a:pt x="2" y="0"/>
                      <a:pt x="2" y="0"/>
                      <a:pt x="2" y="0"/>
                    </a:cubicBezTo>
                    <a:cubicBezTo>
                      <a:pt x="3" y="1"/>
                      <a:pt x="3" y="1"/>
                      <a:pt x="3" y="1"/>
                    </a:cubicBezTo>
                    <a:cubicBezTo>
                      <a:pt x="2" y="2"/>
                      <a:pt x="2" y="2"/>
                      <a:pt x="1" y="3"/>
                    </a:cubicBezTo>
                    <a:cubicBezTo>
                      <a:pt x="1" y="3"/>
                      <a:pt x="1"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7" name="Freeform 474"/>
              <p:cNvSpPr/>
              <p:nvPr/>
            </p:nvSpPr>
            <p:spPr bwMode="auto">
              <a:xfrm>
                <a:off x="3800" y="2188"/>
                <a:ext cx="5" cy="10"/>
              </a:xfrm>
              <a:custGeom>
                <a:avLst/>
                <a:gdLst>
                  <a:gd name="T0" fmla="*/ 0 w 2"/>
                  <a:gd name="T1" fmla="*/ 4 h 4"/>
                  <a:gd name="T2" fmla="*/ 0 w 2"/>
                  <a:gd name="T3" fmla="*/ 4 h 4"/>
                  <a:gd name="T4" fmla="*/ 0 w 2"/>
                  <a:gd name="T5" fmla="*/ 3 h 4"/>
                  <a:gd name="T6" fmla="*/ 1 w 2"/>
                  <a:gd name="T7" fmla="*/ 0 h 4"/>
                  <a:gd name="T8" fmla="*/ 2 w 2"/>
                  <a:gd name="T9" fmla="*/ 0 h 4"/>
                  <a:gd name="T10" fmla="*/ 2 w 2"/>
                  <a:gd name="T11" fmla="*/ 0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3"/>
                      <a:pt x="0" y="3"/>
                    </a:cubicBezTo>
                    <a:cubicBezTo>
                      <a:pt x="1" y="0"/>
                      <a:pt x="1" y="0"/>
                      <a:pt x="1" y="0"/>
                    </a:cubicBezTo>
                    <a:cubicBezTo>
                      <a:pt x="1" y="0"/>
                      <a:pt x="2" y="0"/>
                      <a:pt x="2" y="0"/>
                    </a:cubicBezTo>
                    <a:cubicBezTo>
                      <a:pt x="2" y="0"/>
                      <a:pt x="2" y="0"/>
                      <a:pt x="2" y="0"/>
                    </a:cubicBezTo>
                    <a:cubicBezTo>
                      <a:pt x="1" y="3"/>
                      <a:pt x="1" y="3"/>
                      <a:pt x="1" y="3"/>
                    </a:cubicBezTo>
                    <a:cubicBezTo>
                      <a:pt x="1"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8" name="Freeform 475"/>
              <p:cNvSpPr/>
              <p:nvPr/>
            </p:nvSpPr>
            <p:spPr bwMode="auto">
              <a:xfrm>
                <a:off x="3802" y="2190"/>
                <a:ext cx="8" cy="10"/>
              </a:xfrm>
              <a:custGeom>
                <a:avLst/>
                <a:gdLst>
                  <a:gd name="T0" fmla="*/ 1 w 3"/>
                  <a:gd name="T1" fmla="*/ 4 h 4"/>
                  <a:gd name="T2" fmla="*/ 1 w 3"/>
                  <a:gd name="T3" fmla="*/ 4 h 4"/>
                  <a:gd name="T4" fmla="*/ 0 w 3"/>
                  <a:gd name="T5" fmla="*/ 3 h 4"/>
                  <a:gd name="T6" fmla="*/ 2 w 3"/>
                  <a:gd name="T7" fmla="*/ 0 h 4"/>
                  <a:gd name="T8" fmla="*/ 3 w 3"/>
                  <a:gd name="T9" fmla="*/ 0 h 4"/>
                  <a:gd name="T10" fmla="*/ 3 w 3"/>
                  <a:gd name="T11" fmla="*/ 0 h 4"/>
                  <a:gd name="T12" fmla="*/ 1 w 3"/>
                  <a:gd name="T13" fmla="*/ 4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0" y="4"/>
                      <a:pt x="0" y="4"/>
                      <a:pt x="0" y="3"/>
                    </a:cubicBezTo>
                    <a:cubicBezTo>
                      <a:pt x="1" y="2"/>
                      <a:pt x="1" y="1"/>
                      <a:pt x="2" y="0"/>
                    </a:cubicBezTo>
                    <a:cubicBezTo>
                      <a:pt x="2" y="0"/>
                      <a:pt x="2" y="0"/>
                      <a:pt x="3" y="0"/>
                    </a:cubicBezTo>
                    <a:cubicBezTo>
                      <a:pt x="3" y="0"/>
                      <a:pt x="3" y="0"/>
                      <a:pt x="3" y="0"/>
                    </a:cubicBezTo>
                    <a:cubicBezTo>
                      <a:pt x="2" y="1"/>
                      <a:pt x="2"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29" name="Freeform 476"/>
              <p:cNvSpPr/>
              <p:nvPr/>
            </p:nvSpPr>
            <p:spPr bwMode="auto">
              <a:xfrm>
                <a:off x="3807" y="2193"/>
                <a:ext cx="8" cy="12"/>
              </a:xfrm>
              <a:custGeom>
                <a:avLst/>
                <a:gdLst>
                  <a:gd name="T0" fmla="*/ 1 w 3"/>
                  <a:gd name="T1" fmla="*/ 5 h 5"/>
                  <a:gd name="T2" fmla="*/ 0 w 3"/>
                  <a:gd name="T3" fmla="*/ 5 h 5"/>
                  <a:gd name="T4" fmla="*/ 0 w 3"/>
                  <a:gd name="T5" fmla="*/ 4 h 5"/>
                  <a:gd name="T6" fmla="*/ 2 w 3"/>
                  <a:gd name="T7" fmla="*/ 0 h 5"/>
                  <a:gd name="T8" fmla="*/ 2 w 3"/>
                  <a:gd name="T9" fmla="*/ 0 h 5"/>
                  <a:gd name="T10" fmla="*/ 3 w 3"/>
                  <a:gd name="T11" fmla="*/ 0 h 5"/>
                  <a:gd name="T12" fmla="*/ 3 w 3"/>
                  <a:gd name="T13" fmla="*/ 0 h 5"/>
                  <a:gd name="T14" fmla="*/ 3 w 3"/>
                  <a:gd name="T15" fmla="*/ 1 h 5"/>
                  <a:gd name="T16" fmla="*/ 1 w 3"/>
                  <a:gd name="T17" fmla="*/ 4 h 5"/>
                  <a:gd name="T18" fmla="*/ 1 w 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1" y="5"/>
                    </a:moveTo>
                    <a:cubicBezTo>
                      <a:pt x="1" y="5"/>
                      <a:pt x="1" y="5"/>
                      <a:pt x="0" y="5"/>
                    </a:cubicBezTo>
                    <a:cubicBezTo>
                      <a:pt x="0" y="5"/>
                      <a:pt x="0" y="4"/>
                      <a:pt x="0" y="4"/>
                    </a:cubicBezTo>
                    <a:cubicBezTo>
                      <a:pt x="1" y="3"/>
                      <a:pt x="1" y="1"/>
                      <a:pt x="2" y="0"/>
                    </a:cubicBezTo>
                    <a:cubicBezTo>
                      <a:pt x="2" y="0"/>
                      <a:pt x="2" y="0"/>
                      <a:pt x="2" y="0"/>
                    </a:cubicBezTo>
                    <a:cubicBezTo>
                      <a:pt x="3" y="0"/>
                      <a:pt x="3" y="0"/>
                      <a:pt x="3" y="0"/>
                    </a:cubicBezTo>
                    <a:cubicBezTo>
                      <a:pt x="3" y="0"/>
                      <a:pt x="3" y="0"/>
                      <a:pt x="3" y="0"/>
                    </a:cubicBezTo>
                    <a:cubicBezTo>
                      <a:pt x="3" y="1"/>
                      <a:pt x="3" y="1"/>
                      <a:pt x="3" y="1"/>
                    </a:cubicBezTo>
                    <a:cubicBezTo>
                      <a:pt x="2" y="2"/>
                      <a:pt x="2" y="3"/>
                      <a:pt x="1" y="4"/>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0" name="Freeform 477"/>
              <p:cNvSpPr/>
              <p:nvPr/>
            </p:nvSpPr>
            <p:spPr bwMode="auto">
              <a:xfrm>
                <a:off x="3812" y="2195"/>
                <a:ext cx="10" cy="13"/>
              </a:xfrm>
              <a:custGeom>
                <a:avLst/>
                <a:gdLst>
                  <a:gd name="T0" fmla="*/ 1 w 4"/>
                  <a:gd name="T1" fmla="*/ 5 h 5"/>
                  <a:gd name="T2" fmla="*/ 1 w 4"/>
                  <a:gd name="T3" fmla="*/ 5 h 5"/>
                  <a:gd name="T4" fmla="*/ 1 w 4"/>
                  <a:gd name="T5" fmla="*/ 4 h 5"/>
                  <a:gd name="T6" fmla="*/ 3 w 4"/>
                  <a:gd name="T7" fmla="*/ 0 h 5"/>
                  <a:gd name="T8" fmla="*/ 3 w 4"/>
                  <a:gd name="T9" fmla="*/ 0 h 5"/>
                  <a:gd name="T10" fmla="*/ 3 w 4"/>
                  <a:gd name="T11" fmla="*/ 1 h 5"/>
                  <a:gd name="T12" fmla="*/ 1 w 4"/>
                  <a:gd name="T13" fmla="*/ 4 h 5"/>
                  <a:gd name="T14" fmla="*/ 1 w 4"/>
                  <a:gd name="T15" fmla="*/ 5 h 5"/>
                  <a:gd name="T16" fmla="*/ 1 w 4"/>
                  <a:gd name="T17" fmla="*/ 5 h 5"/>
                  <a:gd name="T18" fmla="*/ 1 w 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1" y="5"/>
                    </a:moveTo>
                    <a:cubicBezTo>
                      <a:pt x="1" y="5"/>
                      <a:pt x="1" y="5"/>
                      <a:pt x="1" y="5"/>
                    </a:cubicBezTo>
                    <a:cubicBezTo>
                      <a:pt x="0" y="5"/>
                      <a:pt x="1" y="4"/>
                      <a:pt x="1" y="4"/>
                    </a:cubicBezTo>
                    <a:cubicBezTo>
                      <a:pt x="3" y="0"/>
                      <a:pt x="3" y="0"/>
                      <a:pt x="3" y="0"/>
                    </a:cubicBezTo>
                    <a:cubicBezTo>
                      <a:pt x="3" y="0"/>
                      <a:pt x="3" y="0"/>
                      <a:pt x="3" y="0"/>
                    </a:cubicBezTo>
                    <a:cubicBezTo>
                      <a:pt x="3" y="0"/>
                      <a:pt x="4" y="0"/>
                      <a:pt x="3" y="1"/>
                    </a:cubicBezTo>
                    <a:cubicBezTo>
                      <a:pt x="1" y="4"/>
                      <a:pt x="1" y="4"/>
                      <a:pt x="1" y="4"/>
                    </a:cubicBezTo>
                    <a:cubicBezTo>
                      <a:pt x="1" y="4"/>
                      <a:pt x="1" y="5"/>
                      <a:pt x="1" y="5"/>
                    </a:cubicBezTo>
                    <a:cubicBezTo>
                      <a:pt x="1" y="5"/>
                      <a:pt x="1" y="5"/>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1" name="Freeform 478"/>
              <p:cNvSpPr/>
              <p:nvPr/>
            </p:nvSpPr>
            <p:spPr bwMode="auto">
              <a:xfrm>
                <a:off x="3820" y="2198"/>
                <a:ext cx="7" cy="15"/>
              </a:xfrm>
              <a:custGeom>
                <a:avLst/>
                <a:gdLst>
                  <a:gd name="T0" fmla="*/ 1 w 3"/>
                  <a:gd name="T1" fmla="*/ 6 h 6"/>
                  <a:gd name="T2" fmla="*/ 0 w 3"/>
                  <a:gd name="T3" fmla="*/ 5 h 6"/>
                  <a:gd name="T4" fmla="*/ 0 w 3"/>
                  <a:gd name="T5" fmla="*/ 5 h 6"/>
                  <a:gd name="T6" fmla="*/ 2 w 3"/>
                  <a:gd name="T7" fmla="*/ 0 h 6"/>
                  <a:gd name="T8" fmla="*/ 3 w 3"/>
                  <a:gd name="T9" fmla="*/ 0 h 6"/>
                  <a:gd name="T10" fmla="*/ 3 w 3"/>
                  <a:gd name="T11" fmla="*/ 0 h 6"/>
                  <a:gd name="T12" fmla="*/ 1 w 3"/>
                  <a:gd name="T13" fmla="*/ 5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0" y="6"/>
                      <a:pt x="0" y="5"/>
                    </a:cubicBezTo>
                    <a:cubicBezTo>
                      <a:pt x="0" y="5"/>
                      <a:pt x="0" y="5"/>
                      <a:pt x="0" y="5"/>
                    </a:cubicBezTo>
                    <a:cubicBezTo>
                      <a:pt x="1" y="3"/>
                      <a:pt x="2" y="1"/>
                      <a:pt x="2" y="0"/>
                    </a:cubicBezTo>
                    <a:cubicBezTo>
                      <a:pt x="3" y="0"/>
                      <a:pt x="3" y="0"/>
                      <a:pt x="3" y="0"/>
                    </a:cubicBezTo>
                    <a:cubicBezTo>
                      <a:pt x="3" y="0"/>
                      <a:pt x="3" y="0"/>
                      <a:pt x="3" y="0"/>
                    </a:cubicBezTo>
                    <a:cubicBezTo>
                      <a:pt x="2" y="2"/>
                      <a:pt x="2" y="4"/>
                      <a:pt x="1" y="5"/>
                    </a:cubicBezTo>
                    <a:cubicBezTo>
                      <a:pt x="1" y="5"/>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2" name="Freeform 479"/>
              <p:cNvSpPr/>
              <p:nvPr/>
            </p:nvSpPr>
            <p:spPr bwMode="auto">
              <a:xfrm>
                <a:off x="3825" y="2198"/>
                <a:ext cx="7" cy="15"/>
              </a:xfrm>
              <a:custGeom>
                <a:avLst/>
                <a:gdLst>
                  <a:gd name="T0" fmla="*/ 1 w 3"/>
                  <a:gd name="T1" fmla="*/ 6 h 6"/>
                  <a:gd name="T2" fmla="*/ 1 w 3"/>
                  <a:gd name="T3" fmla="*/ 6 h 6"/>
                  <a:gd name="T4" fmla="*/ 0 w 3"/>
                  <a:gd name="T5" fmla="*/ 6 h 6"/>
                  <a:gd name="T6" fmla="*/ 2 w 3"/>
                  <a:gd name="T7" fmla="*/ 1 h 6"/>
                  <a:gd name="T8" fmla="*/ 3 w 3"/>
                  <a:gd name="T9" fmla="*/ 0 h 6"/>
                  <a:gd name="T10" fmla="*/ 3 w 3"/>
                  <a:gd name="T11" fmla="*/ 1 h 6"/>
                  <a:gd name="T12" fmla="*/ 1 w 3"/>
                  <a:gd name="T13" fmla="*/ 6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1" y="6"/>
                      <a:pt x="1" y="6"/>
                    </a:cubicBezTo>
                    <a:cubicBezTo>
                      <a:pt x="1" y="6"/>
                      <a:pt x="0" y="6"/>
                      <a:pt x="0" y="6"/>
                    </a:cubicBezTo>
                    <a:cubicBezTo>
                      <a:pt x="1" y="4"/>
                      <a:pt x="2" y="2"/>
                      <a:pt x="2" y="1"/>
                    </a:cubicBezTo>
                    <a:cubicBezTo>
                      <a:pt x="2" y="0"/>
                      <a:pt x="3" y="0"/>
                      <a:pt x="3" y="0"/>
                    </a:cubicBezTo>
                    <a:cubicBezTo>
                      <a:pt x="3" y="0"/>
                      <a:pt x="3" y="1"/>
                      <a:pt x="3" y="1"/>
                    </a:cubicBezTo>
                    <a:cubicBezTo>
                      <a:pt x="2" y="3"/>
                      <a:pt x="2" y="4"/>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3" name="Freeform 480"/>
              <p:cNvSpPr/>
              <p:nvPr/>
            </p:nvSpPr>
            <p:spPr bwMode="auto">
              <a:xfrm>
                <a:off x="3832" y="2198"/>
                <a:ext cx="8" cy="15"/>
              </a:xfrm>
              <a:custGeom>
                <a:avLst/>
                <a:gdLst>
                  <a:gd name="T0" fmla="*/ 0 w 3"/>
                  <a:gd name="T1" fmla="*/ 6 h 6"/>
                  <a:gd name="T2" fmla="*/ 0 w 3"/>
                  <a:gd name="T3" fmla="*/ 6 h 6"/>
                  <a:gd name="T4" fmla="*/ 0 w 3"/>
                  <a:gd name="T5" fmla="*/ 6 h 6"/>
                  <a:gd name="T6" fmla="*/ 2 w 3"/>
                  <a:gd name="T7" fmla="*/ 0 h 6"/>
                  <a:gd name="T8" fmla="*/ 2 w 3"/>
                  <a:gd name="T9" fmla="*/ 0 h 6"/>
                  <a:gd name="T10" fmla="*/ 3 w 3"/>
                  <a:gd name="T11" fmla="*/ 1 h 6"/>
                  <a:gd name="T12" fmla="*/ 1 w 3"/>
                  <a:gd name="T13" fmla="*/ 6 h 6"/>
                  <a:gd name="T14" fmla="*/ 0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6"/>
                    </a:moveTo>
                    <a:cubicBezTo>
                      <a:pt x="0" y="6"/>
                      <a:pt x="0" y="6"/>
                      <a:pt x="0" y="6"/>
                    </a:cubicBezTo>
                    <a:cubicBezTo>
                      <a:pt x="0" y="6"/>
                      <a:pt x="0" y="6"/>
                      <a:pt x="0" y="6"/>
                    </a:cubicBezTo>
                    <a:cubicBezTo>
                      <a:pt x="2" y="0"/>
                      <a:pt x="2" y="0"/>
                      <a:pt x="2" y="0"/>
                    </a:cubicBezTo>
                    <a:cubicBezTo>
                      <a:pt x="2" y="0"/>
                      <a:pt x="2" y="0"/>
                      <a:pt x="2" y="0"/>
                    </a:cubicBezTo>
                    <a:cubicBezTo>
                      <a:pt x="3" y="0"/>
                      <a:pt x="3" y="0"/>
                      <a:pt x="3" y="1"/>
                    </a:cubicBezTo>
                    <a:cubicBezTo>
                      <a:pt x="1" y="6"/>
                      <a:pt x="1" y="6"/>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4" name="Freeform 481"/>
              <p:cNvSpPr/>
              <p:nvPr/>
            </p:nvSpPr>
            <p:spPr bwMode="auto">
              <a:xfrm>
                <a:off x="3837" y="2198"/>
                <a:ext cx="8" cy="15"/>
              </a:xfrm>
              <a:custGeom>
                <a:avLst/>
                <a:gdLst>
                  <a:gd name="T0" fmla="*/ 1 w 3"/>
                  <a:gd name="T1" fmla="*/ 6 h 6"/>
                  <a:gd name="T2" fmla="*/ 0 w 3"/>
                  <a:gd name="T3" fmla="*/ 6 h 6"/>
                  <a:gd name="T4" fmla="*/ 0 w 3"/>
                  <a:gd name="T5" fmla="*/ 6 h 6"/>
                  <a:gd name="T6" fmla="*/ 2 w 3"/>
                  <a:gd name="T7" fmla="*/ 1 h 6"/>
                  <a:gd name="T8" fmla="*/ 3 w 3"/>
                  <a:gd name="T9" fmla="*/ 0 h 6"/>
                  <a:gd name="T10" fmla="*/ 3 w 3"/>
                  <a:gd name="T11" fmla="*/ 1 h 6"/>
                  <a:gd name="T12" fmla="*/ 1 w 3"/>
                  <a:gd name="T13" fmla="*/ 5 h 6"/>
                  <a:gd name="T14" fmla="*/ 1 w 3"/>
                  <a:gd name="T15" fmla="*/ 6 h 6"/>
                  <a:gd name="T16" fmla="*/ 1 w 3"/>
                  <a:gd name="T17" fmla="*/ 6 h 6"/>
                  <a:gd name="T18" fmla="*/ 1 w 3"/>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1" y="6"/>
                    </a:moveTo>
                    <a:cubicBezTo>
                      <a:pt x="1" y="6"/>
                      <a:pt x="0" y="6"/>
                      <a:pt x="0" y="6"/>
                    </a:cubicBezTo>
                    <a:cubicBezTo>
                      <a:pt x="0" y="6"/>
                      <a:pt x="0" y="6"/>
                      <a:pt x="0" y="6"/>
                    </a:cubicBezTo>
                    <a:cubicBezTo>
                      <a:pt x="2" y="1"/>
                      <a:pt x="2" y="1"/>
                      <a:pt x="2" y="1"/>
                    </a:cubicBezTo>
                    <a:cubicBezTo>
                      <a:pt x="3" y="0"/>
                      <a:pt x="3" y="0"/>
                      <a:pt x="3" y="0"/>
                    </a:cubicBezTo>
                    <a:cubicBezTo>
                      <a:pt x="3" y="0"/>
                      <a:pt x="3" y="1"/>
                      <a:pt x="3" y="1"/>
                    </a:cubicBezTo>
                    <a:cubicBezTo>
                      <a:pt x="1" y="5"/>
                      <a:pt x="1" y="5"/>
                      <a:pt x="1" y="5"/>
                    </a:cubicBezTo>
                    <a:cubicBezTo>
                      <a:pt x="1" y="6"/>
                      <a:pt x="1" y="6"/>
                      <a:pt x="1" y="6"/>
                    </a:cubicBezTo>
                    <a:cubicBezTo>
                      <a:pt x="1" y="6"/>
                      <a:pt x="1" y="6"/>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5" name="Freeform 482"/>
              <p:cNvSpPr/>
              <p:nvPr/>
            </p:nvSpPr>
            <p:spPr bwMode="auto">
              <a:xfrm>
                <a:off x="3845" y="2198"/>
                <a:ext cx="8" cy="15"/>
              </a:xfrm>
              <a:custGeom>
                <a:avLst/>
                <a:gdLst>
                  <a:gd name="T0" fmla="*/ 0 w 3"/>
                  <a:gd name="T1" fmla="*/ 6 h 6"/>
                  <a:gd name="T2" fmla="*/ 0 w 3"/>
                  <a:gd name="T3" fmla="*/ 6 h 6"/>
                  <a:gd name="T4" fmla="*/ 0 w 3"/>
                  <a:gd name="T5" fmla="*/ 6 h 6"/>
                  <a:gd name="T6" fmla="*/ 2 w 3"/>
                  <a:gd name="T7" fmla="*/ 0 h 6"/>
                  <a:gd name="T8" fmla="*/ 2 w 3"/>
                  <a:gd name="T9" fmla="*/ 0 h 6"/>
                  <a:gd name="T10" fmla="*/ 3 w 3"/>
                  <a:gd name="T11" fmla="*/ 0 h 6"/>
                  <a:gd name="T12" fmla="*/ 1 w 3"/>
                  <a:gd name="T13" fmla="*/ 6 h 6"/>
                  <a:gd name="T14" fmla="*/ 0 w 3"/>
                  <a:gd name="T15" fmla="*/ 6 h 6"/>
                  <a:gd name="T16" fmla="*/ 0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6"/>
                    </a:moveTo>
                    <a:cubicBezTo>
                      <a:pt x="0" y="6"/>
                      <a:pt x="0" y="6"/>
                      <a:pt x="0" y="6"/>
                    </a:cubicBezTo>
                    <a:cubicBezTo>
                      <a:pt x="0" y="6"/>
                      <a:pt x="0" y="6"/>
                      <a:pt x="0" y="6"/>
                    </a:cubicBezTo>
                    <a:cubicBezTo>
                      <a:pt x="0" y="4"/>
                      <a:pt x="1" y="2"/>
                      <a:pt x="2" y="0"/>
                    </a:cubicBezTo>
                    <a:cubicBezTo>
                      <a:pt x="2" y="0"/>
                      <a:pt x="2" y="0"/>
                      <a:pt x="2" y="0"/>
                    </a:cubicBezTo>
                    <a:cubicBezTo>
                      <a:pt x="3" y="0"/>
                      <a:pt x="3" y="0"/>
                      <a:pt x="3" y="0"/>
                    </a:cubicBezTo>
                    <a:cubicBezTo>
                      <a:pt x="2" y="2"/>
                      <a:pt x="1" y="4"/>
                      <a:pt x="1" y="6"/>
                    </a:cubicBezTo>
                    <a:cubicBezTo>
                      <a:pt x="1" y="6"/>
                      <a:pt x="1" y="6"/>
                      <a:pt x="0" y="6"/>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6" name="Freeform 483"/>
              <p:cNvSpPr/>
              <p:nvPr/>
            </p:nvSpPr>
            <p:spPr bwMode="auto">
              <a:xfrm>
                <a:off x="3848" y="2203"/>
                <a:ext cx="5" cy="10"/>
              </a:xfrm>
              <a:custGeom>
                <a:avLst/>
                <a:gdLst>
                  <a:gd name="T0" fmla="*/ 1 w 2"/>
                  <a:gd name="T1" fmla="*/ 4 h 4"/>
                  <a:gd name="T2" fmla="*/ 0 w 2"/>
                  <a:gd name="T3" fmla="*/ 4 h 4"/>
                  <a:gd name="T4" fmla="*/ 0 w 2"/>
                  <a:gd name="T5" fmla="*/ 3 h 4"/>
                  <a:gd name="T6" fmla="*/ 2 w 2"/>
                  <a:gd name="T7" fmla="*/ 0 h 4"/>
                  <a:gd name="T8" fmla="*/ 2 w 2"/>
                  <a:gd name="T9" fmla="*/ 0 h 4"/>
                  <a:gd name="T10" fmla="*/ 2 w 2"/>
                  <a:gd name="T11" fmla="*/ 0 h 4"/>
                  <a:gd name="T12" fmla="*/ 1 w 2"/>
                  <a:gd name="T13" fmla="*/ 3 h 4"/>
                  <a:gd name="T14" fmla="*/ 1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4"/>
                    </a:moveTo>
                    <a:cubicBezTo>
                      <a:pt x="1" y="4"/>
                      <a:pt x="1" y="4"/>
                      <a:pt x="0" y="4"/>
                    </a:cubicBezTo>
                    <a:cubicBezTo>
                      <a:pt x="0" y="4"/>
                      <a:pt x="0" y="3"/>
                      <a:pt x="0" y="3"/>
                    </a:cubicBezTo>
                    <a:cubicBezTo>
                      <a:pt x="2" y="0"/>
                      <a:pt x="2" y="0"/>
                      <a:pt x="2" y="0"/>
                    </a:cubicBezTo>
                    <a:cubicBezTo>
                      <a:pt x="2" y="0"/>
                      <a:pt x="2" y="0"/>
                      <a:pt x="2" y="0"/>
                    </a:cubicBezTo>
                    <a:cubicBezTo>
                      <a:pt x="2" y="0"/>
                      <a:pt x="2" y="0"/>
                      <a:pt x="2" y="0"/>
                    </a:cubicBezTo>
                    <a:cubicBezTo>
                      <a:pt x="1" y="3"/>
                      <a:pt x="1" y="3"/>
                      <a:pt x="1" y="3"/>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7" name="Freeform 484"/>
              <p:cNvSpPr/>
              <p:nvPr/>
            </p:nvSpPr>
            <p:spPr bwMode="auto">
              <a:xfrm>
                <a:off x="3842" y="2168"/>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0"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8" name="Freeform 485"/>
              <p:cNvSpPr/>
              <p:nvPr/>
            </p:nvSpPr>
            <p:spPr bwMode="auto">
              <a:xfrm>
                <a:off x="3842" y="2168"/>
                <a:ext cx="6" cy="7"/>
              </a:xfrm>
              <a:custGeom>
                <a:avLst/>
                <a:gdLst>
                  <a:gd name="T0" fmla="*/ 1 w 2"/>
                  <a:gd name="T1" fmla="*/ 3 h 3"/>
                  <a:gd name="T2" fmla="*/ 1 w 2"/>
                  <a:gd name="T3" fmla="*/ 3 h 3"/>
                  <a:gd name="T4" fmla="*/ 1 w 2"/>
                  <a:gd name="T5" fmla="*/ 2 h 3"/>
                  <a:gd name="T6" fmla="*/ 1 w 2"/>
                  <a:gd name="T7" fmla="*/ 1 h 3"/>
                  <a:gd name="T8" fmla="*/ 2 w 2"/>
                  <a:gd name="T9" fmla="*/ 0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0" y="3"/>
                      <a:pt x="0" y="3"/>
                      <a:pt x="1" y="2"/>
                    </a:cubicBezTo>
                    <a:cubicBezTo>
                      <a:pt x="1" y="2"/>
                      <a:pt x="1" y="1"/>
                      <a:pt x="1" y="1"/>
                    </a:cubicBezTo>
                    <a:cubicBezTo>
                      <a:pt x="1" y="1"/>
                      <a:pt x="1" y="0"/>
                      <a:pt x="2" y="0"/>
                    </a:cubicBezTo>
                    <a:cubicBezTo>
                      <a:pt x="2" y="1"/>
                      <a:pt x="2" y="1"/>
                      <a:pt x="2" y="1"/>
                    </a:cubicBezTo>
                    <a:cubicBezTo>
                      <a:pt x="2" y="2"/>
                      <a:pt x="2"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39" name="Freeform 486"/>
              <p:cNvSpPr/>
              <p:nvPr/>
            </p:nvSpPr>
            <p:spPr bwMode="auto">
              <a:xfrm>
                <a:off x="3845" y="2173"/>
                <a:ext cx="5" cy="7"/>
              </a:xfrm>
              <a:custGeom>
                <a:avLst/>
                <a:gdLst>
                  <a:gd name="T0" fmla="*/ 0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1" y="1"/>
                      <a:pt x="1" y="1"/>
                      <a:pt x="1" y="1"/>
                    </a:cubicBezTo>
                    <a:cubicBezTo>
                      <a:pt x="1" y="0"/>
                      <a:pt x="1" y="0"/>
                      <a:pt x="2" y="0"/>
                    </a:cubicBezTo>
                    <a:cubicBezTo>
                      <a:pt x="2" y="0"/>
                      <a:pt x="2" y="1"/>
                      <a:pt x="2" y="1"/>
                    </a:cubicBezTo>
                    <a:cubicBezTo>
                      <a:pt x="1" y="3"/>
                      <a:pt x="1" y="3"/>
                      <a:pt x="1" y="3"/>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0" name="Freeform 487"/>
              <p:cNvSpPr/>
              <p:nvPr/>
            </p:nvSpPr>
            <p:spPr bwMode="auto">
              <a:xfrm>
                <a:off x="3848" y="2178"/>
                <a:ext cx="5" cy="10"/>
              </a:xfrm>
              <a:custGeom>
                <a:avLst/>
                <a:gdLst>
                  <a:gd name="T0" fmla="*/ 0 w 2"/>
                  <a:gd name="T1" fmla="*/ 4 h 4"/>
                  <a:gd name="T2" fmla="*/ 0 w 2"/>
                  <a:gd name="T3" fmla="*/ 3 h 4"/>
                  <a:gd name="T4" fmla="*/ 0 w 2"/>
                  <a:gd name="T5" fmla="*/ 3 h 4"/>
                  <a:gd name="T6" fmla="*/ 1 w 2"/>
                  <a:gd name="T7" fmla="*/ 0 h 4"/>
                  <a:gd name="T8" fmla="*/ 1 w 2"/>
                  <a:gd name="T9" fmla="*/ 0 h 4"/>
                  <a:gd name="T10" fmla="*/ 2 w 2"/>
                  <a:gd name="T11" fmla="*/ 1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3"/>
                    </a:cubicBezTo>
                    <a:cubicBezTo>
                      <a:pt x="0" y="3"/>
                      <a:pt x="0" y="3"/>
                      <a:pt x="0" y="3"/>
                    </a:cubicBezTo>
                    <a:cubicBezTo>
                      <a:pt x="1" y="0"/>
                      <a:pt x="1" y="0"/>
                      <a:pt x="1" y="0"/>
                    </a:cubicBezTo>
                    <a:cubicBezTo>
                      <a:pt x="1" y="0"/>
                      <a:pt x="1" y="0"/>
                      <a:pt x="1" y="0"/>
                    </a:cubicBezTo>
                    <a:cubicBezTo>
                      <a:pt x="2" y="0"/>
                      <a:pt x="2" y="1"/>
                      <a:pt x="2" y="1"/>
                    </a:cubicBezTo>
                    <a:cubicBezTo>
                      <a:pt x="1" y="3"/>
                      <a:pt x="1" y="3"/>
                      <a:pt x="1" y="3"/>
                    </a:cubicBezTo>
                    <a:cubicBezTo>
                      <a:pt x="0" y="3"/>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1" name="Freeform 488"/>
              <p:cNvSpPr/>
              <p:nvPr/>
            </p:nvSpPr>
            <p:spPr bwMode="auto">
              <a:xfrm>
                <a:off x="3850" y="2183"/>
                <a:ext cx="5" cy="10"/>
              </a:xfrm>
              <a:custGeom>
                <a:avLst/>
                <a:gdLst>
                  <a:gd name="T0" fmla="*/ 0 w 2"/>
                  <a:gd name="T1" fmla="*/ 4 h 4"/>
                  <a:gd name="T2" fmla="*/ 0 w 2"/>
                  <a:gd name="T3" fmla="*/ 3 h 4"/>
                  <a:gd name="T4" fmla="*/ 0 w 2"/>
                  <a:gd name="T5" fmla="*/ 3 h 4"/>
                  <a:gd name="T6" fmla="*/ 1 w 2"/>
                  <a:gd name="T7" fmla="*/ 0 h 4"/>
                  <a:gd name="T8" fmla="*/ 2 w 2"/>
                  <a:gd name="T9" fmla="*/ 0 h 4"/>
                  <a:gd name="T10" fmla="*/ 2 w 2"/>
                  <a:gd name="T11" fmla="*/ 1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3"/>
                      <a:pt x="0" y="3"/>
                    </a:cubicBezTo>
                    <a:cubicBezTo>
                      <a:pt x="0" y="3"/>
                      <a:pt x="0" y="3"/>
                      <a:pt x="0" y="3"/>
                    </a:cubicBezTo>
                    <a:cubicBezTo>
                      <a:pt x="0" y="2"/>
                      <a:pt x="1" y="1"/>
                      <a:pt x="1" y="0"/>
                    </a:cubicBezTo>
                    <a:cubicBezTo>
                      <a:pt x="1" y="0"/>
                      <a:pt x="1" y="0"/>
                      <a:pt x="2" y="0"/>
                    </a:cubicBezTo>
                    <a:cubicBezTo>
                      <a:pt x="2" y="0"/>
                      <a:pt x="2" y="1"/>
                      <a:pt x="2" y="1"/>
                    </a:cubicBezTo>
                    <a:cubicBezTo>
                      <a:pt x="1" y="2"/>
                      <a:pt x="1" y="2"/>
                      <a:pt x="1" y="3"/>
                    </a:cubicBezTo>
                    <a:cubicBezTo>
                      <a:pt x="0" y="3"/>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2" name="Freeform 489"/>
              <p:cNvSpPr/>
              <p:nvPr/>
            </p:nvSpPr>
            <p:spPr bwMode="auto">
              <a:xfrm>
                <a:off x="3850" y="2188"/>
                <a:ext cx="8" cy="10"/>
              </a:xfrm>
              <a:custGeom>
                <a:avLst/>
                <a:gdLst>
                  <a:gd name="T0" fmla="*/ 1 w 3"/>
                  <a:gd name="T1" fmla="*/ 4 h 4"/>
                  <a:gd name="T2" fmla="*/ 1 w 3"/>
                  <a:gd name="T3" fmla="*/ 4 h 4"/>
                  <a:gd name="T4" fmla="*/ 1 w 3"/>
                  <a:gd name="T5" fmla="*/ 3 h 4"/>
                  <a:gd name="T6" fmla="*/ 2 w 3"/>
                  <a:gd name="T7" fmla="*/ 0 h 4"/>
                  <a:gd name="T8" fmla="*/ 3 w 3"/>
                  <a:gd name="T9" fmla="*/ 0 h 4"/>
                  <a:gd name="T10" fmla="*/ 3 w 3"/>
                  <a:gd name="T11" fmla="*/ 1 h 4"/>
                  <a:gd name="T12" fmla="*/ 1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1" y="4"/>
                      <a:pt x="0" y="3"/>
                      <a:pt x="1" y="3"/>
                    </a:cubicBezTo>
                    <a:cubicBezTo>
                      <a:pt x="1" y="2"/>
                      <a:pt x="1" y="1"/>
                      <a:pt x="2" y="0"/>
                    </a:cubicBezTo>
                    <a:cubicBezTo>
                      <a:pt x="2" y="0"/>
                      <a:pt x="2" y="0"/>
                      <a:pt x="3" y="0"/>
                    </a:cubicBezTo>
                    <a:cubicBezTo>
                      <a:pt x="3" y="0"/>
                      <a:pt x="3" y="0"/>
                      <a:pt x="3" y="1"/>
                    </a:cubicBezTo>
                    <a:cubicBezTo>
                      <a:pt x="2" y="2"/>
                      <a:pt x="2" y="2"/>
                      <a:pt x="1" y="3"/>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3" name="Freeform 490"/>
              <p:cNvSpPr/>
              <p:nvPr/>
            </p:nvSpPr>
            <p:spPr bwMode="auto">
              <a:xfrm>
                <a:off x="3853" y="2193"/>
                <a:ext cx="7" cy="10"/>
              </a:xfrm>
              <a:custGeom>
                <a:avLst/>
                <a:gdLst>
                  <a:gd name="T0" fmla="*/ 1 w 3"/>
                  <a:gd name="T1" fmla="*/ 4 h 4"/>
                  <a:gd name="T2" fmla="*/ 1 w 3"/>
                  <a:gd name="T3" fmla="*/ 4 h 4"/>
                  <a:gd name="T4" fmla="*/ 0 w 3"/>
                  <a:gd name="T5" fmla="*/ 4 h 4"/>
                  <a:gd name="T6" fmla="*/ 1 w 3"/>
                  <a:gd name="T7" fmla="*/ 2 h 4"/>
                  <a:gd name="T8" fmla="*/ 1 w 3"/>
                  <a:gd name="T9" fmla="*/ 1 h 4"/>
                  <a:gd name="T10" fmla="*/ 2 w 3"/>
                  <a:gd name="T11" fmla="*/ 0 h 4"/>
                  <a:gd name="T12" fmla="*/ 2 w 3"/>
                  <a:gd name="T13" fmla="*/ 0 h 4"/>
                  <a:gd name="T14" fmla="*/ 3 w 3"/>
                  <a:gd name="T15" fmla="*/ 0 h 4"/>
                  <a:gd name="T16" fmla="*/ 2 w 3"/>
                  <a:gd name="T17" fmla="*/ 2 h 4"/>
                  <a:gd name="T18" fmla="*/ 2 w 3"/>
                  <a:gd name="T19" fmla="*/ 2 h 4"/>
                  <a:gd name="T20" fmla="*/ 1 w 3"/>
                  <a:gd name="T21" fmla="*/ 4 h 4"/>
                  <a:gd name="T22" fmla="*/ 1 w 3"/>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1" y="4"/>
                    </a:moveTo>
                    <a:cubicBezTo>
                      <a:pt x="1" y="4"/>
                      <a:pt x="1" y="4"/>
                      <a:pt x="1" y="4"/>
                    </a:cubicBezTo>
                    <a:cubicBezTo>
                      <a:pt x="0" y="4"/>
                      <a:pt x="0" y="4"/>
                      <a:pt x="0" y="4"/>
                    </a:cubicBezTo>
                    <a:cubicBezTo>
                      <a:pt x="0" y="3"/>
                      <a:pt x="1" y="2"/>
                      <a:pt x="1" y="2"/>
                    </a:cubicBezTo>
                    <a:cubicBezTo>
                      <a:pt x="1" y="1"/>
                      <a:pt x="1" y="1"/>
                      <a:pt x="1" y="1"/>
                    </a:cubicBezTo>
                    <a:cubicBezTo>
                      <a:pt x="2" y="1"/>
                      <a:pt x="2" y="1"/>
                      <a:pt x="2" y="0"/>
                    </a:cubicBezTo>
                    <a:cubicBezTo>
                      <a:pt x="2" y="0"/>
                      <a:pt x="2" y="0"/>
                      <a:pt x="2" y="0"/>
                    </a:cubicBezTo>
                    <a:cubicBezTo>
                      <a:pt x="2" y="0"/>
                      <a:pt x="3" y="0"/>
                      <a:pt x="3" y="0"/>
                    </a:cubicBezTo>
                    <a:cubicBezTo>
                      <a:pt x="3" y="1"/>
                      <a:pt x="2" y="1"/>
                      <a:pt x="2" y="2"/>
                    </a:cubicBezTo>
                    <a:cubicBezTo>
                      <a:pt x="2" y="2"/>
                      <a:pt x="2" y="2"/>
                      <a:pt x="2" y="2"/>
                    </a:cubicBezTo>
                    <a:cubicBezTo>
                      <a:pt x="2"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4" name="Freeform 491"/>
              <p:cNvSpPr/>
              <p:nvPr/>
            </p:nvSpPr>
            <p:spPr bwMode="auto">
              <a:xfrm>
                <a:off x="3855" y="2200"/>
                <a:ext cx="5" cy="8"/>
              </a:xfrm>
              <a:custGeom>
                <a:avLst/>
                <a:gdLst>
                  <a:gd name="T0" fmla="*/ 0 w 2"/>
                  <a:gd name="T1" fmla="*/ 3 h 3"/>
                  <a:gd name="T2" fmla="*/ 0 w 2"/>
                  <a:gd name="T3" fmla="*/ 2 h 3"/>
                  <a:gd name="T4" fmla="*/ 0 w 2"/>
                  <a:gd name="T5" fmla="*/ 2 h 3"/>
                  <a:gd name="T6" fmla="*/ 1 w 2"/>
                  <a:gd name="T7" fmla="*/ 0 h 3"/>
                  <a:gd name="T8" fmla="*/ 2 w 2"/>
                  <a:gd name="T9" fmla="*/ 0 h 3"/>
                  <a:gd name="T10" fmla="*/ 2 w 2"/>
                  <a:gd name="T11" fmla="*/ 0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2"/>
                    </a:cubicBezTo>
                    <a:cubicBezTo>
                      <a:pt x="0" y="2"/>
                      <a:pt x="0" y="2"/>
                      <a:pt x="0" y="2"/>
                    </a:cubicBezTo>
                    <a:cubicBezTo>
                      <a:pt x="1" y="0"/>
                      <a:pt x="1" y="0"/>
                      <a:pt x="1" y="0"/>
                    </a:cubicBezTo>
                    <a:cubicBezTo>
                      <a:pt x="1" y="0"/>
                      <a:pt x="1" y="0"/>
                      <a:pt x="2" y="0"/>
                    </a:cubicBezTo>
                    <a:cubicBezTo>
                      <a:pt x="2" y="0"/>
                      <a:pt x="2" y="0"/>
                      <a:pt x="2" y="0"/>
                    </a:cubicBezTo>
                    <a:cubicBezTo>
                      <a:pt x="1" y="2"/>
                      <a:pt x="1" y="2"/>
                      <a:pt x="1" y="2"/>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5" name="Freeform 492"/>
              <p:cNvSpPr/>
              <p:nvPr/>
            </p:nvSpPr>
            <p:spPr bwMode="auto">
              <a:xfrm>
                <a:off x="3848" y="2157"/>
                <a:ext cx="2" cy="5"/>
              </a:xfrm>
              <a:custGeom>
                <a:avLst/>
                <a:gdLst>
                  <a:gd name="T0" fmla="*/ 0 w 1"/>
                  <a:gd name="T1" fmla="*/ 2 h 2"/>
                  <a:gd name="T2" fmla="*/ 0 w 1"/>
                  <a:gd name="T3" fmla="*/ 2 h 2"/>
                  <a:gd name="T4" fmla="*/ 1 w 1"/>
                  <a:gd name="T5" fmla="*/ 1 h 2"/>
                  <a:gd name="T6" fmla="*/ 1 w 1"/>
                  <a:gd name="T7" fmla="*/ 1 h 2"/>
                  <a:gd name="T8" fmla="*/ 1 w 1"/>
                  <a:gd name="T9" fmla="*/ 1 h 2"/>
                  <a:gd name="T10" fmla="*/ 1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1"/>
                      <a:pt x="0" y="1"/>
                      <a:pt x="1" y="1"/>
                    </a:cubicBezTo>
                    <a:cubicBezTo>
                      <a:pt x="1" y="0"/>
                      <a:pt x="1" y="0"/>
                      <a:pt x="1" y="1"/>
                    </a:cubicBezTo>
                    <a:cubicBezTo>
                      <a:pt x="1" y="1"/>
                      <a:pt x="1" y="1"/>
                      <a:pt x="1" y="1"/>
                    </a:cubicBezTo>
                    <a:cubicBezTo>
                      <a:pt x="1" y="1"/>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6" name="Freeform 493"/>
              <p:cNvSpPr/>
              <p:nvPr/>
            </p:nvSpPr>
            <p:spPr bwMode="auto">
              <a:xfrm>
                <a:off x="3850" y="2160"/>
                <a:ext cx="5" cy="5"/>
              </a:xfrm>
              <a:custGeom>
                <a:avLst/>
                <a:gdLst>
                  <a:gd name="T0" fmla="*/ 1 w 2"/>
                  <a:gd name="T1" fmla="*/ 2 h 2"/>
                  <a:gd name="T2" fmla="*/ 1 w 2"/>
                  <a:gd name="T3" fmla="*/ 2 h 2"/>
                  <a:gd name="T4" fmla="*/ 0 w 2"/>
                  <a:gd name="T5" fmla="*/ 1 h 2"/>
                  <a:gd name="T6" fmla="*/ 1 w 2"/>
                  <a:gd name="T7" fmla="*/ 0 h 2"/>
                  <a:gd name="T8" fmla="*/ 1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1"/>
                    </a:cubicBezTo>
                    <a:cubicBezTo>
                      <a:pt x="1" y="1"/>
                      <a:pt x="1" y="1"/>
                      <a:pt x="1" y="0"/>
                    </a:cubicBezTo>
                    <a:cubicBezTo>
                      <a:pt x="1" y="0"/>
                      <a:pt x="1" y="0"/>
                      <a:pt x="1"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7" name="Freeform 494"/>
              <p:cNvSpPr/>
              <p:nvPr/>
            </p:nvSpPr>
            <p:spPr bwMode="auto">
              <a:xfrm>
                <a:off x="3855" y="2162"/>
                <a:ext cx="5" cy="6"/>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1"/>
                      <a:pt x="1" y="0"/>
                    </a:cubicBezTo>
                    <a:cubicBezTo>
                      <a:pt x="1" y="0"/>
                      <a:pt x="1" y="0"/>
                      <a:pt x="2" y="0"/>
                    </a:cubicBezTo>
                    <a:cubicBezTo>
                      <a:pt x="2" y="0"/>
                      <a:pt x="2" y="0"/>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8" name="Freeform 495"/>
              <p:cNvSpPr/>
              <p:nvPr/>
            </p:nvSpPr>
            <p:spPr bwMode="auto">
              <a:xfrm>
                <a:off x="3860" y="2162"/>
                <a:ext cx="5" cy="8"/>
              </a:xfrm>
              <a:custGeom>
                <a:avLst/>
                <a:gdLst>
                  <a:gd name="T0" fmla="*/ 0 w 2"/>
                  <a:gd name="T1" fmla="*/ 3 h 3"/>
                  <a:gd name="T2" fmla="*/ 0 w 2"/>
                  <a:gd name="T3" fmla="*/ 3 h 3"/>
                  <a:gd name="T4" fmla="*/ 0 w 2"/>
                  <a:gd name="T5" fmla="*/ 2 h 3"/>
                  <a:gd name="T6" fmla="*/ 1 w 2"/>
                  <a:gd name="T7" fmla="*/ 1 h 3"/>
                  <a:gd name="T8" fmla="*/ 1 w 2"/>
                  <a:gd name="T9" fmla="*/ 0 h 3"/>
                  <a:gd name="T10" fmla="*/ 2 w 2"/>
                  <a:gd name="T11" fmla="*/ 1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2"/>
                      <a:pt x="0" y="2"/>
                    </a:cubicBezTo>
                    <a:cubicBezTo>
                      <a:pt x="1" y="1"/>
                      <a:pt x="1" y="1"/>
                      <a:pt x="1" y="1"/>
                    </a:cubicBezTo>
                    <a:cubicBezTo>
                      <a:pt x="1" y="0"/>
                      <a:pt x="1" y="0"/>
                      <a:pt x="1" y="0"/>
                    </a:cubicBezTo>
                    <a:cubicBezTo>
                      <a:pt x="2" y="1"/>
                      <a:pt x="2" y="1"/>
                      <a:pt x="2" y="1"/>
                    </a:cubicBezTo>
                    <a:cubicBezTo>
                      <a:pt x="1" y="2"/>
                      <a:pt x="1" y="2"/>
                      <a:pt x="1" y="2"/>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49" name="Freeform 496"/>
              <p:cNvSpPr/>
              <p:nvPr/>
            </p:nvSpPr>
            <p:spPr bwMode="auto">
              <a:xfrm>
                <a:off x="3865" y="2165"/>
                <a:ext cx="5" cy="8"/>
              </a:xfrm>
              <a:custGeom>
                <a:avLst/>
                <a:gdLst>
                  <a:gd name="T0" fmla="*/ 1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0" y="3"/>
                      <a:pt x="0" y="3"/>
                    </a:cubicBezTo>
                    <a:cubicBezTo>
                      <a:pt x="0" y="3"/>
                      <a:pt x="0" y="2"/>
                      <a:pt x="0" y="2"/>
                    </a:cubicBezTo>
                    <a:cubicBezTo>
                      <a:pt x="1" y="1"/>
                      <a:pt x="1" y="1"/>
                      <a:pt x="1" y="1"/>
                    </a:cubicBezTo>
                    <a:cubicBezTo>
                      <a:pt x="1" y="0"/>
                      <a:pt x="1" y="0"/>
                      <a:pt x="2" y="0"/>
                    </a:cubicBezTo>
                    <a:cubicBezTo>
                      <a:pt x="2" y="0"/>
                      <a:pt x="2"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0" name="Freeform 497"/>
              <p:cNvSpPr/>
              <p:nvPr/>
            </p:nvSpPr>
            <p:spPr bwMode="auto">
              <a:xfrm>
                <a:off x="3870" y="2168"/>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0" y="0"/>
                    </a:cubicBezTo>
                    <a:cubicBezTo>
                      <a:pt x="1" y="0"/>
                      <a:pt x="1"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1" name="Freeform 498"/>
              <p:cNvSpPr/>
              <p:nvPr/>
            </p:nvSpPr>
            <p:spPr bwMode="auto">
              <a:xfrm>
                <a:off x="3875" y="2170"/>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1"/>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2" name="Freeform 499"/>
              <p:cNvSpPr/>
              <p:nvPr/>
            </p:nvSpPr>
            <p:spPr bwMode="auto">
              <a:xfrm>
                <a:off x="3880" y="2170"/>
                <a:ext cx="5" cy="8"/>
              </a:xfrm>
              <a:custGeom>
                <a:avLst/>
                <a:gdLst>
                  <a:gd name="T0" fmla="*/ 0 w 2"/>
                  <a:gd name="T1" fmla="*/ 3 h 3"/>
                  <a:gd name="T2" fmla="*/ 0 w 2"/>
                  <a:gd name="T3" fmla="*/ 3 h 3"/>
                  <a:gd name="T4" fmla="*/ 0 w 2"/>
                  <a:gd name="T5" fmla="*/ 3 h 3"/>
                  <a:gd name="T6" fmla="*/ 1 w 2"/>
                  <a:gd name="T7" fmla="*/ 0 h 3"/>
                  <a:gd name="T8" fmla="*/ 2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3"/>
                    </a:cubicBezTo>
                    <a:cubicBezTo>
                      <a:pt x="0" y="2"/>
                      <a:pt x="1" y="1"/>
                      <a:pt x="1" y="0"/>
                    </a:cubicBezTo>
                    <a:cubicBezTo>
                      <a:pt x="1" y="0"/>
                      <a:pt x="2" y="0"/>
                      <a:pt x="2" y="0"/>
                    </a:cubicBezTo>
                    <a:cubicBezTo>
                      <a:pt x="2" y="1"/>
                      <a:pt x="2" y="1"/>
                      <a:pt x="2" y="1"/>
                    </a:cubicBezTo>
                    <a:cubicBezTo>
                      <a:pt x="1" y="2"/>
                      <a:pt x="1" y="2"/>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3" name="Freeform 500"/>
              <p:cNvSpPr/>
              <p:nvPr/>
            </p:nvSpPr>
            <p:spPr bwMode="auto">
              <a:xfrm>
                <a:off x="3883" y="2175"/>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2"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4" name="Freeform 501"/>
              <p:cNvSpPr/>
              <p:nvPr/>
            </p:nvSpPr>
            <p:spPr bwMode="auto">
              <a:xfrm>
                <a:off x="3860" y="2193"/>
                <a:ext cx="8" cy="15"/>
              </a:xfrm>
              <a:custGeom>
                <a:avLst/>
                <a:gdLst>
                  <a:gd name="T0" fmla="*/ 1 w 3"/>
                  <a:gd name="T1" fmla="*/ 6 h 6"/>
                  <a:gd name="T2" fmla="*/ 1 w 3"/>
                  <a:gd name="T3" fmla="*/ 6 h 6"/>
                  <a:gd name="T4" fmla="*/ 0 w 3"/>
                  <a:gd name="T5" fmla="*/ 6 h 6"/>
                  <a:gd name="T6" fmla="*/ 2 w 3"/>
                  <a:gd name="T7" fmla="*/ 1 h 6"/>
                  <a:gd name="T8" fmla="*/ 2 w 3"/>
                  <a:gd name="T9" fmla="*/ 0 h 6"/>
                  <a:gd name="T10" fmla="*/ 3 w 3"/>
                  <a:gd name="T11" fmla="*/ 1 h 6"/>
                  <a:gd name="T12" fmla="*/ 1 w 3"/>
                  <a:gd name="T13" fmla="*/ 6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1" y="6"/>
                      <a:pt x="1" y="6"/>
                    </a:cubicBezTo>
                    <a:cubicBezTo>
                      <a:pt x="0" y="6"/>
                      <a:pt x="0" y="6"/>
                      <a:pt x="0" y="6"/>
                    </a:cubicBezTo>
                    <a:cubicBezTo>
                      <a:pt x="2" y="1"/>
                      <a:pt x="2" y="1"/>
                      <a:pt x="2" y="1"/>
                    </a:cubicBezTo>
                    <a:cubicBezTo>
                      <a:pt x="2" y="0"/>
                      <a:pt x="2" y="0"/>
                      <a:pt x="2" y="0"/>
                    </a:cubicBezTo>
                    <a:cubicBezTo>
                      <a:pt x="3" y="0"/>
                      <a:pt x="3" y="1"/>
                      <a:pt x="3" y="1"/>
                    </a:cubicBezTo>
                    <a:cubicBezTo>
                      <a:pt x="1" y="6"/>
                      <a:pt x="1" y="6"/>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5" name="Freeform 502"/>
              <p:cNvSpPr/>
              <p:nvPr/>
            </p:nvSpPr>
            <p:spPr bwMode="auto">
              <a:xfrm>
                <a:off x="3865" y="2190"/>
                <a:ext cx="5" cy="18"/>
              </a:xfrm>
              <a:custGeom>
                <a:avLst/>
                <a:gdLst>
                  <a:gd name="T0" fmla="*/ 0 w 2"/>
                  <a:gd name="T1" fmla="*/ 7 h 7"/>
                  <a:gd name="T2" fmla="*/ 0 w 2"/>
                  <a:gd name="T3" fmla="*/ 7 h 7"/>
                  <a:gd name="T4" fmla="*/ 0 w 2"/>
                  <a:gd name="T5" fmla="*/ 6 h 7"/>
                  <a:gd name="T6" fmla="*/ 2 w 2"/>
                  <a:gd name="T7" fmla="*/ 1 h 7"/>
                  <a:gd name="T8" fmla="*/ 2 w 2"/>
                  <a:gd name="T9" fmla="*/ 0 h 7"/>
                  <a:gd name="T10" fmla="*/ 2 w 2"/>
                  <a:gd name="T11" fmla="*/ 1 h 7"/>
                  <a:gd name="T12" fmla="*/ 1 w 2"/>
                  <a:gd name="T13" fmla="*/ 6 h 7"/>
                  <a:gd name="T14" fmla="*/ 1 w 2"/>
                  <a:gd name="T15" fmla="*/ 6 h 7"/>
                  <a:gd name="T16" fmla="*/ 1 w 2"/>
                  <a:gd name="T17" fmla="*/ 7 h 7"/>
                  <a:gd name="T18" fmla="*/ 0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7"/>
                    </a:moveTo>
                    <a:cubicBezTo>
                      <a:pt x="0" y="7"/>
                      <a:pt x="0" y="7"/>
                      <a:pt x="0" y="7"/>
                    </a:cubicBezTo>
                    <a:cubicBezTo>
                      <a:pt x="0" y="7"/>
                      <a:pt x="0" y="6"/>
                      <a:pt x="0" y="6"/>
                    </a:cubicBezTo>
                    <a:cubicBezTo>
                      <a:pt x="1" y="4"/>
                      <a:pt x="1" y="3"/>
                      <a:pt x="2" y="1"/>
                    </a:cubicBezTo>
                    <a:cubicBezTo>
                      <a:pt x="2" y="1"/>
                      <a:pt x="2" y="0"/>
                      <a:pt x="2" y="0"/>
                    </a:cubicBezTo>
                    <a:cubicBezTo>
                      <a:pt x="2" y="0"/>
                      <a:pt x="2" y="1"/>
                      <a:pt x="2" y="1"/>
                    </a:cubicBezTo>
                    <a:cubicBezTo>
                      <a:pt x="2" y="3"/>
                      <a:pt x="1" y="4"/>
                      <a:pt x="1" y="6"/>
                    </a:cubicBezTo>
                    <a:cubicBezTo>
                      <a:pt x="1" y="6"/>
                      <a:pt x="1" y="6"/>
                      <a:pt x="1" y="6"/>
                    </a:cubicBezTo>
                    <a:cubicBezTo>
                      <a:pt x="1" y="7"/>
                      <a:pt x="1" y="7"/>
                      <a:pt x="1" y="7"/>
                    </a:cubicBezTo>
                    <a:cubicBezTo>
                      <a:pt x="1"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6" name="Freeform 503"/>
              <p:cNvSpPr/>
              <p:nvPr/>
            </p:nvSpPr>
            <p:spPr bwMode="auto">
              <a:xfrm>
                <a:off x="3870" y="2188"/>
                <a:ext cx="5" cy="17"/>
              </a:xfrm>
              <a:custGeom>
                <a:avLst/>
                <a:gdLst>
                  <a:gd name="T0" fmla="*/ 0 w 2"/>
                  <a:gd name="T1" fmla="*/ 7 h 7"/>
                  <a:gd name="T2" fmla="*/ 0 w 2"/>
                  <a:gd name="T3" fmla="*/ 7 h 7"/>
                  <a:gd name="T4" fmla="*/ 0 w 2"/>
                  <a:gd name="T5" fmla="*/ 6 h 7"/>
                  <a:gd name="T6" fmla="*/ 1 w 2"/>
                  <a:gd name="T7" fmla="*/ 1 h 7"/>
                  <a:gd name="T8" fmla="*/ 2 w 2"/>
                  <a:gd name="T9" fmla="*/ 0 h 7"/>
                  <a:gd name="T10" fmla="*/ 2 w 2"/>
                  <a:gd name="T11" fmla="*/ 1 h 7"/>
                  <a:gd name="T12" fmla="*/ 1 w 2"/>
                  <a:gd name="T13" fmla="*/ 6 h 7"/>
                  <a:gd name="T14" fmla="*/ 1 w 2"/>
                  <a:gd name="T15" fmla="*/ 6 h 7"/>
                  <a:gd name="T16" fmla="*/ 1 w 2"/>
                  <a:gd name="T17" fmla="*/ 7 h 7"/>
                  <a:gd name="T18" fmla="*/ 0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7"/>
                    </a:moveTo>
                    <a:cubicBezTo>
                      <a:pt x="0" y="7"/>
                      <a:pt x="0" y="7"/>
                      <a:pt x="0" y="7"/>
                    </a:cubicBezTo>
                    <a:cubicBezTo>
                      <a:pt x="0" y="7"/>
                      <a:pt x="0" y="6"/>
                      <a:pt x="0" y="6"/>
                    </a:cubicBezTo>
                    <a:cubicBezTo>
                      <a:pt x="0" y="4"/>
                      <a:pt x="1" y="2"/>
                      <a:pt x="1" y="1"/>
                    </a:cubicBezTo>
                    <a:cubicBezTo>
                      <a:pt x="2" y="0"/>
                      <a:pt x="2" y="0"/>
                      <a:pt x="2" y="0"/>
                    </a:cubicBezTo>
                    <a:cubicBezTo>
                      <a:pt x="2" y="0"/>
                      <a:pt x="2" y="1"/>
                      <a:pt x="2" y="1"/>
                    </a:cubicBezTo>
                    <a:cubicBezTo>
                      <a:pt x="2" y="2"/>
                      <a:pt x="1" y="4"/>
                      <a:pt x="1" y="6"/>
                    </a:cubicBezTo>
                    <a:cubicBezTo>
                      <a:pt x="1" y="6"/>
                      <a:pt x="1" y="6"/>
                      <a:pt x="1" y="6"/>
                    </a:cubicBezTo>
                    <a:cubicBezTo>
                      <a:pt x="1" y="7"/>
                      <a:pt x="1" y="7"/>
                      <a:pt x="1" y="7"/>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7" name="Freeform 504"/>
              <p:cNvSpPr/>
              <p:nvPr/>
            </p:nvSpPr>
            <p:spPr bwMode="auto">
              <a:xfrm>
                <a:off x="3875" y="2183"/>
                <a:ext cx="5" cy="17"/>
              </a:xfrm>
              <a:custGeom>
                <a:avLst/>
                <a:gdLst>
                  <a:gd name="T0" fmla="*/ 0 w 2"/>
                  <a:gd name="T1" fmla="*/ 7 h 7"/>
                  <a:gd name="T2" fmla="*/ 0 w 2"/>
                  <a:gd name="T3" fmla="*/ 7 h 7"/>
                  <a:gd name="T4" fmla="*/ 0 w 2"/>
                  <a:gd name="T5" fmla="*/ 6 h 7"/>
                  <a:gd name="T6" fmla="*/ 1 w 2"/>
                  <a:gd name="T7" fmla="*/ 1 h 7"/>
                  <a:gd name="T8" fmla="*/ 2 w 2"/>
                  <a:gd name="T9" fmla="*/ 0 h 7"/>
                  <a:gd name="T10" fmla="*/ 2 w 2"/>
                  <a:gd name="T11" fmla="*/ 1 h 7"/>
                  <a:gd name="T12" fmla="*/ 1 w 2"/>
                  <a:gd name="T13" fmla="*/ 7 h 7"/>
                  <a:gd name="T14" fmla="*/ 0 w 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7">
                    <a:moveTo>
                      <a:pt x="0" y="7"/>
                    </a:moveTo>
                    <a:cubicBezTo>
                      <a:pt x="0" y="7"/>
                      <a:pt x="0" y="7"/>
                      <a:pt x="0" y="7"/>
                    </a:cubicBezTo>
                    <a:cubicBezTo>
                      <a:pt x="0" y="7"/>
                      <a:pt x="0" y="7"/>
                      <a:pt x="0" y="6"/>
                    </a:cubicBezTo>
                    <a:cubicBezTo>
                      <a:pt x="1" y="4"/>
                      <a:pt x="1" y="3"/>
                      <a:pt x="1" y="1"/>
                    </a:cubicBezTo>
                    <a:cubicBezTo>
                      <a:pt x="2" y="0"/>
                      <a:pt x="2" y="0"/>
                      <a:pt x="2" y="0"/>
                    </a:cubicBezTo>
                    <a:cubicBezTo>
                      <a:pt x="2" y="0"/>
                      <a:pt x="2" y="0"/>
                      <a:pt x="2" y="1"/>
                    </a:cubicBezTo>
                    <a:cubicBezTo>
                      <a:pt x="2" y="3"/>
                      <a:pt x="1" y="5"/>
                      <a:pt x="1" y="7"/>
                    </a:cubicBezTo>
                    <a:cubicBezTo>
                      <a:pt x="1"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8" name="Freeform 505"/>
              <p:cNvSpPr/>
              <p:nvPr/>
            </p:nvSpPr>
            <p:spPr bwMode="auto">
              <a:xfrm>
                <a:off x="3845" y="2147"/>
                <a:ext cx="5" cy="10"/>
              </a:xfrm>
              <a:custGeom>
                <a:avLst/>
                <a:gdLst>
                  <a:gd name="T0" fmla="*/ 1 w 2"/>
                  <a:gd name="T1" fmla="*/ 4 h 4"/>
                  <a:gd name="T2" fmla="*/ 1 w 2"/>
                  <a:gd name="T3" fmla="*/ 4 h 4"/>
                  <a:gd name="T4" fmla="*/ 0 w 2"/>
                  <a:gd name="T5" fmla="*/ 4 h 4"/>
                  <a:gd name="T6" fmla="*/ 1 w 2"/>
                  <a:gd name="T7" fmla="*/ 0 h 4"/>
                  <a:gd name="T8" fmla="*/ 2 w 2"/>
                  <a:gd name="T9" fmla="*/ 0 h 4"/>
                  <a:gd name="T10" fmla="*/ 2 w 2"/>
                  <a:gd name="T11" fmla="*/ 1 h 4"/>
                  <a:gd name="T12" fmla="*/ 1 w 2"/>
                  <a:gd name="T13" fmla="*/ 4 h 4"/>
                  <a:gd name="T14" fmla="*/ 1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4"/>
                    </a:moveTo>
                    <a:cubicBezTo>
                      <a:pt x="1" y="4"/>
                      <a:pt x="1" y="4"/>
                      <a:pt x="1" y="4"/>
                    </a:cubicBezTo>
                    <a:cubicBezTo>
                      <a:pt x="0" y="4"/>
                      <a:pt x="0" y="4"/>
                      <a:pt x="0" y="4"/>
                    </a:cubicBezTo>
                    <a:cubicBezTo>
                      <a:pt x="0" y="3"/>
                      <a:pt x="1" y="1"/>
                      <a:pt x="1" y="0"/>
                    </a:cubicBezTo>
                    <a:cubicBezTo>
                      <a:pt x="1" y="0"/>
                      <a:pt x="2" y="0"/>
                      <a:pt x="2" y="0"/>
                    </a:cubicBezTo>
                    <a:cubicBezTo>
                      <a:pt x="2" y="0"/>
                      <a:pt x="2" y="1"/>
                      <a:pt x="2" y="1"/>
                    </a:cubicBezTo>
                    <a:cubicBezTo>
                      <a:pt x="2"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59" name="Freeform 506"/>
              <p:cNvSpPr/>
              <p:nvPr/>
            </p:nvSpPr>
            <p:spPr bwMode="auto">
              <a:xfrm>
                <a:off x="3853" y="2145"/>
                <a:ext cx="5" cy="10"/>
              </a:xfrm>
              <a:custGeom>
                <a:avLst/>
                <a:gdLst>
                  <a:gd name="T0" fmla="*/ 0 w 2"/>
                  <a:gd name="T1" fmla="*/ 4 h 4"/>
                  <a:gd name="T2" fmla="*/ 0 w 2"/>
                  <a:gd name="T3" fmla="*/ 4 h 4"/>
                  <a:gd name="T4" fmla="*/ 0 w 2"/>
                  <a:gd name="T5" fmla="*/ 3 h 4"/>
                  <a:gd name="T6" fmla="*/ 1 w 2"/>
                  <a:gd name="T7" fmla="*/ 0 h 4"/>
                  <a:gd name="T8" fmla="*/ 2 w 2"/>
                  <a:gd name="T9" fmla="*/ 0 h 4"/>
                  <a:gd name="T10" fmla="*/ 2 w 2"/>
                  <a:gd name="T11" fmla="*/ 0 h 4"/>
                  <a:gd name="T12" fmla="*/ 1 w 2"/>
                  <a:gd name="T13" fmla="*/ 4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4"/>
                      <a:pt x="0" y="3"/>
                    </a:cubicBezTo>
                    <a:cubicBezTo>
                      <a:pt x="0" y="2"/>
                      <a:pt x="1" y="1"/>
                      <a:pt x="1" y="0"/>
                    </a:cubicBezTo>
                    <a:cubicBezTo>
                      <a:pt x="1" y="0"/>
                      <a:pt x="1" y="0"/>
                      <a:pt x="2" y="0"/>
                    </a:cubicBezTo>
                    <a:cubicBezTo>
                      <a:pt x="2" y="0"/>
                      <a:pt x="2" y="0"/>
                      <a:pt x="2" y="0"/>
                    </a:cubicBezTo>
                    <a:cubicBezTo>
                      <a:pt x="1" y="1"/>
                      <a:pt x="1" y="3"/>
                      <a:pt x="1"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0" name="Freeform 507"/>
              <p:cNvSpPr/>
              <p:nvPr/>
            </p:nvSpPr>
            <p:spPr bwMode="auto">
              <a:xfrm>
                <a:off x="3855" y="2142"/>
                <a:ext cx="8" cy="13"/>
              </a:xfrm>
              <a:custGeom>
                <a:avLst/>
                <a:gdLst>
                  <a:gd name="T0" fmla="*/ 1 w 3"/>
                  <a:gd name="T1" fmla="*/ 5 h 5"/>
                  <a:gd name="T2" fmla="*/ 1 w 3"/>
                  <a:gd name="T3" fmla="*/ 5 h 5"/>
                  <a:gd name="T4" fmla="*/ 0 w 3"/>
                  <a:gd name="T5" fmla="*/ 4 h 5"/>
                  <a:gd name="T6" fmla="*/ 2 w 3"/>
                  <a:gd name="T7" fmla="*/ 0 h 5"/>
                  <a:gd name="T8" fmla="*/ 3 w 3"/>
                  <a:gd name="T9" fmla="*/ 0 h 5"/>
                  <a:gd name="T10" fmla="*/ 3 w 3"/>
                  <a:gd name="T11" fmla="*/ 0 h 5"/>
                  <a:gd name="T12" fmla="*/ 1 w 3"/>
                  <a:gd name="T13" fmla="*/ 4 h 5"/>
                  <a:gd name="T14" fmla="*/ 1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5"/>
                    </a:moveTo>
                    <a:cubicBezTo>
                      <a:pt x="1" y="5"/>
                      <a:pt x="1" y="5"/>
                      <a:pt x="1" y="5"/>
                    </a:cubicBezTo>
                    <a:cubicBezTo>
                      <a:pt x="0" y="5"/>
                      <a:pt x="0" y="4"/>
                      <a:pt x="0" y="4"/>
                    </a:cubicBezTo>
                    <a:cubicBezTo>
                      <a:pt x="1" y="3"/>
                      <a:pt x="1" y="1"/>
                      <a:pt x="2" y="0"/>
                    </a:cubicBezTo>
                    <a:cubicBezTo>
                      <a:pt x="2" y="0"/>
                      <a:pt x="3" y="0"/>
                      <a:pt x="3" y="0"/>
                    </a:cubicBezTo>
                    <a:cubicBezTo>
                      <a:pt x="3" y="0"/>
                      <a:pt x="3" y="0"/>
                      <a:pt x="3" y="0"/>
                    </a:cubicBezTo>
                    <a:cubicBezTo>
                      <a:pt x="2" y="2"/>
                      <a:pt x="2" y="3"/>
                      <a:pt x="1" y="4"/>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1" name="Freeform 508"/>
              <p:cNvSpPr/>
              <p:nvPr/>
            </p:nvSpPr>
            <p:spPr bwMode="auto">
              <a:xfrm>
                <a:off x="3863" y="2137"/>
                <a:ext cx="5" cy="13"/>
              </a:xfrm>
              <a:custGeom>
                <a:avLst/>
                <a:gdLst>
                  <a:gd name="T0" fmla="*/ 0 w 2"/>
                  <a:gd name="T1" fmla="*/ 5 h 5"/>
                  <a:gd name="T2" fmla="*/ 0 w 2"/>
                  <a:gd name="T3" fmla="*/ 5 h 5"/>
                  <a:gd name="T4" fmla="*/ 0 w 2"/>
                  <a:gd name="T5" fmla="*/ 5 h 5"/>
                  <a:gd name="T6" fmla="*/ 2 w 2"/>
                  <a:gd name="T7" fmla="*/ 0 h 5"/>
                  <a:gd name="T8" fmla="*/ 2 w 2"/>
                  <a:gd name="T9" fmla="*/ 0 h 5"/>
                  <a:gd name="T10" fmla="*/ 2 w 2"/>
                  <a:gd name="T11" fmla="*/ 1 h 5"/>
                  <a:gd name="T12" fmla="*/ 1 w 2"/>
                  <a:gd name="T13" fmla="*/ 5 h 5"/>
                  <a:gd name="T14" fmla="*/ 0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5"/>
                    </a:moveTo>
                    <a:cubicBezTo>
                      <a:pt x="0" y="5"/>
                      <a:pt x="0" y="5"/>
                      <a:pt x="0" y="5"/>
                    </a:cubicBezTo>
                    <a:cubicBezTo>
                      <a:pt x="0" y="5"/>
                      <a:pt x="0" y="5"/>
                      <a:pt x="0" y="5"/>
                    </a:cubicBezTo>
                    <a:cubicBezTo>
                      <a:pt x="2" y="0"/>
                      <a:pt x="2" y="0"/>
                      <a:pt x="2" y="0"/>
                    </a:cubicBezTo>
                    <a:cubicBezTo>
                      <a:pt x="2" y="0"/>
                      <a:pt x="2" y="0"/>
                      <a:pt x="2" y="0"/>
                    </a:cubicBezTo>
                    <a:cubicBezTo>
                      <a:pt x="2" y="0"/>
                      <a:pt x="2" y="0"/>
                      <a:pt x="2" y="1"/>
                    </a:cubicBezTo>
                    <a:cubicBezTo>
                      <a:pt x="1" y="5"/>
                      <a:pt x="1" y="5"/>
                      <a:pt x="1" y="5"/>
                    </a:cubicBezTo>
                    <a:cubicBezTo>
                      <a:pt x="1"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2" name="Freeform 509"/>
              <p:cNvSpPr/>
              <p:nvPr/>
            </p:nvSpPr>
            <p:spPr bwMode="auto">
              <a:xfrm>
                <a:off x="3870" y="2132"/>
                <a:ext cx="5" cy="15"/>
              </a:xfrm>
              <a:custGeom>
                <a:avLst/>
                <a:gdLst>
                  <a:gd name="T0" fmla="*/ 0 w 2"/>
                  <a:gd name="T1" fmla="*/ 6 h 6"/>
                  <a:gd name="T2" fmla="*/ 0 w 2"/>
                  <a:gd name="T3" fmla="*/ 6 h 6"/>
                  <a:gd name="T4" fmla="*/ 0 w 2"/>
                  <a:gd name="T5" fmla="*/ 5 h 6"/>
                  <a:gd name="T6" fmla="*/ 1 w 2"/>
                  <a:gd name="T7" fmla="*/ 1 h 6"/>
                  <a:gd name="T8" fmla="*/ 2 w 2"/>
                  <a:gd name="T9" fmla="*/ 0 h 6"/>
                  <a:gd name="T10" fmla="*/ 2 w 2"/>
                  <a:gd name="T11" fmla="*/ 1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6"/>
                      <a:pt x="0" y="5"/>
                    </a:cubicBezTo>
                    <a:cubicBezTo>
                      <a:pt x="0" y="4"/>
                      <a:pt x="1" y="2"/>
                      <a:pt x="1" y="1"/>
                    </a:cubicBezTo>
                    <a:cubicBezTo>
                      <a:pt x="1" y="0"/>
                      <a:pt x="2" y="0"/>
                      <a:pt x="2" y="0"/>
                    </a:cubicBezTo>
                    <a:cubicBezTo>
                      <a:pt x="2" y="0"/>
                      <a:pt x="2" y="1"/>
                      <a:pt x="2" y="1"/>
                    </a:cubicBezTo>
                    <a:cubicBezTo>
                      <a:pt x="2" y="2"/>
                      <a:pt x="1" y="4"/>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3" name="Freeform 510"/>
              <p:cNvSpPr/>
              <p:nvPr/>
            </p:nvSpPr>
            <p:spPr bwMode="auto">
              <a:xfrm>
                <a:off x="3875" y="2130"/>
                <a:ext cx="8" cy="15"/>
              </a:xfrm>
              <a:custGeom>
                <a:avLst/>
                <a:gdLst>
                  <a:gd name="T0" fmla="*/ 1 w 3"/>
                  <a:gd name="T1" fmla="*/ 6 h 6"/>
                  <a:gd name="T2" fmla="*/ 0 w 3"/>
                  <a:gd name="T3" fmla="*/ 5 h 6"/>
                  <a:gd name="T4" fmla="*/ 0 w 3"/>
                  <a:gd name="T5" fmla="*/ 5 h 6"/>
                  <a:gd name="T6" fmla="*/ 2 w 3"/>
                  <a:gd name="T7" fmla="*/ 0 h 6"/>
                  <a:gd name="T8" fmla="*/ 2 w 3"/>
                  <a:gd name="T9" fmla="*/ 0 h 6"/>
                  <a:gd name="T10" fmla="*/ 3 w 3"/>
                  <a:gd name="T11" fmla="*/ 0 h 6"/>
                  <a:gd name="T12" fmla="*/ 1 w 3"/>
                  <a:gd name="T13" fmla="*/ 5 h 6"/>
                  <a:gd name="T14" fmla="*/ 1 w 3"/>
                  <a:gd name="T15" fmla="*/ 5 h 6"/>
                  <a:gd name="T16" fmla="*/ 1 w 3"/>
                  <a:gd name="T17" fmla="*/ 6 h 6"/>
                  <a:gd name="T18" fmla="*/ 1 w 3"/>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1" y="6"/>
                    </a:moveTo>
                    <a:cubicBezTo>
                      <a:pt x="0" y="6"/>
                      <a:pt x="0" y="6"/>
                      <a:pt x="0" y="5"/>
                    </a:cubicBezTo>
                    <a:cubicBezTo>
                      <a:pt x="0" y="5"/>
                      <a:pt x="0" y="5"/>
                      <a:pt x="0" y="5"/>
                    </a:cubicBezTo>
                    <a:cubicBezTo>
                      <a:pt x="1" y="3"/>
                      <a:pt x="1" y="2"/>
                      <a:pt x="2" y="0"/>
                    </a:cubicBezTo>
                    <a:cubicBezTo>
                      <a:pt x="2" y="0"/>
                      <a:pt x="2" y="0"/>
                      <a:pt x="2" y="0"/>
                    </a:cubicBezTo>
                    <a:cubicBezTo>
                      <a:pt x="3" y="0"/>
                      <a:pt x="3" y="0"/>
                      <a:pt x="3" y="0"/>
                    </a:cubicBezTo>
                    <a:cubicBezTo>
                      <a:pt x="2" y="2"/>
                      <a:pt x="1" y="3"/>
                      <a:pt x="1" y="5"/>
                    </a:cubicBezTo>
                    <a:cubicBezTo>
                      <a:pt x="1" y="5"/>
                      <a:pt x="1" y="5"/>
                      <a:pt x="1" y="5"/>
                    </a:cubicBezTo>
                    <a:cubicBezTo>
                      <a:pt x="1" y="5"/>
                      <a:pt x="1" y="5"/>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4" name="Freeform 511"/>
              <p:cNvSpPr/>
              <p:nvPr/>
            </p:nvSpPr>
            <p:spPr bwMode="auto">
              <a:xfrm>
                <a:off x="3880" y="2127"/>
                <a:ext cx="5" cy="15"/>
              </a:xfrm>
              <a:custGeom>
                <a:avLst/>
                <a:gdLst>
                  <a:gd name="T0" fmla="*/ 0 w 2"/>
                  <a:gd name="T1" fmla="*/ 6 h 6"/>
                  <a:gd name="T2" fmla="*/ 0 w 2"/>
                  <a:gd name="T3" fmla="*/ 6 h 6"/>
                  <a:gd name="T4" fmla="*/ 0 w 2"/>
                  <a:gd name="T5" fmla="*/ 5 h 6"/>
                  <a:gd name="T6" fmla="*/ 1 w 2"/>
                  <a:gd name="T7" fmla="*/ 1 h 6"/>
                  <a:gd name="T8" fmla="*/ 2 w 2"/>
                  <a:gd name="T9" fmla="*/ 0 h 6"/>
                  <a:gd name="T10" fmla="*/ 2 w 2"/>
                  <a:gd name="T11" fmla="*/ 1 h 6"/>
                  <a:gd name="T12" fmla="*/ 1 w 2"/>
                  <a:gd name="T13" fmla="*/ 5 h 6"/>
                  <a:gd name="T14" fmla="*/ 1 w 2"/>
                  <a:gd name="T15" fmla="*/ 5 h 6"/>
                  <a:gd name="T16" fmla="*/ 1 w 2"/>
                  <a:gd name="T17" fmla="*/ 6 h 6"/>
                  <a:gd name="T18" fmla="*/ 0 w 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6"/>
                    </a:moveTo>
                    <a:cubicBezTo>
                      <a:pt x="0" y="6"/>
                      <a:pt x="0" y="6"/>
                      <a:pt x="0" y="6"/>
                    </a:cubicBezTo>
                    <a:cubicBezTo>
                      <a:pt x="0" y="6"/>
                      <a:pt x="0" y="6"/>
                      <a:pt x="0" y="5"/>
                    </a:cubicBezTo>
                    <a:cubicBezTo>
                      <a:pt x="0" y="4"/>
                      <a:pt x="1" y="2"/>
                      <a:pt x="1" y="1"/>
                    </a:cubicBezTo>
                    <a:cubicBezTo>
                      <a:pt x="2" y="0"/>
                      <a:pt x="2" y="0"/>
                      <a:pt x="2" y="0"/>
                    </a:cubicBezTo>
                    <a:cubicBezTo>
                      <a:pt x="2" y="0"/>
                      <a:pt x="2" y="1"/>
                      <a:pt x="2" y="1"/>
                    </a:cubicBezTo>
                    <a:cubicBezTo>
                      <a:pt x="2" y="2"/>
                      <a:pt x="1" y="4"/>
                      <a:pt x="1" y="5"/>
                    </a:cubicBezTo>
                    <a:cubicBezTo>
                      <a:pt x="1" y="5"/>
                      <a:pt x="1" y="5"/>
                      <a:pt x="1" y="5"/>
                    </a:cubicBezTo>
                    <a:cubicBezTo>
                      <a:pt x="1" y="6"/>
                      <a:pt x="1" y="6"/>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5" name="Freeform 512"/>
              <p:cNvSpPr/>
              <p:nvPr/>
            </p:nvSpPr>
            <p:spPr bwMode="auto">
              <a:xfrm>
                <a:off x="3848" y="2107"/>
                <a:ext cx="42" cy="23"/>
              </a:xfrm>
              <a:custGeom>
                <a:avLst/>
                <a:gdLst>
                  <a:gd name="T0" fmla="*/ 16 w 17"/>
                  <a:gd name="T1" fmla="*/ 9 h 9"/>
                  <a:gd name="T2" fmla="*/ 16 w 17"/>
                  <a:gd name="T3" fmla="*/ 8 h 9"/>
                  <a:gd name="T4" fmla="*/ 14 w 17"/>
                  <a:gd name="T5" fmla="*/ 6 h 9"/>
                  <a:gd name="T6" fmla="*/ 3 w 17"/>
                  <a:gd name="T7" fmla="*/ 1 h 9"/>
                  <a:gd name="T8" fmla="*/ 0 w 17"/>
                  <a:gd name="T9" fmla="*/ 1 h 9"/>
                  <a:gd name="T10" fmla="*/ 0 w 17"/>
                  <a:gd name="T11" fmla="*/ 0 h 9"/>
                  <a:gd name="T12" fmla="*/ 0 w 17"/>
                  <a:gd name="T13" fmla="*/ 0 h 9"/>
                  <a:gd name="T14" fmla="*/ 3 w 17"/>
                  <a:gd name="T15" fmla="*/ 0 h 9"/>
                  <a:gd name="T16" fmla="*/ 15 w 17"/>
                  <a:gd name="T17" fmla="*/ 6 h 9"/>
                  <a:gd name="T18" fmla="*/ 16 w 17"/>
                  <a:gd name="T19" fmla="*/ 8 h 9"/>
                  <a:gd name="T20" fmla="*/ 16 w 17"/>
                  <a:gd name="T21" fmla="*/ 9 h 9"/>
                  <a:gd name="T22" fmla="*/ 16 w 17"/>
                  <a:gd name="T2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9">
                    <a:moveTo>
                      <a:pt x="16" y="9"/>
                    </a:moveTo>
                    <a:cubicBezTo>
                      <a:pt x="16" y="9"/>
                      <a:pt x="16" y="8"/>
                      <a:pt x="16" y="8"/>
                    </a:cubicBezTo>
                    <a:cubicBezTo>
                      <a:pt x="15" y="8"/>
                      <a:pt x="15" y="7"/>
                      <a:pt x="14" y="6"/>
                    </a:cubicBezTo>
                    <a:cubicBezTo>
                      <a:pt x="12" y="3"/>
                      <a:pt x="8" y="1"/>
                      <a:pt x="3" y="1"/>
                    </a:cubicBezTo>
                    <a:cubicBezTo>
                      <a:pt x="2" y="1"/>
                      <a:pt x="1" y="1"/>
                      <a:pt x="0" y="1"/>
                    </a:cubicBezTo>
                    <a:cubicBezTo>
                      <a:pt x="0" y="1"/>
                      <a:pt x="0" y="0"/>
                      <a:pt x="0" y="0"/>
                    </a:cubicBezTo>
                    <a:cubicBezTo>
                      <a:pt x="0" y="0"/>
                      <a:pt x="0" y="0"/>
                      <a:pt x="0" y="0"/>
                    </a:cubicBezTo>
                    <a:cubicBezTo>
                      <a:pt x="1" y="0"/>
                      <a:pt x="2" y="0"/>
                      <a:pt x="3" y="0"/>
                    </a:cubicBezTo>
                    <a:cubicBezTo>
                      <a:pt x="8" y="0"/>
                      <a:pt x="13" y="3"/>
                      <a:pt x="15" y="6"/>
                    </a:cubicBezTo>
                    <a:cubicBezTo>
                      <a:pt x="16" y="6"/>
                      <a:pt x="16" y="7"/>
                      <a:pt x="16" y="8"/>
                    </a:cubicBezTo>
                    <a:cubicBezTo>
                      <a:pt x="17" y="8"/>
                      <a:pt x="16" y="8"/>
                      <a:pt x="16" y="9"/>
                    </a:cubicBezTo>
                    <a:cubicBezTo>
                      <a:pt x="16" y="9"/>
                      <a:pt x="16" y="9"/>
                      <a:pt x="16"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6" name="Freeform 513"/>
              <p:cNvSpPr/>
              <p:nvPr/>
            </p:nvSpPr>
            <p:spPr bwMode="auto">
              <a:xfrm>
                <a:off x="3885" y="2140"/>
                <a:ext cx="8" cy="35"/>
              </a:xfrm>
              <a:custGeom>
                <a:avLst/>
                <a:gdLst>
                  <a:gd name="T0" fmla="*/ 1 w 3"/>
                  <a:gd name="T1" fmla="*/ 14 h 14"/>
                  <a:gd name="T2" fmla="*/ 1 w 3"/>
                  <a:gd name="T3" fmla="*/ 14 h 14"/>
                  <a:gd name="T4" fmla="*/ 0 w 3"/>
                  <a:gd name="T5" fmla="*/ 13 h 14"/>
                  <a:gd name="T6" fmla="*/ 1 w 3"/>
                  <a:gd name="T7" fmla="*/ 1 h 14"/>
                  <a:gd name="T8" fmla="*/ 1 w 3"/>
                  <a:gd name="T9" fmla="*/ 0 h 14"/>
                  <a:gd name="T10" fmla="*/ 2 w 3"/>
                  <a:gd name="T11" fmla="*/ 1 h 14"/>
                  <a:gd name="T12" fmla="*/ 1 w 3"/>
                  <a:gd name="T13" fmla="*/ 13 h 14"/>
                  <a:gd name="T14" fmla="*/ 1 w 3"/>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4">
                    <a:moveTo>
                      <a:pt x="1" y="14"/>
                    </a:moveTo>
                    <a:cubicBezTo>
                      <a:pt x="1" y="14"/>
                      <a:pt x="1" y="14"/>
                      <a:pt x="1" y="14"/>
                    </a:cubicBezTo>
                    <a:cubicBezTo>
                      <a:pt x="1" y="14"/>
                      <a:pt x="0" y="13"/>
                      <a:pt x="0" y="13"/>
                    </a:cubicBezTo>
                    <a:cubicBezTo>
                      <a:pt x="2" y="10"/>
                      <a:pt x="2" y="5"/>
                      <a:pt x="1" y="1"/>
                    </a:cubicBezTo>
                    <a:cubicBezTo>
                      <a:pt x="1" y="1"/>
                      <a:pt x="1" y="0"/>
                      <a:pt x="1" y="0"/>
                    </a:cubicBezTo>
                    <a:cubicBezTo>
                      <a:pt x="2" y="0"/>
                      <a:pt x="2" y="1"/>
                      <a:pt x="2" y="1"/>
                    </a:cubicBezTo>
                    <a:cubicBezTo>
                      <a:pt x="3" y="5"/>
                      <a:pt x="3" y="10"/>
                      <a:pt x="1" y="13"/>
                    </a:cubicBezTo>
                    <a:cubicBezTo>
                      <a:pt x="1" y="14"/>
                      <a:pt x="1" y="14"/>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7" name="Freeform 514"/>
              <p:cNvSpPr/>
              <p:nvPr/>
            </p:nvSpPr>
            <p:spPr bwMode="auto">
              <a:xfrm>
                <a:off x="3858" y="2178"/>
                <a:ext cx="27" cy="20"/>
              </a:xfrm>
              <a:custGeom>
                <a:avLst/>
                <a:gdLst>
                  <a:gd name="T0" fmla="*/ 1 w 11"/>
                  <a:gd name="T1" fmla="*/ 8 h 8"/>
                  <a:gd name="T2" fmla="*/ 0 w 11"/>
                  <a:gd name="T3" fmla="*/ 8 h 8"/>
                  <a:gd name="T4" fmla="*/ 1 w 11"/>
                  <a:gd name="T5" fmla="*/ 7 h 8"/>
                  <a:gd name="T6" fmla="*/ 11 w 11"/>
                  <a:gd name="T7" fmla="*/ 0 h 8"/>
                  <a:gd name="T8" fmla="*/ 11 w 11"/>
                  <a:gd name="T9" fmla="*/ 0 h 8"/>
                  <a:gd name="T10" fmla="*/ 11 w 11"/>
                  <a:gd name="T11" fmla="*/ 1 h 8"/>
                  <a:gd name="T12" fmla="*/ 1 w 11"/>
                  <a:gd name="T13" fmla="*/ 8 h 8"/>
                  <a:gd name="T14" fmla="*/ 1 w 11"/>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8">
                    <a:moveTo>
                      <a:pt x="1" y="8"/>
                    </a:moveTo>
                    <a:cubicBezTo>
                      <a:pt x="1" y="8"/>
                      <a:pt x="1" y="8"/>
                      <a:pt x="0" y="8"/>
                    </a:cubicBezTo>
                    <a:cubicBezTo>
                      <a:pt x="0" y="7"/>
                      <a:pt x="0" y="7"/>
                      <a:pt x="1" y="7"/>
                    </a:cubicBezTo>
                    <a:cubicBezTo>
                      <a:pt x="6" y="5"/>
                      <a:pt x="9" y="2"/>
                      <a:pt x="11" y="0"/>
                    </a:cubicBezTo>
                    <a:cubicBezTo>
                      <a:pt x="11" y="0"/>
                      <a:pt x="11" y="0"/>
                      <a:pt x="11" y="0"/>
                    </a:cubicBezTo>
                    <a:cubicBezTo>
                      <a:pt x="11" y="0"/>
                      <a:pt x="11" y="0"/>
                      <a:pt x="11" y="1"/>
                    </a:cubicBezTo>
                    <a:cubicBezTo>
                      <a:pt x="10" y="3"/>
                      <a:pt x="6" y="6"/>
                      <a:pt x="1" y="8"/>
                    </a:cubicBezTo>
                    <a:cubicBezTo>
                      <a:pt x="1" y="8"/>
                      <a:pt x="1" y="8"/>
                      <a:pt x="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8" name="Freeform 515"/>
              <p:cNvSpPr/>
              <p:nvPr/>
            </p:nvSpPr>
            <p:spPr bwMode="auto">
              <a:xfrm>
                <a:off x="3782" y="2110"/>
                <a:ext cx="71" cy="90"/>
              </a:xfrm>
              <a:custGeom>
                <a:avLst/>
                <a:gdLst>
                  <a:gd name="T0" fmla="*/ 23 w 28"/>
                  <a:gd name="T1" fmla="*/ 36 h 36"/>
                  <a:gd name="T2" fmla="*/ 8 w 28"/>
                  <a:gd name="T3" fmla="*/ 31 h 36"/>
                  <a:gd name="T4" fmla="*/ 6 w 28"/>
                  <a:gd name="T5" fmla="*/ 9 h 36"/>
                  <a:gd name="T6" fmla="*/ 23 w 28"/>
                  <a:gd name="T7" fmla="*/ 0 h 36"/>
                  <a:gd name="T8" fmla="*/ 23 w 28"/>
                  <a:gd name="T9" fmla="*/ 1 h 36"/>
                  <a:gd name="T10" fmla="*/ 23 w 28"/>
                  <a:gd name="T11" fmla="*/ 1 h 36"/>
                  <a:gd name="T12" fmla="*/ 6 w 28"/>
                  <a:gd name="T13" fmla="*/ 10 h 36"/>
                  <a:gd name="T14" fmla="*/ 9 w 28"/>
                  <a:gd name="T15" fmla="*/ 30 h 36"/>
                  <a:gd name="T16" fmla="*/ 28 w 28"/>
                  <a:gd name="T17" fmla="*/ 35 h 36"/>
                  <a:gd name="T18" fmla="*/ 28 w 28"/>
                  <a:gd name="T19" fmla="*/ 35 h 36"/>
                  <a:gd name="T20" fmla="*/ 28 w 28"/>
                  <a:gd name="T21" fmla="*/ 36 h 36"/>
                  <a:gd name="T22" fmla="*/ 23 w 28"/>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6">
                    <a:moveTo>
                      <a:pt x="23" y="36"/>
                    </a:moveTo>
                    <a:cubicBezTo>
                      <a:pt x="19" y="36"/>
                      <a:pt x="13" y="35"/>
                      <a:pt x="8" y="31"/>
                    </a:cubicBezTo>
                    <a:cubicBezTo>
                      <a:pt x="3" y="27"/>
                      <a:pt x="0" y="17"/>
                      <a:pt x="6" y="9"/>
                    </a:cubicBezTo>
                    <a:cubicBezTo>
                      <a:pt x="9" y="4"/>
                      <a:pt x="15" y="1"/>
                      <a:pt x="23" y="0"/>
                    </a:cubicBezTo>
                    <a:cubicBezTo>
                      <a:pt x="23" y="0"/>
                      <a:pt x="23" y="0"/>
                      <a:pt x="23" y="1"/>
                    </a:cubicBezTo>
                    <a:cubicBezTo>
                      <a:pt x="23" y="1"/>
                      <a:pt x="23" y="1"/>
                      <a:pt x="23" y="1"/>
                    </a:cubicBezTo>
                    <a:cubicBezTo>
                      <a:pt x="16" y="2"/>
                      <a:pt x="10" y="5"/>
                      <a:pt x="6" y="10"/>
                    </a:cubicBezTo>
                    <a:cubicBezTo>
                      <a:pt x="1" y="17"/>
                      <a:pt x="4" y="26"/>
                      <a:pt x="9" y="30"/>
                    </a:cubicBezTo>
                    <a:cubicBezTo>
                      <a:pt x="16" y="36"/>
                      <a:pt x="23" y="36"/>
                      <a:pt x="28" y="35"/>
                    </a:cubicBezTo>
                    <a:cubicBezTo>
                      <a:pt x="28" y="35"/>
                      <a:pt x="28" y="35"/>
                      <a:pt x="28" y="35"/>
                    </a:cubicBezTo>
                    <a:cubicBezTo>
                      <a:pt x="28" y="35"/>
                      <a:pt x="28" y="36"/>
                      <a:pt x="28" y="36"/>
                    </a:cubicBezTo>
                    <a:cubicBezTo>
                      <a:pt x="27" y="36"/>
                      <a:pt x="25" y="36"/>
                      <a:pt x="23"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69" name="Freeform 516"/>
              <p:cNvSpPr/>
              <p:nvPr/>
            </p:nvSpPr>
            <p:spPr bwMode="auto">
              <a:xfrm>
                <a:off x="3858" y="2188"/>
                <a:ext cx="27" cy="22"/>
              </a:xfrm>
              <a:custGeom>
                <a:avLst/>
                <a:gdLst>
                  <a:gd name="T0" fmla="*/ 0 w 11"/>
                  <a:gd name="T1" fmla="*/ 9 h 9"/>
                  <a:gd name="T2" fmla="*/ 0 w 11"/>
                  <a:gd name="T3" fmla="*/ 9 h 9"/>
                  <a:gd name="T4" fmla="*/ 0 w 11"/>
                  <a:gd name="T5" fmla="*/ 8 h 9"/>
                  <a:gd name="T6" fmla="*/ 10 w 11"/>
                  <a:gd name="T7" fmla="*/ 1 h 9"/>
                  <a:gd name="T8" fmla="*/ 10 w 11"/>
                  <a:gd name="T9" fmla="*/ 0 h 9"/>
                  <a:gd name="T10" fmla="*/ 11 w 11"/>
                  <a:gd name="T11" fmla="*/ 1 h 9"/>
                  <a:gd name="T12" fmla="*/ 1 w 11"/>
                  <a:gd name="T13" fmla="*/ 9 h 9"/>
                  <a:gd name="T14" fmla="*/ 0 w 11"/>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0" y="9"/>
                    </a:moveTo>
                    <a:cubicBezTo>
                      <a:pt x="0" y="9"/>
                      <a:pt x="0" y="9"/>
                      <a:pt x="0" y="9"/>
                    </a:cubicBezTo>
                    <a:cubicBezTo>
                      <a:pt x="0" y="9"/>
                      <a:pt x="0" y="8"/>
                      <a:pt x="0" y="8"/>
                    </a:cubicBezTo>
                    <a:cubicBezTo>
                      <a:pt x="5" y="7"/>
                      <a:pt x="8" y="4"/>
                      <a:pt x="10" y="1"/>
                    </a:cubicBezTo>
                    <a:cubicBezTo>
                      <a:pt x="10" y="0"/>
                      <a:pt x="10" y="0"/>
                      <a:pt x="10" y="0"/>
                    </a:cubicBezTo>
                    <a:cubicBezTo>
                      <a:pt x="11" y="0"/>
                      <a:pt x="11" y="1"/>
                      <a:pt x="11" y="1"/>
                    </a:cubicBezTo>
                    <a:cubicBezTo>
                      <a:pt x="9" y="4"/>
                      <a:pt x="5" y="7"/>
                      <a:pt x="1" y="9"/>
                    </a:cubicBezTo>
                    <a:cubicBezTo>
                      <a:pt x="0" y="9"/>
                      <a:pt x="0" y="9"/>
                      <a:pt x="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0" name="Freeform 517"/>
              <p:cNvSpPr/>
              <p:nvPr/>
            </p:nvSpPr>
            <p:spPr bwMode="auto">
              <a:xfrm>
                <a:off x="3785" y="2155"/>
                <a:ext cx="70" cy="58"/>
              </a:xfrm>
              <a:custGeom>
                <a:avLst/>
                <a:gdLst>
                  <a:gd name="T0" fmla="*/ 21 w 28"/>
                  <a:gd name="T1" fmla="*/ 23 h 23"/>
                  <a:gd name="T2" fmla="*/ 7 w 28"/>
                  <a:gd name="T3" fmla="*/ 17 h 23"/>
                  <a:gd name="T4" fmla="*/ 2 w 28"/>
                  <a:gd name="T5" fmla="*/ 0 h 23"/>
                  <a:gd name="T6" fmla="*/ 2 w 28"/>
                  <a:gd name="T7" fmla="*/ 0 h 23"/>
                  <a:gd name="T8" fmla="*/ 3 w 28"/>
                  <a:gd name="T9" fmla="*/ 1 h 23"/>
                  <a:gd name="T10" fmla="*/ 7 w 28"/>
                  <a:gd name="T11" fmla="*/ 17 h 23"/>
                  <a:gd name="T12" fmla="*/ 27 w 28"/>
                  <a:gd name="T13" fmla="*/ 22 h 23"/>
                  <a:gd name="T14" fmla="*/ 27 w 28"/>
                  <a:gd name="T15" fmla="*/ 22 h 23"/>
                  <a:gd name="T16" fmla="*/ 27 w 28"/>
                  <a:gd name="T17" fmla="*/ 23 h 23"/>
                  <a:gd name="T18" fmla="*/ 21 w 28"/>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3">
                    <a:moveTo>
                      <a:pt x="21" y="23"/>
                    </a:moveTo>
                    <a:cubicBezTo>
                      <a:pt x="15" y="23"/>
                      <a:pt x="11" y="21"/>
                      <a:pt x="7" y="17"/>
                    </a:cubicBezTo>
                    <a:cubicBezTo>
                      <a:pt x="2" y="13"/>
                      <a:pt x="0" y="6"/>
                      <a:pt x="2" y="0"/>
                    </a:cubicBezTo>
                    <a:cubicBezTo>
                      <a:pt x="2" y="0"/>
                      <a:pt x="2" y="0"/>
                      <a:pt x="2" y="0"/>
                    </a:cubicBezTo>
                    <a:cubicBezTo>
                      <a:pt x="3" y="0"/>
                      <a:pt x="3" y="0"/>
                      <a:pt x="3" y="1"/>
                    </a:cubicBezTo>
                    <a:cubicBezTo>
                      <a:pt x="1" y="6"/>
                      <a:pt x="3" y="12"/>
                      <a:pt x="7" y="17"/>
                    </a:cubicBezTo>
                    <a:cubicBezTo>
                      <a:pt x="12" y="22"/>
                      <a:pt x="19" y="23"/>
                      <a:pt x="27" y="22"/>
                    </a:cubicBezTo>
                    <a:cubicBezTo>
                      <a:pt x="27" y="22"/>
                      <a:pt x="27" y="22"/>
                      <a:pt x="27" y="22"/>
                    </a:cubicBezTo>
                    <a:cubicBezTo>
                      <a:pt x="28" y="22"/>
                      <a:pt x="27" y="23"/>
                      <a:pt x="27" y="23"/>
                    </a:cubicBezTo>
                    <a:cubicBezTo>
                      <a:pt x="25" y="23"/>
                      <a:pt x="23" y="23"/>
                      <a:pt x="21"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1" name="Freeform 518"/>
              <p:cNvSpPr/>
              <p:nvPr/>
            </p:nvSpPr>
            <p:spPr bwMode="auto">
              <a:xfrm>
                <a:off x="3842" y="2140"/>
                <a:ext cx="48" cy="17"/>
              </a:xfrm>
              <a:custGeom>
                <a:avLst/>
                <a:gdLst>
                  <a:gd name="T0" fmla="*/ 0 w 19"/>
                  <a:gd name="T1" fmla="*/ 7 h 7"/>
                  <a:gd name="T2" fmla="*/ 0 w 19"/>
                  <a:gd name="T3" fmla="*/ 7 h 7"/>
                  <a:gd name="T4" fmla="*/ 0 w 19"/>
                  <a:gd name="T5" fmla="*/ 7 h 7"/>
                  <a:gd name="T6" fmla="*/ 0 w 19"/>
                  <a:gd name="T7" fmla="*/ 7 h 7"/>
                  <a:gd name="T8" fmla="*/ 8 w 19"/>
                  <a:gd name="T9" fmla="*/ 4 h 7"/>
                  <a:gd name="T10" fmla="*/ 18 w 19"/>
                  <a:gd name="T11" fmla="*/ 0 h 7"/>
                  <a:gd name="T12" fmla="*/ 19 w 19"/>
                  <a:gd name="T13" fmla="*/ 1 h 7"/>
                  <a:gd name="T14" fmla="*/ 19 w 19"/>
                  <a:gd name="T15" fmla="*/ 1 h 7"/>
                  <a:gd name="T16" fmla="*/ 8 w 19"/>
                  <a:gd name="T17" fmla="*/ 5 h 7"/>
                  <a:gd name="T18" fmla="*/ 0 w 19"/>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7">
                    <a:moveTo>
                      <a:pt x="0" y="7"/>
                    </a:moveTo>
                    <a:cubicBezTo>
                      <a:pt x="0" y="7"/>
                      <a:pt x="0" y="7"/>
                      <a:pt x="0" y="7"/>
                    </a:cubicBezTo>
                    <a:cubicBezTo>
                      <a:pt x="0" y="7"/>
                      <a:pt x="0" y="7"/>
                      <a:pt x="0" y="7"/>
                    </a:cubicBezTo>
                    <a:cubicBezTo>
                      <a:pt x="0" y="7"/>
                      <a:pt x="0" y="7"/>
                      <a:pt x="0" y="7"/>
                    </a:cubicBezTo>
                    <a:cubicBezTo>
                      <a:pt x="1" y="7"/>
                      <a:pt x="5" y="5"/>
                      <a:pt x="8" y="4"/>
                    </a:cubicBezTo>
                    <a:cubicBezTo>
                      <a:pt x="11" y="3"/>
                      <a:pt x="16" y="1"/>
                      <a:pt x="18" y="0"/>
                    </a:cubicBezTo>
                    <a:cubicBezTo>
                      <a:pt x="19" y="0"/>
                      <a:pt x="19" y="1"/>
                      <a:pt x="19" y="1"/>
                    </a:cubicBezTo>
                    <a:cubicBezTo>
                      <a:pt x="19" y="1"/>
                      <a:pt x="19" y="1"/>
                      <a:pt x="19" y="1"/>
                    </a:cubicBezTo>
                    <a:cubicBezTo>
                      <a:pt x="16" y="2"/>
                      <a:pt x="12" y="4"/>
                      <a:pt x="8" y="5"/>
                    </a:cubicBezTo>
                    <a:cubicBezTo>
                      <a:pt x="4" y="7"/>
                      <a:pt x="1"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2" name="Freeform 519"/>
              <p:cNvSpPr/>
              <p:nvPr/>
            </p:nvSpPr>
            <p:spPr bwMode="auto">
              <a:xfrm>
                <a:off x="3840" y="2107"/>
                <a:ext cx="8" cy="45"/>
              </a:xfrm>
              <a:custGeom>
                <a:avLst/>
                <a:gdLst>
                  <a:gd name="T0" fmla="*/ 1 w 3"/>
                  <a:gd name="T1" fmla="*/ 18 h 18"/>
                  <a:gd name="T2" fmla="*/ 0 w 3"/>
                  <a:gd name="T3" fmla="*/ 18 h 18"/>
                  <a:gd name="T4" fmla="*/ 2 w 3"/>
                  <a:gd name="T5" fmla="*/ 6 h 18"/>
                  <a:gd name="T6" fmla="*/ 3 w 3"/>
                  <a:gd name="T7" fmla="*/ 0 h 18"/>
                  <a:gd name="T8" fmla="*/ 3 w 3"/>
                  <a:gd name="T9" fmla="*/ 0 h 18"/>
                  <a:gd name="T10" fmla="*/ 3 w 3"/>
                  <a:gd name="T11" fmla="*/ 0 h 18"/>
                  <a:gd name="T12" fmla="*/ 3 w 3"/>
                  <a:gd name="T13" fmla="*/ 6 h 18"/>
                  <a:gd name="T14" fmla="*/ 1 w 3"/>
                  <a:gd name="T15" fmla="*/ 18 h 18"/>
                  <a:gd name="T16" fmla="*/ 1 w 3"/>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18">
                    <a:moveTo>
                      <a:pt x="1" y="18"/>
                    </a:moveTo>
                    <a:cubicBezTo>
                      <a:pt x="1" y="18"/>
                      <a:pt x="0" y="18"/>
                      <a:pt x="0" y="18"/>
                    </a:cubicBezTo>
                    <a:cubicBezTo>
                      <a:pt x="1" y="13"/>
                      <a:pt x="1" y="10"/>
                      <a:pt x="2" y="6"/>
                    </a:cubicBezTo>
                    <a:cubicBezTo>
                      <a:pt x="2" y="4"/>
                      <a:pt x="2" y="3"/>
                      <a:pt x="3" y="0"/>
                    </a:cubicBezTo>
                    <a:cubicBezTo>
                      <a:pt x="3" y="0"/>
                      <a:pt x="3" y="0"/>
                      <a:pt x="3" y="0"/>
                    </a:cubicBezTo>
                    <a:cubicBezTo>
                      <a:pt x="3" y="0"/>
                      <a:pt x="3" y="0"/>
                      <a:pt x="3" y="0"/>
                    </a:cubicBezTo>
                    <a:cubicBezTo>
                      <a:pt x="3" y="3"/>
                      <a:pt x="3" y="5"/>
                      <a:pt x="3" y="6"/>
                    </a:cubicBezTo>
                    <a:cubicBezTo>
                      <a:pt x="2" y="10"/>
                      <a:pt x="2" y="14"/>
                      <a:pt x="1" y="18"/>
                    </a:cubicBezTo>
                    <a:cubicBezTo>
                      <a:pt x="1" y="18"/>
                      <a:pt x="1" y="18"/>
                      <a:pt x="1"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3" name="Freeform 520"/>
              <p:cNvSpPr/>
              <p:nvPr/>
            </p:nvSpPr>
            <p:spPr bwMode="auto">
              <a:xfrm>
                <a:off x="3837" y="2157"/>
                <a:ext cx="48" cy="23"/>
              </a:xfrm>
              <a:custGeom>
                <a:avLst/>
                <a:gdLst>
                  <a:gd name="T0" fmla="*/ 19 w 19"/>
                  <a:gd name="T1" fmla="*/ 9 h 9"/>
                  <a:gd name="T2" fmla="*/ 19 w 19"/>
                  <a:gd name="T3" fmla="*/ 9 h 9"/>
                  <a:gd name="T4" fmla="*/ 16 w 19"/>
                  <a:gd name="T5" fmla="*/ 7 h 9"/>
                  <a:gd name="T6" fmla="*/ 1 w 19"/>
                  <a:gd name="T7" fmla="*/ 1 h 9"/>
                  <a:gd name="T8" fmla="*/ 0 w 19"/>
                  <a:gd name="T9" fmla="*/ 0 h 9"/>
                  <a:gd name="T10" fmla="*/ 1 w 19"/>
                  <a:gd name="T11" fmla="*/ 0 h 9"/>
                  <a:gd name="T12" fmla="*/ 16 w 19"/>
                  <a:gd name="T13" fmla="*/ 7 h 9"/>
                  <a:gd name="T14" fmla="*/ 19 w 19"/>
                  <a:gd name="T15" fmla="*/ 8 h 9"/>
                  <a:gd name="T16" fmla="*/ 19 w 19"/>
                  <a:gd name="T17" fmla="*/ 8 h 9"/>
                  <a:gd name="T18" fmla="*/ 19 w 19"/>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9">
                    <a:moveTo>
                      <a:pt x="19" y="9"/>
                    </a:moveTo>
                    <a:cubicBezTo>
                      <a:pt x="19" y="9"/>
                      <a:pt x="19" y="9"/>
                      <a:pt x="19" y="9"/>
                    </a:cubicBezTo>
                    <a:cubicBezTo>
                      <a:pt x="18" y="9"/>
                      <a:pt x="17" y="8"/>
                      <a:pt x="16" y="7"/>
                    </a:cubicBezTo>
                    <a:cubicBezTo>
                      <a:pt x="11" y="5"/>
                      <a:pt x="2" y="2"/>
                      <a:pt x="1" y="1"/>
                    </a:cubicBezTo>
                    <a:cubicBezTo>
                      <a:pt x="0" y="1"/>
                      <a:pt x="0" y="0"/>
                      <a:pt x="0" y="0"/>
                    </a:cubicBezTo>
                    <a:cubicBezTo>
                      <a:pt x="0" y="0"/>
                      <a:pt x="1" y="0"/>
                      <a:pt x="1" y="0"/>
                    </a:cubicBezTo>
                    <a:cubicBezTo>
                      <a:pt x="3" y="1"/>
                      <a:pt x="11" y="5"/>
                      <a:pt x="16" y="7"/>
                    </a:cubicBezTo>
                    <a:cubicBezTo>
                      <a:pt x="17" y="7"/>
                      <a:pt x="19" y="8"/>
                      <a:pt x="19" y="8"/>
                    </a:cubicBezTo>
                    <a:cubicBezTo>
                      <a:pt x="19" y="8"/>
                      <a:pt x="19" y="8"/>
                      <a:pt x="19" y="8"/>
                    </a:cubicBezTo>
                    <a:cubicBezTo>
                      <a:pt x="19" y="9"/>
                      <a:pt x="19" y="9"/>
                      <a:pt x="1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4" name="Freeform 521"/>
              <p:cNvSpPr/>
              <p:nvPr/>
            </p:nvSpPr>
            <p:spPr bwMode="auto">
              <a:xfrm>
                <a:off x="3837" y="2157"/>
                <a:ext cx="18" cy="43"/>
              </a:xfrm>
              <a:custGeom>
                <a:avLst/>
                <a:gdLst>
                  <a:gd name="T0" fmla="*/ 6 w 7"/>
                  <a:gd name="T1" fmla="*/ 17 h 17"/>
                  <a:gd name="T2" fmla="*/ 6 w 7"/>
                  <a:gd name="T3" fmla="*/ 16 h 17"/>
                  <a:gd name="T4" fmla="*/ 0 w 7"/>
                  <a:gd name="T5" fmla="*/ 1 h 17"/>
                  <a:gd name="T6" fmla="*/ 0 w 7"/>
                  <a:gd name="T7" fmla="*/ 0 h 17"/>
                  <a:gd name="T8" fmla="*/ 1 w 7"/>
                  <a:gd name="T9" fmla="*/ 0 h 17"/>
                  <a:gd name="T10" fmla="*/ 6 w 7"/>
                  <a:gd name="T11" fmla="*/ 16 h 17"/>
                  <a:gd name="T12" fmla="*/ 6 w 7"/>
                  <a:gd name="T13" fmla="*/ 16 h 17"/>
                  <a:gd name="T14" fmla="*/ 6 w 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7">
                    <a:moveTo>
                      <a:pt x="6" y="17"/>
                    </a:moveTo>
                    <a:cubicBezTo>
                      <a:pt x="6" y="17"/>
                      <a:pt x="6" y="16"/>
                      <a:pt x="6" y="16"/>
                    </a:cubicBezTo>
                    <a:cubicBezTo>
                      <a:pt x="4" y="13"/>
                      <a:pt x="1" y="2"/>
                      <a:pt x="0" y="1"/>
                    </a:cubicBezTo>
                    <a:cubicBezTo>
                      <a:pt x="0" y="0"/>
                      <a:pt x="0" y="0"/>
                      <a:pt x="0" y="0"/>
                    </a:cubicBezTo>
                    <a:cubicBezTo>
                      <a:pt x="1" y="0"/>
                      <a:pt x="1" y="0"/>
                      <a:pt x="1" y="0"/>
                    </a:cubicBezTo>
                    <a:cubicBezTo>
                      <a:pt x="1" y="2"/>
                      <a:pt x="5" y="12"/>
                      <a:pt x="6" y="16"/>
                    </a:cubicBezTo>
                    <a:cubicBezTo>
                      <a:pt x="7" y="16"/>
                      <a:pt x="6" y="16"/>
                      <a:pt x="6" y="16"/>
                    </a:cubicBezTo>
                    <a:cubicBezTo>
                      <a:pt x="6" y="17"/>
                      <a:pt x="6" y="17"/>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5" name="Freeform 522"/>
              <p:cNvSpPr/>
              <p:nvPr/>
            </p:nvSpPr>
            <p:spPr bwMode="auto">
              <a:xfrm>
                <a:off x="3837" y="2110"/>
                <a:ext cx="3" cy="50"/>
              </a:xfrm>
              <a:custGeom>
                <a:avLst/>
                <a:gdLst>
                  <a:gd name="T0" fmla="*/ 1 w 1"/>
                  <a:gd name="T1" fmla="*/ 20 h 20"/>
                  <a:gd name="T2" fmla="*/ 0 w 1"/>
                  <a:gd name="T3" fmla="*/ 19 h 20"/>
                  <a:gd name="T4" fmla="*/ 0 w 1"/>
                  <a:gd name="T5" fmla="*/ 1 h 20"/>
                  <a:gd name="T6" fmla="*/ 1 w 1"/>
                  <a:gd name="T7" fmla="*/ 0 h 20"/>
                  <a:gd name="T8" fmla="*/ 1 w 1"/>
                  <a:gd name="T9" fmla="*/ 1 h 20"/>
                  <a:gd name="T10" fmla="*/ 1 w 1"/>
                  <a:gd name="T11" fmla="*/ 19 h 20"/>
                  <a:gd name="T12" fmla="*/ 1 w 1"/>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 h="20">
                    <a:moveTo>
                      <a:pt x="1" y="20"/>
                    </a:moveTo>
                    <a:cubicBezTo>
                      <a:pt x="0" y="20"/>
                      <a:pt x="0" y="19"/>
                      <a:pt x="0" y="19"/>
                    </a:cubicBezTo>
                    <a:cubicBezTo>
                      <a:pt x="0" y="17"/>
                      <a:pt x="0" y="2"/>
                      <a:pt x="0" y="1"/>
                    </a:cubicBezTo>
                    <a:cubicBezTo>
                      <a:pt x="0" y="0"/>
                      <a:pt x="1" y="0"/>
                      <a:pt x="1" y="0"/>
                    </a:cubicBezTo>
                    <a:cubicBezTo>
                      <a:pt x="1" y="0"/>
                      <a:pt x="1" y="0"/>
                      <a:pt x="1" y="1"/>
                    </a:cubicBezTo>
                    <a:cubicBezTo>
                      <a:pt x="1" y="2"/>
                      <a:pt x="1" y="17"/>
                      <a:pt x="1" y="19"/>
                    </a:cubicBezTo>
                    <a:cubicBezTo>
                      <a:pt x="1" y="19"/>
                      <a:pt x="1" y="20"/>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6" name="Freeform 523"/>
              <p:cNvSpPr/>
              <p:nvPr/>
            </p:nvSpPr>
            <p:spPr bwMode="auto">
              <a:xfrm>
                <a:off x="3840" y="2127"/>
                <a:ext cx="48" cy="30"/>
              </a:xfrm>
              <a:custGeom>
                <a:avLst/>
                <a:gdLst>
                  <a:gd name="T0" fmla="*/ 4 w 19"/>
                  <a:gd name="T1" fmla="*/ 12 h 12"/>
                  <a:gd name="T2" fmla="*/ 4 w 19"/>
                  <a:gd name="T3" fmla="*/ 11 h 12"/>
                  <a:gd name="T4" fmla="*/ 4 w 19"/>
                  <a:gd name="T5" fmla="*/ 11 h 12"/>
                  <a:gd name="T6" fmla="*/ 15 w 19"/>
                  <a:gd name="T7" fmla="*/ 6 h 12"/>
                  <a:gd name="T8" fmla="*/ 17 w 19"/>
                  <a:gd name="T9" fmla="*/ 4 h 12"/>
                  <a:gd name="T10" fmla="*/ 18 w 19"/>
                  <a:gd name="T11" fmla="*/ 1 h 12"/>
                  <a:gd name="T12" fmla="*/ 18 w 19"/>
                  <a:gd name="T13" fmla="*/ 1 h 12"/>
                  <a:gd name="T14" fmla="*/ 3 w 19"/>
                  <a:gd name="T15" fmla="*/ 9 h 12"/>
                  <a:gd name="T16" fmla="*/ 1 w 19"/>
                  <a:gd name="T17" fmla="*/ 10 h 12"/>
                  <a:gd name="T18" fmla="*/ 1 w 19"/>
                  <a:gd name="T19" fmla="*/ 10 h 12"/>
                  <a:gd name="T20" fmla="*/ 1 w 19"/>
                  <a:gd name="T21" fmla="*/ 10 h 12"/>
                  <a:gd name="T22" fmla="*/ 3 w 19"/>
                  <a:gd name="T23" fmla="*/ 8 h 12"/>
                  <a:gd name="T24" fmla="*/ 19 w 19"/>
                  <a:gd name="T25" fmla="*/ 0 h 12"/>
                  <a:gd name="T26" fmla="*/ 19 w 19"/>
                  <a:gd name="T27" fmla="*/ 0 h 12"/>
                  <a:gd name="T28" fmla="*/ 19 w 19"/>
                  <a:gd name="T29" fmla="*/ 0 h 12"/>
                  <a:gd name="T30" fmla="*/ 19 w 19"/>
                  <a:gd name="T31" fmla="*/ 2 h 12"/>
                  <a:gd name="T32" fmla="*/ 18 w 19"/>
                  <a:gd name="T33" fmla="*/ 5 h 12"/>
                  <a:gd name="T34" fmla="*/ 18 w 19"/>
                  <a:gd name="T35" fmla="*/ 5 h 12"/>
                  <a:gd name="T36" fmla="*/ 16 w 19"/>
                  <a:gd name="T37" fmla="*/ 6 h 12"/>
                  <a:gd name="T38" fmla="*/ 4 w 19"/>
                  <a:gd name="T39" fmla="*/ 11 h 12"/>
                  <a:gd name="T40" fmla="*/ 4 w 19"/>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12">
                    <a:moveTo>
                      <a:pt x="4" y="12"/>
                    </a:moveTo>
                    <a:cubicBezTo>
                      <a:pt x="4" y="12"/>
                      <a:pt x="4" y="11"/>
                      <a:pt x="4" y="11"/>
                    </a:cubicBezTo>
                    <a:cubicBezTo>
                      <a:pt x="4" y="11"/>
                      <a:pt x="4" y="11"/>
                      <a:pt x="4" y="11"/>
                    </a:cubicBezTo>
                    <a:cubicBezTo>
                      <a:pt x="7" y="9"/>
                      <a:pt x="12" y="7"/>
                      <a:pt x="15" y="6"/>
                    </a:cubicBezTo>
                    <a:cubicBezTo>
                      <a:pt x="17" y="4"/>
                      <a:pt x="17" y="4"/>
                      <a:pt x="17" y="4"/>
                    </a:cubicBezTo>
                    <a:cubicBezTo>
                      <a:pt x="18" y="3"/>
                      <a:pt x="18" y="2"/>
                      <a:pt x="18" y="1"/>
                    </a:cubicBezTo>
                    <a:cubicBezTo>
                      <a:pt x="18" y="1"/>
                      <a:pt x="18" y="1"/>
                      <a:pt x="18" y="1"/>
                    </a:cubicBezTo>
                    <a:cubicBezTo>
                      <a:pt x="14" y="3"/>
                      <a:pt x="7" y="7"/>
                      <a:pt x="3" y="9"/>
                    </a:cubicBezTo>
                    <a:cubicBezTo>
                      <a:pt x="1" y="11"/>
                      <a:pt x="1" y="11"/>
                      <a:pt x="1" y="10"/>
                    </a:cubicBezTo>
                    <a:cubicBezTo>
                      <a:pt x="1" y="10"/>
                      <a:pt x="0" y="10"/>
                      <a:pt x="1" y="10"/>
                    </a:cubicBezTo>
                    <a:cubicBezTo>
                      <a:pt x="1" y="10"/>
                      <a:pt x="1" y="10"/>
                      <a:pt x="1" y="10"/>
                    </a:cubicBezTo>
                    <a:cubicBezTo>
                      <a:pt x="1" y="9"/>
                      <a:pt x="2" y="9"/>
                      <a:pt x="3" y="8"/>
                    </a:cubicBezTo>
                    <a:cubicBezTo>
                      <a:pt x="7" y="6"/>
                      <a:pt x="14" y="2"/>
                      <a:pt x="19" y="0"/>
                    </a:cubicBezTo>
                    <a:cubicBezTo>
                      <a:pt x="19" y="0"/>
                      <a:pt x="19" y="0"/>
                      <a:pt x="19" y="0"/>
                    </a:cubicBezTo>
                    <a:cubicBezTo>
                      <a:pt x="19" y="0"/>
                      <a:pt x="19" y="0"/>
                      <a:pt x="19" y="0"/>
                    </a:cubicBezTo>
                    <a:cubicBezTo>
                      <a:pt x="19" y="1"/>
                      <a:pt x="19" y="1"/>
                      <a:pt x="19" y="2"/>
                    </a:cubicBezTo>
                    <a:cubicBezTo>
                      <a:pt x="19" y="3"/>
                      <a:pt x="19" y="4"/>
                      <a:pt x="18" y="5"/>
                    </a:cubicBezTo>
                    <a:cubicBezTo>
                      <a:pt x="18" y="5"/>
                      <a:pt x="18" y="5"/>
                      <a:pt x="18" y="5"/>
                    </a:cubicBezTo>
                    <a:cubicBezTo>
                      <a:pt x="16" y="6"/>
                      <a:pt x="16" y="6"/>
                      <a:pt x="16" y="6"/>
                    </a:cubicBezTo>
                    <a:cubicBezTo>
                      <a:pt x="12" y="8"/>
                      <a:pt x="8" y="10"/>
                      <a:pt x="4" y="11"/>
                    </a:cubicBezTo>
                    <a:cubicBezTo>
                      <a:pt x="4" y="11"/>
                      <a:pt x="4" y="12"/>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7" name="Freeform 524"/>
              <p:cNvSpPr/>
              <p:nvPr/>
            </p:nvSpPr>
            <p:spPr bwMode="auto">
              <a:xfrm>
                <a:off x="3850" y="2198"/>
                <a:ext cx="5" cy="12"/>
              </a:xfrm>
              <a:custGeom>
                <a:avLst/>
                <a:gdLst>
                  <a:gd name="T0" fmla="*/ 1 w 2"/>
                  <a:gd name="T1" fmla="*/ 5 h 5"/>
                  <a:gd name="T2" fmla="*/ 1 w 2"/>
                  <a:gd name="T3" fmla="*/ 5 h 5"/>
                  <a:gd name="T4" fmla="*/ 0 w 2"/>
                  <a:gd name="T5" fmla="*/ 5 h 5"/>
                  <a:gd name="T6" fmla="*/ 1 w 2"/>
                  <a:gd name="T7" fmla="*/ 0 h 5"/>
                  <a:gd name="T8" fmla="*/ 1 w 2"/>
                  <a:gd name="T9" fmla="*/ 0 h 5"/>
                  <a:gd name="T10" fmla="*/ 2 w 2"/>
                  <a:gd name="T11" fmla="*/ 0 h 5"/>
                  <a:gd name="T12" fmla="*/ 1 w 2"/>
                  <a:gd name="T13" fmla="*/ 5 h 5"/>
                  <a:gd name="T14" fmla="*/ 1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1" y="5"/>
                    </a:moveTo>
                    <a:cubicBezTo>
                      <a:pt x="1" y="5"/>
                      <a:pt x="1" y="5"/>
                      <a:pt x="1" y="5"/>
                    </a:cubicBezTo>
                    <a:cubicBezTo>
                      <a:pt x="1" y="5"/>
                      <a:pt x="0" y="5"/>
                      <a:pt x="0" y="5"/>
                    </a:cubicBezTo>
                    <a:cubicBezTo>
                      <a:pt x="1" y="3"/>
                      <a:pt x="1" y="2"/>
                      <a:pt x="1" y="0"/>
                    </a:cubicBezTo>
                    <a:cubicBezTo>
                      <a:pt x="1" y="0"/>
                      <a:pt x="1" y="0"/>
                      <a:pt x="1" y="0"/>
                    </a:cubicBezTo>
                    <a:cubicBezTo>
                      <a:pt x="1" y="0"/>
                      <a:pt x="2" y="0"/>
                      <a:pt x="2" y="0"/>
                    </a:cubicBezTo>
                    <a:cubicBezTo>
                      <a:pt x="2" y="2"/>
                      <a:pt x="2" y="3"/>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8" name="Freeform 525"/>
              <p:cNvSpPr/>
              <p:nvPr/>
            </p:nvSpPr>
            <p:spPr bwMode="auto">
              <a:xfrm>
                <a:off x="3840" y="2157"/>
                <a:ext cx="20" cy="53"/>
              </a:xfrm>
              <a:custGeom>
                <a:avLst/>
                <a:gdLst>
                  <a:gd name="T0" fmla="*/ 7 w 8"/>
                  <a:gd name="T1" fmla="*/ 21 h 21"/>
                  <a:gd name="T2" fmla="*/ 7 w 8"/>
                  <a:gd name="T3" fmla="*/ 21 h 21"/>
                  <a:gd name="T4" fmla="*/ 6 w 8"/>
                  <a:gd name="T5" fmla="*/ 20 h 21"/>
                  <a:gd name="T6" fmla="*/ 5 w 8"/>
                  <a:gd name="T7" fmla="*/ 18 h 21"/>
                  <a:gd name="T8" fmla="*/ 5 w 8"/>
                  <a:gd name="T9" fmla="*/ 18 h 21"/>
                  <a:gd name="T10" fmla="*/ 6 w 8"/>
                  <a:gd name="T11" fmla="*/ 18 h 21"/>
                  <a:gd name="T12" fmla="*/ 7 w 8"/>
                  <a:gd name="T13" fmla="*/ 19 h 21"/>
                  <a:gd name="T14" fmla="*/ 7 w 8"/>
                  <a:gd name="T15" fmla="*/ 20 h 21"/>
                  <a:gd name="T16" fmla="*/ 7 w 8"/>
                  <a:gd name="T17" fmla="*/ 18 h 21"/>
                  <a:gd name="T18" fmla="*/ 7 w 8"/>
                  <a:gd name="T19" fmla="*/ 15 h 21"/>
                  <a:gd name="T20" fmla="*/ 4 w 8"/>
                  <a:gd name="T21" fmla="*/ 9 h 21"/>
                  <a:gd name="T22" fmla="*/ 0 w 8"/>
                  <a:gd name="T23" fmla="*/ 1 h 21"/>
                  <a:gd name="T24" fmla="*/ 0 w 8"/>
                  <a:gd name="T25" fmla="*/ 0 h 21"/>
                  <a:gd name="T26" fmla="*/ 1 w 8"/>
                  <a:gd name="T27" fmla="*/ 0 h 21"/>
                  <a:gd name="T28" fmla="*/ 5 w 8"/>
                  <a:gd name="T29" fmla="*/ 9 h 21"/>
                  <a:gd name="T30" fmla="*/ 8 w 8"/>
                  <a:gd name="T31" fmla="*/ 15 h 21"/>
                  <a:gd name="T32" fmla="*/ 8 w 8"/>
                  <a:gd name="T33" fmla="*/ 19 h 21"/>
                  <a:gd name="T34" fmla="*/ 8 w 8"/>
                  <a:gd name="T35" fmla="*/ 21 h 21"/>
                  <a:gd name="T36" fmla="*/ 8 w 8"/>
                  <a:gd name="T37" fmla="*/ 21 h 21"/>
                  <a:gd name="T38" fmla="*/ 7 w 8"/>
                  <a:gd name="T3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21">
                    <a:moveTo>
                      <a:pt x="7" y="21"/>
                    </a:moveTo>
                    <a:cubicBezTo>
                      <a:pt x="7" y="21"/>
                      <a:pt x="7" y="21"/>
                      <a:pt x="7" y="21"/>
                    </a:cubicBezTo>
                    <a:cubicBezTo>
                      <a:pt x="7" y="21"/>
                      <a:pt x="6" y="20"/>
                      <a:pt x="6" y="20"/>
                    </a:cubicBezTo>
                    <a:cubicBezTo>
                      <a:pt x="6" y="19"/>
                      <a:pt x="5" y="19"/>
                      <a:pt x="5" y="18"/>
                    </a:cubicBezTo>
                    <a:cubicBezTo>
                      <a:pt x="5" y="18"/>
                      <a:pt x="5" y="18"/>
                      <a:pt x="5" y="18"/>
                    </a:cubicBezTo>
                    <a:cubicBezTo>
                      <a:pt x="5" y="17"/>
                      <a:pt x="5" y="17"/>
                      <a:pt x="6" y="18"/>
                    </a:cubicBezTo>
                    <a:cubicBezTo>
                      <a:pt x="6" y="18"/>
                      <a:pt x="6" y="19"/>
                      <a:pt x="7" y="19"/>
                    </a:cubicBezTo>
                    <a:cubicBezTo>
                      <a:pt x="7" y="19"/>
                      <a:pt x="7" y="19"/>
                      <a:pt x="7" y="20"/>
                    </a:cubicBezTo>
                    <a:cubicBezTo>
                      <a:pt x="7" y="19"/>
                      <a:pt x="7" y="19"/>
                      <a:pt x="7" y="18"/>
                    </a:cubicBezTo>
                    <a:cubicBezTo>
                      <a:pt x="7" y="17"/>
                      <a:pt x="7" y="16"/>
                      <a:pt x="7" y="15"/>
                    </a:cubicBezTo>
                    <a:cubicBezTo>
                      <a:pt x="7" y="15"/>
                      <a:pt x="6" y="12"/>
                      <a:pt x="4" y="9"/>
                    </a:cubicBezTo>
                    <a:cubicBezTo>
                      <a:pt x="3" y="6"/>
                      <a:pt x="1" y="3"/>
                      <a:pt x="0" y="1"/>
                    </a:cubicBezTo>
                    <a:cubicBezTo>
                      <a:pt x="0" y="1"/>
                      <a:pt x="0" y="0"/>
                      <a:pt x="0" y="0"/>
                    </a:cubicBezTo>
                    <a:cubicBezTo>
                      <a:pt x="0" y="0"/>
                      <a:pt x="1" y="0"/>
                      <a:pt x="1" y="0"/>
                    </a:cubicBezTo>
                    <a:cubicBezTo>
                      <a:pt x="2" y="2"/>
                      <a:pt x="3" y="6"/>
                      <a:pt x="5" y="9"/>
                    </a:cubicBezTo>
                    <a:cubicBezTo>
                      <a:pt x="7" y="13"/>
                      <a:pt x="8" y="15"/>
                      <a:pt x="8" y="15"/>
                    </a:cubicBezTo>
                    <a:cubicBezTo>
                      <a:pt x="8" y="15"/>
                      <a:pt x="8" y="17"/>
                      <a:pt x="8" y="19"/>
                    </a:cubicBezTo>
                    <a:cubicBezTo>
                      <a:pt x="8" y="19"/>
                      <a:pt x="8" y="20"/>
                      <a:pt x="8" y="21"/>
                    </a:cubicBezTo>
                    <a:cubicBezTo>
                      <a:pt x="8" y="21"/>
                      <a:pt x="8" y="21"/>
                      <a:pt x="8" y="21"/>
                    </a:cubicBezTo>
                    <a:cubicBezTo>
                      <a:pt x="7" y="21"/>
                      <a:pt x="7" y="21"/>
                      <a:pt x="7"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79" name="Freeform 526"/>
              <p:cNvSpPr/>
              <p:nvPr/>
            </p:nvSpPr>
            <p:spPr bwMode="auto">
              <a:xfrm>
                <a:off x="3842" y="2157"/>
                <a:ext cx="46" cy="18"/>
              </a:xfrm>
              <a:custGeom>
                <a:avLst/>
                <a:gdLst>
                  <a:gd name="T0" fmla="*/ 18 w 18"/>
                  <a:gd name="T1" fmla="*/ 7 h 7"/>
                  <a:gd name="T2" fmla="*/ 18 w 18"/>
                  <a:gd name="T3" fmla="*/ 7 h 7"/>
                  <a:gd name="T4" fmla="*/ 13 w 18"/>
                  <a:gd name="T5" fmla="*/ 5 h 7"/>
                  <a:gd name="T6" fmla="*/ 0 w 18"/>
                  <a:gd name="T7" fmla="*/ 0 h 7"/>
                  <a:gd name="T8" fmla="*/ 0 w 18"/>
                  <a:gd name="T9" fmla="*/ 0 h 7"/>
                  <a:gd name="T10" fmla="*/ 0 w 18"/>
                  <a:gd name="T11" fmla="*/ 0 h 7"/>
                  <a:gd name="T12" fmla="*/ 13 w 18"/>
                  <a:gd name="T13" fmla="*/ 4 h 7"/>
                  <a:gd name="T14" fmla="*/ 18 w 18"/>
                  <a:gd name="T15" fmla="*/ 6 h 7"/>
                  <a:gd name="T16" fmla="*/ 18 w 18"/>
                  <a:gd name="T17" fmla="*/ 6 h 7"/>
                  <a:gd name="T18" fmla="*/ 18 w 18"/>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7">
                    <a:moveTo>
                      <a:pt x="18" y="7"/>
                    </a:moveTo>
                    <a:cubicBezTo>
                      <a:pt x="18" y="7"/>
                      <a:pt x="18" y="7"/>
                      <a:pt x="18" y="7"/>
                    </a:cubicBezTo>
                    <a:cubicBezTo>
                      <a:pt x="16" y="6"/>
                      <a:pt x="15" y="6"/>
                      <a:pt x="13" y="5"/>
                    </a:cubicBezTo>
                    <a:cubicBezTo>
                      <a:pt x="8" y="3"/>
                      <a:pt x="2" y="1"/>
                      <a:pt x="0" y="0"/>
                    </a:cubicBezTo>
                    <a:cubicBezTo>
                      <a:pt x="0" y="0"/>
                      <a:pt x="0" y="0"/>
                      <a:pt x="0" y="0"/>
                    </a:cubicBezTo>
                    <a:cubicBezTo>
                      <a:pt x="0" y="0"/>
                      <a:pt x="0" y="0"/>
                      <a:pt x="0" y="0"/>
                    </a:cubicBezTo>
                    <a:cubicBezTo>
                      <a:pt x="2" y="0"/>
                      <a:pt x="9" y="3"/>
                      <a:pt x="13" y="4"/>
                    </a:cubicBezTo>
                    <a:cubicBezTo>
                      <a:pt x="15" y="5"/>
                      <a:pt x="17" y="5"/>
                      <a:pt x="18" y="6"/>
                    </a:cubicBezTo>
                    <a:cubicBezTo>
                      <a:pt x="18" y="6"/>
                      <a:pt x="18" y="6"/>
                      <a:pt x="18" y="6"/>
                    </a:cubicBezTo>
                    <a:cubicBezTo>
                      <a:pt x="18" y="6"/>
                      <a:pt x="18" y="7"/>
                      <a:pt x="1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0" name="Freeform 527"/>
              <p:cNvSpPr/>
              <p:nvPr/>
            </p:nvSpPr>
            <p:spPr bwMode="auto">
              <a:xfrm>
                <a:off x="3883" y="2178"/>
                <a:ext cx="2" cy="12"/>
              </a:xfrm>
              <a:custGeom>
                <a:avLst/>
                <a:gdLst>
                  <a:gd name="T0" fmla="*/ 0 w 1"/>
                  <a:gd name="T1" fmla="*/ 5 h 5"/>
                  <a:gd name="T2" fmla="*/ 0 w 1"/>
                  <a:gd name="T3" fmla="*/ 5 h 5"/>
                  <a:gd name="T4" fmla="*/ 0 w 1"/>
                  <a:gd name="T5" fmla="*/ 5 h 5"/>
                  <a:gd name="T6" fmla="*/ 0 w 1"/>
                  <a:gd name="T7" fmla="*/ 2 h 5"/>
                  <a:gd name="T8" fmla="*/ 0 w 1"/>
                  <a:gd name="T9" fmla="*/ 0 h 5"/>
                  <a:gd name="T10" fmla="*/ 1 w 1"/>
                  <a:gd name="T11" fmla="*/ 0 h 5"/>
                  <a:gd name="T12" fmla="*/ 1 w 1"/>
                  <a:gd name="T13" fmla="*/ 0 h 5"/>
                  <a:gd name="T14" fmla="*/ 1 w 1"/>
                  <a:gd name="T15" fmla="*/ 2 h 5"/>
                  <a:gd name="T16" fmla="*/ 0 w 1"/>
                  <a:gd name="T17" fmla="*/ 5 h 5"/>
                  <a:gd name="T18" fmla="*/ 0 w 1"/>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5"/>
                    </a:moveTo>
                    <a:cubicBezTo>
                      <a:pt x="0" y="5"/>
                      <a:pt x="0" y="5"/>
                      <a:pt x="0" y="5"/>
                    </a:cubicBezTo>
                    <a:cubicBezTo>
                      <a:pt x="0" y="5"/>
                      <a:pt x="0" y="5"/>
                      <a:pt x="0" y="5"/>
                    </a:cubicBezTo>
                    <a:cubicBezTo>
                      <a:pt x="0" y="4"/>
                      <a:pt x="0" y="3"/>
                      <a:pt x="0" y="2"/>
                    </a:cubicBezTo>
                    <a:cubicBezTo>
                      <a:pt x="0" y="1"/>
                      <a:pt x="0" y="1"/>
                      <a:pt x="0" y="0"/>
                    </a:cubicBezTo>
                    <a:cubicBezTo>
                      <a:pt x="0" y="0"/>
                      <a:pt x="1" y="0"/>
                      <a:pt x="1" y="0"/>
                    </a:cubicBezTo>
                    <a:cubicBezTo>
                      <a:pt x="1" y="0"/>
                      <a:pt x="1" y="0"/>
                      <a:pt x="1" y="0"/>
                    </a:cubicBezTo>
                    <a:cubicBezTo>
                      <a:pt x="1" y="1"/>
                      <a:pt x="1" y="1"/>
                      <a:pt x="1" y="2"/>
                    </a:cubicBezTo>
                    <a:cubicBezTo>
                      <a:pt x="1" y="5"/>
                      <a:pt x="1" y="5"/>
                      <a:pt x="0" y="5"/>
                    </a:cubicBezTo>
                    <a:cubicBezTo>
                      <a:pt x="0"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1" name="Freeform 528"/>
              <p:cNvSpPr/>
              <p:nvPr/>
            </p:nvSpPr>
            <p:spPr bwMode="auto">
              <a:xfrm>
                <a:off x="3883" y="2170"/>
                <a:ext cx="5" cy="15"/>
              </a:xfrm>
              <a:custGeom>
                <a:avLst/>
                <a:gdLst>
                  <a:gd name="T0" fmla="*/ 1 w 2"/>
                  <a:gd name="T1" fmla="*/ 6 h 6"/>
                  <a:gd name="T2" fmla="*/ 1 w 2"/>
                  <a:gd name="T3" fmla="*/ 6 h 6"/>
                  <a:gd name="T4" fmla="*/ 1 w 2"/>
                  <a:gd name="T5" fmla="*/ 6 h 6"/>
                  <a:gd name="T6" fmla="*/ 1 w 2"/>
                  <a:gd name="T7" fmla="*/ 5 h 6"/>
                  <a:gd name="T8" fmla="*/ 1 w 2"/>
                  <a:gd name="T9" fmla="*/ 5 h 6"/>
                  <a:gd name="T10" fmla="*/ 1 w 2"/>
                  <a:gd name="T11" fmla="*/ 1 h 6"/>
                  <a:gd name="T12" fmla="*/ 2 w 2"/>
                  <a:gd name="T13" fmla="*/ 0 h 6"/>
                  <a:gd name="T14" fmla="*/ 2 w 2"/>
                  <a:gd name="T15" fmla="*/ 1 h 6"/>
                  <a:gd name="T16" fmla="*/ 2 w 2"/>
                  <a:gd name="T17" fmla="*/ 6 h 6"/>
                  <a:gd name="T18" fmla="*/ 2 w 2"/>
                  <a:gd name="T19" fmla="*/ 6 h 6"/>
                  <a:gd name="T20" fmla="*/ 1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1" y="6"/>
                    </a:moveTo>
                    <a:cubicBezTo>
                      <a:pt x="1" y="6"/>
                      <a:pt x="1" y="6"/>
                      <a:pt x="1" y="6"/>
                    </a:cubicBezTo>
                    <a:cubicBezTo>
                      <a:pt x="1" y="6"/>
                      <a:pt x="1" y="6"/>
                      <a:pt x="1" y="6"/>
                    </a:cubicBezTo>
                    <a:cubicBezTo>
                      <a:pt x="1" y="6"/>
                      <a:pt x="0" y="5"/>
                      <a:pt x="1" y="5"/>
                    </a:cubicBezTo>
                    <a:cubicBezTo>
                      <a:pt x="1" y="5"/>
                      <a:pt x="1" y="5"/>
                      <a:pt x="1" y="5"/>
                    </a:cubicBezTo>
                    <a:cubicBezTo>
                      <a:pt x="1" y="1"/>
                      <a:pt x="1" y="1"/>
                      <a:pt x="1" y="1"/>
                    </a:cubicBezTo>
                    <a:cubicBezTo>
                      <a:pt x="1" y="1"/>
                      <a:pt x="2" y="0"/>
                      <a:pt x="2" y="0"/>
                    </a:cubicBezTo>
                    <a:cubicBezTo>
                      <a:pt x="2" y="0"/>
                      <a:pt x="2" y="1"/>
                      <a:pt x="2" y="1"/>
                    </a:cubicBezTo>
                    <a:cubicBezTo>
                      <a:pt x="2" y="6"/>
                      <a:pt x="2" y="6"/>
                      <a:pt x="2" y="6"/>
                    </a:cubicBezTo>
                    <a:cubicBezTo>
                      <a:pt x="2" y="6"/>
                      <a:pt x="2" y="6"/>
                      <a:pt x="2"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2" name="Freeform 529"/>
              <p:cNvSpPr/>
              <p:nvPr/>
            </p:nvSpPr>
            <p:spPr bwMode="auto">
              <a:xfrm>
                <a:off x="3885" y="2140"/>
                <a:ext cx="8" cy="48"/>
              </a:xfrm>
              <a:custGeom>
                <a:avLst/>
                <a:gdLst>
                  <a:gd name="T0" fmla="*/ 1 w 3"/>
                  <a:gd name="T1" fmla="*/ 19 h 19"/>
                  <a:gd name="T2" fmla="*/ 0 w 3"/>
                  <a:gd name="T3" fmla="*/ 19 h 19"/>
                  <a:gd name="T4" fmla="*/ 0 w 3"/>
                  <a:gd name="T5" fmla="*/ 18 h 19"/>
                  <a:gd name="T6" fmla="*/ 1 w 3"/>
                  <a:gd name="T7" fmla="*/ 17 h 19"/>
                  <a:gd name="T8" fmla="*/ 1 w 3"/>
                  <a:gd name="T9" fmla="*/ 17 h 19"/>
                  <a:gd name="T10" fmla="*/ 2 w 3"/>
                  <a:gd name="T11" fmla="*/ 10 h 19"/>
                  <a:gd name="T12" fmla="*/ 1 w 3"/>
                  <a:gd name="T13" fmla="*/ 1 h 19"/>
                  <a:gd name="T14" fmla="*/ 1 w 3"/>
                  <a:gd name="T15" fmla="*/ 1 h 19"/>
                  <a:gd name="T16" fmla="*/ 2 w 3"/>
                  <a:gd name="T17" fmla="*/ 1 h 19"/>
                  <a:gd name="T18" fmla="*/ 3 w 3"/>
                  <a:gd name="T19" fmla="*/ 10 h 19"/>
                  <a:gd name="T20" fmla="*/ 1 w 3"/>
                  <a:gd name="T21" fmla="*/ 18 h 19"/>
                  <a:gd name="T22" fmla="*/ 1 w 3"/>
                  <a:gd name="T23"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9">
                    <a:moveTo>
                      <a:pt x="1" y="19"/>
                    </a:moveTo>
                    <a:cubicBezTo>
                      <a:pt x="1" y="19"/>
                      <a:pt x="1" y="19"/>
                      <a:pt x="0" y="19"/>
                    </a:cubicBezTo>
                    <a:cubicBezTo>
                      <a:pt x="0" y="18"/>
                      <a:pt x="0" y="18"/>
                      <a:pt x="0" y="18"/>
                    </a:cubicBezTo>
                    <a:cubicBezTo>
                      <a:pt x="0" y="17"/>
                      <a:pt x="0" y="17"/>
                      <a:pt x="1" y="17"/>
                    </a:cubicBezTo>
                    <a:cubicBezTo>
                      <a:pt x="1" y="17"/>
                      <a:pt x="1" y="17"/>
                      <a:pt x="1" y="17"/>
                    </a:cubicBezTo>
                    <a:cubicBezTo>
                      <a:pt x="2" y="15"/>
                      <a:pt x="2" y="13"/>
                      <a:pt x="2" y="10"/>
                    </a:cubicBezTo>
                    <a:cubicBezTo>
                      <a:pt x="2" y="7"/>
                      <a:pt x="2" y="4"/>
                      <a:pt x="1" y="1"/>
                    </a:cubicBezTo>
                    <a:cubicBezTo>
                      <a:pt x="1" y="1"/>
                      <a:pt x="1" y="1"/>
                      <a:pt x="1" y="1"/>
                    </a:cubicBezTo>
                    <a:cubicBezTo>
                      <a:pt x="2" y="0"/>
                      <a:pt x="2" y="1"/>
                      <a:pt x="2" y="1"/>
                    </a:cubicBezTo>
                    <a:cubicBezTo>
                      <a:pt x="2" y="4"/>
                      <a:pt x="3" y="7"/>
                      <a:pt x="3" y="10"/>
                    </a:cubicBezTo>
                    <a:cubicBezTo>
                      <a:pt x="3" y="13"/>
                      <a:pt x="2" y="16"/>
                      <a:pt x="1" y="18"/>
                    </a:cubicBezTo>
                    <a:cubicBezTo>
                      <a:pt x="1" y="18"/>
                      <a:pt x="1" y="19"/>
                      <a:pt x="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3" name="Freeform 530"/>
              <p:cNvSpPr/>
              <p:nvPr/>
            </p:nvSpPr>
            <p:spPr bwMode="auto">
              <a:xfrm>
                <a:off x="3840" y="2150"/>
                <a:ext cx="2" cy="10"/>
              </a:xfrm>
              <a:custGeom>
                <a:avLst/>
                <a:gdLst>
                  <a:gd name="T0" fmla="*/ 1 w 1"/>
                  <a:gd name="T1" fmla="*/ 4 h 4"/>
                  <a:gd name="T2" fmla="*/ 1 w 1"/>
                  <a:gd name="T3" fmla="*/ 4 h 4"/>
                  <a:gd name="T4" fmla="*/ 0 w 1"/>
                  <a:gd name="T5" fmla="*/ 4 h 4"/>
                  <a:gd name="T6" fmla="*/ 0 w 1"/>
                  <a:gd name="T7" fmla="*/ 2 h 4"/>
                  <a:gd name="T8" fmla="*/ 0 w 1"/>
                  <a:gd name="T9" fmla="*/ 1 h 4"/>
                  <a:gd name="T10" fmla="*/ 1 w 1"/>
                  <a:gd name="T11" fmla="*/ 0 h 4"/>
                  <a:gd name="T12" fmla="*/ 1 w 1"/>
                  <a:gd name="T13" fmla="*/ 1 h 4"/>
                  <a:gd name="T14" fmla="*/ 1 w 1"/>
                  <a:gd name="T15" fmla="*/ 2 h 4"/>
                  <a:gd name="T16" fmla="*/ 1 w 1"/>
                  <a:gd name="T17" fmla="*/ 4 h 4"/>
                  <a:gd name="T18" fmla="*/ 1 w 1"/>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4"/>
                    </a:moveTo>
                    <a:cubicBezTo>
                      <a:pt x="1" y="4"/>
                      <a:pt x="1" y="4"/>
                      <a:pt x="1" y="4"/>
                    </a:cubicBezTo>
                    <a:cubicBezTo>
                      <a:pt x="0" y="4"/>
                      <a:pt x="0" y="4"/>
                      <a:pt x="0" y="4"/>
                    </a:cubicBezTo>
                    <a:cubicBezTo>
                      <a:pt x="0" y="3"/>
                      <a:pt x="0" y="3"/>
                      <a:pt x="0" y="2"/>
                    </a:cubicBezTo>
                    <a:cubicBezTo>
                      <a:pt x="0" y="2"/>
                      <a:pt x="0" y="1"/>
                      <a:pt x="0" y="1"/>
                    </a:cubicBezTo>
                    <a:cubicBezTo>
                      <a:pt x="0" y="0"/>
                      <a:pt x="1" y="0"/>
                      <a:pt x="1" y="0"/>
                    </a:cubicBezTo>
                    <a:cubicBezTo>
                      <a:pt x="1" y="0"/>
                      <a:pt x="1" y="1"/>
                      <a:pt x="1" y="1"/>
                    </a:cubicBezTo>
                    <a:cubicBezTo>
                      <a:pt x="1" y="1"/>
                      <a:pt x="1" y="2"/>
                      <a:pt x="1" y="2"/>
                    </a:cubicBezTo>
                    <a:cubicBezTo>
                      <a:pt x="1"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4" name="Freeform 531"/>
              <p:cNvSpPr/>
              <p:nvPr/>
            </p:nvSpPr>
            <p:spPr bwMode="auto">
              <a:xfrm>
                <a:off x="3790" y="2170"/>
                <a:ext cx="5" cy="8"/>
              </a:xfrm>
              <a:custGeom>
                <a:avLst/>
                <a:gdLst>
                  <a:gd name="T0" fmla="*/ 0 w 2"/>
                  <a:gd name="T1" fmla="*/ 3 h 3"/>
                  <a:gd name="T2" fmla="*/ 0 w 2"/>
                  <a:gd name="T3" fmla="*/ 3 h 3"/>
                  <a:gd name="T4" fmla="*/ 0 w 2"/>
                  <a:gd name="T5" fmla="*/ 2 h 3"/>
                  <a:gd name="T6" fmla="*/ 1 w 2"/>
                  <a:gd name="T7" fmla="*/ 0 h 3"/>
                  <a:gd name="T8" fmla="*/ 1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1" y="0"/>
                      <a:pt x="1" y="0"/>
                      <a:pt x="1" y="0"/>
                    </a:cubicBezTo>
                    <a:cubicBezTo>
                      <a:pt x="1" y="0"/>
                      <a:pt x="1" y="0"/>
                      <a:pt x="1" y="0"/>
                    </a:cubicBezTo>
                    <a:cubicBezTo>
                      <a:pt x="2" y="0"/>
                      <a:pt x="2" y="1"/>
                      <a:pt x="2" y="1"/>
                    </a:cubicBezTo>
                    <a:cubicBezTo>
                      <a:pt x="1" y="3"/>
                      <a:pt x="1" y="3"/>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5" name="Freeform 532"/>
              <p:cNvSpPr/>
              <p:nvPr/>
            </p:nvSpPr>
            <p:spPr bwMode="auto">
              <a:xfrm>
                <a:off x="3792" y="2175"/>
                <a:ext cx="5" cy="8"/>
              </a:xfrm>
              <a:custGeom>
                <a:avLst/>
                <a:gdLst>
                  <a:gd name="T0" fmla="*/ 0 w 2"/>
                  <a:gd name="T1" fmla="*/ 3 h 3"/>
                  <a:gd name="T2" fmla="*/ 0 w 2"/>
                  <a:gd name="T3" fmla="*/ 3 h 3"/>
                  <a:gd name="T4" fmla="*/ 0 w 2"/>
                  <a:gd name="T5" fmla="*/ 2 h 3"/>
                  <a:gd name="T6" fmla="*/ 1 w 2"/>
                  <a:gd name="T7" fmla="*/ 1 h 3"/>
                  <a:gd name="T8" fmla="*/ 1 w 2"/>
                  <a:gd name="T9" fmla="*/ 1 h 3"/>
                  <a:gd name="T10" fmla="*/ 1 w 2"/>
                  <a:gd name="T11" fmla="*/ 1 h 3"/>
                  <a:gd name="T12" fmla="*/ 0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0" y="2"/>
                      <a:pt x="0" y="1"/>
                      <a:pt x="1" y="1"/>
                    </a:cubicBezTo>
                    <a:cubicBezTo>
                      <a:pt x="1" y="1"/>
                      <a:pt x="1" y="0"/>
                      <a:pt x="1" y="1"/>
                    </a:cubicBezTo>
                    <a:cubicBezTo>
                      <a:pt x="1" y="1"/>
                      <a:pt x="2" y="1"/>
                      <a:pt x="1" y="1"/>
                    </a:cubicBezTo>
                    <a:cubicBezTo>
                      <a:pt x="1" y="2"/>
                      <a:pt x="1"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6" name="Freeform 533"/>
              <p:cNvSpPr/>
              <p:nvPr/>
            </p:nvSpPr>
            <p:spPr bwMode="auto">
              <a:xfrm>
                <a:off x="3792" y="2180"/>
                <a:ext cx="8" cy="8"/>
              </a:xfrm>
              <a:custGeom>
                <a:avLst/>
                <a:gdLst>
                  <a:gd name="T0" fmla="*/ 1 w 3"/>
                  <a:gd name="T1" fmla="*/ 3 h 3"/>
                  <a:gd name="T2" fmla="*/ 1 w 3"/>
                  <a:gd name="T3" fmla="*/ 3 h 3"/>
                  <a:gd name="T4" fmla="*/ 1 w 3"/>
                  <a:gd name="T5" fmla="*/ 3 h 3"/>
                  <a:gd name="T6" fmla="*/ 2 w 3"/>
                  <a:gd name="T7" fmla="*/ 0 h 3"/>
                  <a:gd name="T8" fmla="*/ 2 w 3"/>
                  <a:gd name="T9" fmla="*/ 0 h 3"/>
                  <a:gd name="T10" fmla="*/ 2 w 3"/>
                  <a:gd name="T11" fmla="*/ 1 h 3"/>
                  <a:gd name="T12" fmla="*/ 1 w 3"/>
                  <a:gd name="T13" fmla="*/ 3 h 3"/>
                  <a:gd name="T14" fmla="*/ 1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1" y="3"/>
                    </a:moveTo>
                    <a:cubicBezTo>
                      <a:pt x="1" y="3"/>
                      <a:pt x="1" y="3"/>
                      <a:pt x="1" y="3"/>
                    </a:cubicBezTo>
                    <a:cubicBezTo>
                      <a:pt x="0" y="3"/>
                      <a:pt x="0" y="3"/>
                      <a:pt x="1" y="3"/>
                    </a:cubicBezTo>
                    <a:cubicBezTo>
                      <a:pt x="2" y="0"/>
                      <a:pt x="2" y="0"/>
                      <a:pt x="2" y="0"/>
                    </a:cubicBezTo>
                    <a:cubicBezTo>
                      <a:pt x="2" y="0"/>
                      <a:pt x="2" y="0"/>
                      <a:pt x="2" y="0"/>
                    </a:cubicBezTo>
                    <a:cubicBezTo>
                      <a:pt x="3" y="0"/>
                      <a:pt x="3"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7" name="Freeform 534"/>
              <p:cNvSpPr/>
              <p:nvPr/>
            </p:nvSpPr>
            <p:spPr bwMode="auto">
              <a:xfrm>
                <a:off x="3795" y="2183"/>
                <a:ext cx="7" cy="10"/>
              </a:xfrm>
              <a:custGeom>
                <a:avLst/>
                <a:gdLst>
                  <a:gd name="T0" fmla="*/ 1 w 3"/>
                  <a:gd name="T1" fmla="*/ 4 h 4"/>
                  <a:gd name="T2" fmla="*/ 1 w 3"/>
                  <a:gd name="T3" fmla="*/ 4 h 4"/>
                  <a:gd name="T4" fmla="*/ 0 w 3"/>
                  <a:gd name="T5" fmla="*/ 3 h 4"/>
                  <a:gd name="T6" fmla="*/ 2 w 3"/>
                  <a:gd name="T7" fmla="*/ 1 h 4"/>
                  <a:gd name="T8" fmla="*/ 2 w 3"/>
                  <a:gd name="T9" fmla="*/ 0 h 4"/>
                  <a:gd name="T10" fmla="*/ 3 w 3"/>
                  <a:gd name="T11" fmla="*/ 1 h 4"/>
                  <a:gd name="T12" fmla="*/ 1 w 3"/>
                  <a:gd name="T13" fmla="*/ 3 h 4"/>
                  <a:gd name="T14" fmla="*/ 1 w 3"/>
                  <a:gd name="T15" fmla="*/ 4 h 4"/>
                  <a:gd name="T16" fmla="*/ 1 w 3"/>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1" y="4"/>
                    </a:moveTo>
                    <a:cubicBezTo>
                      <a:pt x="1" y="4"/>
                      <a:pt x="1" y="4"/>
                      <a:pt x="1" y="4"/>
                    </a:cubicBezTo>
                    <a:cubicBezTo>
                      <a:pt x="0" y="4"/>
                      <a:pt x="0" y="3"/>
                      <a:pt x="0" y="3"/>
                    </a:cubicBezTo>
                    <a:cubicBezTo>
                      <a:pt x="1" y="2"/>
                      <a:pt x="1" y="1"/>
                      <a:pt x="2" y="1"/>
                    </a:cubicBezTo>
                    <a:cubicBezTo>
                      <a:pt x="2" y="0"/>
                      <a:pt x="2" y="0"/>
                      <a:pt x="2" y="0"/>
                    </a:cubicBezTo>
                    <a:cubicBezTo>
                      <a:pt x="3" y="1"/>
                      <a:pt x="3" y="1"/>
                      <a:pt x="3" y="1"/>
                    </a:cubicBezTo>
                    <a:cubicBezTo>
                      <a:pt x="2" y="2"/>
                      <a:pt x="2" y="2"/>
                      <a:pt x="1" y="3"/>
                    </a:cubicBezTo>
                    <a:cubicBezTo>
                      <a:pt x="1" y="3"/>
                      <a:pt x="1" y="4"/>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8" name="Freeform 535"/>
              <p:cNvSpPr/>
              <p:nvPr/>
            </p:nvSpPr>
            <p:spPr bwMode="auto">
              <a:xfrm>
                <a:off x="3800" y="2188"/>
                <a:ext cx="5" cy="10"/>
              </a:xfrm>
              <a:custGeom>
                <a:avLst/>
                <a:gdLst>
                  <a:gd name="T0" fmla="*/ 0 w 2"/>
                  <a:gd name="T1" fmla="*/ 4 h 4"/>
                  <a:gd name="T2" fmla="*/ 0 w 2"/>
                  <a:gd name="T3" fmla="*/ 4 h 4"/>
                  <a:gd name="T4" fmla="*/ 0 w 2"/>
                  <a:gd name="T5" fmla="*/ 3 h 4"/>
                  <a:gd name="T6" fmla="*/ 1 w 2"/>
                  <a:gd name="T7" fmla="*/ 0 h 4"/>
                  <a:gd name="T8" fmla="*/ 2 w 2"/>
                  <a:gd name="T9" fmla="*/ 0 h 4"/>
                  <a:gd name="T10" fmla="*/ 2 w 2"/>
                  <a:gd name="T11" fmla="*/ 0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3"/>
                      <a:pt x="0" y="3"/>
                    </a:cubicBezTo>
                    <a:cubicBezTo>
                      <a:pt x="1" y="0"/>
                      <a:pt x="1" y="0"/>
                      <a:pt x="1" y="0"/>
                    </a:cubicBezTo>
                    <a:cubicBezTo>
                      <a:pt x="1" y="0"/>
                      <a:pt x="2" y="0"/>
                      <a:pt x="2" y="0"/>
                    </a:cubicBezTo>
                    <a:cubicBezTo>
                      <a:pt x="2" y="0"/>
                      <a:pt x="2" y="0"/>
                      <a:pt x="2" y="0"/>
                    </a:cubicBezTo>
                    <a:cubicBezTo>
                      <a:pt x="1" y="3"/>
                      <a:pt x="1" y="3"/>
                      <a:pt x="1" y="3"/>
                    </a:cubicBezTo>
                    <a:cubicBezTo>
                      <a:pt x="1"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89" name="Freeform 536"/>
              <p:cNvSpPr/>
              <p:nvPr/>
            </p:nvSpPr>
            <p:spPr bwMode="auto">
              <a:xfrm>
                <a:off x="3802" y="2190"/>
                <a:ext cx="8" cy="10"/>
              </a:xfrm>
              <a:custGeom>
                <a:avLst/>
                <a:gdLst>
                  <a:gd name="T0" fmla="*/ 1 w 3"/>
                  <a:gd name="T1" fmla="*/ 4 h 4"/>
                  <a:gd name="T2" fmla="*/ 1 w 3"/>
                  <a:gd name="T3" fmla="*/ 4 h 4"/>
                  <a:gd name="T4" fmla="*/ 0 w 3"/>
                  <a:gd name="T5" fmla="*/ 3 h 4"/>
                  <a:gd name="T6" fmla="*/ 2 w 3"/>
                  <a:gd name="T7" fmla="*/ 0 h 4"/>
                  <a:gd name="T8" fmla="*/ 3 w 3"/>
                  <a:gd name="T9" fmla="*/ 0 h 4"/>
                  <a:gd name="T10" fmla="*/ 3 w 3"/>
                  <a:gd name="T11" fmla="*/ 0 h 4"/>
                  <a:gd name="T12" fmla="*/ 1 w 3"/>
                  <a:gd name="T13" fmla="*/ 4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0" y="4"/>
                      <a:pt x="0" y="4"/>
                      <a:pt x="0" y="3"/>
                    </a:cubicBezTo>
                    <a:cubicBezTo>
                      <a:pt x="1" y="2"/>
                      <a:pt x="1" y="1"/>
                      <a:pt x="2" y="0"/>
                    </a:cubicBezTo>
                    <a:cubicBezTo>
                      <a:pt x="2" y="0"/>
                      <a:pt x="2" y="0"/>
                      <a:pt x="3" y="0"/>
                    </a:cubicBezTo>
                    <a:cubicBezTo>
                      <a:pt x="3" y="0"/>
                      <a:pt x="3" y="0"/>
                      <a:pt x="3" y="0"/>
                    </a:cubicBezTo>
                    <a:cubicBezTo>
                      <a:pt x="2" y="1"/>
                      <a:pt x="2"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0" name="Freeform 537"/>
              <p:cNvSpPr/>
              <p:nvPr/>
            </p:nvSpPr>
            <p:spPr bwMode="auto">
              <a:xfrm>
                <a:off x="3807" y="2193"/>
                <a:ext cx="8" cy="12"/>
              </a:xfrm>
              <a:custGeom>
                <a:avLst/>
                <a:gdLst>
                  <a:gd name="T0" fmla="*/ 1 w 3"/>
                  <a:gd name="T1" fmla="*/ 5 h 5"/>
                  <a:gd name="T2" fmla="*/ 0 w 3"/>
                  <a:gd name="T3" fmla="*/ 5 h 5"/>
                  <a:gd name="T4" fmla="*/ 0 w 3"/>
                  <a:gd name="T5" fmla="*/ 4 h 5"/>
                  <a:gd name="T6" fmla="*/ 2 w 3"/>
                  <a:gd name="T7" fmla="*/ 0 h 5"/>
                  <a:gd name="T8" fmla="*/ 2 w 3"/>
                  <a:gd name="T9" fmla="*/ 0 h 5"/>
                  <a:gd name="T10" fmla="*/ 3 w 3"/>
                  <a:gd name="T11" fmla="*/ 0 h 5"/>
                  <a:gd name="T12" fmla="*/ 3 w 3"/>
                  <a:gd name="T13" fmla="*/ 0 h 5"/>
                  <a:gd name="T14" fmla="*/ 3 w 3"/>
                  <a:gd name="T15" fmla="*/ 1 h 5"/>
                  <a:gd name="T16" fmla="*/ 1 w 3"/>
                  <a:gd name="T17" fmla="*/ 4 h 5"/>
                  <a:gd name="T18" fmla="*/ 1 w 3"/>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5">
                    <a:moveTo>
                      <a:pt x="1" y="5"/>
                    </a:moveTo>
                    <a:cubicBezTo>
                      <a:pt x="1" y="5"/>
                      <a:pt x="1" y="5"/>
                      <a:pt x="0" y="5"/>
                    </a:cubicBezTo>
                    <a:cubicBezTo>
                      <a:pt x="0" y="5"/>
                      <a:pt x="0" y="4"/>
                      <a:pt x="0" y="4"/>
                    </a:cubicBezTo>
                    <a:cubicBezTo>
                      <a:pt x="1" y="3"/>
                      <a:pt x="1" y="1"/>
                      <a:pt x="2" y="0"/>
                    </a:cubicBezTo>
                    <a:cubicBezTo>
                      <a:pt x="2" y="0"/>
                      <a:pt x="2" y="0"/>
                      <a:pt x="2" y="0"/>
                    </a:cubicBezTo>
                    <a:cubicBezTo>
                      <a:pt x="3" y="0"/>
                      <a:pt x="3" y="0"/>
                      <a:pt x="3" y="0"/>
                    </a:cubicBezTo>
                    <a:cubicBezTo>
                      <a:pt x="3" y="0"/>
                      <a:pt x="3" y="0"/>
                      <a:pt x="3" y="0"/>
                    </a:cubicBezTo>
                    <a:cubicBezTo>
                      <a:pt x="3" y="1"/>
                      <a:pt x="3" y="1"/>
                      <a:pt x="3" y="1"/>
                    </a:cubicBezTo>
                    <a:cubicBezTo>
                      <a:pt x="2" y="2"/>
                      <a:pt x="2" y="3"/>
                      <a:pt x="1" y="4"/>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1" name="Freeform 538"/>
              <p:cNvSpPr/>
              <p:nvPr/>
            </p:nvSpPr>
            <p:spPr bwMode="auto">
              <a:xfrm>
                <a:off x="3812" y="2195"/>
                <a:ext cx="10" cy="13"/>
              </a:xfrm>
              <a:custGeom>
                <a:avLst/>
                <a:gdLst>
                  <a:gd name="T0" fmla="*/ 1 w 4"/>
                  <a:gd name="T1" fmla="*/ 5 h 5"/>
                  <a:gd name="T2" fmla="*/ 1 w 4"/>
                  <a:gd name="T3" fmla="*/ 5 h 5"/>
                  <a:gd name="T4" fmla="*/ 1 w 4"/>
                  <a:gd name="T5" fmla="*/ 4 h 5"/>
                  <a:gd name="T6" fmla="*/ 3 w 4"/>
                  <a:gd name="T7" fmla="*/ 0 h 5"/>
                  <a:gd name="T8" fmla="*/ 3 w 4"/>
                  <a:gd name="T9" fmla="*/ 0 h 5"/>
                  <a:gd name="T10" fmla="*/ 3 w 4"/>
                  <a:gd name="T11" fmla="*/ 1 h 5"/>
                  <a:gd name="T12" fmla="*/ 1 w 4"/>
                  <a:gd name="T13" fmla="*/ 4 h 5"/>
                  <a:gd name="T14" fmla="*/ 1 w 4"/>
                  <a:gd name="T15" fmla="*/ 5 h 5"/>
                  <a:gd name="T16" fmla="*/ 1 w 4"/>
                  <a:gd name="T17" fmla="*/ 5 h 5"/>
                  <a:gd name="T18" fmla="*/ 1 w 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1" y="5"/>
                    </a:moveTo>
                    <a:cubicBezTo>
                      <a:pt x="1" y="5"/>
                      <a:pt x="1" y="5"/>
                      <a:pt x="1" y="5"/>
                    </a:cubicBezTo>
                    <a:cubicBezTo>
                      <a:pt x="0" y="5"/>
                      <a:pt x="1" y="4"/>
                      <a:pt x="1" y="4"/>
                    </a:cubicBezTo>
                    <a:cubicBezTo>
                      <a:pt x="3" y="0"/>
                      <a:pt x="3" y="0"/>
                      <a:pt x="3" y="0"/>
                    </a:cubicBezTo>
                    <a:cubicBezTo>
                      <a:pt x="3" y="0"/>
                      <a:pt x="3" y="0"/>
                      <a:pt x="3" y="0"/>
                    </a:cubicBezTo>
                    <a:cubicBezTo>
                      <a:pt x="3" y="0"/>
                      <a:pt x="4" y="0"/>
                      <a:pt x="3" y="1"/>
                    </a:cubicBezTo>
                    <a:cubicBezTo>
                      <a:pt x="1" y="4"/>
                      <a:pt x="1" y="4"/>
                      <a:pt x="1" y="4"/>
                    </a:cubicBezTo>
                    <a:cubicBezTo>
                      <a:pt x="1" y="4"/>
                      <a:pt x="1" y="5"/>
                      <a:pt x="1" y="5"/>
                    </a:cubicBezTo>
                    <a:cubicBezTo>
                      <a:pt x="1" y="5"/>
                      <a:pt x="1" y="5"/>
                      <a:pt x="1" y="5"/>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2" name="Freeform 539"/>
              <p:cNvSpPr/>
              <p:nvPr/>
            </p:nvSpPr>
            <p:spPr bwMode="auto">
              <a:xfrm>
                <a:off x="3820" y="2198"/>
                <a:ext cx="7" cy="15"/>
              </a:xfrm>
              <a:custGeom>
                <a:avLst/>
                <a:gdLst>
                  <a:gd name="T0" fmla="*/ 1 w 3"/>
                  <a:gd name="T1" fmla="*/ 6 h 6"/>
                  <a:gd name="T2" fmla="*/ 0 w 3"/>
                  <a:gd name="T3" fmla="*/ 5 h 6"/>
                  <a:gd name="T4" fmla="*/ 0 w 3"/>
                  <a:gd name="T5" fmla="*/ 5 h 6"/>
                  <a:gd name="T6" fmla="*/ 2 w 3"/>
                  <a:gd name="T7" fmla="*/ 0 h 6"/>
                  <a:gd name="T8" fmla="*/ 3 w 3"/>
                  <a:gd name="T9" fmla="*/ 0 h 6"/>
                  <a:gd name="T10" fmla="*/ 3 w 3"/>
                  <a:gd name="T11" fmla="*/ 0 h 6"/>
                  <a:gd name="T12" fmla="*/ 1 w 3"/>
                  <a:gd name="T13" fmla="*/ 5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0" y="6"/>
                      <a:pt x="0" y="5"/>
                    </a:cubicBezTo>
                    <a:cubicBezTo>
                      <a:pt x="0" y="5"/>
                      <a:pt x="0" y="5"/>
                      <a:pt x="0" y="5"/>
                    </a:cubicBezTo>
                    <a:cubicBezTo>
                      <a:pt x="1" y="3"/>
                      <a:pt x="2" y="1"/>
                      <a:pt x="2" y="0"/>
                    </a:cubicBezTo>
                    <a:cubicBezTo>
                      <a:pt x="3" y="0"/>
                      <a:pt x="3" y="0"/>
                      <a:pt x="3" y="0"/>
                    </a:cubicBezTo>
                    <a:cubicBezTo>
                      <a:pt x="3" y="0"/>
                      <a:pt x="3" y="0"/>
                      <a:pt x="3" y="0"/>
                    </a:cubicBezTo>
                    <a:cubicBezTo>
                      <a:pt x="2" y="2"/>
                      <a:pt x="2" y="4"/>
                      <a:pt x="1" y="5"/>
                    </a:cubicBezTo>
                    <a:cubicBezTo>
                      <a:pt x="1" y="5"/>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3" name="Freeform 540"/>
              <p:cNvSpPr/>
              <p:nvPr/>
            </p:nvSpPr>
            <p:spPr bwMode="auto">
              <a:xfrm>
                <a:off x="3825" y="2198"/>
                <a:ext cx="7" cy="15"/>
              </a:xfrm>
              <a:custGeom>
                <a:avLst/>
                <a:gdLst>
                  <a:gd name="T0" fmla="*/ 1 w 3"/>
                  <a:gd name="T1" fmla="*/ 6 h 6"/>
                  <a:gd name="T2" fmla="*/ 1 w 3"/>
                  <a:gd name="T3" fmla="*/ 6 h 6"/>
                  <a:gd name="T4" fmla="*/ 0 w 3"/>
                  <a:gd name="T5" fmla="*/ 6 h 6"/>
                  <a:gd name="T6" fmla="*/ 2 w 3"/>
                  <a:gd name="T7" fmla="*/ 1 h 6"/>
                  <a:gd name="T8" fmla="*/ 3 w 3"/>
                  <a:gd name="T9" fmla="*/ 0 h 6"/>
                  <a:gd name="T10" fmla="*/ 3 w 3"/>
                  <a:gd name="T11" fmla="*/ 1 h 6"/>
                  <a:gd name="T12" fmla="*/ 1 w 3"/>
                  <a:gd name="T13" fmla="*/ 6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1" y="6"/>
                      <a:pt x="1" y="6"/>
                    </a:cubicBezTo>
                    <a:cubicBezTo>
                      <a:pt x="1" y="6"/>
                      <a:pt x="0" y="6"/>
                      <a:pt x="0" y="6"/>
                    </a:cubicBezTo>
                    <a:cubicBezTo>
                      <a:pt x="1" y="4"/>
                      <a:pt x="2" y="2"/>
                      <a:pt x="2" y="1"/>
                    </a:cubicBezTo>
                    <a:cubicBezTo>
                      <a:pt x="2" y="0"/>
                      <a:pt x="3" y="0"/>
                      <a:pt x="3" y="0"/>
                    </a:cubicBezTo>
                    <a:cubicBezTo>
                      <a:pt x="3" y="0"/>
                      <a:pt x="3" y="1"/>
                      <a:pt x="3" y="1"/>
                    </a:cubicBezTo>
                    <a:cubicBezTo>
                      <a:pt x="2" y="3"/>
                      <a:pt x="2" y="4"/>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4" name="Freeform 541"/>
              <p:cNvSpPr/>
              <p:nvPr/>
            </p:nvSpPr>
            <p:spPr bwMode="auto">
              <a:xfrm>
                <a:off x="3832" y="2198"/>
                <a:ext cx="8" cy="15"/>
              </a:xfrm>
              <a:custGeom>
                <a:avLst/>
                <a:gdLst>
                  <a:gd name="T0" fmla="*/ 0 w 3"/>
                  <a:gd name="T1" fmla="*/ 6 h 6"/>
                  <a:gd name="T2" fmla="*/ 0 w 3"/>
                  <a:gd name="T3" fmla="*/ 6 h 6"/>
                  <a:gd name="T4" fmla="*/ 0 w 3"/>
                  <a:gd name="T5" fmla="*/ 6 h 6"/>
                  <a:gd name="T6" fmla="*/ 2 w 3"/>
                  <a:gd name="T7" fmla="*/ 0 h 6"/>
                  <a:gd name="T8" fmla="*/ 2 w 3"/>
                  <a:gd name="T9" fmla="*/ 0 h 6"/>
                  <a:gd name="T10" fmla="*/ 3 w 3"/>
                  <a:gd name="T11" fmla="*/ 1 h 6"/>
                  <a:gd name="T12" fmla="*/ 1 w 3"/>
                  <a:gd name="T13" fmla="*/ 6 h 6"/>
                  <a:gd name="T14" fmla="*/ 0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0" y="6"/>
                    </a:moveTo>
                    <a:cubicBezTo>
                      <a:pt x="0" y="6"/>
                      <a:pt x="0" y="6"/>
                      <a:pt x="0" y="6"/>
                    </a:cubicBezTo>
                    <a:cubicBezTo>
                      <a:pt x="0" y="6"/>
                      <a:pt x="0" y="6"/>
                      <a:pt x="0" y="6"/>
                    </a:cubicBezTo>
                    <a:cubicBezTo>
                      <a:pt x="2" y="0"/>
                      <a:pt x="2" y="0"/>
                      <a:pt x="2" y="0"/>
                    </a:cubicBezTo>
                    <a:cubicBezTo>
                      <a:pt x="2" y="0"/>
                      <a:pt x="2" y="0"/>
                      <a:pt x="2" y="0"/>
                    </a:cubicBezTo>
                    <a:cubicBezTo>
                      <a:pt x="3" y="0"/>
                      <a:pt x="3" y="0"/>
                      <a:pt x="3" y="1"/>
                    </a:cubicBezTo>
                    <a:cubicBezTo>
                      <a:pt x="1" y="6"/>
                      <a:pt x="1" y="6"/>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5" name="Freeform 542"/>
              <p:cNvSpPr/>
              <p:nvPr/>
            </p:nvSpPr>
            <p:spPr bwMode="auto">
              <a:xfrm>
                <a:off x="3837" y="2198"/>
                <a:ext cx="8" cy="15"/>
              </a:xfrm>
              <a:custGeom>
                <a:avLst/>
                <a:gdLst>
                  <a:gd name="T0" fmla="*/ 1 w 3"/>
                  <a:gd name="T1" fmla="*/ 6 h 6"/>
                  <a:gd name="T2" fmla="*/ 0 w 3"/>
                  <a:gd name="T3" fmla="*/ 6 h 6"/>
                  <a:gd name="T4" fmla="*/ 0 w 3"/>
                  <a:gd name="T5" fmla="*/ 6 h 6"/>
                  <a:gd name="T6" fmla="*/ 2 w 3"/>
                  <a:gd name="T7" fmla="*/ 1 h 6"/>
                  <a:gd name="T8" fmla="*/ 3 w 3"/>
                  <a:gd name="T9" fmla="*/ 0 h 6"/>
                  <a:gd name="T10" fmla="*/ 3 w 3"/>
                  <a:gd name="T11" fmla="*/ 1 h 6"/>
                  <a:gd name="T12" fmla="*/ 1 w 3"/>
                  <a:gd name="T13" fmla="*/ 5 h 6"/>
                  <a:gd name="T14" fmla="*/ 1 w 3"/>
                  <a:gd name="T15" fmla="*/ 6 h 6"/>
                  <a:gd name="T16" fmla="*/ 1 w 3"/>
                  <a:gd name="T17" fmla="*/ 6 h 6"/>
                  <a:gd name="T18" fmla="*/ 1 w 3"/>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1" y="6"/>
                    </a:moveTo>
                    <a:cubicBezTo>
                      <a:pt x="1" y="6"/>
                      <a:pt x="0" y="6"/>
                      <a:pt x="0" y="6"/>
                    </a:cubicBezTo>
                    <a:cubicBezTo>
                      <a:pt x="0" y="6"/>
                      <a:pt x="0" y="6"/>
                      <a:pt x="0" y="6"/>
                    </a:cubicBezTo>
                    <a:cubicBezTo>
                      <a:pt x="2" y="1"/>
                      <a:pt x="2" y="1"/>
                      <a:pt x="2" y="1"/>
                    </a:cubicBezTo>
                    <a:cubicBezTo>
                      <a:pt x="3" y="0"/>
                      <a:pt x="3" y="0"/>
                      <a:pt x="3" y="0"/>
                    </a:cubicBezTo>
                    <a:cubicBezTo>
                      <a:pt x="3" y="0"/>
                      <a:pt x="3" y="1"/>
                      <a:pt x="3" y="1"/>
                    </a:cubicBezTo>
                    <a:cubicBezTo>
                      <a:pt x="1" y="5"/>
                      <a:pt x="1" y="5"/>
                      <a:pt x="1" y="5"/>
                    </a:cubicBezTo>
                    <a:cubicBezTo>
                      <a:pt x="1" y="6"/>
                      <a:pt x="1" y="6"/>
                      <a:pt x="1" y="6"/>
                    </a:cubicBezTo>
                    <a:cubicBezTo>
                      <a:pt x="1" y="6"/>
                      <a:pt x="1" y="6"/>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6" name="Freeform 543"/>
              <p:cNvSpPr/>
              <p:nvPr/>
            </p:nvSpPr>
            <p:spPr bwMode="auto">
              <a:xfrm>
                <a:off x="3845" y="2198"/>
                <a:ext cx="8" cy="15"/>
              </a:xfrm>
              <a:custGeom>
                <a:avLst/>
                <a:gdLst>
                  <a:gd name="T0" fmla="*/ 0 w 3"/>
                  <a:gd name="T1" fmla="*/ 6 h 6"/>
                  <a:gd name="T2" fmla="*/ 0 w 3"/>
                  <a:gd name="T3" fmla="*/ 6 h 6"/>
                  <a:gd name="T4" fmla="*/ 0 w 3"/>
                  <a:gd name="T5" fmla="*/ 6 h 6"/>
                  <a:gd name="T6" fmla="*/ 2 w 3"/>
                  <a:gd name="T7" fmla="*/ 0 h 6"/>
                  <a:gd name="T8" fmla="*/ 2 w 3"/>
                  <a:gd name="T9" fmla="*/ 0 h 6"/>
                  <a:gd name="T10" fmla="*/ 3 w 3"/>
                  <a:gd name="T11" fmla="*/ 0 h 6"/>
                  <a:gd name="T12" fmla="*/ 1 w 3"/>
                  <a:gd name="T13" fmla="*/ 6 h 6"/>
                  <a:gd name="T14" fmla="*/ 0 w 3"/>
                  <a:gd name="T15" fmla="*/ 6 h 6"/>
                  <a:gd name="T16" fmla="*/ 0 w 3"/>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6">
                    <a:moveTo>
                      <a:pt x="0" y="6"/>
                    </a:moveTo>
                    <a:cubicBezTo>
                      <a:pt x="0" y="6"/>
                      <a:pt x="0" y="6"/>
                      <a:pt x="0" y="6"/>
                    </a:cubicBezTo>
                    <a:cubicBezTo>
                      <a:pt x="0" y="6"/>
                      <a:pt x="0" y="6"/>
                      <a:pt x="0" y="6"/>
                    </a:cubicBezTo>
                    <a:cubicBezTo>
                      <a:pt x="0" y="4"/>
                      <a:pt x="1" y="2"/>
                      <a:pt x="2" y="0"/>
                    </a:cubicBezTo>
                    <a:cubicBezTo>
                      <a:pt x="2" y="0"/>
                      <a:pt x="2" y="0"/>
                      <a:pt x="2" y="0"/>
                    </a:cubicBezTo>
                    <a:cubicBezTo>
                      <a:pt x="3" y="0"/>
                      <a:pt x="3" y="0"/>
                      <a:pt x="3" y="0"/>
                    </a:cubicBezTo>
                    <a:cubicBezTo>
                      <a:pt x="2" y="2"/>
                      <a:pt x="1" y="4"/>
                      <a:pt x="1" y="6"/>
                    </a:cubicBezTo>
                    <a:cubicBezTo>
                      <a:pt x="1" y="6"/>
                      <a:pt x="1" y="6"/>
                      <a:pt x="0" y="6"/>
                    </a:cubicBezTo>
                    <a:cubicBezTo>
                      <a:pt x="0"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7" name="Freeform 544"/>
              <p:cNvSpPr/>
              <p:nvPr/>
            </p:nvSpPr>
            <p:spPr bwMode="auto">
              <a:xfrm>
                <a:off x="3848" y="2203"/>
                <a:ext cx="5" cy="10"/>
              </a:xfrm>
              <a:custGeom>
                <a:avLst/>
                <a:gdLst>
                  <a:gd name="T0" fmla="*/ 1 w 2"/>
                  <a:gd name="T1" fmla="*/ 4 h 4"/>
                  <a:gd name="T2" fmla="*/ 0 w 2"/>
                  <a:gd name="T3" fmla="*/ 4 h 4"/>
                  <a:gd name="T4" fmla="*/ 0 w 2"/>
                  <a:gd name="T5" fmla="*/ 3 h 4"/>
                  <a:gd name="T6" fmla="*/ 2 w 2"/>
                  <a:gd name="T7" fmla="*/ 0 h 4"/>
                  <a:gd name="T8" fmla="*/ 2 w 2"/>
                  <a:gd name="T9" fmla="*/ 0 h 4"/>
                  <a:gd name="T10" fmla="*/ 2 w 2"/>
                  <a:gd name="T11" fmla="*/ 0 h 4"/>
                  <a:gd name="T12" fmla="*/ 1 w 2"/>
                  <a:gd name="T13" fmla="*/ 3 h 4"/>
                  <a:gd name="T14" fmla="*/ 1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4"/>
                    </a:moveTo>
                    <a:cubicBezTo>
                      <a:pt x="1" y="4"/>
                      <a:pt x="1" y="4"/>
                      <a:pt x="0" y="4"/>
                    </a:cubicBezTo>
                    <a:cubicBezTo>
                      <a:pt x="0" y="4"/>
                      <a:pt x="0" y="3"/>
                      <a:pt x="0" y="3"/>
                    </a:cubicBezTo>
                    <a:cubicBezTo>
                      <a:pt x="2" y="0"/>
                      <a:pt x="2" y="0"/>
                      <a:pt x="2" y="0"/>
                    </a:cubicBezTo>
                    <a:cubicBezTo>
                      <a:pt x="2" y="0"/>
                      <a:pt x="2" y="0"/>
                      <a:pt x="2" y="0"/>
                    </a:cubicBezTo>
                    <a:cubicBezTo>
                      <a:pt x="2" y="0"/>
                      <a:pt x="2" y="0"/>
                      <a:pt x="2" y="0"/>
                    </a:cubicBezTo>
                    <a:cubicBezTo>
                      <a:pt x="1" y="3"/>
                      <a:pt x="1" y="3"/>
                      <a:pt x="1" y="3"/>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8" name="Freeform 545"/>
              <p:cNvSpPr/>
              <p:nvPr/>
            </p:nvSpPr>
            <p:spPr bwMode="auto">
              <a:xfrm>
                <a:off x="3842" y="2168"/>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0"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199" name="Freeform 546"/>
              <p:cNvSpPr/>
              <p:nvPr/>
            </p:nvSpPr>
            <p:spPr bwMode="auto">
              <a:xfrm>
                <a:off x="3842" y="2168"/>
                <a:ext cx="6" cy="7"/>
              </a:xfrm>
              <a:custGeom>
                <a:avLst/>
                <a:gdLst>
                  <a:gd name="T0" fmla="*/ 1 w 2"/>
                  <a:gd name="T1" fmla="*/ 3 h 3"/>
                  <a:gd name="T2" fmla="*/ 1 w 2"/>
                  <a:gd name="T3" fmla="*/ 3 h 3"/>
                  <a:gd name="T4" fmla="*/ 1 w 2"/>
                  <a:gd name="T5" fmla="*/ 2 h 3"/>
                  <a:gd name="T6" fmla="*/ 1 w 2"/>
                  <a:gd name="T7" fmla="*/ 1 h 3"/>
                  <a:gd name="T8" fmla="*/ 2 w 2"/>
                  <a:gd name="T9" fmla="*/ 0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0" y="3"/>
                      <a:pt x="0" y="3"/>
                      <a:pt x="1" y="2"/>
                    </a:cubicBezTo>
                    <a:cubicBezTo>
                      <a:pt x="1" y="2"/>
                      <a:pt x="1" y="1"/>
                      <a:pt x="1" y="1"/>
                    </a:cubicBezTo>
                    <a:cubicBezTo>
                      <a:pt x="1" y="1"/>
                      <a:pt x="1" y="0"/>
                      <a:pt x="2" y="0"/>
                    </a:cubicBezTo>
                    <a:cubicBezTo>
                      <a:pt x="2" y="1"/>
                      <a:pt x="2" y="1"/>
                      <a:pt x="2" y="1"/>
                    </a:cubicBezTo>
                    <a:cubicBezTo>
                      <a:pt x="2" y="2"/>
                      <a:pt x="2"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0" name="Freeform 547"/>
              <p:cNvSpPr/>
              <p:nvPr/>
            </p:nvSpPr>
            <p:spPr bwMode="auto">
              <a:xfrm>
                <a:off x="3845" y="2173"/>
                <a:ext cx="5" cy="7"/>
              </a:xfrm>
              <a:custGeom>
                <a:avLst/>
                <a:gdLst>
                  <a:gd name="T0" fmla="*/ 0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1" y="1"/>
                      <a:pt x="1" y="1"/>
                      <a:pt x="1" y="1"/>
                    </a:cubicBezTo>
                    <a:cubicBezTo>
                      <a:pt x="1" y="0"/>
                      <a:pt x="1" y="0"/>
                      <a:pt x="2" y="0"/>
                    </a:cubicBezTo>
                    <a:cubicBezTo>
                      <a:pt x="2" y="0"/>
                      <a:pt x="2" y="1"/>
                      <a:pt x="2" y="1"/>
                    </a:cubicBezTo>
                    <a:cubicBezTo>
                      <a:pt x="1" y="3"/>
                      <a:pt x="1" y="3"/>
                      <a:pt x="1" y="3"/>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1" name="Freeform 548"/>
              <p:cNvSpPr/>
              <p:nvPr/>
            </p:nvSpPr>
            <p:spPr bwMode="auto">
              <a:xfrm>
                <a:off x="3848" y="2178"/>
                <a:ext cx="5" cy="10"/>
              </a:xfrm>
              <a:custGeom>
                <a:avLst/>
                <a:gdLst>
                  <a:gd name="T0" fmla="*/ 0 w 2"/>
                  <a:gd name="T1" fmla="*/ 4 h 4"/>
                  <a:gd name="T2" fmla="*/ 0 w 2"/>
                  <a:gd name="T3" fmla="*/ 3 h 4"/>
                  <a:gd name="T4" fmla="*/ 0 w 2"/>
                  <a:gd name="T5" fmla="*/ 3 h 4"/>
                  <a:gd name="T6" fmla="*/ 1 w 2"/>
                  <a:gd name="T7" fmla="*/ 0 h 4"/>
                  <a:gd name="T8" fmla="*/ 1 w 2"/>
                  <a:gd name="T9" fmla="*/ 0 h 4"/>
                  <a:gd name="T10" fmla="*/ 2 w 2"/>
                  <a:gd name="T11" fmla="*/ 1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3"/>
                    </a:cubicBezTo>
                    <a:cubicBezTo>
                      <a:pt x="0" y="3"/>
                      <a:pt x="0" y="3"/>
                      <a:pt x="0" y="3"/>
                    </a:cubicBezTo>
                    <a:cubicBezTo>
                      <a:pt x="1" y="0"/>
                      <a:pt x="1" y="0"/>
                      <a:pt x="1" y="0"/>
                    </a:cubicBezTo>
                    <a:cubicBezTo>
                      <a:pt x="1" y="0"/>
                      <a:pt x="1" y="0"/>
                      <a:pt x="1" y="0"/>
                    </a:cubicBezTo>
                    <a:cubicBezTo>
                      <a:pt x="2" y="0"/>
                      <a:pt x="2" y="1"/>
                      <a:pt x="2" y="1"/>
                    </a:cubicBezTo>
                    <a:cubicBezTo>
                      <a:pt x="1" y="3"/>
                      <a:pt x="1" y="3"/>
                      <a:pt x="1" y="3"/>
                    </a:cubicBezTo>
                    <a:cubicBezTo>
                      <a:pt x="0" y="3"/>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2" name="Freeform 549"/>
              <p:cNvSpPr/>
              <p:nvPr/>
            </p:nvSpPr>
            <p:spPr bwMode="auto">
              <a:xfrm>
                <a:off x="3850" y="2183"/>
                <a:ext cx="5" cy="10"/>
              </a:xfrm>
              <a:custGeom>
                <a:avLst/>
                <a:gdLst>
                  <a:gd name="T0" fmla="*/ 0 w 2"/>
                  <a:gd name="T1" fmla="*/ 4 h 4"/>
                  <a:gd name="T2" fmla="*/ 0 w 2"/>
                  <a:gd name="T3" fmla="*/ 3 h 4"/>
                  <a:gd name="T4" fmla="*/ 0 w 2"/>
                  <a:gd name="T5" fmla="*/ 3 h 4"/>
                  <a:gd name="T6" fmla="*/ 1 w 2"/>
                  <a:gd name="T7" fmla="*/ 0 h 4"/>
                  <a:gd name="T8" fmla="*/ 2 w 2"/>
                  <a:gd name="T9" fmla="*/ 0 h 4"/>
                  <a:gd name="T10" fmla="*/ 2 w 2"/>
                  <a:gd name="T11" fmla="*/ 1 h 4"/>
                  <a:gd name="T12" fmla="*/ 1 w 2"/>
                  <a:gd name="T13" fmla="*/ 3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3"/>
                      <a:pt x="0" y="3"/>
                    </a:cubicBezTo>
                    <a:cubicBezTo>
                      <a:pt x="0" y="3"/>
                      <a:pt x="0" y="3"/>
                      <a:pt x="0" y="3"/>
                    </a:cubicBezTo>
                    <a:cubicBezTo>
                      <a:pt x="0" y="2"/>
                      <a:pt x="1" y="1"/>
                      <a:pt x="1" y="0"/>
                    </a:cubicBezTo>
                    <a:cubicBezTo>
                      <a:pt x="1" y="0"/>
                      <a:pt x="1" y="0"/>
                      <a:pt x="2" y="0"/>
                    </a:cubicBezTo>
                    <a:cubicBezTo>
                      <a:pt x="2" y="0"/>
                      <a:pt x="2" y="1"/>
                      <a:pt x="2" y="1"/>
                    </a:cubicBezTo>
                    <a:cubicBezTo>
                      <a:pt x="1" y="2"/>
                      <a:pt x="1" y="2"/>
                      <a:pt x="1" y="3"/>
                    </a:cubicBezTo>
                    <a:cubicBezTo>
                      <a:pt x="0" y="3"/>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3" name="Freeform 550"/>
              <p:cNvSpPr/>
              <p:nvPr/>
            </p:nvSpPr>
            <p:spPr bwMode="auto">
              <a:xfrm>
                <a:off x="3850" y="2188"/>
                <a:ext cx="8" cy="10"/>
              </a:xfrm>
              <a:custGeom>
                <a:avLst/>
                <a:gdLst>
                  <a:gd name="T0" fmla="*/ 1 w 3"/>
                  <a:gd name="T1" fmla="*/ 4 h 4"/>
                  <a:gd name="T2" fmla="*/ 1 w 3"/>
                  <a:gd name="T3" fmla="*/ 4 h 4"/>
                  <a:gd name="T4" fmla="*/ 1 w 3"/>
                  <a:gd name="T5" fmla="*/ 3 h 4"/>
                  <a:gd name="T6" fmla="*/ 2 w 3"/>
                  <a:gd name="T7" fmla="*/ 0 h 4"/>
                  <a:gd name="T8" fmla="*/ 3 w 3"/>
                  <a:gd name="T9" fmla="*/ 0 h 4"/>
                  <a:gd name="T10" fmla="*/ 3 w 3"/>
                  <a:gd name="T11" fmla="*/ 1 h 4"/>
                  <a:gd name="T12" fmla="*/ 1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1" y="4"/>
                      <a:pt x="0" y="3"/>
                      <a:pt x="1" y="3"/>
                    </a:cubicBezTo>
                    <a:cubicBezTo>
                      <a:pt x="1" y="2"/>
                      <a:pt x="1" y="1"/>
                      <a:pt x="2" y="0"/>
                    </a:cubicBezTo>
                    <a:cubicBezTo>
                      <a:pt x="2" y="0"/>
                      <a:pt x="2" y="0"/>
                      <a:pt x="3" y="0"/>
                    </a:cubicBezTo>
                    <a:cubicBezTo>
                      <a:pt x="3" y="0"/>
                      <a:pt x="3" y="0"/>
                      <a:pt x="3" y="1"/>
                    </a:cubicBezTo>
                    <a:cubicBezTo>
                      <a:pt x="2" y="2"/>
                      <a:pt x="2" y="2"/>
                      <a:pt x="1" y="3"/>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4" name="Freeform 551"/>
              <p:cNvSpPr/>
              <p:nvPr/>
            </p:nvSpPr>
            <p:spPr bwMode="auto">
              <a:xfrm>
                <a:off x="3853" y="2193"/>
                <a:ext cx="7" cy="10"/>
              </a:xfrm>
              <a:custGeom>
                <a:avLst/>
                <a:gdLst>
                  <a:gd name="T0" fmla="*/ 1 w 3"/>
                  <a:gd name="T1" fmla="*/ 4 h 4"/>
                  <a:gd name="T2" fmla="*/ 1 w 3"/>
                  <a:gd name="T3" fmla="*/ 4 h 4"/>
                  <a:gd name="T4" fmla="*/ 0 w 3"/>
                  <a:gd name="T5" fmla="*/ 4 h 4"/>
                  <a:gd name="T6" fmla="*/ 1 w 3"/>
                  <a:gd name="T7" fmla="*/ 2 h 4"/>
                  <a:gd name="T8" fmla="*/ 1 w 3"/>
                  <a:gd name="T9" fmla="*/ 1 h 4"/>
                  <a:gd name="T10" fmla="*/ 2 w 3"/>
                  <a:gd name="T11" fmla="*/ 0 h 4"/>
                  <a:gd name="T12" fmla="*/ 2 w 3"/>
                  <a:gd name="T13" fmla="*/ 0 h 4"/>
                  <a:gd name="T14" fmla="*/ 3 w 3"/>
                  <a:gd name="T15" fmla="*/ 0 h 4"/>
                  <a:gd name="T16" fmla="*/ 2 w 3"/>
                  <a:gd name="T17" fmla="*/ 2 h 4"/>
                  <a:gd name="T18" fmla="*/ 2 w 3"/>
                  <a:gd name="T19" fmla="*/ 2 h 4"/>
                  <a:gd name="T20" fmla="*/ 1 w 3"/>
                  <a:gd name="T21" fmla="*/ 4 h 4"/>
                  <a:gd name="T22" fmla="*/ 1 w 3"/>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1" y="4"/>
                    </a:moveTo>
                    <a:cubicBezTo>
                      <a:pt x="1" y="4"/>
                      <a:pt x="1" y="4"/>
                      <a:pt x="1" y="4"/>
                    </a:cubicBezTo>
                    <a:cubicBezTo>
                      <a:pt x="0" y="4"/>
                      <a:pt x="0" y="4"/>
                      <a:pt x="0" y="4"/>
                    </a:cubicBezTo>
                    <a:cubicBezTo>
                      <a:pt x="0" y="3"/>
                      <a:pt x="1" y="2"/>
                      <a:pt x="1" y="2"/>
                    </a:cubicBezTo>
                    <a:cubicBezTo>
                      <a:pt x="1" y="1"/>
                      <a:pt x="1" y="1"/>
                      <a:pt x="1" y="1"/>
                    </a:cubicBezTo>
                    <a:cubicBezTo>
                      <a:pt x="2" y="1"/>
                      <a:pt x="2" y="1"/>
                      <a:pt x="2" y="0"/>
                    </a:cubicBezTo>
                    <a:cubicBezTo>
                      <a:pt x="2" y="0"/>
                      <a:pt x="2" y="0"/>
                      <a:pt x="2" y="0"/>
                    </a:cubicBezTo>
                    <a:cubicBezTo>
                      <a:pt x="2" y="0"/>
                      <a:pt x="3" y="0"/>
                      <a:pt x="3" y="0"/>
                    </a:cubicBezTo>
                    <a:cubicBezTo>
                      <a:pt x="3" y="1"/>
                      <a:pt x="2" y="1"/>
                      <a:pt x="2" y="2"/>
                    </a:cubicBezTo>
                    <a:cubicBezTo>
                      <a:pt x="2" y="2"/>
                      <a:pt x="2" y="2"/>
                      <a:pt x="2" y="2"/>
                    </a:cubicBezTo>
                    <a:cubicBezTo>
                      <a:pt x="2" y="3"/>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5" name="Freeform 552"/>
              <p:cNvSpPr/>
              <p:nvPr/>
            </p:nvSpPr>
            <p:spPr bwMode="auto">
              <a:xfrm>
                <a:off x="3855" y="2200"/>
                <a:ext cx="5" cy="8"/>
              </a:xfrm>
              <a:custGeom>
                <a:avLst/>
                <a:gdLst>
                  <a:gd name="T0" fmla="*/ 0 w 2"/>
                  <a:gd name="T1" fmla="*/ 3 h 3"/>
                  <a:gd name="T2" fmla="*/ 0 w 2"/>
                  <a:gd name="T3" fmla="*/ 2 h 3"/>
                  <a:gd name="T4" fmla="*/ 0 w 2"/>
                  <a:gd name="T5" fmla="*/ 2 h 3"/>
                  <a:gd name="T6" fmla="*/ 1 w 2"/>
                  <a:gd name="T7" fmla="*/ 0 h 3"/>
                  <a:gd name="T8" fmla="*/ 2 w 2"/>
                  <a:gd name="T9" fmla="*/ 0 h 3"/>
                  <a:gd name="T10" fmla="*/ 2 w 2"/>
                  <a:gd name="T11" fmla="*/ 0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2"/>
                    </a:cubicBezTo>
                    <a:cubicBezTo>
                      <a:pt x="0" y="2"/>
                      <a:pt x="0" y="2"/>
                      <a:pt x="0" y="2"/>
                    </a:cubicBezTo>
                    <a:cubicBezTo>
                      <a:pt x="1" y="0"/>
                      <a:pt x="1" y="0"/>
                      <a:pt x="1" y="0"/>
                    </a:cubicBezTo>
                    <a:cubicBezTo>
                      <a:pt x="1" y="0"/>
                      <a:pt x="1" y="0"/>
                      <a:pt x="2" y="0"/>
                    </a:cubicBezTo>
                    <a:cubicBezTo>
                      <a:pt x="2" y="0"/>
                      <a:pt x="2" y="0"/>
                      <a:pt x="2" y="0"/>
                    </a:cubicBezTo>
                    <a:cubicBezTo>
                      <a:pt x="1" y="2"/>
                      <a:pt x="1" y="2"/>
                      <a:pt x="1" y="2"/>
                    </a:cubicBezTo>
                    <a:cubicBezTo>
                      <a:pt x="1" y="2"/>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6" name="Freeform 553"/>
              <p:cNvSpPr/>
              <p:nvPr/>
            </p:nvSpPr>
            <p:spPr bwMode="auto">
              <a:xfrm>
                <a:off x="3848" y="2157"/>
                <a:ext cx="2" cy="5"/>
              </a:xfrm>
              <a:custGeom>
                <a:avLst/>
                <a:gdLst>
                  <a:gd name="T0" fmla="*/ 0 w 1"/>
                  <a:gd name="T1" fmla="*/ 2 h 2"/>
                  <a:gd name="T2" fmla="*/ 0 w 1"/>
                  <a:gd name="T3" fmla="*/ 2 h 2"/>
                  <a:gd name="T4" fmla="*/ 1 w 1"/>
                  <a:gd name="T5" fmla="*/ 1 h 2"/>
                  <a:gd name="T6" fmla="*/ 1 w 1"/>
                  <a:gd name="T7" fmla="*/ 1 h 2"/>
                  <a:gd name="T8" fmla="*/ 1 w 1"/>
                  <a:gd name="T9" fmla="*/ 1 h 2"/>
                  <a:gd name="T10" fmla="*/ 1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1"/>
                      <a:pt x="0" y="1"/>
                      <a:pt x="1" y="1"/>
                    </a:cubicBezTo>
                    <a:cubicBezTo>
                      <a:pt x="1" y="0"/>
                      <a:pt x="1" y="0"/>
                      <a:pt x="1" y="1"/>
                    </a:cubicBezTo>
                    <a:cubicBezTo>
                      <a:pt x="1" y="1"/>
                      <a:pt x="1" y="1"/>
                      <a:pt x="1" y="1"/>
                    </a:cubicBezTo>
                    <a:cubicBezTo>
                      <a:pt x="1" y="1"/>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7" name="Freeform 554"/>
              <p:cNvSpPr/>
              <p:nvPr/>
            </p:nvSpPr>
            <p:spPr bwMode="auto">
              <a:xfrm>
                <a:off x="3850" y="2160"/>
                <a:ext cx="5" cy="5"/>
              </a:xfrm>
              <a:custGeom>
                <a:avLst/>
                <a:gdLst>
                  <a:gd name="T0" fmla="*/ 1 w 2"/>
                  <a:gd name="T1" fmla="*/ 2 h 2"/>
                  <a:gd name="T2" fmla="*/ 1 w 2"/>
                  <a:gd name="T3" fmla="*/ 2 h 2"/>
                  <a:gd name="T4" fmla="*/ 0 w 2"/>
                  <a:gd name="T5" fmla="*/ 1 h 2"/>
                  <a:gd name="T6" fmla="*/ 1 w 2"/>
                  <a:gd name="T7" fmla="*/ 0 h 2"/>
                  <a:gd name="T8" fmla="*/ 1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1"/>
                    </a:cubicBezTo>
                    <a:cubicBezTo>
                      <a:pt x="1" y="1"/>
                      <a:pt x="1" y="1"/>
                      <a:pt x="1" y="0"/>
                    </a:cubicBezTo>
                    <a:cubicBezTo>
                      <a:pt x="1" y="0"/>
                      <a:pt x="1" y="0"/>
                      <a:pt x="1"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8" name="Freeform 555"/>
              <p:cNvSpPr/>
              <p:nvPr/>
            </p:nvSpPr>
            <p:spPr bwMode="auto">
              <a:xfrm>
                <a:off x="3855" y="2162"/>
                <a:ext cx="5" cy="6"/>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1"/>
                      <a:pt x="1" y="0"/>
                    </a:cubicBezTo>
                    <a:cubicBezTo>
                      <a:pt x="1" y="0"/>
                      <a:pt x="1" y="0"/>
                      <a:pt x="2" y="0"/>
                    </a:cubicBezTo>
                    <a:cubicBezTo>
                      <a:pt x="2" y="0"/>
                      <a:pt x="2" y="0"/>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9" name="Freeform 556"/>
              <p:cNvSpPr/>
              <p:nvPr/>
            </p:nvSpPr>
            <p:spPr bwMode="auto">
              <a:xfrm>
                <a:off x="3860" y="2162"/>
                <a:ext cx="5" cy="8"/>
              </a:xfrm>
              <a:custGeom>
                <a:avLst/>
                <a:gdLst>
                  <a:gd name="T0" fmla="*/ 0 w 2"/>
                  <a:gd name="T1" fmla="*/ 3 h 3"/>
                  <a:gd name="T2" fmla="*/ 0 w 2"/>
                  <a:gd name="T3" fmla="*/ 3 h 3"/>
                  <a:gd name="T4" fmla="*/ 0 w 2"/>
                  <a:gd name="T5" fmla="*/ 2 h 3"/>
                  <a:gd name="T6" fmla="*/ 1 w 2"/>
                  <a:gd name="T7" fmla="*/ 1 h 3"/>
                  <a:gd name="T8" fmla="*/ 1 w 2"/>
                  <a:gd name="T9" fmla="*/ 0 h 3"/>
                  <a:gd name="T10" fmla="*/ 2 w 2"/>
                  <a:gd name="T11" fmla="*/ 1 h 3"/>
                  <a:gd name="T12" fmla="*/ 1 w 2"/>
                  <a:gd name="T13" fmla="*/ 2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2"/>
                      <a:pt x="0" y="2"/>
                    </a:cubicBezTo>
                    <a:cubicBezTo>
                      <a:pt x="1" y="1"/>
                      <a:pt x="1" y="1"/>
                      <a:pt x="1" y="1"/>
                    </a:cubicBezTo>
                    <a:cubicBezTo>
                      <a:pt x="1" y="0"/>
                      <a:pt x="1" y="0"/>
                      <a:pt x="1" y="0"/>
                    </a:cubicBezTo>
                    <a:cubicBezTo>
                      <a:pt x="2" y="1"/>
                      <a:pt x="2" y="1"/>
                      <a:pt x="2" y="1"/>
                    </a:cubicBezTo>
                    <a:cubicBezTo>
                      <a:pt x="1" y="2"/>
                      <a:pt x="1" y="2"/>
                      <a:pt x="1" y="2"/>
                    </a:cubicBezTo>
                    <a:cubicBezTo>
                      <a:pt x="1" y="3"/>
                      <a:pt x="1"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0" name="Freeform 557"/>
              <p:cNvSpPr/>
              <p:nvPr/>
            </p:nvSpPr>
            <p:spPr bwMode="auto">
              <a:xfrm>
                <a:off x="3865" y="2165"/>
                <a:ext cx="5" cy="8"/>
              </a:xfrm>
              <a:custGeom>
                <a:avLst/>
                <a:gdLst>
                  <a:gd name="T0" fmla="*/ 1 w 2"/>
                  <a:gd name="T1" fmla="*/ 3 h 3"/>
                  <a:gd name="T2" fmla="*/ 0 w 2"/>
                  <a:gd name="T3" fmla="*/ 3 h 3"/>
                  <a:gd name="T4" fmla="*/ 0 w 2"/>
                  <a:gd name="T5" fmla="*/ 2 h 3"/>
                  <a:gd name="T6" fmla="*/ 1 w 2"/>
                  <a:gd name="T7" fmla="*/ 1 h 3"/>
                  <a:gd name="T8" fmla="*/ 2 w 2"/>
                  <a:gd name="T9" fmla="*/ 0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0" y="3"/>
                      <a:pt x="0" y="3"/>
                    </a:cubicBezTo>
                    <a:cubicBezTo>
                      <a:pt x="0" y="3"/>
                      <a:pt x="0" y="2"/>
                      <a:pt x="0" y="2"/>
                    </a:cubicBezTo>
                    <a:cubicBezTo>
                      <a:pt x="1" y="1"/>
                      <a:pt x="1" y="1"/>
                      <a:pt x="1" y="1"/>
                    </a:cubicBezTo>
                    <a:cubicBezTo>
                      <a:pt x="1" y="0"/>
                      <a:pt x="1" y="0"/>
                      <a:pt x="2" y="0"/>
                    </a:cubicBezTo>
                    <a:cubicBezTo>
                      <a:pt x="2" y="0"/>
                      <a:pt x="2"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1" name="Freeform 558"/>
              <p:cNvSpPr/>
              <p:nvPr/>
            </p:nvSpPr>
            <p:spPr bwMode="auto">
              <a:xfrm>
                <a:off x="3870" y="2168"/>
                <a:ext cx="3"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0" y="0"/>
                    </a:cubicBezTo>
                    <a:cubicBezTo>
                      <a:pt x="1" y="0"/>
                      <a:pt x="1"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2" name="Freeform 559"/>
              <p:cNvSpPr/>
              <p:nvPr/>
            </p:nvSpPr>
            <p:spPr bwMode="auto">
              <a:xfrm>
                <a:off x="3875" y="2170"/>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1"/>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3" name="Freeform 560"/>
              <p:cNvSpPr/>
              <p:nvPr/>
            </p:nvSpPr>
            <p:spPr bwMode="auto">
              <a:xfrm>
                <a:off x="3880" y="2170"/>
                <a:ext cx="5" cy="8"/>
              </a:xfrm>
              <a:custGeom>
                <a:avLst/>
                <a:gdLst>
                  <a:gd name="T0" fmla="*/ 0 w 2"/>
                  <a:gd name="T1" fmla="*/ 3 h 3"/>
                  <a:gd name="T2" fmla="*/ 0 w 2"/>
                  <a:gd name="T3" fmla="*/ 3 h 3"/>
                  <a:gd name="T4" fmla="*/ 0 w 2"/>
                  <a:gd name="T5" fmla="*/ 3 h 3"/>
                  <a:gd name="T6" fmla="*/ 1 w 2"/>
                  <a:gd name="T7" fmla="*/ 0 h 3"/>
                  <a:gd name="T8" fmla="*/ 2 w 2"/>
                  <a:gd name="T9" fmla="*/ 0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3"/>
                    </a:cubicBezTo>
                    <a:cubicBezTo>
                      <a:pt x="0" y="2"/>
                      <a:pt x="1" y="1"/>
                      <a:pt x="1" y="0"/>
                    </a:cubicBezTo>
                    <a:cubicBezTo>
                      <a:pt x="1" y="0"/>
                      <a:pt x="2" y="0"/>
                      <a:pt x="2" y="0"/>
                    </a:cubicBezTo>
                    <a:cubicBezTo>
                      <a:pt x="2" y="1"/>
                      <a:pt x="2" y="1"/>
                      <a:pt x="2" y="1"/>
                    </a:cubicBezTo>
                    <a:cubicBezTo>
                      <a:pt x="1" y="2"/>
                      <a:pt x="1" y="2"/>
                      <a:pt x="1" y="3"/>
                    </a:cubicBezTo>
                    <a:cubicBezTo>
                      <a:pt x="1"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4" name="Freeform 561"/>
              <p:cNvSpPr/>
              <p:nvPr/>
            </p:nvSpPr>
            <p:spPr bwMode="auto">
              <a:xfrm>
                <a:off x="3883" y="2175"/>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2"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5" name="Freeform 562"/>
              <p:cNvSpPr/>
              <p:nvPr/>
            </p:nvSpPr>
            <p:spPr bwMode="auto">
              <a:xfrm>
                <a:off x="3860" y="2193"/>
                <a:ext cx="8" cy="15"/>
              </a:xfrm>
              <a:custGeom>
                <a:avLst/>
                <a:gdLst>
                  <a:gd name="T0" fmla="*/ 1 w 3"/>
                  <a:gd name="T1" fmla="*/ 6 h 6"/>
                  <a:gd name="T2" fmla="*/ 1 w 3"/>
                  <a:gd name="T3" fmla="*/ 6 h 6"/>
                  <a:gd name="T4" fmla="*/ 0 w 3"/>
                  <a:gd name="T5" fmla="*/ 6 h 6"/>
                  <a:gd name="T6" fmla="*/ 2 w 3"/>
                  <a:gd name="T7" fmla="*/ 1 h 6"/>
                  <a:gd name="T8" fmla="*/ 2 w 3"/>
                  <a:gd name="T9" fmla="*/ 0 h 6"/>
                  <a:gd name="T10" fmla="*/ 3 w 3"/>
                  <a:gd name="T11" fmla="*/ 1 h 6"/>
                  <a:gd name="T12" fmla="*/ 1 w 3"/>
                  <a:gd name="T13" fmla="*/ 6 h 6"/>
                  <a:gd name="T14" fmla="*/ 1 w 3"/>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6">
                    <a:moveTo>
                      <a:pt x="1" y="6"/>
                    </a:moveTo>
                    <a:cubicBezTo>
                      <a:pt x="1" y="6"/>
                      <a:pt x="1" y="6"/>
                      <a:pt x="1" y="6"/>
                    </a:cubicBezTo>
                    <a:cubicBezTo>
                      <a:pt x="0" y="6"/>
                      <a:pt x="0" y="6"/>
                      <a:pt x="0" y="6"/>
                    </a:cubicBezTo>
                    <a:cubicBezTo>
                      <a:pt x="2" y="1"/>
                      <a:pt x="2" y="1"/>
                      <a:pt x="2" y="1"/>
                    </a:cubicBezTo>
                    <a:cubicBezTo>
                      <a:pt x="2" y="0"/>
                      <a:pt x="2" y="0"/>
                      <a:pt x="2" y="0"/>
                    </a:cubicBezTo>
                    <a:cubicBezTo>
                      <a:pt x="3" y="0"/>
                      <a:pt x="3" y="1"/>
                      <a:pt x="3" y="1"/>
                    </a:cubicBezTo>
                    <a:cubicBezTo>
                      <a:pt x="1" y="6"/>
                      <a:pt x="1" y="6"/>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6" name="Freeform 563"/>
              <p:cNvSpPr/>
              <p:nvPr/>
            </p:nvSpPr>
            <p:spPr bwMode="auto">
              <a:xfrm>
                <a:off x="3865" y="2190"/>
                <a:ext cx="5" cy="18"/>
              </a:xfrm>
              <a:custGeom>
                <a:avLst/>
                <a:gdLst>
                  <a:gd name="T0" fmla="*/ 0 w 2"/>
                  <a:gd name="T1" fmla="*/ 7 h 7"/>
                  <a:gd name="T2" fmla="*/ 0 w 2"/>
                  <a:gd name="T3" fmla="*/ 7 h 7"/>
                  <a:gd name="T4" fmla="*/ 0 w 2"/>
                  <a:gd name="T5" fmla="*/ 6 h 7"/>
                  <a:gd name="T6" fmla="*/ 2 w 2"/>
                  <a:gd name="T7" fmla="*/ 1 h 7"/>
                  <a:gd name="T8" fmla="*/ 2 w 2"/>
                  <a:gd name="T9" fmla="*/ 0 h 7"/>
                  <a:gd name="T10" fmla="*/ 2 w 2"/>
                  <a:gd name="T11" fmla="*/ 1 h 7"/>
                  <a:gd name="T12" fmla="*/ 1 w 2"/>
                  <a:gd name="T13" fmla="*/ 6 h 7"/>
                  <a:gd name="T14" fmla="*/ 1 w 2"/>
                  <a:gd name="T15" fmla="*/ 6 h 7"/>
                  <a:gd name="T16" fmla="*/ 1 w 2"/>
                  <a:gd name="T17" fmla="*/ 7 h 7"/>
                  <a:gd name="T18" fmla="*/ 0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7"/>
                    </a:moveTo>
                    <a:cubicBezTo>
                      <a:pt x="0" y="7"/>
                      <a:pt x="0" y="7"/>
                      <a:pt x="0" y="7"/>
                    </a:cubicBezTo>
                    <a:cubicBezTo>
                      <a:pt x="0" y="7"/>
                      <a:pt x="0" y="6"/>
                      <a:pt x="0" y="6"/>
                    </a:cubicBezTo>
                    <a:cubicBezTo>
                      <a:pt x="1" y="4"/>
                      <a:pt x="1" y="3"/>
                      <a:pt x="2" y="1"/>
                    </a:cubicBezTo>
                    <a:cubicBezTo>
                      <a:pt x="2" y="1"/>
                      <a:pt x="2" y="0"/>
                      <a:pt x="2" y="0"/>
                    </a:cubicBezTo>
                    <a:cubicBezTo>
                      <a:pt x="2" y="0"/>
                      <a:pt x="2" y="1"/>
                      <a:pt x="2" y="1"/>
                    </a:cubicBezTo>
                    <a:cubicBezTo>
                      <a:pt x="2" y="3"/>
                      <a:pt x="1" y="4"/>
                      <a:pt x="1" y="6"/>
                    </a:cubicBezTo>
                    <a:cubicBezTo>
                      <a:pt x="1" y="6"/>
                      <a:pt x="1" y="6"/>
                      <a:pt x="1" y="6"/>
                    </a:cubicBezTo>
                    <a:cubicBezTo>
                      <a:pt x="1" y="7"/>
                      <a:pt x="1" y="7"/>
                      <a:pt x="1" y="7"/>
                    </a:cubicBezTo>
                    <a:cubicBezTo>
                      <a:pt x="1"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7" name="Freeform 564"/>
              <p:cNvSpPr/>
              <p:nvPr/>
            </p:nvSpPr>
            <p:spPr bwMode="auto">
              <a:xfrm>
                <a:off x="3870" y="2188"/>
                <a:ext cx="5" cy="17"/>
              </a:xfrm>
              <a:custGeom>
                <a:avLst/>
                <a:gdLst>
                  <a:gd name="T0" fmla="*/ 0 w 2"/>
                  <a:gd name="T1" fmla="*/ 7 h 7"/>
                  <a:gd name="T2" fmla="*/ 0 w 2"/>
                  <a:gd name="T3" fmla="*/ 7 h 7"/>
                  <a:gd name="T4" fmla="*/ 0 w 2"/>
                  <a:gd name="T5" fmla="*/ 6 h 7"/>
                  <a:gd name="T6" fmla="*/ 1 w 2"/>
                  <a:gd name="T7" fmla="*/ 1 h 7"/>
                  <a:gd name="T8" fmla="*/ 2 w 2"/>
                  <a:gd name="T9" fmla="*/ 0 h 7"/>
                  <a:gd name="T10" fmla="*/ 2 w 2"/>
                  <a:gd name="T11" fmla="*/ 1 h 7"/>
                  <a:gd name="T12" fmla="*/ 1 w 2"/>
                  <a:gd name="T13" fmla="*/ 6 h 7"/>
                  <a:gd name="T14" fmla="*/ 1 w 2"/>
                  <a:gd name="T15" fmla="*/ 6 h 7"/>
                  <a:gd name="T16" fmla="*/ 1 w 2"/>
                  <a:gd name="T17" fmla="*/ 7 h 7"/>
                  <a:gd name="T18" fmla="*/ 0 w 2"/>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7">
                    <a:moveTo>
                      <a:pt x="0" y="7"/>
                    </a:moveTo>
                    <a:cubicBezTo>
                      <a:pt x="0" y="7"/>
                      <a:pt x="0" y="7"/>
                      <a:pt x="0" y="7"/>
                    </a:cubicBezTo>
                    <a:cubicBezTo>
                      <a:pt x="0" y="7"/>
                      <a:pt x="0" y="6"/>
                      <a:pt x="0" y="6"/>
                    </a:cubicBezTo>
                    <a:cubicBezTo>
                      <a:pt x="0" y="4"/>
                      <a:pt x="1" y="2"/>
                      <a:pt x="1" y="1"/>
                    </a:cubicBezTo>
                    <a:cubicBezTo>
                      <a:pt x="2" y="0"/>
                      <a:pt x="2" y="0"/>
                      <a:pt x="2" y="0"/>
                    </a:cubicBezTo>
                    <a:cubicBezTo>
                      <a:pt x="2" y="0"/>
                      <a:pt x="2" y="1"/>
                      <a:pt x="2" y="1"/>
                    </a:cubicBezTo>
                    <a:cubicBezTo>
                      <a:pt x="2" y="2"/>
                      <a:pt x="1" y="4"/>
                      <a:pt x="1" y="6"/>
                    </a:cubicBezTo>
                    <a:cubicBezTo>
                      <a:pt x="1" y="6"/>
                      <a:pt x="1" y="6"/>
                      <a:pt x="1" y="6"/>
                    </a:cubicBezTo>
                    <a:cubicBezTo>
                      <a:pt x="1" y="7"/>
                      <a:pt x="1" y="7"/>
                      <a:pt x="1" y="7"/>
                    </a:cubicBezTo>
                    <a:cubicBezTo>
                      <a:pt x="0"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8" name="Freeform 565"/>
              <p:cNvSpPr/>
              <p:nvPr/>
            </p:nvSpPr>
            <p:spPr bwMode="auto">
              <a:xfrm>
                <a:off x="3875" y="2183"/>
                <a:ext cx="5" cy="17"/>
              </a:xfrm>
              <a:custGeom>
                <a:avLst/>
                <a:gdLst>
                  <a:gd name="T0" fmla="*/ 0 w 2"/>
                  <a:gd name="T1" fmla="*/ 7 h 7"/>
                  <a:gd name="T2" fmla="*/ 0 w 2"/>
                  <a:gd name="T3" fmla="*/ 7 h 7"/>
                  <a:gd name="T4" fmla="*/ 0 w 2"/>
                  <a:gd name="T5" fmla="*/ 6 h 7"/>
                  <a:gd name="T6" fmla="*/ 1 w 2"/>
                  <a:gd name="T7" fmla="*/ 1 h 7"/>
                  <a:gd name="T8" fmla="*/ 2 w 2"/>
                  <a:gd name="T9" fmla="*/ 0 h 7"/>
                  <a:gd name="T10" fmla="*/ 2 w 2"/>
                  <a:gd name="T11" fmla="*/ 1 h 7"/>
                  <a:gd name="T12" fmla="*/ 1 w 2"/>
                  <a:gd name="T13" fmla="*/ 7 h 7"/>
                  <a:gd name="T14" fmla="*/ 0 w 2"/>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7">
                    <a:moveTo>
                      <a:pt x="0" y="7"/>
                    </a:moveTo>
                    <a:cubicBezTo>
                      <a:pt x="0" y="7"/>
                      <a:pt x="0" y="7"/>
                      <a:pt x="0" y="7"/>
                    </a:cubicBezTo>
                    <a:cubicBezTo>
                      <a:pt x="0" y="7"/>
                      <a:pt x="0" y="7"/>
                      <a:pt x="0" y="6"/>
                    </a:cubicBezTo>
                    <a:cubicBezTo>
                      <a:pt x="1" y="4"/>
                      <a:pt x="1" y="3"/>
                      <a:pt x="1" y="1"/>
                    </a:cubicBezTo>
                    <a:cubicBezTo>
                      <a:pt x="2" y="0"/>
                      <a:pt x="2" y="0"/>
                      <a:pt x="2" y="0"/>
                    </a:cubicBezTo>
                    <a:cubicBezTo>
                      <a:pt x="2" y="0"/>
                      <a:pt x="2" y="0"/>
                      <a:pt x="2" y="1"/>
                    </a:cubicBezTo>
                    <a:cubicBezTo>
                      <a:pt x="2" y="3"/>
                      <a:pt x="1" y="5"/>
                      <a:pt x="1" y="7"/>
                    </a:cubicBezTo>
                    <a:cubicBezTo>
                      <a:pt x="1" y="7"/>
                      <a:pt x="0" y="7"/>
                      <a:pt x="0"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9" name="Freeform 566"/>
              <p:cNvSpPr/>
              <p:nvPr/>
            </p:nvSpPr>
            <p:spPr bwMode="auto">
              <a:xfrm>
                <a:off x="3845" y="2147"/>
                <a:ext cx="5" cy="10"/>
              </a:xfrm>
              <a:custGeom>
                <a:avLst/>
                <a:gdLst>
                  <a:gd name="T0" fmla="*/ 1 w 2"/>
                  <a:gd name="T1" fmla="*/ 4 h 4"/>
                  <a:gd name="T2" fmla="*/ 1 w 2"/>
                  <a:gd name="T3" fmla="*/ 4 h 4"/>
                  <a:gd name="T4" fmla="*/ 0 w 2"/>
                  <a:gd name="T5" fmla="*/ 4 h 4"/>
                  <a:gd name="T6" fmla="*/ 1 w 2"/>
                  <a:gd name="T7" fmla="*/ 0 h 4"/>
                  <a:gd name="T8" fmla="*/ 2 w 2"/>
                  <a:gd name="T9" fmla="*/ 0 h 4"/>
                  <a:gd name="T10" fmla="*/ 2 w 2"/>
                  <a:gd name="T11" fmla="*/ 1 h 4"/>
                  <a:gd name="T12" fmla="*/ 1 w 2"/>
                  <a:gd name="T13" fmla="*/ 4 h 4"/>
                  <a:gd name="T14" fmla="*/ 1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1" y="4"/>
                    </a:moveTo>
                    <a:cubicBezTo>
                      <a:pt x="1" y="4"/>
                      <a:pt x="1" y="4"/>
                      <a:pt x="1" y="4"/>
                    </a:cubicBezTo>
                    <a:cubicBezTo>
                      <a:pt x="0" y="4"/>
                      <a:pt x="0" y="4"/>
                      <a:pt x="0" y="4"/>
                    </a:cubicBezTo>
                    <a:cubicBezTo>
                      <a:pt x="0" y="3"/>
                      <a:pt x="1" y="1"/>
                      <a:pt x="1" y="0"/>
                    </a:cubicBezTo>
                    <a:cubicBezTo>
                      <a:pt x="1" y="0"/>
                      <a:pt x="2" y="0"/>
                      <a:pt x="2" y="0"/>
                    </a:cubicBezTo>
                    <a:cubicBezTo>
                      <a:pt x="2" y="0"/>
                      <a:pt x="2" y="1"/>
                      <a:pt x="2" y="1"/>
                    </a:cubicBezTo>
                    <a:cubicBezTo>
                      <a:pt x="2" y="2"/>
                      <a:pt x="1" y="3"/>
                      <a:pt x="1" y="4"/>
                    </a:cubicBezTo>
                    <a:cubicBezTo>
                      <a:pt x="1" y="4"/>
                      <a:pt x="1"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0" name="Freeform 567"/>
              <p:cNvSpPr/>
              <p:nvPr/>
            </p:nvSpPr>
            <p:spPr bwMode="auto">
              <a:xfrm>
                <a:off x="3853" y="2145"/>
                <a:ext cx="5" cy="10"/>
              </a:xfrm>
              <a:custGeom>
                <a:avLst/>
                <a:gdLst>
                  <a:gd name="T0" fmla="*/ 0 w 2"/>
                  <a:gd name="T1" fmla="*/ 4 h 4"/>
                  <a:gd name="T2" fmla="*/ 0 w 2"/>
                  <a:gd name="T3" fmla="*/ 4 h 4"/>
                  <a:gd name="T4" fmla="*/ 0 w 2"/>
                  <a:gd name="T5" fmla="*/ 3 h 4"/>
                  <a:gd name="T6" fmla="*/ 1 w 2"/>
                  <a:gd name="T7" fmla="*/ 0 h 4"/>
                  <a:gd name="T8" fmla="*/ 2 w 2"/>
                  <a:gd name="T9" fmla="*/ 0 h 4"/>
                  <a:gd name="T10" fmla="*/ 2 w 2"/>
                  <a:gd name="T11" fmla="*/ 0 h 4"/>
                  <a:gd name="T12" fmla="*/ 1 w 2"/>
                  <a:gd name="T13" fmla="*/ 4 h 4"/>
                  <a:gd name="T14" fmla="*/ 0 w 2"/>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0" y="4"/>
                    </a:moveTo>
                    <a:cubicBezTo>
                      <a:pt x="0" y="4"/>
                      <a:pt x="0" y="4"/>
                      <a:pt x="0" y="4"/>
                    </a:cubicBezTo>
                    <a:cubicBezTo>
                      <a:pt x="0" y="4"/>
                      <a:pt x="0" y="4"/>
                      <a:pt x="0" y="3"/>
                    </a:cubicBezTo>
                    <a:cubicBezTo>
                      <a:pt x="0" y="2"/>
                      <a:pt x="1" y="1"/>
                      <a:pt x="1" y="0"/>
                    </a:cubicBezTo>
                    <a:cubicBezTo>
                      <a:pt x="1" y="0"/>
                      <a:pt x="1" y="0"/>
                      <a:pt x="2" y="0"/>
                    </a:cubicBezTo>
                    <a:cubicBezTo>
                      <a:pt x="2" y="0"/>
                      <a:pt x="2" y="0"/>
                      <a:pt x="2" y="0"/>
                    </a:cubicBezTo>
                    <a:cubicBezTo>
                      <a:pt x="1" y="1"/>
                      <a:pt x="1" y="3"/>
                      <a:pt x="1" y="4"/>
                    </a:cubicBezTo>
                    <a:cubicBezTo>
                      <a:pt x="0" y="4"/>
                      <a:pt x="0" y="4"/>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1" name="Freeform 568"/>
              <p:cNvSpPr/>
              <p:nvPr/>
            </p:nvSpPr>
            <p:spPr bwMode="auto">
              <a:xfrm>
                <a:off x="3855" y="2142"/>
                <a:ext cx="8" cy="13"/>
              </a:xfrm>
              <a:custGeom>
                <a:avLst/>
                <a:gdLst>
                  <a:gd name="T0" fmla="*/ 1 w 3"/>
                  <a:gd name="T1" fmla="*/ 5 h 5"/>
                  <a:gd name="T2" fmla="*/ 1 w 3"/>
                  <a:gd name="T3" fmla="*/ 5 h 5"/>
                  <a:gd name="T4" fmla="*/ 0 w 3"/>
                  <a:gd name="T5" fmla="*/ 4 h 5"/>
                  <a:gd name="T6" fmla="*/ 2 w 3"/>
                  <a:gd name="T7" fmla="*/ 0 h 5"/>
                  <a:gd name="T8" fmla="*/ 3 w 3"/>
                  <a:gd name="T9" fmla="*/ 0 h 5"/>
                  <a:gd name="T10" fmla="*/ 3 w 3"/>
                  <a:gd name="T11" fmla="*/ 0 h 5"/>
                  <a:gd name="T12" fmla="*/ 1 w 3"/>
                  <a:gd name="T13" fmla="*/ 4 h 5"/>
                  <a:gd name="T14" fmla="*/ 1 w 3"/>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1" y="5"/>
                    </a:moveTo>
                    <a:cubicBezTo>
                      <a:pt x="1" y="5"/>
                      <a:pt x="1" y="5"/>
                      <a:pt x="1" y="5"/>
                    </a:cubicBezTo>
                    <a:cubicBezTo>
                      <a:pt x="0" y="5"/>
                      <a:pt x="0" y="4"/>
                      <a:pt x="0" y="4"/>
                    </a:cubicBezTo>
                    <a:cubicBezTo>
                      <a:pt x="1" y="3"/>
                      <a:pt x="1" y="1"/>
                      <a:pt x="2" y="0"/>
                    </a:cubicBezTo>
                    <a:cubicBezTo>
                      <a:pt x="2" y="0"/>
                      <a:pt x="3" y="0"/>
                      <a:pt x="3" y="0"/>
                    </a:cubicBezTo>
                    <a:cubicBezTo>
                      <a:pt x="3" y="0"/>
                      <a:pt x="3" y="0"/>
                      <a:pt x="3" y="0"/>
                    </a:cubicBezTo>
                    <a:cubicBezTo>
                      <a:pt x="2" y="2"/>
                      <a:pt x="2" y="3"/>
                      <a:pt x="1" y="4"/>
                    </a:cubicBezTo>
                    <a:cubicBezTo>
                      <a:pt x="1" y="5"/>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2" name="Freeform 569"/>
              <p:cNvSpPr/>
              <p:nvPr/>
            </p:nvSpPr>
            <p:spPr bwMode="auto">
              <a:xfrm>
                <a:off x="3863" y="2137"/>
                <a:ext cx="5" cy="13"/>
              </a:xfrm>
              <a:custGeom>
                <a:avLst/>
                <a:gdLst>
                  <a:gd name="T0" fmla="*/ 0 w 2"/>
                  <a:gd name="T1" fmla="*/ 5 h 5"/>
                  <a:gd name="T2" fmla="*/ 0 w 2"/>
                  <a:gd name="T3" fmla="*/ 5 h 5"/>
                  <a:gd name="T4" fmla="*/ 0 w 2"/>
                  <a:gd name="T5" fmla="*/ 5 h 5"/>
                  <a:gd name="T6" fmla="*/ 2 w 2"/>
                  <a:gd name="T7" fmla="*/ 0 h 5"/>
                  <a:gd name="T8" fmla="*/ 2 w 2"/>
                  <a:gd name="T9" fmla="*/ 0 h 5"/>
                  <a:gd name="T10" fmla="*/ 2 w 2"/>
                  <a:gd name="T11" fmla="*/ 1 h 5"/>
                  <a:gd name="T12" fmla="*/ 1 w 2"/>
                  <a:gd name="T13" fmla="*/ 5 h 5"/>
                  <a:gd name="T14" fmla="*/ 0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5"/>
                    </a:moveTo>
                    <a:cubicBezTo>
                      <a:pt x="0" y="5"/>
                      <a:pt x="0" y="5"/>
                      <a:pt x="0" y="5"/>
                    </a:cubicBezTo>
                    <a:cubicBezTo>
                      <a:pt x="0" y="5"/>
                      <a:pt x="0" y="5"/>
                      <a:pt x="0" y="5"/>
                    </a:cubicBezTo>
                    <a:cubicBezTo>
                      <a:pt x="2" y="0"/>
                      <a:pt x="2" y="0"/>
                      <a:pt x="2" y="0"/>
                    </a:cubicBezTo>
                    <a:cubicBezTo>
                      <a:pt x="2" y="0"/>
                      <a:pt x="2" y="0"/>
                      <a:pt x="2" y="0"/>
                    </a:cubicBezTo>
                    <a:cubicBezTo>
                      <a:pt x="2" y="0"/>
                      <a:pt x="2" y="0"/>
                      <a:pt x="2" y="1"/>
                    </a:cubicBezTo>
                    <a:cubicBezTo>
                      <a:pt x="1" y="5"/>
                      <a:pt x="1" y="5"/>
                      <a:pt x="1" y="5"/>
                    </a:cubicBezTo>
                    <a:cubicBezTo>
                      <a:pt x="1" y="5"/>
                      <a:pt x="0" y="5"/>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3" name="Freeform 570"/>
              <p:cNvSpPr/>
              <p:nvPr/>
            </p:nvSpPr>
            <p:spPr bwMode="auto">
              <a:xfrm>
                <a:off x="3870" y="2132"/>
                <a:ext cx="5" cy="15"/>
              </a:xfrm>
              <a:custGeom>
                <a:avLst/>
                <a:gdLst>
                  <a:gd name="T0" fmla="*/ 0 w 2"/>
                  <a:gd name="T1" fmla="*/ 6 h 6"/>
                  <a:gd name="T2" fmla="*/ 0 w 2"/>
                  <a:gd name="T3" fmla="*/ 6 h 6"/>
                  <a:gd name="T4" fmla="*/ 0 w 2"/>
                  <a:gd name="T5" fmla="*/ 5 h 6"/>
                  <a:gd name="T6" fmla="*/ 1 w 2"/>
                  <a:gd name="T7" fmla="*/ 1 h 6"/>
                  <a:gd name="T8" fmla="*/ 2 w 2"/>
                  <a:gd name="T9" fmla="*/ 0 h 6"/>
                  <a:gd name="T10" fmla="*/ 2 w 2"/>
                  <a:gd name="T11" fmla="*/ 1 h 6"/>
                  <a:gd name="T12" fmla="*/ 1 w 2"/>
                  <a:gd name="T13" fmla="*/ 6 h 6"/>
                  <a:gd name="T14" fmla="*/ 0 w 2"/>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0" y="6"/>
                    </a:moveTo>
                    <a:cubicBezTo>
                      <a:pt x="0" y="6"/>
                      <a:pt x="0" y="6"/>
                      <a:pt x="0" y="6"/>
                    </a:cubicBezTo>
                    <a:cubicBezTo>
                      <a:pt x="0" y="6"/>
                      <a:pt x="0" y="6"/>
                      <a:pt x="0" y="5"/>
                    </a:cubicBezTo>
                    <a:cubicBezTo>
                      <a:pt x="0" y="4"/>
                      <a:pt x="1" y="2"/>
                      <a:pt x="1" y="1"/>
                    </a:cubicBezTo>
                    <a:cubicBezTo>
                      <a:pt x="1" y="0"/>
                      <a:pt x="2" y="0"/>
                      <a:pt x="2" y="0"/>
                    </a:cubicBezTo>
                    <a:cubicBezTo>
                      <a:pt x="2" y="0"/>
                      <a:pt x="2" y="1"/>
                      <a:pt x="2" y="1"/>
                    </a:cubicBezTo>
                    <a:cubicBezTo>
                      <a:pt x="2" y="2"/>
                      <a:pt x="1" y="4"/>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4" name="Freeform 571"/>
              <p:cNvSpPr/>
              <p:nvPr/>
            </p:nvSpPr>
            <p:spPr bwMode="auto">
              <a:xfrm>
                <a:off x="3875" y="2130"/>
                <a:ext cx="8" cy="15"/>
              </a:xfrm>
              <a:custGeom>
                <a:avLst/>
                <a:gdLst>
                  <a:gd name="T0" fmla="*/ 1 w 3"/>
                  <a:gd name="T1" fmla="*/ 6 h 6"/>
                  <a:gd name="T2" fmla="*/ 0 w 3"/>
                  <a:gd name="T3" fmla="*/ 5 h 6"/>
                  <a:gd name="T4" fmla="*/ 0 w 3"/>
                  <a:gd name="T5" fmla="*/ 5 h 6"/>
                  <a:gd name="T6" fmla="*/ 2 w 3"/>
                  <a:gd name="T7" fmla="*/ 0 h 6"/>
                  <a:gd name="T8" fmla="*/ 2 w 3"/>
                  <a:gd name="T9" fmla="*/ 0 h 6"/>
                  <a:gd name="T10" fmla="*/ 3 w 3"/>
                  <a:gd name="T11" fmla="*/ 0 h 6"/>
                  <a:gd name="T12" fmla="*/ 1 w 3"/>
                  <a:gd name="T13" fmla="*/ 5 h 6"/>
                  <a:gd name="T14" fmla="*/ 1 w 3"/>
                  <a:gd name="T15" fmla="*/ 5 h 6"/>
                  <a:gd name="T16" fmla="*/ 1 w 3"/>
                  <a:gd name="T17" fmla="*/ 6 h 6"/>
                  <a:gd name="T18" fmla="*/ 1 w 3"/>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6">
                    <a:moveTo>
                      <a:pt x="1" y="6"/>
                    </a:moveTo>
                    <a:cubicBezTo>
                      <a:pt x="0" y="6"/>
                      <a:pt x="0" y="6"/>
                      <a:pt x="0" y="5"/>
                    </a:cubicBezTo>
                    <a:cubicBezTo>
                      <a:pt x="0" y="5"/>
                      <a:pt x="0" y="5"/>
                      <a:pt x="0" y="5"/>
                    </a:cubicBezTo>
                    <a:cubicBezTo>
                      <a:pt x="1" y="3"/>
                      <a:pt x="1" y="2"/>
                      <a:pt x="2" y="0"/>
                    </a:cubicBezTo>
                    <a:cubicBezTo>
                      <a:pt x="2" y="0"/>
                      <a:pt x="2" y="0"/>
                      <a:pt x="2" y="0"/>
                    </a:cubicBezTo>
                    <a:cubicBezTo>
                      <a:pt x="3" y="0"/>
                      <a:pt x="3" y="0"/>
                      <a:pt x="3" y="0"/>
                    </a:cubicBezTo>
                    <a:cubicBezTo>
                      <a:pt x="2" y="2"/>
                      <a:pt x="1" y="3"/>
                      <a:pt x="1" y="5"/>
                    </a:cubicBezTo>
                    <a:cubicBezTo>
                      <a:pt x="1" y="5"/>
                      <a:pt x="1" y="5"/>
                      <a:pt x="1" y="5"/>
                    </a:cubicBezTo>
                    <a:cubicBezTo>
                      <a:pt x="1" y="5"/>
                      <a:pt x="1" y="5"/>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5" name="Freeform 572"/>
              <p:cNvSpPr/>
              <p:nvPr/>
            </p:nvSpPr>
            <p:spPr bwMode="auto">
              <a:xfrm>
                <a:off x="3880" y="2127"/>
                <a:ext cx="5" cy="15"/>
              </a:xfrm>
              <a:custGeom>
                <a:avLst/>
                <a:gdLst>
                  <a:gd name="T0" fmla="*/ 0 w 2"/>
                  <a:gd name="T1" fmla="*/ 6 h 6"/>
                  <a:gd name="T2" fmla="*/ 0 w 2"/>
                  <a:gd name="T3" fmla="*/ 6 h 6"/>
                  <a:gd name="T4" fmla="*/ 0 w 2"/>
                  <a:gd name="T5" fmla="*/ 5 h 6"/>
                  <a:gd name="T6" fmla="*/ 1 w 2"/>
                  <a:gd name="T7" fmla="*/ 1 h 6"/>
                  <a:gd name="T8" fmla="*/ 2 w 2"/>
                  <a:gd name="T9" fmla="*/ 0 h 6"/>
                  <a:gd name="T10" fmla="*/ 2 w 2"/>
                  <a:gd name="T11" fmla="*/ 1 h 6"/>
                  <a:gd name="T12" fmla="*/ 1 w 2"/>
                  <a:gd name="T13" fmla="*/ 5 h 6"/>
                  <a:gd name="T14" fmla="*/ 1 w 2"/>
                  <a:gd name="T15" fmla="*/ 5 h 6"/>
                  <a:gd name="T16" fmla="*/ 1 w 2"/>
                  <a:gd name="T17" fmla="*/ 6 h 6"/>
                  <a:gd name="T18" fmla="*/ 0 w 2"/>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6">
                    <a:moveTo>
                      <a:pt x="0" y="6"/>
                    </a:moveTo>
                    <a:cubicBezTo>
                      <a:pt x="0" y="6"/>
                      <a:pt x="0" y="6"/>
                      <a:pt x="0" y="6"/>
                    </a:cubicBezTo>
                    <a:cubicBezTo>
                      <a:pt x="0" y="6"/>
                      <a:pt x="0" y="6"/>
                      <a:pt x="0" y="5"/>
                    </a:cubicBezTo>
                    <a:cubicBezTo>
                      <a:pt x="0" y="4"/>
                      <a:pt x="1" y="2"/>
                      <a:pt x="1" y="1"/>
                    </a:cubicBezTo>
                    <a:cubicBezTo>
                      <a:pt x="2" y="0"/>
                      <a:pt x="2" y="0"/>
                      <a:pt x="2" y="0"/>
                    </a:cubicBezTo>
                    <a:cubicBezTo>
                      <a:pt x="2" y="0"/>
                      <a:pt x="2" y="1"/>
                      <a:pt x="2" y="1"/>
                    </a:cubicBezTo>
                    <a:cubicBezTo>
                      <a:pt x="2" y="2"/>
                      <a:pt x="1" y="4"/>
                      <a:pt x="1" y="5"/>
                    </a:cubicBezTo>
                    <a:cubicBezTo>
                      <a:pt x="1" y="5"/>
                      <a:pt x="1" y="5"/>
                      <a:pt x="1" y="5"/>
                    </a:cubicBezTo>
                    <a:cubicBezTo>
                      <a:pt x="1" y="6"/>
                      <a:pt x="1" y="6"/>
                      <a:pt x="1" y="6"/>
                    </a:cubicBezTo>
                    <a:cubicBezTo>
                      <a:pt x="1" y="6"/>
                      <a:pt x="0" y="6"/>
                      <a:pt x="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228" name="组合 227"/>
          <p:cNvGrpSpPr/>
          <p:nvPr/>
        </p:nvGrpSpPr>
        <p:grpSpPr>
          <a:xfrm>
            <a:off x="5022975" y="1317192"/>
            <a:ext cx="1831619" cy="3547658"/>
            <a:chOff x="6568556" y="1028568"/>
            <a:chExt cx="2441840" cy="4731306"/>
          </a:xfrm>
        </p:grpSpPr>
        <p:sp>
          <p:nvSpPr>
            <p:cNvPr id="229" name="平行四边形 228"/>
            <p:cNvSpPr/>
            <p:nvPr/>
          </p:nvSpPr>
          <p:spPr>
            <a:xfrm flipH="1">
              <a:off x="8588325" y="1834680"/>
              <a:ext cx="420155" cy="240635"/>
            </a:xfrm>
            <a:prstGeom prst="parallelogram">
              <a:avLst>
                <a:gd name="adj" fmla="val 55395"/>
              </a:avLst>
            </a:prstGeom>
            <a:gradFill flip="none" rotWithShape="1">
              <a:gsLst>
                <a:gs pos="0">
                  <a:schemeClr val="bg1"/>
                </a:gs>
                <a:gs pos="100000">
                  <a:schemeClr val="bg1">
                    <a:lumMod val="8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0" name="平行四边形 229"/>
            <p:cNvSpPr/>
            <p:nvPr/>
          </p:nvSpPr>
          <p:spPr>
            <a:xfrm flipH="1">
              <a:off x="8298673" y="1718815"/>
              <a:ext cx="425672"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1" name="平行四边形 230"/>
            <p:cNvSpPr/>
            <p:nvPr/>
          </p:nvSpPr>
          <p:spPr>
            <a:xfrm flipH="1">
              <a:off x="8009230" y="1604868"/>
              <a:ext cx="425671"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2" name="平行四边形 231"/>
            <p:cNvSpPr/>
            <p:nvPr/>
          </p:nvSpPr>
          <p:spPr>
            <a:xfrm flipH="1">
              <a:off x="7723393" y="1490276"/>
              <a:ext cx="420155"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3" name="平行四边形 232"/>
            <p:cNvSpPr/>
            <p:nvPr/>
          </p:nvSpPr>
          <p:spPr>
            <a:xfrm flipH="1">
              <a:off x="7435648" y="1373770"/>
              <a:ext cx="420155"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4" name="平行四边形 233"/>
            <p:cNvSpPr/>
            <p:nvPr/>
          </p:nvSpPr>
          <p:spPr>
            <a:xfrm flipH="1">
              <a:off x="7147053" y="1257277"/>
              <a:ext cx="420155"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5" name="平行四边形 234"/>
            <p:cNvSpPr/>
            <p:nvPr/>
          </p:nvSpPr>
          <p:spPr>
            <a:xfrm flipH="1">
              <a:off x="6856126" y="1144921"/>
              <a:ext cx="424619"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6" name="平行四边形 235"/>
            <p:cNvSpPr/>
            <p:nvPr/>
          </p:nvSpPr>
          <p:spPr>
            <a:xfrm flipH="1">
              <a:off x="6569220" y="1028568"/>
              <a:ext cx="420155" cy="240635"/>
            </a:xfrm>
            <a:prstGeom prst="parallelogram">
              <a:avLst>
                <a:gd name="adj" fmla="val 55395"/>
              </a:avLst>
            </a:prstGeom>
            <a:gradFill>
              <a:gsLst>
                <a:gs pos="0">
                  <a:schemeClr val="bg1"/>
                </a:gs>
                <a:gs pos="100000">
                  <a:schemeClr val="bg1">
                    <a:lumMod val="8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7" name="任意多边形 236"/>
            <p:cNvSpPr/>
            <p:nvPr/>
          </p:nvSpPr>
          <p:spPr>
            <a:xfrm>
              <a:off x="6700589" y="1267470"/>
              <a:ext cx="2309807" cy="2064573"/>
            </a:xfrm>
            <a:custGeom>
              <a:avLst/>
              <a:gdLst>
                <a:gd name="connsiteX0" fmla="*/ 5745 w 2309807"/>
                <a:gd name="connsiteY0" fmla="*/ 1734172 h 2064573"/>
                <a:gd name="connsiteX1" fmla="*/ 139045 w 2309807"/>
                <a:gd name="connsiteY1" fmla="*/ 1974807 h 2064573"/>
                <a:gd name="connsiteX2" fmla="*/ 425892 w 2309807"/>
                <a:gd name="connsiteY2" fmla="*/ 1974807 h 2064573"/>
                <a:gd name="connsiteX3" fmla="*/ 292592 w 2309807"/>
                <a:gd name="connsiteY3" fmla="*/ 1734172 h 2064573"/>
                <a:gd name="connsiteX4" fmla="*/ 579879 w 2309807"/>
                <a:gd name="connsiteY4" fmla="*/ 1505363 h 2064573"/>
                <a:gd name="connsiteX5" fmla="*/ 712622 w 2309807"/>
                <a:gd name="connsiteY5" fmla="*/ 1744994 h 2064573"/>
                <a:gd name="connsiteX6" fmla="*/ 714974 w 2309807"/>
                <a:gd name="connsiteY6" fmla="*/ 1744994 h 2064573"/>
                <a:gd name="connsiteX7" fmla="*/ 714974 w 2309807"/>
                <a:gd name="connsiteY7" fmla="*/ 1857899 h 2064573"/>
                <a:gd name="connsiteX8" fmla="*/ 713646 w 2309807"/>
                <a:gd name="connsiteY8" fmla="*/ 1855502 h 2064573"/>
                <a:gd name="connsiteX9" fmla="*/ 713646 w 2309807"/>
                <a:gd name="connsiteY9" fmla="*/ 1748198 h 2064573"/>
                <a:gd name="connsiteX10" fmla="*/ 1508256 w 2309807"/>
                <a:gd name="connsiteY10" fmla="*/ 1386948 h 2064573"/>
                <a:gd name="connsiteX11" fmla="*/ 1580691 w 2309807"/>
                <a:gd name="connsiteY11" fmla="*/ 1513434 h 2064573"/>
                <a:gd name="connsiteX12" fmla="*/ 1578323 w 2309807"/>
                <a:gd name="connsiteY12" fmla="*/ 1513434 h 2064573"/>
                <a:gd name="connsiteX13" fmla="*/ 1867143 w 2309807"/>
                <a:gd name="connsiteY13" fmla="*/ 1285048 h 2064573"/>
                <a:gd name="connsiteX14" fmla="*/ 1869877 w 2309807"/>
                <a:gd name="connsiteY14" fmla="*/ 1285048 h 2064573"/>
                <a:gd name="connsiteX15" fmla="*/ 1869877 w 2309807"/>
                <a:gd name="connsiteY15" fmla="*/ 1397943 h 2064573"/>
                <a:gd name="connsiteX16" fmla="*/ 1869080 w 2309807"/>
                <a:gd name="connsiteY16" fmla="*/ 1397943 h 2064573"/>
                <a:gd name="connsiteX17" fmla="*/ 1869080 w 2309807"/>
                <a:gd name="connsiteY17" fmla="*/ 1288565 h 2064573"/>
                <a:gd name="connsiteX18" fmla="*/ 0 w 2309807"/>
                <a:gd name="connsiteY18" fmla="*/ 0 h 2064573"/>
                <a:gd name="connsiteX19" fmla="*/ 288726 w 2309807"/>
                <a:gd name="connsiteY19" fmla="*/ 0 h 2064573"/>
                <a:gd name="connsiteX20" fmla="*/ 288726 w 2309807"/>
                <a:gd name="connsiteY20" fmla="*/ 115490 h 2064573"/>
                <a:gd name="connsiteX21" fmla="*/ 577452 w 2309807"/>
                <a:gd name="connsiteY21" fmla="*/ 115490 h 2064573"/>
                <a:gd name="connsiteX22" fmla="*/ 577452 w 2309807"/>
                <a:gd name="connsiteY22" fmla="*/ 230981 h 2064573"/>
                <a:gd name="connsiteX23" fmla="*/ 866178 w 2309807"/>
                <a:gd name="connsiteY23" fmla="*/ 230981 h 2064573"/>
                <a:gd name="connsiteX24" fmla="*/ 866178 w 2309807"/>
                <a:gd name="connsiteY24" fmla="*/ 346471 h 2064573"/>
                <a:gd name="connsiteX25" fmla="*/ 1154904 w 2309807"/>
                <a:gd name="connsiteY25" fmla="*/ 346471 h 2064573"/>
                <a:gd name="connsiteX26" fmla="*/ 1154904 w 2309807"/>
                <a:gd name="connsiteY26" fmla="*/ 461962 h 2064573"/>
                <a:gd name="connsiteX27" fmla="*/ 1443630 w 2309807"/>
                <a:gd name="connsiteY27" fmla="*/ 461962 h 2064573"/>
                <a:gd name="connsiteX28" fmla="*/ 1443630 w 2309807"/>
                <a:gd name="connsiteY28" fmla="*/ 577452 h 2064573"/>
                <a:gd name="connsiteX29" fmla="*/ 1732355 w 2309807"/>
                <a:gd name="connsiteY29" fmla="*/ 577452 h 2064573"/>
                <a:gd name="connsiteX30" fmla="*/ 1732355 w 2309807"/>
                <a:gd name="connsiteY30" fmla="*/ 692942 h 2064573"/>
                <a:gd name="connsiteX31" fmla="*/ 2021081 w 2309807"/>
                <a:gd name="connsiteY31" fmla="*/ 692942 h 2064573"/>
                <a:gd name="connsiteX32" fmla="*/ 2021081 w 2309807"/>
                <a:gd name="connsiteY32" fmla="*/ 809075 h 2064573"/>
                <a:gd name="connsiteX33" fmla="*/ 2309807 w 2309807"/>
                <a:gd name="connsiteY33" fmla="*/ 809075 h 2064573"/>
                <a:gd name="connsiteX34" fmla="*/ 2309807 w 2309807"/>
                <a:gd name="connsiteY34" fmla="*/ 928060 h 2064573"/>
                <a:gd name="connsiteX35" fmla="*/ 2024849 w 2309807"/>
                <a:gd name="connsiteY35" fmla="*/ 928060 h 2064573"/>
                <a:gd name="connsiteX36" fmla="*/ 2158149 w 2309807"/>
                <a:gd name="connsiteY36" fmla="*/ 1168695 h 2064573"/>
                <a:gd name="connsiteX37" fmla="*/ 2158603 w 2309807"/>
                <a:gd name="connsiteY37" fmla="*/ 1168695 h 2064573"/>
                <a:gd name="connsiteX38" fmla="*/ 2158603 w 2309807"/>
                <a:gd name="connsiteY38" fmla="*/ 1282453 h 2064573"/>
                <a:gd name="connsiteX39" fmla="*/ 2158098 w 2309807"/>
                <a:gd name="connsiteY39" fmla="*/ 1282453 h 2064573"/>
                <a:gd name="connsiteX40" fmla="*/ 2158098 w 2309807"/>
                <a:gd name="connsiteY40" fmla="*/ 1171896 h 2064573"/>
                <a:gd name="connsiteX41" fmla="*/ 2023780 w 2309807"/>
                <a:gd name="connsiteY41" fmla="*/ 928060 h 2064573"/>
                <a:gd name="connsiteX42" fmla="*/ 2023780 w 2309807"/>
                <a:gd name="connsiteY42" fmla="*/ 1041212 h 2064573"/>
                <a:gd name="connsiteX43" fmla="*/ 2156669 w 2309807"/>
                <a:gd name="connsiteY43" fmla="*/ 1282453 h 2064573"/>
                <a:gd name="connsiteX44" fmla="*/ 2156654 w 2309807"/>
                <a:gd name="connsiteY44" fmla="*/ 1282453 h 2064573"/>
                <a:gd name="connsiteX45" fmla="*/ 2024791 w 2309807"/>
                <a:gd name="connsiteY45" fmla="*/ 1044413 h 2064573"/>
                <a:gd name="connsiteX46" fmla="*/ 1733479 w 2309807"/>
                <a:gd name="connsiteY46" fmla="*/ 1044413 h 2064573"/>
                <a:gd name="connsiteX47" fmla="*/ 1734761 w 2309807"/>
                <a:gd name="connsiteY47" fmla="*/ 1046727 h 2064573"/>
                <a:gd name="connsiteX48" fmla="*/ 1734761 w 2309807"/>
                <a:gd name="connsiteY48" fmla="*/ 1155478 h 2064573"/>
                <a:gd name="connsiteX49" fmla="*/ 1868325 w 2309807"/>
                <a:gd name="connsiteY49" fmla="*/ 1397943 h 2064573"/>
                <a:gd name="connsiteX50" fmla="*/ 1581151 w 2309807"/>
                <a:gd name="connsiteY50" fmla="*/ 1397943 h 2064573"/>
                <a:gd name="connsiteX51" fmla="*/ 1581151 w 2309807"/>
                <a:gd name="connsiteY51" fmla="*/ 1513434 h 2064573"/>
                <a:gd name="connsiteX52" fmla="*/ 1580958 w 2309807"/>
                <a:gd name="connsiteY52" fmla="*/ 1513434 h 2064573"/>
                <a:gd name="connsiteX53" fmla="*/ 1580958 w 2309807"/>
                <a:gd name="connsiteY53" fmla="*/ 1397403 h 2064573"/>
                <a:gd name="connsiteX54" fmla="*/ 1867165 w 2309807"/>
                <a:gd name="connsiteY54" fmla="*/ 1397403 h 2064573"/>
                <a:gd name="connsiteX55" fmla="*/ 1733865 w 2309807"/>
                <a:gd name="connsiteY55" fmla="*/ 1156768 h 2064573"/>
                <a:gd name="connsiteX56" fmla="*/ 1447016 w 2309807"/>
                <a:gd name="connsiteY56" fmla="*/ 1156768 h 2064573"/>
                <a:gd name="connsiteX57" fmla="*/ 1514070 w 2309807"/>
                <a:gd name="connsiteY57" fmla="*/ 1277814 h 2064573"/>
                <a:gd name="connsiteX58" fmla="*/ 1443292 w 2309807"/>
                <a:gd name="connsiteY58" fmla="*/ 1154223 h 2064573"/>
                <a:gd name="connsiteX59" fmla="*/ 1443292 w 2309807"/>
                <a:gd name="connsiteY59" fmla="*/ 1273263 h 2064573"/>
                <a:gd name="connsiteX60" fmla="*/ 1158422 w 2309807"/>
                <a:gd name="connsiteY60" fmla="*/ 1273263 h 2064573"/>
                <a:gd name="connsiteX61" fmla="*/ 1291721 w 2309807"/>
                <a:gd name="connsiteY61" fmla="*/ 1513897 h 2064573"/>
                <a:gd name="connsiteX62" fmla="*/ 1292426 w 2309807"/>
                <a:gd name="connsiteY62" fmla="*/ 1513897 h 2064573"/>
                <a:gd name="connsiteX63" fmla="*/ 1292426 w 2309807"/>
                <a:gd name="connsiteY63" fmla="*/ 1516528 h 2064573"/>
                <a:gd name="connsiteX64" fmla="*/ 1158421 w 2309807"/>
                <a:gd name="connsiteY64" fmla="*/ 1273262 h 2064573"/>
                <a:gd name="connsiteX65" fmla="*/ 1158421 w 2309807"/>
                <a:gd name="connsiteY65" fmla="*/ 1386570 h 2064573"/>
                <a:gd name="connsiteX66" fmla="*/ 1291924 w 2309807"/>
                <a:gd name="connsiteY66" fmla="*/ 1628924 h 2064573"/>
                <a:gd name="connsiteX67" fmla="*/ 1290004 w 2309807"/>
                <a:gd name="connsiteY67" fmla="*/ 1628924 h 2064573"/>
                <a:gd name="connsiteX68" fmla="*/ 1157523 w 2309807"/>
                <a:gd name="connsiteY68" fmla="*/ 1389768 h 2064573"/>
                <a:gd name="connsiteX69" fmla="*/ 870676 w 2309807"/>
                <a:gd name="connsiteY69" fmla="*/ 1389768 h 2064573"/>
                <a:gd name="connsiteX70" fmla="*/ 1003700 w 2309807"/>
                <a:gd name="connsiteY70" fmla="*/ 1629905 h 2064573"/>
                <a:gd name="connsiteX71" fmla="*/ 1003700 w 2309807"/>
                <a:gd name="connsiteY71" fmla="*/ 1742658 h 2064573"/>
                <a:gd name="connsiteX72" fmla="*/ 1001384 w 2309807"/>
                <a:gd name="connsiteY72" fmla="*/ 1738477 h 2064573"/>
                <a:gd name="connsiteX73" fmla="*/ 1001384 w 2309807"/>
                <a:gd name="connsiteY73" fmla="*/ 1627054 h 2064573"/>
                <a:gd name="connsiteX74" fmla="*/ 870674 w 2309807"/>
                <a:gd name="connsiteY74" fmla="*/ 1389768 h 2064573"/>
                <a:gd name="connsiteX75" fmla="*/ 870674 w 2309807"/>
                <a:gd name="connsiteY75" fmla="*/ 1504360 h 2064573"/>
                <a:gd name="connsiteX76" fmla="*/ 579326 w 2309807"/>
                <a:gd name="connsiteY76" fmla="*/ 1504360 h 2064573"/>
                <a:gd name="connsiteX77" fmla="*/ 579325 w 2309807"/>
                <a:gd name="connsiteY77" fmla="*/ 1504358 h 2064573"/>
                <a:gd name="connsiteX78" fmla="*/ 579325 w 2309807"/>
                <a:gd name="connsiteY78" fmla="*/ 1504360 h 2064573"/>
                <a:gd name="connsiteX79" fmla="*/ 579323 w 2309807"/>
                <a:gd name="connsiteY79" fmla="*/ 1504360 h 2064573"/>
                <a:gd name="connsiteX80" fmla="*/ 579325 w 2309807"/>
                <a:gd name="connsiteY80" fmla="*/ 1504363 h 2064573"/>
                <a:gd name="connsiteX81" fmla="*/ 579325 w 2309807"/>
                <a:gd name="connsiteY81" fmla="*/ 1615103 h 2064573"/>
                <a:gd name="connsiteX82" fmla="*/ 581090 w 2309807"/>
                <a:gd name="connsiteY82" fmla="*/ 1618307 h 2064573"/>
                <a:gd name="connsiteX83" fmla="*/ 289880 w 2309807"/>
                <a:gd name="connsiteY83" fmla="*/ 1618307 h 2064573"/>
                <a:gd name="connsiteX84" fmla="*/ 291582 w 2309807"/>
                <a:gd name="connsiteY84" fmla="*/ 1621378 h 2064573"/>
                <a:gd name="connsiteX85" fmla="*/ 291582 w 2309807"/>
                <a:gd name="connsiteY85" fmla="*/ 1730973 h 2064573"/>
                <a:gd name="connsiteX86" fmla="*/ 425900 w 2309807"/>
                <a:gd name="connsiteY86" fmla="*/ 1974808 h 2064573"/>
                <a:gd name="connsiteX87" fmla="*/ 425900 w 2309807"/>
                <a:gd name="connsiteY87" fmla="*/ 1864057 h 2064573"/>
                <a:gd name="connsiteX88" fmla="*/ 405651 w 2309807"/>
                <a:gd name="connsiteY88" fmla="*/ 1827298 h 2064573"/>
                <a:gd name="connsiteX89" fmla="*/ 423180 w 2309807"/>
                <a:gd name="connsiteY89" fmla="*/ 1858942 h 2064573"/>
                <a:gd name="connsiteX90" fmla="*/ 713645 w 2309807"/>
                <a:gd name="connsiteY90" fmla="*/ 1858942 h 2064573"/>
                <a:gd name="connsiteX91" fmla="*/ 713646 w 2309807"/>
                <a:gd name="connsiteY91" fmla="*/ 1858943 h 2064573"/>
                <a:gd name="connsiteX92" fmla="*/ 713646 w 2309807"/>
                <a:gd name="connsiteY92" fmla="*/ 1858942 h 2064573"/>
                <a:gd name="connsiteX93" fmla="*/ 714974 w 2309807"/>
                <a:gd name="connsiteY93" fmla="*/ 1858942 h 2064573"/>
                <a:gd name="connsiteX94" fmla="*/ 714974 w 2309807"/>
                <a:gd name="connsiteY94" fmla="*/ 1859905 h 2064573"/>
                <a:gd name="connsiteX95" fmla="*/ 426248 w 2309807"/>
                <a:gd name="connsiteY95" fmla="*/ 1859905 h 2064573"/>
                <a:gd name="connsiteX96" fmla="*/ 426248 w 2309807"/>
                <a:gd name="connsiteY96" fmla="*/ 1976038 h 2064573"/>
                <a:gd name="connsiteX97" fmla="*/ 137522 w 2309807"/>
                <a:gd name="connsiteY97" fmla="*/ 1976038 h 2064573"/>
                <a:gd name="connsiteX98" fmla="*/ 137522 w 2309807"/>
                <a:gd name="connsiteY98" fmla="*/ 1976590 h 2064573"/>
                <a:gd name="connsiteX99" fmla="*/ 5732 w 2309807"/>
                <a:gd name="connsiteY99" fmla="*/ 1734174 h 2064573"/>
                <a:gd name="connsiteX100" fmla="*/ 5732 w 2309807"/>
                <a:gd name="connsiteY100" fmla="*/ 2064573 h 2064573"/>
                <a:gd name="connsiteX101" fmla="*/ 0 w 2309807"/>
                <a:gd name="connsiteY101" fmla="*/ 2064573 h 2064573"/>
                <a:gd name="connsiteX102" fmla="*/ 0 w 2309807"/>
                <a:gd name="connsiteY102" fmla="*/ 1149129 h 2064573"/>
                <a:gd name="connsiteX103" fmla="*/ 0 w 2309807"/>
                <a:gd name="connsiteY103" fmla="*/ 1149128 h 206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309807" h="2064573">
                  <a:moveTo>
                    <a:pt x="5745" y="1734172"/>
                  </a:moveTo>
                  <a:lnTo>
                    <a:pt x="139045" y="1974807"/>
                  </a:lnTo>
                  <a:lnTo>
                    <a:pt x="425892" y="1974807"/>
                  </a:lnTo>
                  <a:lnTo>
                    <a:pt x="292592" y="1734172"/>
                  </a:lnTo>
                  <a:close/>
                  <a:moveTo>
                    <a:pt x="579879" y="1505363"/>
                  </a:moveTo>
                  <a:lnTo>
                    <a:pt x="712622" y="1744994"/>
                  </a:lnTo>
                  <a:lnTo>
                    <a:pt x="714974" y="1744994"/>
                  </a:lnTo>
                  <a:lnTo>
                    <a:pt x="714974" y="1857899"/>
                  </a:lnTo>
                  <a:lnTo>
                    <a:pt x="713646" y="1855502"/>
                  </a:lnTo>
                  <a:lnTo>
                    <a:pt x="713646" y="1748198"/>
                  </a:lnTo>
                  <a:close/>
                  <a:moveTo>
                    <a:pt x="1508256" y="1386948"/>
                  </a:moveTo>
                  <a:lnTo>
                    <a:pt x="1580691" y="1513434"/>
                  </a:lnTo>
                  <a:lnTo>
                    <a:pt x="1578323" y="1513434"/>
                  </a:lnTo>
                  <a:close/>
                  <a:moveTo>
                    <a:pt x="1867143" y="1285048"/>
                  </a:moveTo>
                  <a:lnTo>
                    <a:pt x="1869877" y="1285048"/>
                  </a:lnTo>
                  <a:lnTo>
                    <a:pt x="1869877" y="1397943"/>
                  </a:lnTo>
                  <a:lnTo>
                    <a:pt x="1869080" y="1397943"/>
                  </a:lnTo>
                  <a:lnTo>
                    <a:pt x="1869080" y="1288565"/>
                  </a:lnTo>
                  <a:close/>
                  <a:moveTo>
                    <a:pt x="0" y="0"/>
                  </a:moveTo>
                  <a:lnTo>
                    <a:pt x="288726" y="0"/>
                  </a:lnTo>
                  <a:lnTo>
                    <a:pt x="288726" y="115490"/>
                  </a:lnTo>
                  <a:lnTo>
                    <a:pt x="577452" y="115490"/>
                  </a:lnTo>
                  <a:lnTo>
                    <a:pt x="577452" y="230981"/>
                  </a:lnTo>
                  <a:lnTo>
                    <a:pt x="866178" y="230981"/>
                  </a:lnTo>
                  <a:lnTo>
                    <a:pt x="866178" y="346471"/>
                  </a:lnTo>
                  <a:lnTo>
                    <a:pt x="1154904" y="346471"/>
                  </a:lnTo>
                  <a:lnTo>
                    <a:pt x="1154904" y="461962"/>
                  </a:lnTo>
                  <a:lnTo>
                    <a:pt x="1443630" y="461962"/>
                  </a:lnTo>
                  <a:lnTo>
                    <a:pt x="1443630" y="577452"/>
                  </a:lnTo>
                  <a:lnTo>
                    <a:pt x="1732355" y="577452"/>
                  </a:lnTo>
                  <a:lnTo>
                    <a:pt x="1732355" y="692942"/>
                  </a:lnTo>
                  <a:lnTo>
                    <a:pt x="2021081" y="692942"/>
                  </a:lnTo>
                  <a:lnTo>
                    <a:pt x="2021081" y="809075"/>
                  </a:lnTo>
                  <a:lnTo>
                    <a:pt x="2309807" y="809075"/>
                  </a:lnTo>
                  <a:lnTo>
                    <a:pt x="2309807" y="928060"/>
                  </a:lnTo>
                  <a:lnTo>
                    <a:pt x="2024849" y="928060"/>
                  </a:lnTo>
                  <a:lnTo>
                    <a:pt x="2158149" y="1168695"/>
                  </a:lnTo>
                  <a:lnTo>
                    <a:pt x="2158603" y="1168695"/>
                  </a:lnTo>
                  <a:lnTo>
                    <a:pt x="2158603" y="1282453"/>
                  </a:lnTo>
                  <a:lnTo>
                    <a:pt x="2158098" y="1282453"/>
                  </a:lnTo>
                  <a:lnTo>
                    <a:pt x="2158098" y="1171896"/>
                  </a:lnTo>
                  <a:lnTo>
                    <a:pt x="2023780" y="928060"/>
                  </a:lnTo>
                  <a:lnTo>
                    <a:pt x="2023780" y="1041212"/>
                  </a:lnTo>
                  <a:lnTo>
                    <a:pt x="2156669" y="1282453"/>
                  </a:lnTo>
                  <a:lnTo>
                    <a:pt x="2156654" y="1282453"/>
                  </a:lnTo>
                  <a:lnTo>
                    <a:pt x="2024791" y="1044413"/>
                  </a:lnTo>
                  <a:lnTo>
                    <a:pt x="1733479" y="1044413"/>
                  </a:lnTo>
                  <a:lnTo>
                    <a:pt x="1734761" y="1046727"/>
                  </a:lnTo>
                  <a:lnTo>
                    <a:pt x="1734761" y="1155478"/>
                  </a:lnTo>
                  <a:lnTo>
                    <a:pt x="1868325" y="1397943"/>
                  </a:lnTo>
                  <a:lnTo>
                    <a:pt x="1581151" y="1397943"/>
                  </a:lnTo>
                  <a:lnTo>
                    <a:pt x="1581151" y="1513434"/>
                  </a:lnTo>
                  <a:lnTo>
                    <a:pt x="1580958" y="1513434"/>
                  </a:lnTo>
                  <a:lnTo>
                    <a:pt x="1580958" y="1397403"/>
                  </a:lnTo>
                  <a:lnTo>
                    <a:pt x="1867165" y="1397403"/>
                  </a:lnTo>
                  <a:lnTo>
                    <a:pt x="1733865" y="1156768"/>
                  </a:lnTo>
                  <a:lnTo>
                    <a:pt x="1447016" y="1156768"/>
                  </a:lnTo>
                  <a:lnTo>
                    <a:pt x="1514070" y="1277814"/>
                  </a:lnTo>
                  <a:lnTo>
                    <a:pt x="1443292" y="1154223"/>
                  </a:lnTo>
                  <a:lnTo>
                    <a:pt x="1443292" y="1273263"/>
                  </a:lnTo>
                  <a:lnTo>
                    <a:pt x="1158422" y="1273263"/>
                  </a:lnTo>
                  <a:lnTo>
                    <a:pt x="1291721" y="1513897"/>
                  </a:lnTo>
                  <a:lnTo>
                    <a:pt x="1292426" y="1513897"/>
                  </a:lnTo>
                  <a:lnTo>
                    <a:pt x="1292426" y="1516528"/>
                  </a:lnTo>
                  <a:lnTo>
                    <a:pt x="1158421" y="1273262"/>
                  </a:lnTo>
                  <a:lnTo>
                    <a:pt x="1158421" y="1386570"/>
                  </a:lnTo>
                  <a:lnTo>
                    <a:pt x="1291924" y="1628924"/>
                  </a:lnTo>
                  <a:lnTo>
                    <a:pt x="1290004" y="1628924"/>
                  </a:lnTo>
                  <a:lnTo>
                    <a:pt x="1157523" y="1389768"/>
                  </a:lnTo>
                  <a:lnTo>
                    <a:pt x="870676" y="1389768"/>
                  </a:lnTo>
                  <a:lnTo>
                    <a:pt x="1003700" y="1629905"/>
                  </a:lnTo>
                  <a:lnTo>
                    <a:pt x="1003700" y="1742658"/>
                  </a:lnTo>
                  <a:lnTo>
                    <a:pt x="1001384" y="1738477"/>
                  </a:lnTo>
                  <a:lnTo>
                    <a:pt x="1001384" y="1627054"/>
                  </a:lnTo>
                  <a:lnTo>
                    <a:pt x="870674" y="1389768"/>
                  </a:lnTo>
                  <a:lnTo>
                    <a:pt x="870674" y="1504360"/>
                  </a:lnTo>
                  <a:lnTo>
                    <a:pt x="579326" y="1504360"/>
                  </a:lnTo>
                  <a:lnTo>
                    <a:pt x="579325" y="1504358"/>
                  </a:lnTo>
                  <a:lnTo>
                    <a:pt x="579325" y="1504360"/>
                  </a:lnTo>
                  <a:lnTo>
                    <a:pt x="579323" y="1504360"/>
                  </a:lnTo>
                  <a:lnTo>
                    <a:pt x="579325" y="1504363"/>
                  </a:lnTo>
                  <a:lnTo>
                    <a:pt x="579325" y="1615103"/>
                  </a:lnTo>
                  <a:lnTo>
                    <a:pt x="581090" y="1618307"/>
                  </a:lnTo>
                  <a:lnTo>
                    <a:pt x="289880" y="1618307"/>
                  </a:lnTo>
                  <a:lnTo>
                    <a:pt x="291582" y="1621378"/>
                  </a:lnTo>
                  <a:lnTo>
                    <a:pt x="291582" y="1730973"/>
                  </a:lnTo>
                  <a:lnTo>
                    <a:pt x="425900" y="1974808"/>
                  </a:lnTo>
                  <a:lnTo>
                    <a:pt x="425900" y="1864057"/>
                  </a:lnTo>
                  <a:lnTo>
                    <a:pt x="405651" y="1827298"/>
                  </a:lnTo>
                  <a:lnTo>
                    <a:pt x="423180" y="1858942"/>
                  </a:lnTo>
                  <a:lnTo>
                    <a:pt x="713645" y="1858942"/>
                  </a:lnTo>
                  <a:lnTo>
                    <a:pt x="713646" y="1858943"/>
                  </a:lnTo>
                  <a:lnTo>
                    <a:pt x="713646" y="1858942"/>
                  </a:lnTo>
                  <a:lnTo>
                    <a:pt x="714974" y="1858942"/>
                  </a:lnTo>
                  <a:lnTo>
                    <a:pt x="714974" y="1859905"/>
                  </a:lnTo>
                  <a:lnTo>
                    <a:pt x="426248" y="1859905"/>
                  </a:lnTo>
                  <a:lnTo>
                    <a:pt x="426248" y="1976038"/>
                  </a:lnTo>
                  <a:lnTo>
                    <a:pt x="137522" y="1976038"/>
                  </a:lnTo>
                  <a:lnTo>
                    <a:pt x="137522" y="1976590"/>
                  </a:lnTo>
                  <a:lnTo>
                    <a:pt x="5732" y="1734174"/>
                  </a:lnTo>
                  <a:lnTo>
                    <a:pt x="5732" y="2064573"/>
                  </a:lnTo>
                  <a:lnTo>
                    <a:pt x="0" y="2064573"/>
                  </a:lnTo>
                  <a:lnTo>
                    <a:pt x="0" y="1149129"/>
                  </a:lnTo>
                  <a:lnTo>
                    <a:pt x="0" y="1149128"/>
                  </a:lnTo>
                  <a:close/>
                </a:path>
              </a:pathLst>
            </a:custGeom>
            <a:gradFill flip="none" rotWithShape="1">
              <a:gsLst>
                <a:gs pos="0">
                  <a:srgbClr val="663A77"/>
                </a:gs>
                <a:gs pos="100000">
                  <a:srgbClr val="8F52A8"/>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8" name="平行四边形 237"/>
            <p:cNvSpPr/>
            <p:nvPr/>
          </p:nvSpPr>
          <p:spPr>
            <a:xfrm rot="16200000" flipH="1" flipV="1">
              <a:off x="4561886" y="3040234"/>
              <a:ext cx="4148490" cy="133711"/>
            </a:xfrm>
            <a:prstGeom prst="parallelogram">
              <a:avLst>
                <a:gd name="adj" fmla="val 183941"/>
              </a:avLst>
            </a:prstGeom>
            <a:gradFill>
              <a:gsLst>
                <a:gs pos="0">
                  <a:srgbClr val="663A77"/>
                </a:gs>
                <a:gs pos="100000">
                  <a:srgbClr val="A876BC"/>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9" name="平行四边形 238"/>
            <p:cNvSpPr/>
            <p:nvPr/>
          </p:nvSpPr>
          <p:spPr>
            <a:xfrm rot="16200000" flipH="1" flipV="1">
              <a:off x="6220316" y="5277922"/>
              <a:ext cx="830192" cy="133711"/>
            </a:xfrm>
            <a:prstGeom prst="parallelogram">
              <a:avLst>
                <a:gd name="adj" fmla="val 183941"/>
              </a:avLst>
            </a:prstGeom>
            <a:gradFill>
              <a:gsLst>
                <a:gs pos="0">
                  <a:srgbClr val="663A77">
                    <a:alpha val="55000"/>
                  </a:srgbClr>
                </a:gs>
                <a:gs pos="100000">
                  <a:srgbClr val="A876BC">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240" name="组合 239"/>
            <p:cNvGrpSpPr/>
            <p:nvPr/>
          </p:nvGrpSpPr>
          <p:grpSpPr>
            <a:xfrm>
              <a:off x="6640995" y="1825917"/>
              <a:ext cx="901541" cy="671252"/>
              <a:chOff x="6127310" y="5233623"/>
              <a:chExt cx="901541" cy="671252"/>
            </a:xfrm>
          </p:grpSpPr>
          <p:sp>
            <p:nvSpPr>
              <p:cNvPr id="404" name="文本框 352"/>
              <p:cNvSpPr txBox="1"/>
              <p:nvPr/>
            </p:nvSpPr>
            <p:spPr>
              <a:xfrm>
                <a:off x="6127310" y="5233623"/>
                <a:ext cx="901541" cy="554125"/>
              </a:xfrm>
              <a:prstGeom prst="rect">
                <a:avLst/>
              </a:prstGeom>
              <a:noFill/>
            </p:spPr>
            <p:txBody>
              <a:bodyPr wrap="square" rtlCol="0">
                <a:spAutoFit/>
              </a:bodyPr>
              <a:lstStyle/>
              <a:p>
                <a:pPr algn="ctr"/>
                <a:r>
                  <a:rPr lang="en-US" altLang="zh-CN" sz="2100" dirty="0">
                    <a:solidFill>
                      <a:prstClr val="white"/>
                    </a:solidFill>
                    <a:latin typeface="Impact" panose="020B0806030902050204" pitchFamily="34" charset="0"/>
                  </a:rPr>
                  <a:t>04</a:t>
                </a:r>
                <a:endParaRPr lang="zh-CN" altLang="en-US" sz="2100" dirty="0">
                  <a:solidFill>
                    <a:prstClr val="white"/>
                  </a:solidFill>
                  <a:latin typeface="Impact" panose="020B0806030902050204" pitchFamily="34" charset="0"/>
                </a:endParaRPr>
              </a:p>
            </p:txBody>
          </p:sp>
          <p:sp>
            <p:nvSpPr>
              <p:cNvPr id="405" name="文本框 353"/>
              <p:cNvSpPr txBox="1"/>
              <p:nvPr/>
            </p:nvSpPr>
            <p:spPr>
              <a:xfrm>
                <a:off x="6299898" y="5566242"/>
                <a:ext cx="578002" cy="338633"/>
              </a:xfrm>
              <a:prstGeom prst="rect">
                <a:avLst/>
              </a:prstGeom>
              <a:noFill/>
            </p:spPr>
            <p:txBody>
              <a:bodyPr wrap="square" rtlCol="0">
                <a:spAutoFit/>
              </a:bodyPr>
              <a:lstStyle/>
              <a:p>
                <a:pPr algn="ctr"/>
                <a:r>
                  <a:rPr lang="en-US" altLang="zh-CN" sz="1050" dirty="0">
                    <a:solidFill>
                      <a:prstClr val="white"/>
                    </a:solidFill>
                    <a:latin typeface="LiHei Pro" panose="020B0500000000000000" pitchFamily="34" charset="-122"/>
                    <a:ea typeface="LiHei Pro" panose="020B0500000000000000" pitchFamily="34" charset="-122"/>
                  </a:rPr>
                  <a:t>STEP</a:t>
                </a:r>
                <a:endParaRPr lang="zh-CN" altLang="en-US" sz="1050" dirty="0">
                  <a:solidFill>
                    <a:prstClr val="white"/>
                  </a:solidFill>
                  <a:latin typeface="LiHei Pro" panose="020B0500000000000000" pitchFamily="34" charset="-122"/>
                  <a:ea typeface="LiHei Pro" panose="020B0500000000000000" pitchFamily="34" charset="-122"/>
                </a:endParaRPr>
              </a:p>
            </p:txBody>
          </p:sp>
        </p:grpSp>
        <p:grpSp>
          <p:nvGrpSpPr>
            <p:cNvPr id="241" name="Group 575"/>
            <p:cNvGrpSpPr>
              <a:grpSpLocks noChangeAspect="1"/>
            </p:cNvGrpSpPr>
            <p:nvPr/>
          </p:nvGrpSpPr>
          <p:grpSpPr bwMode="auto">
            <a:xfrm>
              <a:off x="7389286" y="2000101"/>
              <a:ext cx="415903" cy="321828"/>
              <a:chOff x="3538" y="1339"/>
              <a:chExt cx="168" cy="130"/>
            </a:xfrm>
            <a:solidFill>
              <a:schemeClr val="bg1"/>
            </a:solidFill>
          </p:grpSpPr>
          <p:sp>
            <p:nvSpPr>
              <p:cNvPr id="242" name="Freeform 576"/>
              <p:cNvSpPr>
                <a:spLocks noEditPoints="1"/>
              </p:cNvSpPr>
              <p:nvPr/>
            </p:nvSpPr>
            <p:spPr bwMode="auto">
              <a:xfrm>
                <a:off x="3545" y="1339"/>
                <a:ext cx="101" cy="70"/>
              </a:xfrm>
              <a:custGeom>
                <a:avLst/>
                <a:gdLst>
                  <a:gd name="T0" fmla="*/ 1 w 41"/>
                  <a:gd name="T1" fmla="*/ 25 h 28"/>
                  <a:gd name="T2" fmla="*/ 1 w 41"/>
                  <a:gd name="T3" fmla="*/ 10 h 28"/>
                  <a:gd name="T4" fmla="*/ 3 w 41"/>
                  <a:gd name="T5" fmla="*/ 0 h 28"/>
                  <a:gd name="T6" fmla="*/ 9 w 41"/>
                  <a:gd name="T7" fmla="*/ 0 h 28"/>
                  <a:gd name="T8" fmla="*/ 38 w 41"/>
                  <a:gd name="T9" fmla="*/ 0 h 28"/>
                  <a:gd name="T10" fmla="*/ 40 w 41"/>
                  <a:gd name="T11" fmla="*/ 6 h 28"/>
                  <a:gd name="T12" fmla="*/ 40 w 41"/>
                  <a:gd name="T13" fmla="*/ 19 h 28"/>
                  <a:gd name="T14" fmla="*/ 40 w 41"/>
                  <a:gd name="T15" fmla="*/ 26 h 28"/>
                  <a:gd name="T16" fmla="*/ 35 w 41"/>
                  <a:gd name="T17" fmla="*/ 28 h 28"/>
                  <a:gd name="T18" fmla="*/ 32 w 41"/>
                  <a:gd name="T19" fmla="*/ 28 h 28"/>
                  <a:gd name="T20" fmla="*/ 11 w 41"/>
                  <a:gd name="T21" fmla="*/ 28 h 28"/>
                  <a:gd name="T22" fmla="*/ 6 w 41"/>
                  <a:gd name="T23" fmla="*/ 28 h 28"/>
                  <a:gd name="T24" fmla="*/ 3 w 41"/>
                  <a:gd name="T25" fmla="*/ 1 h 28"/>
                  <a:gd name="T26" fmla="*/ 2 w 41"/>
                  <a:gd name="T27" fmla="*/ 1 h 28"/>
                  <a:gd name="T28" fmla="*/ 1 w 41"/>
                  <a:gd name="T29" fmla="*/ 11 h 28"/>
                  <a:gd name="T30" fmla="*/ 6 w 41"/>
                  <a:gd name="T31" fmla="*/ 28 h 28"/>
                  <a:gd name="T32" fmla="*/ 11 w 41"/>
                  <a:gd name="T33" fmla="*/ 27 h 28"/>
                  <a:gd name="T34" fmla="*/ 32 w 41"/>
                  <a:gd name="T35" fmla="*/ 28 h 28"/>
                  <a:gd name="T36" fmla="*/ 35 w 41"/>
                  <a:gd name="T37" fmla="*/ 28 h 28"/>
                  <a:gd name="T38" fmla="*/ 40 w 41"/>
                  <a:gd name="T39" fmla="*/ 26 h 28"/>
                  <a:gd name="T40" fmla="*/ 40 w 41"/>
                  <a:gd name="T41" fmla="*/ 19 h 28"/>
                  <a:gd name="T42" fmla="*/ 40 w 41"/>
                  <a:gd name="T43" fmla="*/ 6 h 28"/>
                  <a:gd name="T44" fmla="*/ 38 w 41"/>
                  <a:gd name="T45" fmla="*/ 1 h 28"/>
                  <a:gd name="T46" fmla="*/ 9 w 41"/>
                  <a:gd name="T47" fmla="*/ 1 h 28"/>
                  <a:gd name="T48" fmla="*/ 7 w 41"/>
                  <a:gd name="T49" fmla="*/ 24 h 28"/>
                  <a:gd name="T50" fmla="*/ 3 w 41"/>
                  <a:gd name="T51" fmla="*/ 23 h 28"/>
                  <a:gd name="T52" fmla="*/ 3 w 41"/>
                  <a:gd name="T53" fmla="*/ 9 h 28"/>
                  <a:gd name="T54" fmla="*/ 4 w 41"/>
                  <a:gd name="T55" fmla="*/ 2 h 28"/>
                  <a:gd name="T56" fmla="*/ 38 w 41"/>
                  <a:gd name="T57" fmla="*/ 3 h 28"/>
                  <a:gd name="T58" fmla="*/ 38 w 41"/>
                  <a:gd name="T59" fmla="*/ 5 h 28"/>
                  <a:gd name="T60" fmla="*/ 38 w 41"/>
                  <a:gd name="T61" fmla="*/ 24 h 28"/>
                  <a:gd name="T62" fmla="*/ 7 w 41"/>
                  <a:gd name="T63" fmla="*/ 24 h 28"/>
                  <a:gd name="T64" fmla="*/ 7 w 41"/>
                  <a:gd name="T65" fmla="*/ 23 h 28"/>
                  <a:gd name="T66" fmla="*/ 12 w 41"/>
                  <a:gd name="T67" fmla="*/ 23 h 28"/>
                  <a:gd name="T68" fmla="*/ 37 w 41"/>
                  <a:gd name="T69" fmla="*/ 5 h 28"/>
                  <a:gd name="T70" fmla="*/ 37 w 41"/>
                  <a:gd name="T71" fmla="*/ 3 h 28"/>
                  <a:gd name="T72" fmla="*/ 4 w 41"/>
                  <a:gd name="T73" fmla="*/ 3 h 28"/>
                  <a:gd name="T74" fmla="*/ 4 w 41"/>
                  <a:gd name="T75" fmla="*/ 9 h 28"/>
                  <a:gd name="T76" fmla="*/ 4 w 41"/>
                  <a:gd name="T77"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28">
                    <a:moveTo>
                      <a:pt x="6" y="28"/>
                    </a:moveTo>
                    <a:cubicBezTo>
                      <a:pt x="5" y="28"/>
                      <a:pt x="1" y="28"/>
                      <a:pt x="1" y="25"/>
                    </a:cubicBezTo>
                    <a:cubicBezTo>
                      <a:pt x="1" y="11"/>
                      <a:pt x="1" y="11"/>
                      <a:pt x="1" y="11"/>
                    </a:cubicBezTo>
                    <a:cubicBezTo>
                      <a:pt x="1" y="11"/>
                      <a:pt x="1" y="10"/>
                      <a:pt x="1" y="10"/>
                    </a:cubicBezTo>
                    <a:cubicBezTo>
                      <a:pt x="0" y="6"/>
                      <a:pt x="0" y="2"/>
                      <a:pt x="2" y="1"/>
                    </a:cubicBezTo>
                    <a:cubicBezTo>
                      <a:pt x="2" y="0"/>
                      <a:pt x="2" y="0"/>
                      <a:pt x="3" y="0"/>
                    </a:cubicBezTo>
                    <a:cubicBezTo>
                      <a:pt x="4" y="0"/>
                      <a:pt x="5" y="0"/>
                      <a:pt x="6" y="0"/>
                    </a:cubicBezTo>
                    <a:cubicBezTo>
                      <a:pt x="7" y="0"/>
                      <a:pt x="8" y="0"/>
                      <a:pt x="9" y="0"/>
                    </a:cubicBezTo>
                    <a:cubicBezTo>
                      <a:pt x="10" y="0"/>
                      <a:pt x="11" y="0"/>
                      <a:pt x="12" y="0"/>
                    </a:cubicBezTo>
                    <a:cubicBezTo>
                      <a:pt x="38" y="0"/>
                      <a:pt x="38" y="0"/>
                      <a:pt x="38" y="0"/>
                    </a:cubicBezTo>
                    <a:cubicBezTo>
                      <a:pt x="39" y="0"/>
                      <a:pt x="39" y="0"/>
                      <a:pt x="40" y="1"/>
                    </a:cubicBezTo>
                    <a:cubicBezTo>
                      <a:pt x="41" y="2"/>
                      <a:pt x="41" y="4"/>
                      <a:pt x="40" y="6"/>
                    </a:cubicBezTo>
                    <a:cubicBezTo>
                      <a:pt x="40" y="6"/>
                      <a:pt x="40" y="7"/>
                      <a:pt x="40" y="7"/>
                    </a:cubicBezTo>
                    <a:cubicBezTo>
                      <a:pt x="40" y="19"/>
                      <a:pt x="40" y="19"/>
                      <a:pt x="40" y="19"/>
                    </a:cubicBezTo>
                    <a:cubicBezTo>
                      <a:pt x="40" y="19"/>
                      <a:pt x="40" y="20"/>
                      <a:pt x="40" y="21"/>
                    </a:cubicBezTo>
                    <a:cubicBezTo>
                      <a:pt x="40" y="23"/>
                      <a:pt x="40" y="24"/>
                      <a:pt x="40" y="26"/>
                    </a:cubicBezTo>
                    <a:cubicBezTo>
                      <a:pt x="40" y="26"/>
                      <a:pt x="40" y="27"/>
                      <a:pt x="40" y="27"/>
                    </a:cubicBezTo>
                    <a:cubicBezTo>
                      <a:pt x="39" y="28"/>
                      <a:pt x="37" y="28"/>
                      <a:pt x="35" y="28"/>
                    </a:cubicBezTo>
                    <a:cubicBezTo>
                      <a:pt x="34" y="28"/>
                      <a:pt x="34" y="28"/>
                      <a:pt x="34" y="28"/>
                    </a:cubicBezTo>
                    <a:cubicBezTo>
                      <a:pt x="33" y="28"/>
                      <a:pt x="33" y="28"/>
                      <a:pt x="32" y="28"/>
                    </a:cubicBezTo>
                    <a:cubicBezTo>
                      <a:pt x="29" y="28"/>
                      <a:pt x="25" y="28"/>
                      <a:pt x="22" y="28"/>
                    </a:cubicBezTo>
                    <a:cubicBezTo>
                      <a:pt x="18" y="28"/>
                      <a:pt x="15" y="28"/>
                      <a:pt x="11" y="28"/>
                    </a:cubicBezTo>
                    <a:cubicBezTo>
                      <a:pt x="11" y="28"/>
                      <a:pt x="10" y="28"/>
                      <a:pt x="9" y="28"/>
                    </a:cubicBezTo>
                    <a:cubicBezTo>
                      <a:pt x="8" y="28"/>
                      <a:pt x="7" y="28"/>
                      <a:pt x="6" y="28"/>
                    </a:cubicBezTo>
                    <a:close/>
                    <a:moveTo>
                      <a:pt x="6" y="1"/>
                    </a:moveTo>
                    <a:cubicBezTo>
                      <a:pt x="5" y="1"/>
                      <a:pt x="4" y="1"/>
                      <a:pt x="3" y="1"/>
                    </a:cubicBezTo>
                    <a:cubicBezTo>
                      <a:pt x="3" y="1"/>
                      <a:pt x="3" y="1"/>
                      <a:pt x="3" y="1"/>
                    </a:cubicBezTo>
                    <a:cubicBezTo>
                      <a:pt x="3" y="1"/>
                      <a:pt x="2" y="1"/>
                      <a:pt x="2" y="1"/>
                    </a:cubicBezTo>
                    <a:cubicBezTo>
                      <a:pt x="1" y="3"/>
                      <a:pt x="1" y="7"/>
                      <a:pt x="1" y="10"/>
                    </a:cubicBezTo>
                    <a:cubicBezTo>
                      <a:pt x="1" y="10"/>
                      <a:pt x="1" y="11"/>
                      <a:pt x="1" y="11"/>
                    </a:cubicBezTo>
                    <a:cubicBezTo>
                      <a:pt x="1" y="25"/>
                      <a:pt x="1" y="25"/>
                      <a:pt x="1" y="25"/>
                    </a:cubicBezTo>
                    <a:cubicBezTo>
                      <a:pt x="1" y="27"/>
                      <a:pt x="3" y="28"/>
                      <a:pt x="6" y="28"/>
                    </a:cubicBezTo>
                    <a:cubicBezTo>
                      <a:pt x="7" y="28"/>
                      <a:pt x="8" y="28"/>
                      <a:pt x="9" y="28"/>
                    </a:cubicBezTo>
                    <a:cubicBezTo>
                      <a:pt x="10" y="27"/>
                      <a:pt x="11" y="27"/>
                      <a:pt x="11" y="27"/>
                    </a:cubicBezTo>
                    <a:cubicBezTo>
                      <a:pt x="15" y="27"/>
                      <a:pt x="18" y="27"/>
                      <a:pt x="22" y="28"/>
                    </a:cubicBezTo>
                    <a:cubicBezTo>
                      <a:pt x="25" y="28"/>
                      <a:pt x="29" y="28"/>
                      <a:pt x="32" y="28"/>
                    </a:cubicBezTo>
                    <a:cubicBezTo>
                      <a:pt x="33" y="28"/>
                      <a:pt x="33" y="28"/>
                      <a:pt x="34" y="28"/>
                    </a:cubicBezTo>
                    <a:cubicBezTo>
                      <a:pt x="34" y="28"/>
                      <a:pt x="34" y="28"/>
                      <a:pt x="35" y="28"/>
                    </a:cubicBezTo>
                    <a:cubicBezTo>
                      <a:pt x="37" y="28"/>
                      <a:pt x="39" y="28"/>
                      <a:pt x="39" y="27"/>
                    </a:cubicBezTo>
                    <a:cubicBezTo>
                      <a:pt x="40" y="26"/>
                      <a:pt x="40" y="26"/>
                      <a:pt x="40" y="26"/>
                    </a:cubicBezTo>
                    <a:cubicBezTo>
                      <a:pt x="40" y="24"/>
                      <a:pt x="40" y="23"/>
                      <a:pt x="40" y="21"/>
                    </a:cubicBezTo>
                    <a:cubicBezTo>
                      <a:pt x="40" y="20"/>
                      <a:pt x="40" y="19"/>
                      <a:pt x="40" y="19"/>
                    </a:cubicBezTo>
                    <a:cubicBezTo>
                      <a:pt x="40" y="7"/>
                      <a:pt x="40" y="7"/>
                      <a:pt x="40" y="7"/>
                    </a:cubicBezTo>
                    <a:cubicBezTo>
                      <a:pt x="40" y="7"/>
                      <a:pt x="40" y="6"/>
                      <a:pt x="40" y="6"/>
                    </a:cubicBezTo>
                    <a:cubicBezTo>
                      <a:pt x="40" y="4"/>
                      <a:pt x="40" y="2"/>
                      <a:pt x="39" y="1"/>
                    </a:cubicBezTo>
                    <a:cubicBezTo>
                      <a:pt x="39" y="1"/>
                      <a:pt x="38" y="1"/>
                      <a:pt x="38" y="1"/>
                    </a:cubicBezTo>
                    <a:cubicBezTo>
                      <a:pt x="12" y="1"/>
                      <a:pt x="12" y="1"/>
                      <a:pt x="12" y="1"/>
                    </a:cubicBezTo>
                    <a:cubicBezTo>
                      <a:pt x="11" y="1"/>
                      <a:pt x="10" y="1"/>
                      <a:pt x="9" y="1"/>
                    </a:cubicBezTo>
                    <a:cubicBezTo>
                      <a:pt x="8" y="1"/>
                      <a:pt x="7" y="1"/>
                      <a:pt x="6" y="1"/>
                    </a:cubicBezTo>
                    <a:close/>
                    <a:moveTo>
                      <a:pt x="7" y="24"/>
                    </a:moveTo>
                    <a:cubicBezTo>
                      <a:pt x="6" y="24"/>
                      <a:pt x="5" y="24"/>
                      <a:pt x="5" y="24"/>
                    </a:cubicBezTo>
                    <a:cubicBezTo>
                      <a:pt x="4" y="24"/>
                      <a:pt x="3" y="24"/>
                      <a:pt x="3" y="23"/>
                    </a:cubicBezTo>
                    <a:cubicBezTo>
                      <a:pt x="3" y="10"/>
                      <a:pt x="3" y="10"/>
                      <a:pt x="3" y="10"/>
                    </a:cubicBezTo>
                    <a:cubicBezTo>
                      <a:pt x="3" y="10"/>
                      <a:pt x="3" y="9"/>
                      <a:pt x="3" y="9"/>
                    </a:cubicBezTo>
                    <a:cubicBezTo>
                      <a:pt x="3" y="6"/>
                      <a:pt x="3" y="4"/>
                      <a:pt x="3" y="3"/>
                    </a:cubicBezTo>
                    <a:cubicBezTo>
                      <a:pt x="4" y="3"/>
                      <a:pt x="4" y="2"/>
                      <a:pt x="4" y="2"/>
                    </a:cubicBezTo>
                    <a:cubicBezTo>
                      <a:pt x="37" y="2"/>
                      <a:pt x="37" y="2"/>
                      <a:pt x="37" y="2"/>
                    </a:cubicBezTo>
                    <a:cubicBezTo>
                      <a:pt x="37" y="2"/>
                      <a:pt x="38" y="3"/>
                      <a:pt x="38" y="3"/>
                    </a:cubicBezTo>
                    <a:cubicBezTo>
                      <a:pt x="38" y="3"/>
                      <a:pt x="38" y="4"/>
                      <a:pt x="38" y="5"/>
                    </a:cubicBezTo>
                    <a:cubicBezTo>
                      <a:pt x="38" y="5"/>
                      <a:pt x="38" y="5"/>
                      <a:pt x="38" y="5"/>
                    </a:cubicBezTo>
                    <a:cubicBezTo>
                      <a:pt x="38" y="23"/>
                      <a:pt x="38" y="23"/>
                      <a:pt x="38" y="23"/>
                    </a:cubicBezTo>
                    <a:cubicBezTo>
                      <a:pt x="38" y="23"/>
                      <a:pt x="38" y="24"/>
                      <a:pt x="38" y="24"/>
                    </a:cubicBezTo>
                    <a:cubicBezTo>
                      <a:pt x="11" y="24"/>
                      <a:pt x="11" y="24"/>
                      <a:pt x="11" y="24"/>
                    </a:cubicBezTo>
                    <a:cubicBezTo>
                      <a:pt x="10" y="24"/>
                      <a:pt x="9" y="24"/>
                      <a:pt x="7" y="24"/>
                    </a:cubicBezTo>
                    <a:close/>
                    <a:moveTo>
                      <a:pt x="4" y="23"/>
                    </a:moveTo>
                    <a:cubicBezTo>
                      <a:pt x="4" y="23"/>
                      <a:pt x="5" y="23"/>
                      <a:pt x="7" y="23"/>
                    </a:cubicBezTo>
                    <a:cubicBezTo>
                      <a:pt x="9" y="23"/>
                      <a:pt x="10" y="23"/>
                      <a:pt x="11" y="23"/>
                    </a:cubicBezTo>
                    <a:cubicBezTo>
                      <a:pt x="12" y="23"/>
                      <a:pt x="12" y="23"/>
                      <a:pt x="12" y="23"/>
                    </a:cubicBezTo>
                    <a:cubicBezTo>
                      <a:pt x="37" y="23"/>
                      <a:pt x="37" y="23"/>
                      <a:pt x="37" y="23"/>
                    </a:cubicBezTo>
                    <a:cubicBezTo>
                      <a:pt x="37" y="5"/>
                      <a:pt x="37" y="5"/>
                      <a:pt x="37" y="5"/>
                    </a:cubicBezTo>
                    <a:cubicBezTo>
                      <a:pt x="37" y="5"/>
                      <a:pt x="37" y="5"/>
                      <a:pt x="37" y="4"/>
                    </a:cubicBezTo>
                    <a:cubicBezTo>
                      <a:pt x="37" y="4"/>
                      <a:pt x="37" y="3"/>
                      <a:pt x="37" y="3"/>
                    </a:cubicBezTo>
                    <a:cubicBezTo>
                      <a:pt x="33" y="3"/>
                      <a:pt x="33" y="3"/>
                      <a:pt x="33" y="3"/>
                    </a:cubicBezTo>
                    <a:cubicBezTo>
                      <a:pt x="4" y="3"/>
                      <a:pt x="4" y="3"/>
                      <a:pt x="4" y="3"/>
                    </a:cubicBezTo>
                    <a:cubicBezTo>
                      <a:pt x="4" y="3"/>
                      <a:pt x="4" y="3"/>
                      <a:pt x="4" y="3"/>
                    </a:cubicBezTo>
                    <a:cubicBezTo>
                      <a:pt x="3" y="4"/>
                      <a:pt x="4" y="7"/>
                      <a:pt x="4" y="9"/>
                    </a:cubicBezTo>
                    <a:cubicBezTo>
                      <a:pt x="4" y="9"/>
                      <a:pt x="4" y="10"/>
                      <a:pt x="4" y="10"/>
                    </a:cubicBezTo>
                    <a:lnTo>
                      <a:pt x="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3" name="Freeform 577"/>
              <p:cNvSpPr/>
              <p:nvPr/>
            </p:nvSpPr>
            <p:spPr bwMode="auto">
              <a:xfrm>
                <a:off x="3570" y="1411"/>
                <a:ext cx="54" cy="18"/>
              </a:xfrm>
              <a:custGeom>
                <a:avLst/>
                <a:gdLst>
                  <a:gd name="T0" fmla="*/ 1 w 22"/>
                  <a:gd name="T1" fmla="*/ 7 h 7"/>
                  <a:gd name="T2" fmla="*/ 0 w 22"/>
                  <a:gd name="T3" fmla="*/ 7 h 7"/>
                  <a:gd name="T4" fmla="*/ 0 w 22"/>
                  <a:gd name="T5" fmla="*/ 6 h 7"/>
                  <a:gd name="T6" fmla="*/ 0 w 22"/>
                  <a:gd name="T7" fmla="*/ 5 h 7"/>
                  <a:gd name="T8" fmla="*/ 2 w 22"/>
                  <a:gd name="T9" fmla="*/ 5 h 7"/>
                  <a:gd name="T10" fmla="*/ 2 w 22"/>
                  <a:gd name="T11" fmla="*/ 5 h 7"/>
                  <a:gd name="T12" fmla="*/ 4 w 22"/>
                  <a:gd name="T13" fmla="*/ 5 h 7"/>
                  <a:gd name="T14" fmla="*/ 5 w 22"/>
                  <a:gd name="T15" fmla="*/ 4 h 7"/>
                  <a:gd name="T16" fmla="*/ 5 w 22"/>
                  <a:gd name="T17" fmla="*/ 4 h 7"/>
                  <a:gd name="T18" fmla="*/ 5 w 22"/>
                  <a:gd name="T19" fmla="*/ 2 h 7"/>
                  <a:gd name="T20" fmla="*/ 5 w 22"/>
                  <a:gd name="T21" fmla="*/ 1 h 7"/>
                  <a:gd name="T22" fmla="*/ 5 w 22"/>
                  <a:gd name="T23" fmla="*/ 0 h 7"/>
                  <a:gd name="T24" fmla="*/ 6 w 22"/>
                  <a:gd name="T25" fmla="*/ 1 h 7"/>
                  <a:gd name="T26" fmla="*/ 6 w 22"/>
                  <a:gd name="T27" fmla="*/ 2 h 7"/>
                  <a:gd name="T28" fmla="*/ 6 w 22"/>
                  <a:gd name="T29" fmla="*/ 4 h 7"/>
                  <a:gd name="T30" fmla="*/ 6 w 22"/>
                  <a:gd name="T31" fmla="*/ 5 h 7"/>
                  <a:gd name="T32" fmla="*/ 4 w 22"/>
                  <a:gd name="T33" fmla="*/ 5 h 7"/>
                  <a:gd name="T34" fmla="*/ 3 w 22"/>
                  <a:gd name="T35" fmla="*/ 6 h 7"/>
                  <a:gd name="T36" fmla="*/ 2 w 22"/>
                  <a:gd name="T37" fmla="*/ 6 h 7"/>
                  <a:gd name="T38" fmla="*/ 0 w 22"/>
                  <a:gd name="T39" fmla="*/ 6 h 7"/>
                  <a:gd name="T40" fmla="*/ 0 w 22"/>
                  <a:gd name="T41" fmla="*/ 6 h 7"/>
                  <a:gd name="T42" fmla="*/ 0 w 22"/>
                  <a:gd name="T43" fmla="*/ 7 h 7"/>
                  <a:gd name="T44" fmla="*/ 1 w 22"/>
                  <a:gd name="T45" fmla="*/ 7 h 7"/>
                  <a:gd name="T46" fmla="*/ 21 w 22"/>
                  <a:gd name="T47" fmla="*/ 7 h 7"/>
                  <a:gd name="T48" fmla="*/ 21 w 22"/>
                  <a:gd name="T49" fmla="*/ 6 h 7"/>
                  <a:gd name="T50" fmla="*/ 20 w 22"/>
                  <a:gd name="T51" fmla="*/ 5 h 7"/>
                  <a:gd name="T52" fmla="*/ 16 w 22"/>
                  <a:gd name="T53" fmla="*/ 5 h 7"/>
                  <a:gd name="T54" fmla="*/ 15 w 22"/>
                  <a:gd name="T55" fmla="*/ 5 h 7"/>
                  <a:gd name="T56" fmla="*/ 15 w 22"/>
                  <a:gd name="T57" fmla="*/ 3 h 7"/>
                  <a:gd name="T58" fmla="*/ 15 w 22"/>
                  <a:gd name="T59" fmla="*/ 3 h 7"/>
                  <a:gd name="T60" fmla="*/ 15 w 22"/>
                  <a:gd name="T61" fmla="*/ 3 h 7"/>
                  <a:gd name="T62" fmla="*/ 15 w 22"/>
                  <a:gd name="T63" fmla="*/ 1 h 7"/>
                  <a:gd name="T64" fmla="*/ 16 w 22"/>
                  <a:gd name="T65" fmla="*/ 0 h 7"/>
                  <a:gd name="T66" fmla="*/ 16 w 22"/>
                  <a:gd name="T67" fmla="*/ 1 h 7"/>
                  <a:gd name="T68" fmla="*/ 16 w 22"/>
                  <a:gd name="T69" fmla="*/ 3 h 7"/>
                  <a:gd name="T70" fmla="*/ 16 w 22"/>
                  <a:gd name="T71" fmla="*/ 3 h 7"/>
                  <a:gd name="T72" fmla="*/ 16 w 22"/>
                  <a:gd name="T73" fmla="*/ 3 h 7"/>
                  <a:gd name="T74" fmla="*/ 16 w 22"/>
                  <a:gd name="T75" fmla="*/ 4 h 7"/>
                  <a:gd name="T76" fmla="*/ 16 w 22"/>
                  <a:gd name="T77" fmla="*/ 4 h 7"/>
                  <a:gd name="T78" fmla="*/ 20 w 22"/>
                  <a:gd name="T79" fmla="*/ 4 h 7"/>
                  <a:gd name="T80" fmla="*/ 22 w 22"/>
                  <a:gd name="T81" fmla="*/ 6 h 7"/>
                  <a:gd name="T82" fmla="*/ 21 w 22"/>
                  <a:gd name="T83" fmla="*/ 7 h 7"/>
                  <a:gd name="T84" fmla="*/ 1 w 22"/>
                  <a:gd name="T85" fmla="*/ 7 h 7"/>
                  <a:gd name="T86" fmla="*/ 1 w 22"/>
                  <a:gd name="T8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7">
                    <a:moveTo>
                      <a:pt x="1" y="7"/>
                    </a:moveTo>
                    <a:cubicBezTo>
                      <a:pt x="0" y="7"/>
                      <a:pt x="0" y="7"/>
                      <a:pt x="0" y="7"/>
                    </a:cubicBezTo>
                    <a:cubicBezTo>
                      <a:pt x="0" y="7"/>
                      <a:pt x="0" y="7"/>
                      <a:pt x="0" y="6"/>
                    </a:cubicBezTo>
                    <a:cubicBezTo>
                      <a:pt x="0" y="6"/>
                      <a:pt x="0" y="5"/>
                      <a:pt x="0" y="5"/>
                    </a:cubicBezTo>
                    <a:cubicBezTo>
                      <a:pt x="0" y="5"/>
                      <a:pt x="1" y="5"/>
                      <a:pt x="2" y="5"/>
                    </a:cubicBezTo>
                    <a:cubicBezTo>
                      <a:pt x="2" y="5"/>
                      <a:pt x="2" y="5"/>
                      <a:pt x="2" y="5"/>
                    </a:cubicBezTo>
                    <a:cubicBezTo>
                      <a:pt x="3" y="5"/>
                      <a:pt x="3" y="5"/>
                      <a:pt x="4" y="5"/>
                    </a:cubicBezTo>
                    <a:cubicBezTo>
                      <a:pt x="4" y="5"/>
                      <a:pt x="5" y="5"/>
                      <a:pt x="5" y="4"/>
                    </a:cubicBezTo>
                    <a:cubicBezTo>
                      <a:pt x="5" y="4"/>
                      <a:pt x="5" y="4"/>
                      <a:pt x="5" y="4"/>
                    </a:cubicBezTo>
                    <a:cubicBezTo>
                      <a:pt x="5" y="3"/>
                      <a:pt x="5" y="3"/>
                      <a:pt x="5" y="2"/>
                    </a:cubicBezTo>
                    <a:cubicBezTo>
                      <a:pt x="5" y="2"/>
                      <a:pt x="5" y="1"/>
                      <a:pt x="5" y="1"/>
                    </a:cubicBezTo>
                    <a:cubicBezTo>
                      <a:pt x="5" y="1"/>
                      <a:pt x="5" y="0"/>
                      <a:pt x="5" y="0"/>
                    </a:cubicBezTo>
                    <a:cubicBezTo>
                      <a:pt x="6" y="0"/>
                      <a:pt x="6" y="1"/>
                      <a:pt x="6" y="1"/>
                    </a:cubicBezTo>
                    <a:cubicBezTo>
                      <a:pt x="6" y="1"/>
                      <a:pt x="6" y="2"/>
                      <a:pt x="6" y="2"/>
                    </a:cubicBezTo>
                    <a:cubicBezTo>
                      <a:pt x="6" y="3"/>
                      <a:pt x="6" y="3"/>
                      <a:pt x="6" y="4"/>
                    </a:cubicBezTo>
                    <a:cubicBezTo>
                      <a:pt x="6" y="4"/>
                      <a:pt x="6" y="5"/>
                      <a:pt x="6" y="5"/>
                    </a:cubicBezTo>
                    <a:cubicBezTo>
                      <a:pt x="5" y="5"/>
                      <a:pt x="4" y="5"/>
                      <a:pt x="4" y="5"/>
                    </a:cubicBezTo>
                    <a:cubicBezTo>
                      <a:pt x="3" y="5"/>
                      <a:pt x="3" y="5"/>
                      <a:pt x="3" y="6"/>
                    </a:cubicBezTo>
                    <a:cubicBezTo>
                      <a:pt x="2" y="6"/>
                      <a:pt x="2" y="6"/>
                      <a:pt x="2" y="6"/>
                    </a:cubicBezTo>
                    <a:cubicBezTo>
                      <a:pt x="1" y="5"/>
                      <a:pt x="1" y="5"/>
                      <a:pt x="0" y="6"/>
                    </a:cubicBezTo>
                    <a:cubicBezTo>
                      <a:pt x="0" y="6"/>
                      <a:pt x="0" y="6"/>
                      <a:pt x="0" y="6"/>
                    </a:cubicBezTo>
                    <a:cubicBezTo>
                      <a:pt x="0" y="6"/>
                      <a:pt x="0" y="6"/>
                      <a:pt x="0" y="7"/>
                    </a:cubicBezTo>
                    <a:cubicBezTo>
                      <a:pt x="0" y="7"/>
                      <a:pt x="1" y="7"/>
                      <a:pt x="1" y="7"/>
                    </a:cubicBezTo>
                    <a:cubicBezTo>
                      <a:pt x="21" y="7"/>
                      <a:pt x="21" y="7"/>
                      <a:pt x="21" y="7"/>
                    </a:cubicBezTo>
                    <a:cubicBezTo>
                      <a:pt x="21" y="6"/>
                      <a:pt x="21" y="6"/>
                      <a:pt x="21" y="6"/>
                    </a:cubicBezTo>
                    <a:cubicBezTo>
                      <a:pt x="20" y="6"/>
                      <a:pt x="20" y="5"/>
                      <a:pt x="20" y="5"/>
                    </a:cubicBezTo>
                    <a:cubicBezTo>
                      <a:pt x="16" y="5"/>
                      <a:pt x="16" y="5"/>
                      <a:pt x="16" y="5"/>
                    </a:cubicBezTo>
                    <a:cubicBezTo>
                      <a:pt x="16" y="5"/>
                      <a:pt x="16" y="5"/>
                      <a:pt x="15" y="5"/>
                    </a:cubicBezTo>
                    <a:cubicBezTo>
                      <a:pt x="15" y="5"/>
                      <a:pt x="15" y="4"/>
                      <a:pt x="15" y="3"/>
                    </a:cubicBezTo>
                    <a:cubicBezTo>
                      <a:pt x="15" y="3"/>
                      <a:pt x="15" y="3"/>
                      <a:pt x="15" y="3"/>
                    </a:cubicBezTo>
                    <a:cubicBezTo>
                      <a:pt x="15" y="3"/>
                      <a:pt x="15" y="3"/>
                      <a:pt x="15" y="3"/>
                    </a:cubicBezTo>
                    <a:cubicBezTo>
                      <a:pt x="15" y="2"/>
                      <a:pt x="15" y="1"/>
                      <a:pt x="15" y="1"/>
                    </a:cubicBezTo>
                    <a:cubicBezTo>
                      <a:pt x="15" y="1"/>
                      <a:pt x="15" y="0"/>
                      <a:pt x="16" y="0"/>
                    </a:cubicBezTo>
                    <a:cubicBezTo>
                      <a:pt x="16" y="0"/>
                      <a:pt x="16" y="1"/>
                      <a:pt x="16" y="1"/>
                    </a:cubicBezTo>
                    <a:cubicBezTo>
                      <a:pt x="16" y="1"/>
                      <a:pt x="16" y="2"/>
                      <a:pt x="16" y="3"/>
                    </a:cubicBezTo>
                    <a:cubicBezTo>
                      <a:pt x="16" y="3"/>
                      <a:pt x="16" y="3"/>
                      <a:pt x="16" y="3"/>
                    </a:cubicBezTo>
                    <a:cubicBezTo>
                      <a:pt x="16" y="3"/>
                      <a:pt x="16" y="3"/>
                      <a:pt x="16" y="3"/>
                    </a:cubicBezTo>
                    <a:cubicBezTo>
                      <a:pt x="16" y="4"/>
                      <a:pt x="16" y="4"/>
                      <a:pt x="16" y="4"/>
                    </a:cubicBezTo>
                    <a:cubicBezTo>
                      <a:pt x="16" y="4"/>
                      <a:pt x="16" y="4"/>
                      <a:pt x="16" y="4"/>
                    </a:cubicBezTo>
                    <a:cubicBezTo>
                      <a:pt x="20" y="4"/>
                      <a:pt x="20" y="4"/>
                      <a:pt x="20" y="4"/>
                    </a:cubicBezTo>
                    <a:cubicBezTo>
                      <a:pt x="21" y="4"/>
                      <a:pt x="22" y="6"/>
                      <a:pt x="22" y="6"/>
                    </a:cubicBezTo>
                    <a:cubicBezTo>
                      <a:pt x="22" y="7"/>
                      <a:pt x="21" y="7"/>
                      <a:pt x="21" y="7"/>
                    </a:cubicBezTo>
                    <a:cubicBezTo>
                      <a:pt x="1" y="7"/>
                      <a:pt x="1" y="7"/>
                      <a:pt x="1" y="7"/>
                    </a:cubicBezTo>
                    <a:cubicBezTo>
                      <a:pt x="1" y="7"/>
                      <a:pt x="1" y="7"/>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4" name="Freeform 578"/>
              <p:cNvSpPr/>
              <p:nvPr/>
            </p:nvSpPr>
            <p:spPr bwMode="auto">
              <a:xfrm>
                <a:off x="3548" y="1401"/>
                <a:ext cx="98" cy="13"/>
              </a:xfrm>
              <a:custGeom>
                <a:avLst/>
                <a:gdLst>
                  <a:gd name="T0" fmla="*/ 13 w 40"/>
                  <a:gd name="T1" fmla="*/ 5 h 5"/>
                  <a:gd name="T2" fmla="*/ 4 w 40"/>
                  <a:gd name="T3" fmla="*/ 5 h 5"/>
                  <a:gd name="T4" fmla="*/ 1 w 40"/>
                  <a:gd name="T5" fmla="*/ 4 h 5"/>
                  <a:gd name="T6" fmla="*/ 0 w 40"/>
                  <a:gd name="T7" fmla="*/ 1 h 5"/>
                  <a:gd name="T8" fmla="*/ 0 w 40"/>
                  <a:gd name="T9" fmla="*/ 0 h 5"/>
                  <a:gd name="T10" fmla="*/ 1 w 40"/>
                  <a:gd name="T11" fmla="*/ 1 h 5"/>
                  <a:gd name="T12" fmla="*/ 1 w 40"/>
                  <a:gd name="T13" fmla="*/ 4 h 5"/>
                  <a:gd name="T14" fmla="*/ 4 w 40"/>
                  <a:gd name="T15" fmla="*/ 4 h 5"/>
                  <a:gd name="T16" fmla="*/ 37 w 40"/>
                  <a:gd name="T17" fmla="*/ 4 h 5"/>
                  <a:gd name="T18" fmla="*/ 38 w 40"/>
                  <a:gd name="T19" fmla="*/ 4 h 5"/>
                  <a:gd name="T20" fmla="*/ 39 w 40"/>
                  <a:gd name="T21" fmla="*/ 1 h 5"/>
                  <a:gd name="T22" fmla="*/ 39 w 40"/>
                  <a:gd name="T23" fmla="*/ 1 h 5"/>
                  <a:gd name="T24" fmla="*/ 40 w 40"/>
                  <a:gd name="T25" fmla="*/ 1 h 5"/>
                  <a:gd name="T26" fmla="*/ 39 w 40"/>
                  <a:gd name="T27" fmla="*/ 4 h 5"/>
                  <a:gd name="T28" fmla="*/ 37 w 40"/>
                  <a:gd name="T29" fmla="*/ 5 h 5"/>
                  <a:gd name="T30" fmla="*/ 13 w 40"/>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
                    <a:moveTo>
                      <a:pt x="13" y="5"/>
                    </a:moveTo>
                    <a:cubicBezTo>
                      <a:pt x="10" y="5"/>
                      <a:pt x="7" y="5"/>
                      <a:pt x="4" y="5"/>
                    </a:cubicBezTo>
                    <a:cubicBezTo>
                      <a:pt x="2" y="5"/>
                      <a:pt x="1" y="5"/>
                      <a:pt x="1" y="4"/>
                    </a:cubicBezTo>
                    <a:cubicBezTo>
                      <a:pt x="0" y="3"/>
                      <a:pt x="0" y="2"/>
                      <a:pt x="0" y="1"/>
                    </a:cubicBezTo>
                    <a:cubicBezTo>
                      <a:pt x="0" y="1"/>
                      <a:pt x="0" y="0"/>
                      <a:pt x="0" y="0"/>
                    </a:cubicBezTo>
                    <a:cubicBezTo>
                      <a:pt x="0" y="0"/>
                      <a:pt x="1" y="1"/>
                      <a:pt x="1" y="1"/>
                    </a:cubicBezTo>
                    <a:cubicBezTo>
                      <a:pt x="1" y="2"/>
                      <a:pt x="1" y="3"/>
                      <a:pt x="1" y="4"/>
                    </a:cubicBezTo>
                    <a:cubicBezTo>
                      <a:pt x="2" y="4"/>
                      <a:pt x="2" y="4"/>
                      <a:pt x="4" y="4"/>
                    </a:cubicBezTo>
                    <a:cubicBezTo>
                      <a:pt x="15" y="4"/>
                      <a:pt x="34" y="4"/>
                      <a:pt x="37" y="4"/>
                    </a:cubicBezTo>
                    <a:cubicBezTo>
                      <a:pt x="37" y="4"/>
                      <a:pt x="38" y="4"/>
                      <a:pt x="38" y="4"/>
                    </a:cubicBezTo>
                    <a:cubicBezTo>
                      <a:pt x="39" y="3"/>
                      <a:pt x="39" y="2"/>
                      <a:pt x="39" y="1"/>
                    </a:cubicBezTo>
                    <a:cubicBezTo>
                      <a:pt x="39" y="1"/>
                      <a:pt x="39" y="1"/>
                      <a:pt x="39" y="1"/>
                    </a:cubicBezTo>
                    <a:cubicBezTo>
                      <a:pt x="39" y="1"/>
                      <a:pt x="39" y="1"/>
                      <a:pt x="40" y="1"/>
                    </a:cubicBezTo>
                    <a:cubicBezTo>
                      <a:pt x="40" y="2"/>
                      <a:pt x="40" y="4"/>
                      <a:pt x="39" y="4"/>
                    </a:cubicBezTo>
                    <a:cubicBezTo>
                      <a:pt x="38" y="5"/>
                      <a:pt x="38" y="5"/>
                      <a:pt x="37" y="5"/>
                    </a:cubicBezTo>
                    <a:cubicBezTo>
                      <a:pt x="34" y="5"/>
                      <a:pt x="23" y="5"/>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5" name="Freeform 579"/>
              <p:cNvSpPr/>
              <p:nvPr/>
            </p:nvSpPr>
            <p:spPr bwMode="auto">
              <a:xfrm>
                <a:off x="3550" y="1409"/>
                <a:ext cx="3"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1" y="0"/>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6" name="Freeform 580"/>
              <p:cNvSpPr/>
              <p:nvPr/>
            </p:nvSpPr>
            <p:spPr bwMode="auto">
              <a:xfrm>
                <a:off x="3553" y="1409"/>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0" y="1"/>
                      <a:pt x="1" y="0"/>
                      <a:pt x="1" y="0"/>
                    </a:cubicBezTo>
                    <a:cubicBezTo>
                      <a:pt x="1" y="0"/>
                      <a:pt x="2"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7" name="Freeform 581"/>
              <p:cNvSpPr/>
              <p:nvPr/>
            </p:nvSpPr>
            <p:spPr bwMode="auto">
              <a:xfrm>
                <a:off x="3558" y="140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0" y="0"/>
                    </a:cubicBezTo>
                    <a:cubicBezTo>
                      <a:pt x="1" y="0"/>
                      <a:pt x="1" y="0"/>
                      <a:pt x="1" y="0"/>
                    </a:cubicBezTo>
                    <a:cubicBezTo>
                      <a:pt x="1" y="0"/>
                      <a:pt x="1" y="0"/>
                      <a:pt x="1" y="0"/>
                    </a:cubicBezTo>
                    <a:cubicBezTo>
                      <a:pt x="1"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8" name="Freeform 582"/>
              <p:cNvSpPr/>
              <p:nvPr/>
            </p:nvSpPr>
            <p:spPr bwMode="auto">
              <a:xfrm>
                <a:off x="3560"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1" y="0"/>
                      <a:pt x="1" y="0"/>
                    </a:cubicBezTo>
                    <a:cubicBezTo>
                      <a:pt x="1" y="0"/>
                      <a:pt x="2" y="0"/>
                      <a:pt x="1" y="0"/>
                    </a:cubicBezTo>
                    <a:cubicBezTo>
                      <a:pt x="1" y="1"/>
                      <a:pt x="1" y="1"/>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9" name="Freeform 583"/>
              <p:cNvSpPr/>
              <p:nvPr/>
            </p:nvSpPr>
            <p:spPr bwMode="auto">
              <a:xfrm>
                <a:off x="3563" y="1409"/>
                <a:ext cx="5" cy="5"/>
              </a:xfrm>
              <a:custGeom>
                <a:avLst/>
                <a:gdLst>
                  <a:gd name="T0" fmla="*/ 1 w 2"/>
                  <a:gd name="T1" fmla="*/ 2 h 2"/>
                  <a:gd name="T2" fmla="*/ 1 w 2"/>
                  <a:gd name="T3" fmla="*/ 2 h 2"/>
                  <a:gd name="T4" fmla="*/ 1 w 2"/>
                  <a:gd name="T5" fmla="*/ 1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1" y="1"/>
                    </a:cubicBezTo>
                    <a:cubicBezTo>
                      <a:pt x="1" y="1"/>
                      <a:pt x="1" y="0"/>
                      <a:pt x="2" y="0"/>
                    </a:cubicBezTo>
                    <a:cubicBezTo>
                      <a:pt x="2" y="0"/>
                      <a:pt x="2" y="0"/>
                      <a:pt x="2"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0" name="Freeform 584"/>
              <p:cNvSpPr/>
              <p:nvPr/>
            </p:nvSpPr>
            <p:spPr bwMode="auto">
              <a:xfrm>
                <a:off x="3568" y="1406"/>
                <a:ext cx="5" cy="8"/>
              </a:xfrm>
              <a:custGeom>
                <a:avLst/>
                <a:gdLst>
                  <a:gd name="T0" fmla="*/ 1 w 2"/>
                  <a:gd name="T1" fmla="*/ 3 h 3"/>
                  <a:gd name="T2" fmla="*/ 0 w 2"/>
                  <a:gd name="T3" fmla="*/ 3 h 3"/>
                  <a:gd name="T4" fmla="*/ 0 w 2"/>
                  <a:gd name="T5" fmla="*/ 3 h 3"/>
                  <a:gd name="T6" fmla="*/ 2 w 2"/>
                  <a:gd name="T7" fmla="*/ 1 h 3"/>
                  <a:gd name="T8" fmla="*/ 2 w 2"/>
                  <a:gd name="T9" fmla="*/ 1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0" y="3"/>
                      <a:pt x="0" y="3"/>
                    </a:cubicBezTo>
                    <a:cubicBezTo>
                      <a:pt x="0" y="3"/>
                      <a:pt x="0" y="3"/>
                      <a:pt x="0" y="3"/>
                    </a:cubicBezTo>
                    <a:cubicBezTo>
                      <a:pt x="2" y="1"/>
                      <a:pt x="2" y="1"/>
                      <a:pt x="2" y="1"/>
                    </a:cubicBezTo>
                    <a:cubicBezTo>
                      <a:pt x="2" y="0"/>
                      <a:pt x="2" y="0"/>
                      <a:pt x="2" y="1"/>
                    </a:cubicBezTo>
                    <a:cubicBezTo>
                      <a:pt x="2" y="1"/>
                      <a:pt x="2"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1" name="Freeform 585"/>
              <p:cNvSpPr/>
              <p:nvPr/>
            </p:nvSpPr>
            <p:spPr bwMode="auto">
              <a:xfrm>
                <a:off x="3573" y="1409"/>
                <a:ext cx="4"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1"/>
                      <a:pt x="0" y="1"/>
                    </a:cubicBezTo>
                    <a:cubicBezTo>
                      <a:pt x="1" y="0"/>
                      <a:pt x="1" y="0"/>
                      <a:pt x="1" y="0"/>
                    </a:cubicBezTo>
                    <a:cubicBezTo>
                      <a:pt x="1" y="0"/>
                      <a:pt x="2" y="0"/>
                      <a:pt x="2" y="0"/>
                    </a:cubicBezTo>
                    <a:cubicBezTo>
                      <a:pt x="2" y="0"/>
                      <a:pt x="2" y="0"/>
                      <a:pt x="2" y="0"/>
                    </a:cubicBezTo>
                    <a:cubicBezTo>
                      <a:pt x="1" y="2"/>
                      <a:pt x="1" y="2"/>
                      <a:pt x="1" y="2"/>
                    </a:cubicBezTo>
                    <a:cubicBezTo>
                      <a:pt x="1" y="2"/>
                      <a:pt x="1" y="2"/>
                      <a:pt x="1" y="2"/>
                    </a:cubicBezTo>
                    <a:cubicBezTo>
                      <a:pt x="1"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2" name="Freeform 586"/>
              <p:cNvSpPr/>
              <p:nvPr/>
            </p:nvSpPr>
            <p:spPr bwMode="auto">
              <a:xfrm>
                <a:off x="3577" y="1409"/>
                <a:ext cx="5" cy="5"/>
              </a:xfrm>
              <a:custGeom>
                <a:avLst/>
                <a:gdLst>
                  <a:gd name="T0" fmla="*/ 0 w 2"/>
                  <a:gd name="T1" fmla="*/ 2 h 2"/>
                  <a:gd name="T2" fmla="*/ 0 w 2"/>
                  <a:gd name="T3" fmla="*/ 2 h 2"/>
                  <a:gd name="T4" fmla="*/ 0 w 2"/>
                  <a:gd name="T5" fmla="*/ 2 h 2"/>
                  <a:gd name="T6" fmla="*/ 0 w 2"/>
                  <a:gd name="T7" fmla="*/ 1 h 2"/>
                  <a:gd name="T8" fmla="*/ 0 w 2"/>
                  <a:gd name="T9" fmla="*/ 1 h 2"/>
                  <a:gd name="T10" fmla="*/ 1 w 2"/>
                  <a:gd name="T11" fmla="*/ 0 h 2"/>
                  <a:gd name="T12" fmla="*/ 2 w 2"/>
                  <a:gd name="T13" fmla="*/ 0 h 2"/>
                  <a:gd name="T14" fmla="*/ 2 w 2"/>
                  <a:gd name="T15" fmla="*/ 0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2"/>
                      <a:pt x="0" y="2"/>
                    </a:cubicBezTo>
                    <a:cubicBezTo>
                      <a:pt x="0" y="1"/>
                      <a:pt x="0" y="1"/>
                      <a:pt x="0" y="1"/>
                    </a:cubicBezTo>
                    <a:cubicBezTo>
                      <a:pt x="0" y="1"/>
                      <a:pt x="0" y="1"/>
                      <a:pt x="0" y="1"/>
                    </a:cubicBezTo>
                    <a:cubicBezTo>
                      <a:pt x="0" y="1"/>
                      <a:pt x="1" y="0"/>
                      <a:pt x="1" y="0"/>
                    </a:cubicBezTo>
                    <a:cubicBezTo>
                      <a:pt x="1" y="0"/>
                      <a:pt x="1"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3" name="Freeform 587"/>
              <p:cNvSpPr/>
              <p:nvPr/>
            </p:nvSpPr>
            <p:spPr bwMode="auto">
              <a:xfrm>
                <a:off x="3580" y="1406"/>
                <a:ext cx="7" cy="8"/>
              </a:xfrm>
              <a:custGeom>
                <a:avLst/>
                <a:gdLst>
                  <a:gd name="T0" fmla="*/ 1 w 3"/>
                  <a:gd name="T1" fmla="*/ 3 h 3"/>
                  <a:gd name="T2" fmla="*/ 1 w 3"/>
                  <a:gd name="T3" fmla="*/ 3 h 3"/>
                  <a:gd name="T4" fmla="*/ 1 w 3"/>
                  <a:gd name="T5" fmla="*/ 3 h 3"/>
                  <a:gd name="T6" fmla="*/ 2 w 3"/>
                  <a:gd name="T7" fmla="*/ 1 h 3"/>
                  <a:gd name="T8" fmla="*/ 2 w 3"/>
                  <a:gd name="T9" fmla="*/ 1 h 3"/>
                  <a:gd name="T10" fmla="*/ 2 w 3"/>
                  <a:gd name="T11" fmla="*/ 1 h 3"/>
                  <a:gd name="T12" fmla="*/ 3 w 3"/>
                  <a:gd name="T13" fmla="*/ 1 h 3"/>
                  <a:gd name="T14" fmla="*/ 2 w 3"/>
                  <a:gd name="T15" fmla="*/ 2 h 3"/>
                  <a:gd name="T16" fmla="*/ 1 w 3"/>
                  <a:gd name="T17" fmla="*/ 3 h 3"/>
                  <a:gd name="T18" fmla="*/ 1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3"/>
                    </a:moveTo>
                    <a:cubicBezTo>
                      <a:pt x="1" y="3"/>
                      <a:pt x="1" y="3"/>
                      <a:pt x="1" y="3"/>
                    </a:cubicBezTo>
                    <a:cubicBezTo>
                      <a:pt x="0" y="3"/>
                      <a:pt x="0" y="3"/>
                      <a:pt x="1" y="3"/>
                    </a:cubicBezTo>
                    <a:cubicBezTo>
                      <a:pt x="2" y="1"/>
                      <a:pt x="2" y="1"/>
                      <a:pt x="2" y="1"/>
                    </a:cubicBezTo>
                    <a:cubicBezTo>
                      <a:pt x="2" y="1"/>
                      <a:pt x="2" y="1"/>
                      <a:pt x="2" y="1"/>
                    </a:cubicBezTo>
                    <a:cubicBezTo>
                      <a:pt x="2" y="0"/>
                      <a:pt x="2" y="0"/>
                      <a:pt x="2" y="1"/>
                    </a:cubicBezTo>
                    <a:cubicBezTo>
                      <a:pt x="3" y="1"/>
                      <a:pt x="3" y="1"/>
                      <a:pt x="3" y="1"/>
                    </a:cubicBezTo>
                    <a:cubicBezTo>
                      <a:pt x="2" y="1"/>
                      <a:pt x="2" y="1"/>
                      <a:pt x="2" y="2"/>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4" name="Freeform 588"/>
              <p:cNvSpPr/>
              <p:nvPr/>
            </p:nvSpPr>
            <p:spPr bwMode="auto">
              <a:xfrm>
                <a:off x="3587" y="1406"/>
                <a:ext cx="5" cy="8"/>
              </a:xfrm>
              <a:custGeom>
                <a:avLst/>
                <a:gdLst>
                  <a:gd name="T0" fmla="*/ 1 w 2"/>
                  <a:gd name="T1" fmla="*/ 3 h 3"/>
                  <a:gd name="T2" fmla="*/ 0 w 2"/>
                  <a:gd name="T3" fmla="*/ 3 h 3"/>
                  <a:gd name="T4" fmla="*/ 0 w 2"/>
                  <a:gd name="T5" fmla="*/ 2 h 3"/>
                  <a:gd name="T6" fmla="*/ 1 w 2"/>
                  <a:gd name="T7" fmla="*/ 1 h 3"/>
                  <a:gd name="T8" fmla="*/ 2 w 2"/>
                  <a:gd name="T9" fmla="*/ 1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0" y="3"/>
                    </a:cubicBezTo>
                    <a:cubicBezTo>
                      <a:pt x="0" y="3"/>
                      <a:pt x="0" y="2"/>
                      <a:pt x="0" y="2"/>
                    </a:cubicBezTo>
                    <a:cubicBezTo>
                      <a:pt x="1" y="2"/>
                      <a:pt x="1" y="1"/>
                      <a:pt x="1" y="1"/>
                    </a:cubicBezTo>
                    <a:cubicBezTo>
                      <a:pt x="1" y="1"/>
                      <a:pt x="2" y="0"/>
                      <a:pt x="2" y="1"/>
                    </a:cubicBezTo>
                    <a:cubicBezTo>
                      <a:pt x="2" y="1"/>
                      <a:pt x="2" y="1"/>
                      <a:pt x="2" y="1"/>
                    </a:cubicBezTo>
                    <a:cubicBezTo>
                      <a:pt x="2" y="2"/>
                      <a:pt x="1"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5" name="Freeform 589"/>
              <p:cNvSpPr/>
              <p:nvPr/>
            </p:nvSpPr>
            <p:spPr bwMode="auto">
              <a:xfrm>
                <a:off x="3592" y="1406"/>
                <a:ext cx="5" cy="8"/>
              </a:xfrm>
              <a:custGeom>
                <a:avLst/>
                <a:gdLst>
                  <a:gd name="T0" fmla="*/ 0 w 2"/>
                  <a:gd name="T1" fmla="*/ 3 h 3"/>
                  <a:gd name="T2" fmla="*/ 0 w 2"/>
                  <a:gd name="T3" fmla="*/ 3 h 3"/>
                  <a:gd name="T4" fmla="*/ 0 w 2"/>
                  <a:gd name="T5" fmla="*/ 2 h 3"/>
                  <a:gd name="T6" fmla="*/ 1 w 2"/>
                  <a:gd name="T7" fmla="*/ 1 h 3"/>
                  <a:gd name="T8" fmla="*/ 1 w 2"/>
                  <a:gd name="T9" fmla="*/ 1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0" y="2"/>
                      <a:pt x="1" y="1"/>
                      <a:pt x="1" y="1"/>
                    </a:cubicBezTo>
                    <a:cubicBezTo>
                      <a:pt x="1" y="1"/>
                      <a:pt x="1" y="0"/>
                      <a:pt x="1" y="1"/>
                    </a:cubicBezTo>
                    <a:cubicBezTo>
                      <a:pt x="2" y="1"/>
                      <a:pt x="2" y="1"/>
                      <a:pt x="2" y="1"/>
                    </a:cubicBezTo>
                    <a:cubicBezTo>
                      <a:pt x="1" y="2"/>
                      <a:pt x="1" y="2"/>
                      <a:pt x="1"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6" name="Freeform 590"/>
              <p:cNvSpPr/>
              <p:nvPr/>
            </p:nvSpPr>
            <p:spPr bwMode="auto">
              <a:xfrm>
                <a:off x="3595" y="1409"/>
                <a:ext cx="5" cy="5"/>
              </a:xfrm>
              <a:custGeom>
                <a:avLst/>
                <a:gdLst>
                  <a:gd name="T0" fmla="*/ 0 w 2"/>
                  <a:gd name="T1" fmla="*/ 2 h 2"/>
                  <a:gd name="T2" fmla="*/ 0 w 2"/>
                  <a:gd name="T3" fmla="*/ 2 h 2"/>
                  <a:gd name="T4" fmla="*/ 0 w 2"/>
                  <a:gd name="T5" fmla="*/ 2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1"/>
                      <a:pt x="1" y="0"/>
                    </a:cubicBezTo>
                    <a:cubicBezTo>
                      <a:pt x="1" y="0"/>
                      <a:pt x="1" y="0"/>
                      <a:pt x="1" y="0"/>
                    </a:cubicBezTo>
                    <a:cubicBezTo>
                      <a:pt x="1" y="0"/>
                      <a:pt x="2" y="0"/>
                      <a:pt x="1"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7" name="Freeform 591"/>
              <p:cNvSpPr/>
              <p:nvPr/>
            </p:nvSpPr>
            <p:spPr bwMode="auto">
              <a:xfrm>
                <a:off x="3597" y="1409"/>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8" name="Freeform 592"/>
              <p:cNvSpPr/>
              <p:nvPr/>
            </p:nvSpPr>
            <p:spPr bwMode="auto">
              <a:xfrm>
                <a:off x="3600" y="1409"/>
                <a:ext cx="5" cy="5"/>
              </a:xfrm>
              <a:custGeom>
                <a:avLst/>
                <a:gdLst>
                  <a:gd name="T0" fmla="*/ 1 w 2"/>
                  <a:gd name="T1" fmla="*/ 2 h 2"/>
                  <a:gd name="T2" fmla="*/ 1 w 2"/>
                  <a:gd name="T3" fmla="*/ 2 h 2"/>
                  <a:gd name="T4" fmla="*/ 1 w 2"/>
                  <a:gd name="T5" fmla="*/ 1 h 2"/>
                  <a:gd name="T6" fmla="*/ 2 w 2"/>
                  <a:gd name="T7" fmla="*/ 0 h 2"/>
                  <a:gd name="T8" fmla="*/ 2 w 2"/>
                  <a:gd name="T9" fmla="*/ 0 h 2"/>
                  <a:gd name="T10" fmla="*/ 2 w 2"/>
                  <a:gd name="T11" fmla="*/ 0 h 2"/>
                  <a:gd name="T12" fmla="*/ 2 w 2"/>
                  <a:gd name="T13" fmla="*/ 0 h 2"/>
                  <a:gd name="T14" fmla="*/ 2 w 2"/>
                  <a:gd name="T15" fmla="*/ 0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0" y="2"/>
                      <a:pt x="0" y="2"/>
                      <a:pt x="1"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9" name="Freeform 593"/>
              <p:cNvSpPr/>
              <p:nvPr/>
            </p:nvSpPr>
            <p:spPr bwMode="auto">
              <a:xfrm>
                <a:off x="3605"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0" name="Freeform 594"/>
              <p:cNvSpPr/>
              <p:nvPr/>
            </p:nvSpPr>
            <p:spPr bwMode="auto">
              <a:xfrm>
                <a:off x="3607" y="1409"/>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1" name="Freeform 595"/>
              <p:cNvSpPr/>
              <p:nvPr/>
            </p:nvSpPr>
            <p:spPr bwMode="auto">
              <a:xfrm>
                <a:off x="3612" y="1409"/>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0" y="2"/>
                    </a:cubicBezTo>
                    <a:cubicBezTo>
                      <a:pt x="0" y="2"/>
                      <a:pt x="0" y="1"/>
                      <a:pt x="0" y="1"/>
                    </a:cubicBezTo>
                    <a:cubicBezTo>
                      <a:pt x="1" y="0"/>
                      <a:pt x="1" y="0"/>
                      <a:pt x="1" y="0"/>
                    </a:cubicBezTo>
                    <a:cubicBezTo>
                      <a:pt x="1" y="0"/>
                      <a:pt x="1"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2" name="Freeform 596"/>
              <p:cNvSpPr/>
              <p:nvPr/>
            </p:nvSpPr>
            <p:spPr bwMode="auto">
              <a:xfrm>
                <a:off x="3617"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0" y="0"/>
                      <a:pt x="1" y="0"/>
                    </a:cubicBezTo>
                    <a:cubicBezTo>
                      <a:pt x="1" y="0"/>
                      <a:pt x="1" y="0"/>
                      <a:pt x="1" y="0"/>
                    </a:cubicBezTo>
                    <a:cubicBezTo>
                      <a:pt x="2"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3" name="Freeform 597"/>
              <p:cNvSpPr/>
              <p:nvPr/>
            </p:nvSpPr>
            <p:spPr bwMode="auto">
              <a:xfrm>
                <a:off x="3622"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4" name="Freeform 598"/>
              <p:cNvSpPr/>
              <p:nvPr/>
            </p:nvSpPr>
            <p:spPr bwMode="auto">
              <a:xfrm>
                <a:off x="3627"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5" name="Freeform 599"/>
              <p:cNvSpPr/>
              <p:nvPr/>
            </p:nvSpPr>
            <p:spPr bwMode="auto">
              <a:xfrm>
                <a:off x="3629"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1"/>
                      <a:pt x="0" y="1"/>
                      <a:pt x="0" y="1"/>
                    </a:cubicBezTo>
                    <a:cubicBezTo>
                      <a:pt x="0" y="1"/>
                      <a:pt x="1" y="0"/>
                      <a:pt x="1" y="0"/>
                    </a:cubicBezTo>
                    <a:cubicBezTo>
                      <a:pt x="1" y="0"/>
                      <a:pt x="1" y="0"/>
                      <a:pt x="1" y="0"/>
                    </a:cubicBezTo>
                    <a:cubicBezTo>
                      <a:pt x="2" y="0"/>
                      <a:pt x="2" y="0"/>
                      <a:pt x="1" y="0"/>
                    </a:cubicBezTo>
                    <a:cubicBezTo>
                      <a:pt x="1" y="1"/>
                      <a:pt x="1"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6" name="Freeform 600"/>
              <p:cNvSpPr/>
              <p:nvPr/>
            </p:nvSpPr>
            <p:spPr bwMode="auto">
              <a:xfrm>
                <a:off x="3634" y="140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7" name="Freeform 601"/>
              <p:cNvSpPr/>
              <p:nvPr/>
            </p:nvSpPr>
            <p:spPr bwMode="auto">
              <a:xfrm>
                <a:off x="3637" y="1406"/>
                <a:ext cx="5" cy="8"/>
              </a:xfrm>
              <a:custGeom>
                <a:avLst/>
                <a:gdLst>
                  <a:gd name="T0" fmla="*/ 1 w 2"/>
                  <a:gd name="T1" fmla="*/ 3 h 3"/>
                  <a:gd name="T2" fmla="*/ 1 w 2"/>
                  <a:gd name="T3" fmla="*/ 3 h 3"/>
                  <a:gd name="T4" fmla="*/ 1 w 2"/>
                  <a:gd name="T5" fmla="*/ 2 h 3"/>
                  <a:gd name="T6" fmla="*/ 1 w 2"/>
                  <a:gd name="T7" fmla="*/ 0 h 3"/>
                  <a:gd name="T8" fmla="*/ 2 w 2"/>
                  <a:gd name="T9" fmla="*/ 0 h 3"/>
                  <a:gd name="T10" fmla="*/ 2 w 2"/>
                  <a:gd name="T11" fmla="*/ 1 h 3"/>
                  <a:gd name="T12" fmla="*/ 1 w 2"/>
                  <a:gd name="T13" fmla="*/ 2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1" y="2"/>
                      <a:pt x="0" y="2"/>
                      <a:pt x="1" y="2"/>
                    </a:cubicBezTo>
                    <a:cubicBezTo>
                      <a:pt x="1" y="2"/>
                      <a:pt x="1" y="1"/>
                      <a:pt x="1" y="0"/>
                    </a:cubicBezTo>
                    <a:cubicBezTo>
                      <a:pt x="2" y="0"/>
                      <a:pt x="2" y="0"/>
                      <a:pt x="2" y="0"/>
                    </a:cubicBezTo>
                    <a:cubicBezTo>
                      <a:pt x="2" y="1"/>
                      <a:pt x="2" y="1"/>
                      <a:pt x="2" y="1"/>
                    </a:cubicBezTo>
                    <a:cubicBezTo>
                      <a:pt x="2" y="1"/>
                      <a:pt x="1" y="2"/>
                      <a:pt x="1" y="2"/>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8" name="Freeform 602"/>
              <p:cNvSpPr/>
              <p:nvPr/>
            </p:nvSpPr>
            <p:spPr bwMode="auto">
              <a:xfrm>
                <a:off x="3570" y="1426"/>
                <a:ext cx="54" cy="8"/>
              </a:xfrm>
              <a:custGeom>
                <a:avLst/>
                <a:gdLst>
                  <a:gd name="T0" fmla="*/ 2 w 22"/>
                  <a:gd name="T1" fmla="*/ 3 h 3"/>
                  <a:gd name="T2" fmla="*/ 0 w 22"/>
                  <a:gd name="T3" fmla="*/ 3 h 3"/>
                  <a:gd name="T4" fmla="*/ 0 w 22"/>
                  <a:gd name="T5" fmla="*/ 2 h 3"/>
                  <a:gd name="T6" fmla="*/ 0 w 22"/>
                  <a:gd name="T7" fmla="*/ 0 h 3"/>
                  <a:gd name="T8" fmla="*/ 0 w 22"/>
                  <a:gd name="T9" fmla="*/ 0 h 3"/>
                  <a:gd name="T10" fmla="*/ 0 w 22"/>
                  <a:gd name="T11" fmla="*/ 0 h 3"/>
                  <a:gd name="T12" fmla="*/ 0 w 22"/>
                  <a:gd name="T13" fmla="*/ 2 h 3"/>
                  <a:gd name="T14" fmla="*/ 2 w 22"/>
                  <a:gd name="T15" fmla="*/ 2 h 3"/>
                  <a:gd name="T16" fmla="*/ 3 w 22"/>
                  <a:gd name="T17" fmla="*/ 2 h 3"/>
                  <a:gd name="T18" fmla="*/ 9 w 22"/>
                  <a:gd name="T19" fmla="*/ 2 h 3"/>
                  <a:gd name="T20" fmla="*/ 19 w 22"/>
                  <a:gd name="T21" fmla="*/ 2 h 3"/>
                  <a:gd name="T22" fmla="*/ 21 w 22"/>
                  <a:gd name="T23" fmla="*/ 2 h 3"/>
                  <a:gd name="T24" fmla="*/ 21 w 22"/>
                  <a:gd name="T25" fmla="*/ 1 h 3"/>
                  <a:gd name="T26" fmla="*/ 21 w 22"/>
                  <a:gd name="T27" fmla="*/ 0 h 3"/>
                  <a:gd name="T28" fmla="*/ 22 w 22"/>
                  <a:gd name="T29" fmla="*/ 1 h 3"/>
                  <a:gd name="T30" fmla="*/ 22 w 22"/>
                  <a:gd name="T31" fmla="*/ 2 h 3"/>
                  <a:gd name="T32" fmla="*/ 19 w 22"/>
                  <a:gd name="T33" fmla="*/ 3 h 3"/>
                  <a:gd name="T34" fmla="*/ 9 w 22"/>
                  <a:gd name="T35" fmla="*/ 3 h 3"/>
                  <a:gd name="T36" fmla="*/ 3 w 22"/>
                  <a:gd name="T37" fmla="*/ 3 h 3"/>
                  <a:gd name="T38" fmla="*/ 2 w 22"/>
                  <a:gd name="T39" fmla="*/ 3 h 3"/>
                  <a:gd name="T40" fmla="*/ 2 w 22"/>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
                    <a:moveTo>
                      <a:pt x="2" y="3"/>
                    </a:moveTo>
                    <a:cubicBezTo>
                      <a:pt x="1" y="3"/>
                      <a:pt x="0" y="3"/>
                      <a:pt x="0" y="3"/>
                    </a:cubicBezTo>
                    <a:cubicBezTo>
                      <a:pt x="0" y="2"/>
                      <a:pt x="0" y="2"/>
                      <a:pt x="0" y="2"/>
                    </a:cubicBezTo>
                    <a:cubicBezTo>
                      <a:pt x="0" y="2"/>
                      <a:pt x="0" y="0"/>
                      <a:pt x="0" y="0"/>
                    </a:cubicBezTo>
                    <a:cubicBezTo>
                      <a:pt x="0" y="0"/>
                      <a:pt x="0" y="0"/>
                      <a:pt x="0" y="0"/>
                    </a:cubicBezTo>
                    <a:cubicBezTo>
                      <a:pt x="0" y="0"/>
                      <a:pt x="0" y="0"/>
                      <a:pt x="0" y="0"/>
                    </a:cubicBezTo>
                    <a:cubicBezTo>
                      <a:pt x="0" y="1"/>
                      <a:pt x="0" y="1"/>
                      <a:pt x="0" y="2"/>
                    </a:cubicBezTo>
                    <a:cubicBezTo>
                      <a:pt x="1" y="2"/>
                      <a:pt x="2" y="2"/>
                      <a:pt x="2" y="2"/>
                    </a:cubicBezTo>
                    <a:cubicBezTo>
                      <a:pt x="3" y="2"/>
                      <a:pt x="3" y="2"/>
                      <a:pt x="3" y="2"/>
                    </a:cubicBezTo>
                    <a:cubicBezTo>
                      <a:pt x="5" y="2"/>
                      <a:pt x="7" y="2"/>
                      <a:pt x="9" y="2"/>
                    </a:cubicBezTo>
                    <a:cubicBezTo>
                      <a:pt x="12" y="2"/>
                      <a:pt x="15" y="2"/>
                      <a:pt x="19" y="2"/>
                    </a:cubicBezTo>
                    <a:cubicBezTo>
                      <a:pt x="20" y="2"/>
                      <a:pt x="21" y="2"/>
                      <a:pt x="21" y="2"/>
                    </a:cubicBezTo>
                    <a:cubicBezTo>
                      <a:pt x="21" y="1"/>
                      <a:pt x="21" y="1"/>
                      <a:pt x="21" y="1"/>
                    </a:cubicBezTo>
                    <a:cubicBezTo>
                      <a:pt x="21" y="0"/>
                      <a:pt x="21" y="0"/>
                      <a:pt x="21" y="0"/>
                    </a:cubicBezTo>
                    <a:cubicBezTo>
                      <a:pt x="21" y="0"/>
                      <a:pt x="22" y="0"/>
                      <a:pt x="22" y="1"/>
                    </a:cubicBezTo>
                    <a:cubicBezTo>
                      <a:pt x="22" y="2"/>
                      <a:pt x="22" y="2"/>
                      <a:pt x="22" y="2"/>
                    </a:cubicBezTo>
                    <a:cubicBezTo>
                      <a:pt x="21" y="3"/>
                      <a:pt x="19" y="3"/>
                      <a:pt x="19" y="3"/>
                    </a:cubicBezTo>
                    <a:cubicBezTo>
                      <a:pt x="15" y="3"/>
                      <a:pt x="12" y="3"/>
                      <a:pt x="9" y="3"/>
                    </a:cubicBezTo>
                    <a:cubicBezTo>
                      <a:pt x="7" y="3"/>
                      <a:pt x="5" y="3"/>
                      <a:pt x="3" y="3"/>
                    </a:cubicBezTo>
                    <a:cubicBezTo>
                      <a:pt x="3" y="3"/>
                      <a:pt x="3" y="3"/>
                      <a:pt x="2" y="3"/>
                    </a:cubicBezTo>
                    <a:cubicBezTo>
                      <a:pt x="2" y="3"/>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69" name="Freeform 603"/>
              <p:cNvSpPr/>
              <p:nvPr/>
            </p:nvSpPr>
            <p:spPr bwMode="auto">
              <a:xfrm>
                <a:off x="3570" y="1429"/>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 name="T16" fmla="*/ 1 w 2"/>
                  <a:gd name="T17" fmla="*/ 1 h 1"/>
                  <a:gd name="T18" fmla="*/ 0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2" y="0"/>
                    </a:cubicBezTo>
                    <a:cubicBezTo>
                      <a:pt x="1" y="1"/>
                      <a:pt x="1" y="1"/>
                      <a:pt x="1" y="1"/>
                    </a:cubicBezTo>
                    <a:cubicBezTo>
                      <a:pt x="1" y="1"/>
                      <a:pt x="1" y="1"/>
                      <a:pt x="1" y="1"/>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0" name="Freeform 604"/>
              <p:cNvSpPr/>
              <p:nvPr/>
            </p:nvSpPr>
            <p:spPr bwMode="auto">
              <a:xfrm>
                <a:off x="3575" y="1429"/>
                <a:ext cx="2"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1" name="Freeform 605"/>
              <p:cNvSpPr/>
              <p:nvPr/>
            </p:nvSpPr>
            <p:spPr bwMode="auto">
              <a:xfrm>
                <a:off x="3577" y="1429"/>
                <a:ext cx="5" cy="2"/>
              </a:xfrm>
              <a:custGeom>
                <a:avLst/>
                <a:gdLst>
                  <a:gd name="T0" fmla="*/ 1 w 2"/>
                  <a:gd name="T1" fmla="*/ 1 h 1"/>
                  <a:gd name="T2" fmla="*/ 0 w 2"/>
                  <a:gd name="T3" fmla="*/ 1 h 1"/>
                  <a:gd name="T4" fmla="*/ 0 w 2"/>
                  <a:gd name="T5" fmla="*/ 1 h 1"/>
                  <a:gd name="T6" fmla="*/ 1 w 2"/>
                  <a:gd name="T7" fmla="*/ 0 h 1"/>
                  <a:gd name="T8" fmla="*/ 1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0" y="1"/>
                    </a:cubicBezTo>
                    <a:cubicBezTo>
                      <a:pt x="0" y="1"/>
                      <a:pt x="0" y="1"/>
                      <a:pt x="0" y="1"/>
                    </a:cubicBezTo>
                    <a:cubicBezTo>
                      <a:pt x="1" y="0"/>
                      <a:pt x="1" y="0"/>
                      <a:pt x="1" y="0"/>
                    </a:cubicBezTo>
                    <a:cubicBezTo>
                      <a:pt x="1" y="0"/>
                      <a:pt x="1" y="0"/>
                      <a:pt x="1"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2" name="Freeform 606"/>
              <p:cNvSpPr/>
              <p:nvPr/>
            </p:nvSpPr>
            <p:spPr bwMode="auto">
              <a:xfrm>
                <a:off x="3582" y="1429"/>
                <a:ext cx="3"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3" name="Freeform 607"/>
              <p:cNvSpPr/>
              <p:nvPr/>
            </p:nvSpPr>
            <p:spPr bwMode="auto">
              <a:xfrm>
                <a:off x="3585" y="1429"/>
                <a:ext cx="5" cy="2"/>
              </a:xfrm>
              <a:custGeom>
                <a:avLst/>
                <a:gdLst>
                  <a:gd name="T0" fmla="*/ 1 w 2"/>
                  <a:gd name="T1" fmla="*/ 1 h 1"/>
                  <a:gd name="T2" fmla="*/ 1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0" y="1"/>
                      <a:pt x="0" y="1"/>
                      <a:pt x="0" y="1"/>
                    </a:cubicBezTo>
                    <a:cubicBezTo>
                      <a:pt x="1" y="1"/>
                      <a:pt x="1" y="0"/>
                      <a:pt x="1" y="0"/>
                    </a:cubicBezTo>
                    <a:cubicBezTo>
                      <a:pt x="1" y="0"/>
                      <a:pt x="1" y="0"/>
                      <a:pt x="2"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4" name="Freeform 608"/>
              <p:cNvSpPr/>
              <p:nvPr/>
            </p:nvSpPr>
            <p:spPr bwMode="auto">
              <a:xfrm>
                <a:off x="3590" y="1429"/>
                <a:ext cx="5" cy="2"/>
              </a:xfrm>
              <a:custGeom>
                <a:avLst/>
                <a:gdLst>
                  <a:gd name="T0" fmla="*/ 0 w 2"/>
                  <a:gd name="T1" fmla="*/ 1 h 1"/>
                  <a:gd name="T2" fmla="*/ 0 w 2"/>
                  <a:gd name="T3" fmla="*/ 1 h 1"/>
                  <a:gd name="T4" fmla="*/ 0 w 2"/>
                  <a:gd name="T5" fmla="*/ 1 h 1"/>
                  <a:gd name="T6" fmla="*/ 1 w 2"/>
                  <a:gd name="T7" fmla="*/ 0 h 1"/>
                  <a:gd name="T8" fmla="*/ 1 w 2"/>
                  <a:gd name="T9" fmla="*/ 0 h 1"/>
                  <a:gd name="T10" fmla="*/ 1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0" y="0"/>
                      <a:pt x="1" y="0"/>
                      <a:pt x="1" y="0"/>
                    </a:cubicBezTo>
                    <a:cubicBezTo>
                      <a:pt x="1" y="0"/>
                      <a:pt x="1" y="0"/>
                      <a:pt x="1" y="0"/>
                    </a:cubicBezTo>
                    <a:cubicBezTo>
                      <a:pt x="2" y="0"/>
                      <a:pt x="1" y="0"/>
                      <a:pt x="1" y="0"/>
                    </a:cubicBezTo>
                    <a:cubicBezTo>
                      <a:pt x="1" y="0"/>
                      <a:pt x="1" y="1"/>
                      <a:pt x="1"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5" name="Freeform 609"/>
              <p:cNvSpPr/>
              <p:nvPr/>
            </p:nvSpPr>
            <p:spPr bwMode="auto">
              <a:xfrm>
                <a:off x="3595" y="1426"/>
                <a:ext cx="2" cy="5"/>
              </a:xfrm>
              <a:custGeom>
                <a:avLst/>
                <a:gdLst>
                  <a:gd name="T0" fmla="*/ 0 w 1"/>
                  <a:gd name="T1" fmla="*/ 2 h 2"/>
                  <a:gd name="T2" fmla="*/ 0 w 1"/>
                  <a:gd name="T3" fmla="*/ 2 h 2"/>
                  <a:gd name="T4" fmla="*/ 0 w 1"/>
                  <a:gd name="T5" fmla="*/ 2 h 2"/>
                  <a:gd name="T6" fmla="*/ 1 w 1"/>
                  <a:gd name="T7" fmla="*/ 1 h 2"/>
                  <a:gd name="T8" fmla="*/ 1 w 1"/>
                  <a:gd name="T9" fmla="*/ 1 h 2"/>
                  <a:gd name="T10" fmla="*/ 1 w 1"/>
                  <a:gd name="T11" fmla="*/ 1 h 2"/>
                  <a:gd name="T12" fmla="*/ 0 w 1"/>
                  <a:gd name="T13" fmla="*/ 2 h 2"/>
                  <a:gd name="T14" fmla="*/ 0 w 1"/>
                  <a:gd name="T15" fmla="*/ 2 h 2"/>
                  <a:gd name="T16" fmla="*/ 0 w 1"/>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2"/>
                    </a:moveTo>
                    <a:cubicBezTo>
                      <a:pt x="0" y="2"/>
                      <a:pt x="0" y="2"/>
                      <a:pt x="0" y="2"/>
                    </a:cubicBezTo>
                    <a:cubicBezTo>
                      <a:pt x="0" y="2"/>
                      <a:pt x="0" y="2"/>
                      <a:pt x="0" y="2"/>
                    </a:cubicBezTo>
                    <a:cubicBezTo>
                      <a:pt x="0" y="1"/>
                      <a:pt x="0" y="1"/>
                      <a:pt x="1" y="1"/>
                    </a:cubicBezTo>
                    <a:cubicBezTo>
                      <a:pt x="1" y="0"/>
                      <a:pt x="1" y="0"/>
                      <a:pt x="1" y="1"/>
                    </a:cubicBezTo>
                    <a:cubicBezTo>
                      <a:pt x="1" y="1"/>
                      <a:pt x="1" y="1"/>
                      <a:pt x="1" y="1"/>
                    </a:cubicBezTo>
                    <a:cubicBezTo>
                      <a:pt x="1" y="1"/>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6" name="Freeform 610"/>
              <p:cNvSpPr/>
              <p:nvPr/>
            </p:nvSpPr>
            <p:spPr bwMode="auto">
              <a:xfrm>
                <a:off x="3600" y="1429"/>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7" name="Freeform 611"/>
              <p:cNvSpPr/>
              <p:nvPr/>
            </p:nvSpPr>
            <p:spPr bwMode="auto">
              <a:xfrm>
                <a:off x="3602" y="1429"/>
                <a:ext cx="5" cy="2"/>
              </a:xfrm>
              <a:custGeom>
                <a:avLst/>
                <a:gdLst>
                  <a:gd name="T0" fmla="*/ 1 w 2"/>
                  <a:gd name="T1" fmla="*/ 1 h 1"/>
                  <a:gd name="T2" fmla="*/ 0 w 2"/>
                  <a:gd name="T3" fmla="*/ 1 h 1"/>
                  <a:gd name="T4" fmla="*/ 0 w 2"/>
                  <a:gd name="T5" fmla="*/ 1 h 1"/>
                  <a:gd name="T6" fmla="*/ 2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0" y="1"/>
                    </a:cubicBezTo>
                    <a:cubicBezTo>
                      <a:pt x="0" y="1"/>
                      <a:pt x="0" y="1"/>
                      <a:pt x="0" y="1"/>
                    </a:cubicBezTo>
                    <a:cubicBezTo>
                      <a:pt x="1" y="0"/>
                      <a:pt x="1" y="0"/>
                      <a:pt x="2" y="0"/>
                    </a:cubicBezTo>
                    <a:cubicBezTo>
                      <a:pt x="2" y="0"/>
                      <a:pt x="2" y="0"/>
                      <a:pt x="2" y="0"/>
                    </a:cubicBezTo>
                    <a:cubicBezTo>
                      <a:pt x="2" y="0"/>
                      <a:pt x="2" y="0"/>
                      <a:pt x="2" y="0"/>
                    </a:cubicBezTo>
                    <a:cubicBezTo>
                      <a:pt x="1" y="0"/>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8" name="Freeform 612"/>
              <p:cNvSpPr/>
              <p:nvPr/>
            </p:nvSpPr>
            <p:spPr bwMode="auto">
              <a:xfrm>
                <a:off x="3607" y="1429"/>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2" y="0"/>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79" name="Freeform 613"/>
              <p:cNvSpPr/>
              <p:nvPr/>
            </p:nvSpPr>
            <p:spPr bwMode="auto">
              <a:xfrm>
                <a:off x="3612" y="1429"/>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0" name="Freeform 614"/>
              <p:cNvSpPr/>
              <p:nvPr/>
            </p:nvSpPr>
            <p:spPr bwMode="auto">
              <a:xfrm>
                <a:off x="3614" y="1429"/>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1 h 2"/>
                  <a:gd name="T14" fmla="*/ 1 w 2"/>
                  <a:gd name="T15" fmla="*/ 1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0" y="2"/>
                      <a:pt x="0" y="2"/>
                    </a:cubicBezTo>
                    <a:cubicBezTo>
                      <a:pt x="0" y="1"/>
                      <a:pt x="0" y="1"/>
                      <a:pt x="0" y="1"/>
                    </a:cubicBezTo>
                    <a:cubicBezTo>
                      <a:pt x="1" y="1"/>
                      <a:pt x="1" y="0"/>
                      <a:pt x="1" y="0"/>
                    </a:cubicBezTo>
                    <a:cubicBezTo>
                      <a:pt x="1" y="0"/>
                      <a:pt x="1" y="0"/>
                      <a:pt x="2" y="0"/>
                    </a:cubicBezTo>
                    <a:cubicBezTo>
                      <a:pt x="2" y="0"/>
                      <a:pt x="2" y="0"/>
                      <a:pt x="2" y="0"/>
                    </a:cubicBezTo>
                    <a:cubicBezTo>
                      <a:pt x="1" y="1"/>
                      <a:pt x="1" y="1"/>
                      <a:pt x="1" y="1"/>
                    </a:cubicBezTo>
                    <a:cubicBezTo>
                      <a:pt x="1" y="1"/>
                      <a:pt x="1" y="1"/>
                      <a:pt x="1"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1" name="Freeform 615"/>
              <p:cNvSpPr/>
              <p:nvPr/>
            </p:nvSpPr>
            <p:spPr bwMode="auto">
              <a:xfrm>
                <a:off x="3619" y="1429"/>
                <a:ext cx="3"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1"/>
                      <a:pt x="0" y="1"/>
                      <a:pt x="0" y="1"/>
                    </a:cubicBezTo>
                    <a:cubicBezTo>
                      <a:pt x="0" y="0"/>
                      <a:pt x="0" y="0"/>
                      <a:pt x="0" y="0"/>
                    </a:cubicBezTo>
                    <a:cubicBezTo>
                      <a:pt x="0" y="0"/>
                      <a:pt x="0" y="0"/>
                      <a:pt x="1" y="0"/>
                    </a:cubicBezTo>
                    <a:cubicBezTo>
                      <a:pt x="1" y="0"/>
                      <a:pt x="1" y="0"/>
                      <a:pt x="1" y="0"/>
                    </a:cubicBez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2" name="Freeform 616"/>
              <p:cNvSpPr>
                <a:spLocks noEditPoints="1"/>
              </p:cNvSpPr>
              <p:nvPr/>
            </p:nvSpPr>
            <p:spPr bwMode="auto">
              <a:xfrm>
                <a:off x="3656" y="1426"/>
                <a:ext cx="50" cy="43"/>
              </a:xfrm>
              <a:custGeom>
                <a:avLst/>
                <a:gdLst>
                  <a:gd name="T0" fmla="*/ 16 w 20"/>
                  <a:gd name="T1" fmla="*/ 17 h 17"/>
                  <a:gd name="T2" fmla="*/ 12 w 20"/>
                  <a:gd name="T3" fmla="*/ 16 h 17"/>
                  <a:gd name="T4" fmla="*/ 9 w 20"/>
                  <a:gd name="T5" fmla="*/ 14 h 17"/>
                  <a:gd name="T6" fmla="*/ 7 w 20"/>
                  <a:gd name="T7" fmla="*/ 12 h 17"/>
                  <a:gd name="T8" fmla="*/ 5 w 20"/>
                  <a:gd name="T9" fmla="*/ 11 h 17"/>
                  <a:gd name="T10" fmla="*/ 1 w 20"/>
                  <a:gd name="T11" fmla="*/ 7 h 17"/>
                  <a:gd name="T12" fmla="*/ 6 w 20"/>
                  <a:gd name="T13" fmla="*/ 0 h 17"/>
                  <a:gd name="T14" fmla="*/ 16 w 20"/>
                  <a:gd name="T15" fmla="*/ 3 h 17"/>
                  <a:gd name="T16" fmla="*/ 20 w 20"/>
                  <a:gd name="T17" fmla="*/ 11 h 17"/>
                  <a:gd name="T18" fmla="*/ 19 w 20"/>
                  <a:gd name="T19" fmla="*/ 16 h 17"/>
                  <a:gd name="T20" fmla="*/ 16 w 20"/>
                  <a:gd name="T21" fmla="*/ 17 h 17"/>
                  <a:gd name="T22" fmla="*/ 9 w 20"/>
                  <a:gd name="T23" fmla="*/ 1 h 17"/>
                  <a:gd name="T24" fmla="*/ 6 w 20"/>
                  <a:gd name="T25" fmla="*/ 1 h 17"/>
                  <a:gd name="T26" fmla="*/ 2 w 20"/>
                  <a:gd name="T27" fmla="*/ 6 h 17"/>
                  <a:gd name="T28" fmla="*/ 5 w 20"/>
                  <a:gd name="T29" fmla="*/ 10 h 17"/>
                  <a:gd name="T30" fmla="*/ 7 w 20"/>
                  <a:gd name="T31" fmla="*/ 11 h 17"/>
                  <a:gd name="T32" fmla="*/ 9 w 20"/>
                  <a:gd name="T33" fmla="*/ 13 h 17"/>
                  <a:gd name="T34" fmla="*/ 12 w 20"/>
                  <a:gd name="T35" fmla="*/ 15 h 17"/>
                  <a:gd name="T36" fmla="*/ 16 w 20"/>
                  <a:gd name="T37" fmla="*/ 16 h 17"/>
                  <a:gd name="T38" fmla="*/ 18 w 20"/>
                  <a:gd name="T39" fmla="*/ 15 h 17"/>
                  <a:gd name="T40" fmla="*/ 20 w 20"/>
                  <a:gd name="T41" fmla="*/ 11 h 17"/>
                  <a:gd name="T42" fmla="*/ 15 w 20"/>
                  <a:gd name="T43" fmla="*/ 3 h 17"/>
                  <a:gd name="T44" fmla="*/ 9 w 20"/>
                  <a:gd name="T4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7">
                    <a:moveTo>
                      <a:pt x="16" y="17"/>
                    </a:moveTo>
                    <a:cubicBezTo>
                      <a:pt x="14" y="17"/>
                      <a:pt x="13" y="16"/>
                      <a:pt x="12" y="16"/>
                    </a:cubicBezTo>
                    <a:cubicBezTo>
                      <a:pt x="11" y="15"/>
                      <a:pt x="10" y="14"/>
                      <a:pt x="9" y="14"/>
                    </a:cubicBezTo>
                    <a:cubicBezTo>
                      <a:pt x="8" y="13"/>
                      <a:pt x="7" y="12"/>
                      <a:pt x="7" y="12"/>
                    </a:cubicBezTo>
                    <a:cubicBezTo>
                      <a:pt x="6" y="11"/>
                      <a:pt x="6" y="11"/>
                      <a:pt x="5" y="11"/>
                    </a:cubicBezTo>
                    <a:cubicBezTo>
                      <a:pt x="3" y="10"/>
                      <a:pt x="1" y="9"/>
                      <a:pt x="1" y="7"/>
                    </a:cubicBezTo>
                    <a:cubicBezTo>
                      <a:pt x="0" y="4"/>
                      <a:pt x="3" y="1"/>
                      <a:pt x="6" y="0"/>
                    </a:cubicBezTo>
                    <a:cubicBezTo>
                      <a:pt x="9" y="0"/>
                      <a:pt x="13" y="0"/>
                      <a:pt x="16" y="3"/>
                    </a:cubicBezTo>
                    <a:cubicBezTo>
                      <a:pt x="19" y="5"/>
                      <a:pt x="20" y="8"/>
                      <a:pt x="20" y="11"/>
                    </a:cubicBezTo>
                    <a:cubicBezTo>
                      <a:pt x="20" y="13"/>
                      <a:pt x="20" y="15"/>
                      <a:pt x="19" y="16"/>
                    </a:cubicBezTo>
                    <a:cubicBezTo>
                      <a:pt x="18" y="16"/>
                      <a:pt x="17" y="17"/>
                      <a:pt x="16" y="17"/>
                    </a:cubicBezTo>
                    <a:close/>
                    <a:moveTo>
                      <a:pt x="9" y="1"/>
                    </a:moveTo>
                    <a:cubicBezTo>
                      <a:pt x="8" y="1"/>
                      <a:pt x="7" y="1"/>
                      <a:pt x="6" y="1"/>
                    </a:cubicBezTo>
                    <a:cubicBezTo>
                      <a:pt x="3" y="2"/>
                      <a:pt x="1" y="4"/>
                      <a:pt x="2" y="6"/>
                    </a:cubicBezTo>
                    <a:cubicBezTo>
                      <a:pt x="2" y="8"/>
                      <a:pt x="4" y="9"/>
                      <a:pt x="5" y="10"/>
                    </a:cubicBezTo>
                    <a:cubicBezTo>
                      <a:pt x="6" y="10"/>
                      <a:pt x="7" y="11"/>
                      <a:pt x="7" y="11"/>
                    </a:cubicBezTo>
                    <a:cubicBezTo>
                      <a:pt x="8" y="12"/>
                      <a:pt x="9" y="12"/>
                      <a:pt x="9" y="13"/>
                    </a:cubicBezTo>
                    <a:cubicBezTo>
                      <a:pt x="10" y="14"/>
                      <a:pt x="11" y="15"/>
                      <a:pt x="12" y="15"/>
                    </a:cubicBezTo>
                    <a:cubicBezTo>
                      <a:pt x="13" y="16"/>
                      <a:pt x="15" y="16"/>
                      <a:pt x="16" y="16"/>
                    </a:cubicBezTo>
                    <a:cubicBezTo>
                      <a:pt x="16" y="16"/>
                      <a:pt x="18" y="16"/>
                      <a:pt x="18" y="15"/>
                    </a:cubicBezTo>
                    <a:cubicBezTo>
                      <a:pt x="20" y="14"/>
                      <a:pt x="20" y="12"/>
                      <a:pt x="20" y="11"/>
                    </a:cubicBezTo>
                    <a:cubicBezTo>
                      <a:pt x="19" y="8"/>
                      <a:pt x="18" y="5"/>
                      <a:pt x="15" y="3"/>
                    </a:cubicBezTo>
                    <a:cubicBezTo>
                      <a:pt x="14" y="2"/>
                      <a:pt x="11"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3" name="Freeform 617"/>
              <p:cNvSpPr/>
              <p:nvPr/>
            </p:nvSpPr>
            <p:spPr bwMode="auto">
              <a:xfrm>
                <a:off x="3656" y="1434"/>
                <a:ext cx="50" cy="30"/>
              </a:xfrm>
              <a:custGeom>
                <a:avLst/>
                <a:gdLst>
                  <a:gd name="T0" fmla="*/ 16 w 20"/>
                  <a:gd name="T1" fmla="*/ 12 h 12"/>
                  <a:gd name="T2" fmla="*/ 13 w 20"/>
                  <a:gd name="T3" fmla="*/ 12 h 12"/>
                  <a:gd name="T4" fmla="*/ 10 w 20"/>
                  <a:gd name="T5" fmla="*/ 10 h 12"/>
                  <a:gd name="T6" fmla="*/ 10 w 20"/>
                  <a:gd name="T7" fmla="*/ 9 h 12"/>
                  <a:gd name="T8" fmla="*/ 4 w 20"/>
                  <a:gd name="T9" fmla="*/ 5 h 12"/>
                  <a:gd name="T10" fmla="*/ 4 w 20"/>
                  <a:gd name="T11" fmla="*/ 5 h 12"/>
                  <a:gd name="T12" fmla="*/ 1 w 20"/>
                  <a:gd name="T13" fmla="*/ 3 h 12"/>
                  <a:gd name="T14" fmla="*/ 1 w 20"/>
                  <a:gd name="T15" fmla="*/ 1 h 12"/>
                  <a:gd name="T16" fmla="*/ 2 w 20"/>
                  <a:gd name="T17" fmla="*/ 1 h 12"/>
                  <a:gd name="T18" fmla="*/ 2 w 20"/>
                  <a:gd name="T19" fmla="*/ 1 h 12"/>
                  <a:gd name="T20" fmla="*/ 2 w 20"/>
                  <a:gd name="T21" fmla="*/ 3 h 12"/>
                  <a:gd name="T22" fmla="*/ 4 w 20"/>
                  <a:gd name="T23" fmla="*/ 4 h 12"/>
                  <a:gd name="T24" fmla="*/ 4 w 20"/>
                  <a:gd name="T25" fmla="*/ 4 h 12"/>
                  <a:gd name="T26" fmla="*/ 10 w 20"/>
                  <a:gd name="T27" fmla="*/ 8 h 12"/>
                  <a:gd name="T28" fmla="*/ 11 w 20"/>
                  <a:gd name="T29" fmla="*/ 9 h 12"/>
                  <a:gd name="T30" fmla="*/ 13 w 20"/>
                  <a:gd name="T31" fmla="*/ 11 h 12"/>
                  <a:gd name="T32" fmla="*/ 19 w 20"/>
                  <a:gd name="T33" fmla="*/ 10 h 12"/>
                  <a:gd name="T34" fmla="*/ 20 w 20"/>
                  <a:gd name="T35" fmla="*/ 10 h 12"/>
                  <a:gd name="T36" fmla="*/ 20 w 20"/>
                  <a:gd name="T37" fmla="*/ 11 h 12"/>
                  <a:gd name="T38" fmla="*/ 16 w 20"/>
                  <a:gd name="T3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2">
                    <a:moveTo>
                      <a:pt x="16" y="12"/>
                    </a:moveTo>
                    <a:cubicBezTo>
                      <a:pt x="15" y="12"/>
                      <a:pt x="14" y="12"/>
                      <a:pt x="13" y="12"/>
                    </a:cubicBezTo>
                    <a:cubicBezTo>
                      <a:pt x="12" y="11"/>
                      <a:pt x="11" y="10"/>
                      <a:pt x="10" y="10"/>
                    </a:cubicBezTo>
                    <a:cubicBezTo>
                      <a:pt x="10" y="9"/>
                      <a:pt x="10" y="9"/>
                      <a:pt x="10" y="9"/>
                    </a:cubicBezTo>
                    <a:cubicBezTo>
                      <a:pt x="8" y="7"/>
                      <a:pt x="6" y="6"/>
                      <a:pt x="4" y="5"/>
                    </a:cubicBezTo>
                    <a:cubicBezTo>
                      <a:pt x="4" y="5"/>
                      <a:pt x="4" y="5"/>
                      <a:pt x="4" y="5"/>
                    </a:cubicBezTo>
                    <a:cubicBezTo>
                      <a:pt x="3" y="4"/>
                      <a:pt x="2" y="4"/>
                      <a:pt x="1" y="3"/>
                    </a:cubicBezTo>
                    <a:cubicBezTo>
                      <a:pt x="1" y="3"/>
                      <a:pt x="0" y="2"/>
                      <a:pt x="1" y="1"/>
                    </a:cubicBezTo>
                    <a:cubicBezTo>
                      <a:pt x="1" y="1"/>
                      <a:pt x="1" y="0"/>
                      <a:pt x="2" y="1"/>
                    </a:cubicBezTo>
                    <a:cubicBezTo>
                      <a:pt x="2" y="1"/>
                      <a:pt x="2" y="1"/>
                      <a:pt x="2" y="1"/>
                    </a:cubicBezTo>
                    <a:cubicBezTo>
                      <a:pt x="1" y="2"/>
                      <a:pt x="2" y="2"/>
                      <a:pt x="2" y="3"/>
                    </a:cubicBezTo>
                    <a:cubicBezTo>
                      <a:pt x="3" y="3"/>
                      <a:pt x="3" y="4"/>
                      <a:pt x="4" y="4"/>
                    </a:cubicBezTo>
                    <a:cubicBezTo>
                      <a:pt x="4" y="4"/>
                      <a:pt x="4" y="4"/>
                      <a:pt x="4" y="4"/>
                    </a:cubicBezTo>
                    <a:cubicBezTo>
                      <a:pt x="7" y="5"/>
                      <a:pt x="9" y="7"/>
                      <a:pt x="10" y="8"/>
                    </a:cubicBezTo>
                    <a:cubicBezTo>
                      <a:pt x="11" y="9"/>
                      <a:pt x="11" y="9"/>
                      <a:pt x="11" y="9"/>
                    </a:cubicBezTo>
                    <a:cubicBezTo>
                      <a:pt x="12" y="10"/>
                      <a:pt x="12" y="11"/>
                      <a:pt x="13" y="11"/>
                    </a:cubicBezTo>
                    <a:cubicBezTo>
                      <a:pt x="15" y="12"/>
                      <a:pt x="18" y="12"/>
                      <a:pt x="19" y="10"/>
                    </a:cubicBezTo>
                    <a:cubicBezTo>
                      <a:pt x="20" y="10"/>
                      <a:pt x="20" y="10"/>
                      <a:pt x="20" y="10"/>
                    </a:cubicBezTo>
                    <a:cubicBezTo>
                      <a:pt x="20" y="10"/>
                      <a:pt x="20" y="11"/>
                      <a:pt x="20" y="11"/>
                    </a:cubicBezTo>
                    <a:cubicBezTo>
                      <a:pt x="19" y="12"/>
                      <a:pt x="17"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4" name="Freeform 618"/>
              <p:cNvSpPr/>
              <p:nvPr/>
            </p:nvSpPr>
            <p:spPr bwMode="auto">
              <a:xfrm>
                <a:off x="3669" y="1431"/>
                <a:ext cx="24" cy="15"/>
              </a:xfrm>
              <a:custGeom>
                <a:avLst/>
                <a:gdLst>
                  <a:gd name="T0" fmla="*/ 1 w 10"/>
                  <a:gd name="T1" fmla="*/ 6 h 6"/>
                  <a:gd name="T2" fmla="*/ 0 w 10"/>
                  <a:gd name="T3" fmla="*/ 6 h 6"/>
                  <a:gd name="T4" fmla="*/ 2 w 10"/>
                  <a:gd name="T5" fmla="*/ 4 h 6"/>
                  <a:gd name="T6" fmla="*/ 4 w 10"/>
                  <a:gd name="T7" fmla="*/ 2 h 6"/>
                  <a:gd name="T8" fmla="*/ 5 w 10"/>
                  <a:gd name="T9" fmla="*/ 1 h 6"/>
                  <a:gd name="T10" fmla="*/ 10 w 10"/>
                  <a:gd name="T11" fmla="*/ 0 h 6"/>
                  <a:gd name="T12" fmla="*/ 10 w 10"/>
                  <a:gd name="T13" fmla="*/ 0 h 6"/>
                  <a:gd name="T14" fmla="*/ 10 w 10"/>
                  <a:gd name="T15" fmla="*/ 1 h 6"/>
                  <a:gd name="T16" fmla="*/ 6 w 10"/>
                  <a:gd name="T17" fmla="*/ 2 h 6"/>
                  <a:gd name="T18" fmla="*/ 4 w 10"/>
                  <a:gd name="T19" fmla="*/ 3 h 6"/>
                  <a:gd name="T20" fmla="*/ 2 w 10"/>
                  <a:gd name="T21" fmla="*/ 4 h 6"/>
                  <a:gd name="T22" fmla="*/ 1 w 10"/>
                  <a:gd name="T23" fmla="*/ 6 h 6"/>
                  <a:gd name="T24" fmla="*/ 1 w 10"/>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6">
                    <a:moveTo>
                      <a:pt x="1" y="6"/>
                    </a:moveTo>
                    <a:cubicBezTo>
                      <a:pt x="0" y="6"/>
                      <a:pt x="0" y="6"/>
                      <a:pt x="0" y="6"/>
                    </a:cubicBezTo>
                    <a:cubicBezTo>
                      <a:pt x="0" y="5"/>
                      <a:pt x="1" y="4"/>
                      <a:pt x="2" y="4"/>
                    </a:cubicBezTo>
                    <a:cubicBezTo>
                      <a:pt x="2" y="3"/>
                      <a:pt x="3" y="3"/>
                      <a:pt x="4" y="2"/>
                    </a:cubicBezTo>
                    <a:cubicBezTo>
                      <a:pt x="5" y="1"/>
                      <a:pt x="5" y="1"/>
                      <a:pt x="5" y="1"/>
                    </a:cubicBezTo>
                    <a:cubicBezTo>
                      <a:pt x="7" y="1"/>
                      <a:pt x="8" y="0"/>
                      <a:pt x="10" y="0"/>
                    </a:cubicBezTo>
                    <a:cubicBezTo>
                      <a:pt x="10" y="0"/>
                      <a:pt x="10" y="0"/>
                      <a:pt x="10" y="0"/>
                    </a:cubicBezTo>
                    <a:cubicBezTo>
                      <a:pt x="10" y="1"/>
                      <a:pt x="10" y="1"/>
                      <a:pt x="10" y="1"/>
                    </a:cubicBezTo>
                    <a:cubicBezTo>
                      <a:pt x="8" y="1"/>
                      <a:pt x="7" y="1"/>
                      <a:pt x="6" y="2"/>
                    </a:cubicBezTo>
                    <a:cubicBezTo>
                      <a:pt x="4" y="3"/>
                      <a:pt x="4" y="3"/>
                      <a:pt x="4" y="3"/>
                    </a:cubicBezTo>
                    <a:cubicBezTo>
                      <a:pt x="4" y="3"/>
                      <a:pt x="3" y="4"/>
                      <a:pt x="2" y="4"/>
                    </a:cubicBezTo>
                    <a:cubicBezTo>
                      <a:pt x="2" y="5"/>
                      <a:pt x="1" y="5"/>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5" name="Freeform 619"/>
              <p:cNvSpPr/>
              <p:nvPr/>
            </p:nvSpPr>
            <p:spPr bwMode="auto">
              <a:xfrm>
                <a:off x="3666" y="1429"/>
                <a:ext cx="15" cy="10"/>
              </a:xfrm>
              <a:custGeom>
                <a:avLst/>
                <a:gdLst>
                  <a:gd name="T0" fmla="*/ 6 w 6"/>
                  <a:gd name="T1" fmla="*/ 4 h 4"/>
                  <a:gd name="T2" fmla="*/ 5 w 6"/>
                  <a:gd name="T3" fmla="*/ 3 h 4"/>
                  <a:gd name="T4" fmla="*/ 5 w 6"/>
                  <a:gd name="T5" fmla="*/ 3 h 4"/>
                  <a:gd name="T6" fmla="*/ 0 w 6"/>
                  <a:gd name="T7" fmla="*/ 1 h 4"/>
                  <a:gd name="T8" fmla="*/ 0 w 6"/>
                  <a:gd name="T9" fmla="*/ 0 h 4"/>
                  <a:gd name="T10" fmla="*/ 1 w 6"/>
                  <a:gd name="T11" fmla="*/ 0 h 4"/>
                  <a:gd name="T12" fmla="*/ 6 w 6"/>
                  <a:gd name="T13" fmla="*/ 2 h 4"/>
                  <a:gd name="T14" fmla="*/ 6 w 6"/>
                  <a:gd name="T15" fmla="*/ 3 h 4"/>
                  <a:gd name="T16" fmla="*/ 6 w 6"/>
                  <a:gd name="T17" fmla="*/ 4 h 4"/>
                  <a:gd name="T18" fmla="*/ 6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4"/>
                    </a:moveTo>
                    <a:cubicBezTo>
                      <a:pt x="5" y="4"/>
                      <a:pt x="5" y="3"/>
                      <a:pt x="5" y="3"/>
                    </a:cubicBezTo>
                    <a:cubicBezTo>
                      <a:pt x="5" y="3"/>
                      <a:pt x="5" y="3"/>
                      <a:pt x="5" y="3"/>
                    </a:cubicBezTo>
                    <a:cubicBezTo>
                      <a:pt x="4" y="2"/>
                      <a:pt x="2" y="1"/>
                      <a:pt x="0" y="1"/>
                    </a:cubicBezTo>
                    <a:cubicBezTo>
                      <a:pt x="0" y="1"/>
                      <a:pt x="0" y="0"/>
                      <a:pt x="0" y="0"/>
                    </a:cubicBezTo>
                    <a:cubicBezTo>
                      <a:pt x="0" y="0"/>
                      <a:pt x="0" y="0"/>
                      <a:pt x="1" y="0"/>
                    </a:cubicBezTo>
                    <a:cubicBezTo>
                      <a:pt x="2" y="1"/>
                      <a:pt x="4" y="1"/>
                      <a:pt x="6" y="2"/>
                    </a:cubicBezTo>
                    <a:cubicBezTo>
                      <a:pt x="6" y="3"/>
                      <a:pt x="6" y="3"/>
                      <a:pt x="6" y="3"/>
                    </a:cubicBezTo>
                    <a:cubicBezTo>
                      <a:pt x="6" y="3"/>
                      <a:pt x="6" y="3"/>
                      <a:pt x="6" y="4"/>
                    </a:cubicBezTo>
                    <a:cubicBezTo>
                      <a:pt x="6" y="4"/>
                      <a:pt x="6"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6" name="Freeform 620"/>
              <p:cNvSpPr>
                <a:spLocks noEditPoints="1"/>
              </p:cNvSpPr>
              <p:nvPr/>
            </p:nvSpPr>
            <p:spPr bwMode="auto">
              <a:xfrm>
                <a:off x="3541" y="1436"/>
                <a:ext cx="108" cy="25"/>
              </a:xfrm>
              <a:custGeom>
                <a:avLst/>
                <a:gdLst>
                  <a:gd name="T0" fmla="*/ 6 w 44"/>
                  <a:gd name="T1" fmla="*/ 10 h 10"/>
                  <a:gd name="T2" fmla="*/ 0 w 44"/>
                  <a:gd name="T3" fmla="*/ 9 h 10"/>
                  <a:gd name="T4" fmla="*/ 0 w 44"/>
                  <a:gd name="T5" fmla="*/ 9 h 10"/>
                  <a:gd name="T6" fmla="*/ 0 w 44"/>
                  <a:gd name="T7" fmla="*/ 9 h 10"/>
                  <a:gd name="T8" fmla="*/ 5 w 44"/>
                  <a:gd name="T9" fmla="*/ 1 h 10"/>
                  <a:gd name="T10" fmla="*/ 6 w 44"/>
                  <a:gd name="T11" fmla="*/ 1 h 10"/>
                  <a:gd name="T12" fmla="*/ 39 w 44"/>
                  <a:gd name="T13" fmla="*/ 0 h 10"/>
                  <a:gd name="T14" fmla="*/ 41 w 44"/>
                  <a:gd name="T15" fmla="*/ 1 h 10"/>
                  <a:gd name="T16" fmla="*/ 42 w 44"/>
                  <a:gd name="T17" fmla="*/ 2 h 10"/>
                  <a:gd name="T18" fmla="*/ 44 w 44"/>
                  <a:gd name="T19" fmla="*/ 9 h 10"/>
                  <a:gd name="T20" fmla="*/ 44 w 44"/>
                  <a:gd name="T21" fmla="*/ 9 h 10"/>
                  <a:gd name="T22" fmla="*/ 44 w 44"/>
                  <a:gd name="T23" fmla="*/ 9 h 10"/>
                  <a:gd name="T24" fmla="*/ 6 w 44"/>
                  <a:gd name="T25" fmla="*/ 10 h 10"/>
                  <a:gd name="T26" fmla="*/ 1 w 44"/>
                  <a:gd name="T27" fmla="*/ 9 h 10"/>
                  <a:gd name="T28" fmla="*/ 6 w 44"/>
                  <a:gd name="T29" fmla="*/ 9 h 10"/>
                  <a:gd name="T30" fmla="*/ 7 w 44"/>
                  <a:gd name="T31" fmla="*/ 9 h 10"/>
                  <a:gd name="T32" fmla="*/ 43 w 44"/>
                  <a:gd name="T33" fmla="*/ 9 h 10"/>
                  <a:gd name="T34" fmla="*/ 41 w 44"/>
                  <a:gd name="T35" fmla="*/ 2 h 10"/>
                  <a:gd name="T36" fmla="*/ 40 w 44"/>
                  <a:gd name="T37" fmla="*/ 1 h 10"/>
                  <a:gd name="T38" fmla="*/ 39 w 44"/>
                  <a:gd name="T39" fmla="*/ 1 h 10"/>
                  <a:gd name="T40" fmla="*/ 6 w 44"/>
                  <a:gd name="T41" fmla="*/ 2 h 10"/>
                  <a:gd name="T42" fmla="*/ 1 w 44"/>
                  <a:gd name="T43"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10">
                    <a:moveTo>
                      <a:pt x="6" y="10"/>
                    </a:moveTo>
                    <a:cubicBezTo>
                      <a:pt x="4" y="10"/>
                      <a:pt x="2" y="10"/>
                      <a:pt x="0" y="9"/>
                    </a:cubicBezTo>
                    <a:cubicBezTo>
                      <a:pt x="0" y="9"/>
                      <a:pt x="0" y="9"/>
                      <a:pt x="0" y="9"/>
                    </a:cubicBezTo>
                    <a:cubicBezTo>
                      <a:pt x="0" y="9"/>
                      <a:pt x="0" y="9"/>
                      <a:pt x="0" y="9"/>
                    </a:cubicBezTo>
                    <a:cubicBezTo>
                      <a:pt x="5" y="1"/>
                      <a:pt x="5" y="1"/>
                      <a:pt x="5" y="1"/>
                    </a:cubicBezTo>
                    <a:cubicBezTo>
                      <a:pt x="5" y="1"/>
                      <a:pt x="6" y="1"/>
                      <a:pt x="6" y="1"/>
                    </a:cubicBezTo>
                    <a:cubicBezTo>
                      <a:pt x="17" y="0"/>
                      <a:pt x="28" y="0"/>
                      <a:pt x="39" y="0"/>
                    </a:cubicBezTo>
                    <a:cubicBezTo>
                      <a:pt x="40" y="0"/>
                      <a:pt x="40" y="0"/>
                      <a:pt x="41" y="1"/>
                    </a:cubicBezTo>
                    <a:cubicBezTo>
                      <a:pt x="41" y="1"/>
                      <a:pt x="42" y="2"/>
                      <a:pt x="42" y="2"/>
                    </a:cubicBezTo>
                    <a:cubicBezTo>
                      <a:pt x="44" y="9"/>
                      <a:pt x="44" y="9"/>
                      <a:pt x="44" y="9"/>
                    </a:cubicBezTo>
                    <a:cubicBezTo>
                      <a:pt x="44" y="9"/>
                      <a:pt x="44" y="9"/>
                      <a:pt x="44" y="9"/>
                    </a:cubicBezTo>
                    <a:cubicBezTo>
                      <a:pt x="44" y="9"/>
                      <a:pt x="44" y="9"/>
                      <a:pt x="44" y="9"/>
                    </a:cubicBezTo>
                    <a:lnTo>
                      <a:pt x="6" y="10"/>
                    </a:lnTo>
                    <a:close/>
                    <a:moveTo>
                      <a:pt x="1" y="9"/>
                    </a:moveTo>
                    <a:cubicBezTo>
                      <a:pt x="2" y="9"/>
                      <a:pt x="4" y="9"/>
                      <a:pt x="6" y="9"/>
                    </a:cubicBezTo>
                    <a:cubicBezTo>
                      <a:pt x="7" y="9"/>
                      <a:pt x="7" y="9"/>
                      <a:pt x="7" y="9"/>
                    </a:cubicBezTo>
                    <a:cubicBezTo>
                      <a:pt x="43" y="9"/>
                      <a:pt x="43" y="9"/>
                      <a:pt x="43" y="9"/>
                    </a:cubicBezTo>
                    <a:cubicBezTo>
                      <a:pt x="41" y="2"/>
                      <a:pt x="41" y="2"/>
                      <a:pt x="41" y="2"/>
                    </a:cubicBezTo>
                    <a:cubicBezTo>
                      <a:pt x="41" y="2"/>
                      <a:pt x="41" y="2"/>
                      <a:pt x="40" y="1"/>
                    </a:cubicBezTo>
                    <a:cubicBezTo>
                      <a:pt x="40" y="1"/>
                      <a:pt x="40" y="1"/>
                      <a:pt x="39" y="1"/>
                    </a:cubicBezTo>
                    <a:cubicBezTo>
                      <a:pt x="28" y="1"/>
                      <a:pt x="17" y="1"/>
                      <a:pt x="6" y="2"/>
                    </a:cubicBezTo>
                    <a:lnTo>
                      <a:pt x="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7" name="Freeform 621"/>
              <p:cNvSpPr/>
              <p:nvPr/>
            </p:nvSpPr>
            <p:spPr bwMode="auto">
              <a:xfrm>
                <a:off x="3538" y="1461"/>
                <a:ext cx="111" cy="3"/>
              </a:xfrm>
              <a:custGeom>
                <a:avLst/>
                <a:gdLst>
                  <a:gd name="T0" fmla="*/ 1 w 45"/>
                  <a:gd name="T1" fmla="*/ 1 h 1"/>
                  <a:gd name="T2" fmla="*/ 0 w 45"/>
                  <a:gd name="T3" fmla="*/ 1 h 1"/>
                  <a:gd name="T4" fmla="*/ 1 w 45"/>
                  <a:gd name="T5" fmla="*/ 0 h 1"/>
                  <a:gd name="T6" fmla="*/ 45 w 45"/>
                  <a:gd name="T7" fmla="*/ 0 h 1"/>
                  <a:gd name="T8" fmla="*/ 45 w 45"/>
                  <a:gd name="T9" fmla="*/ 0 h 1"/>
                  <a:gd name="T10" fmla="*/ 45 w 45"/>
                  <a:gd name="T11" fmla="*/ 1 h 1"/>
                  <a:gd name="T12" fmla="*/ 1 w 4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5" h="1">
                    <a:moveTo>
                      <a:pt x="1" y="1"/>
                    </a:moveTo>
                    <a:cubicBezTo>
                      <a:pt x="1" y="1"/>
                      <a:pt x="0" y="1"/>
                      <a:pt x="0" y="1"/>
                    </a:cubicBezTo>
                    <a:cubicBezTo>
                      <a:pt x="0" y="0"/>
                      <a:pt x="1" y="0"/>
                      <a:pt x="1" y="0"/>
                    </a:cubicBezTo>
                    <a:cubicBezTo>
                      <a:pt x="45" y="0"/>
                      <a:pt x="45" y="0"/>
                      <a:pt x="45" y="0"/>
                    </a:cubicBezTo>
                    <a:cubicBezTo>
                      <a:pt x="45" y="0"/>
                      <a:pt x="45" y="0"/>
                      <a:pt x="45" y="0"/>
                    </a:cubicBezTo>
                    <a:cubicBezTo>
                      <a:pt x="45" y="1"/>
                      <a:pt x="45" y="1"/>
                      <a:pt x="45"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8" name="Freeform 622"/>
              <p:cNvSpPr/>
              <p:nvPr/>
            </p:nvSpPr>
            <p:spPr bwMode="auto">
              <a:xfrm>
                <a:off x="3646" y="1456"/>
                <a:ext cx="3" cy="8"/>
              </a:xfrm>
              <a:custGeom>
                <a:avLst/>
                <a:gdLst>
                  <a:gd name="T0" fmla="*/ 1 w 1"/>
                  <a:gd name="T1" fmla="*/ 3 h 3"/>
                  <a:gd name="T2" fmla="*/ 1 w 1"/>
                  <a:gd name="T3" fmla="*/ 3 h 3"/>
                  <a:gd name="T4" fmla="*/ 0 w 1"/>
                  <a:gd name="T5" fmla="*/ 2 h 3"/>
                  <a:gd name="T6" fmla="*/ 0 w 1"/>
                  <a:gd name="T7" fmla="*/ 1 h 3"/>
                  <a:gd name="T8" fmla="*/ 1 w 1"/>
                  <a:gd name="T9" fmla="*/ 1 h 3"/>
                  <a:gd name="T10" fmla="*/ 1 w 1"/>
                  <a:gd name="T11" fmla="*/ 1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3"/>
                      <a:pt x="0" y="3"/>
                      <a:pt x="0" y="2"/>
                    </a:cubicBezTo>
                    <a:cubicBezTo>
                      <a:pt x="0" y="1"/>
                      <a:pt x="0" y="1"/>
                      <a:pt x="0" y="1"/>
                    </a:cubicBezTo>
                    <a:cubicBezTo>
                      <a:pt x="0" y="1"/>
                      <a:pt x="1" y="0"/>
                      <a:pt x="1" y="1"/>
                    </a:cubicBezTo>
                    <a:cubicBezTo>
                      <a:pt x="1" y="1"/>
                      <a:pt x="1" y="1"/>
                      <a:pt x="1"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9" name="Freeform 623"/>
              <p:cNvSpPr/>
              <p:nvPr/>
            </p:nvSpPr>
            <p:spPr bwMode="auto">
              <a:xfrm>
                <a:off x="3538" y="1456"/>
                <a:ext cx="3" cy="8"/>
              </a:xfrm>
              <a:custGeom>
                <a:avLst/>
                <a:gdLst>
                  <a:gd name="T0" fmla="*/ 1 w 1"/>
                  <a:gd name="T1" fmla="*/ 3 h 3"/>
                  <a:gd name="T2" fmla="*/ 1 w 1"/>
                  <a:gd name="T3" fmla="*/ 3 h 3"/>
                  <a:gd name="T4" fmla="*/ 0 w 1"/>
                  <a:gd name="T5" fmla="*/ 1 h 3"/>
                  <a:gd name="T6" fmla="*/ 1 w 1"/>
                  <a:gd name="T7" fmla="*/ 0 h 3"/>
                  <a:gd name="T8" fmla="*/ 1 w 1"/>
                  <a:gd name="T9" fmla="*/ 1 h 3"/>
                  <a:gd name="T10" fmla="*/ 1 w 1"/>
                  <a:gd name="T11" fmla="*/ 3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2"/>
                      <a:pt x="0" y="1"/>
                      <a:pt x="0" y="1"/>
                    </a:cubicBezTo>
                    <a:cubicBezTo>
                      <a:pt x="0" y="0"/>
                      <a:pt x="1" y="0"/>
                      <a:pt x="1" y="0"/>
                    </a:cubicBezTo>
                    <a:cubicBezTo>
                      <a:pt x="1" y="0"/>
                      <a:pt x="1" y="1"/>
                      <a:pt x="1" y="1"/>
                    </a:cubicBezTo>
                    <a:cubicBezTo>
                      <a:pt x="1" y="1"/>
                      <a:pt x="1" y="2"/>
                      <a:pt x="1" y="3"/>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0" name="Freeform 624"/>
              <p:cNvSpPr>
                <a:spLocks noEditPoints="1"/>
              </p:cNvSpPr>
              <p:nvPr/>
            </p:nvSpPr>
            <p:spPr bwMode="auto">
              <a:xfrm>
                <a:off x="3568" y="1449"/>
                <a:ext cx="46" cy="7"/>
              </a:xfrm>
              <a:custGeom>
                <a:avLst/>
                <a:gdLst>
                  <a:gd name="T0" fmla="*/ 18 w 19"/>
                  <a:gd name="T1" fmla="*/ 3 h 3"/>
                  <a:gd name="T2" fmla="*/ 0 w 19"/>
                  <a:gd name="T3" fmla="*/ 3 h 3"/>
                  <a:gd name="T4" fmla="*/ 0 w 19"/>
                  <a:gd name="T5" fmla="*/ 2 h 3"/>
                  <a:gd name="T6" fmla="*/ 0 w 19"/>
                  <a:gd name="T7" fmla="*/ 2 h 3"/>
                  <a:gd name="T8" fmla="*/ 0 w 19"/>
                  <a:gd name="T9" fmla="*/ 1 h 3"/>
                  <a:gd name="T10" fmla="*/ 0 w 19"/>
                  <a:gd name="T11" fmla="*/ 1 h 3"/>
                  <a:gd name="T12" fmla="*/ 0 w 19"/>
                  <a:gd name="T13" fmla="*/ 0 h 3"/>
                  <a:gd name="T14" fmla="*/ 18 w 19"/>
                  <a:gd name="T15" fmla="*/ 0 h 3"/>
                  <a:gd name="T16" fmla="*/ 19 w 19"/>
                  <a:gd name="T17" fmla="*/ 1 h 3"/>
                  <a:gd name="T18" fmla="*/ 19 w 19"/>
                  <a:gd name="T19" fmla="*/ 2 h 3"/>
                  <a:gd name="T20" fmla="*/ 19 w 19"/>
                  <a:gd name="T21" fmla="*/ 3 h 3"/>
                  <a:gd name="T22" fmla="*/ 18 w 19"/>
                  <a:gd name="T23" fmla="*/ 3 h 3"/>
                  <a:gd name="T24" fmla="*/ 9 w 19"/>
                  <a:gd name="T25" fmla="*/ 2 h 3"/>
                  <a:gd name="T26" fmla="*/ 18 w 19"/>
                  <a:gd name="T27" fmla="*/ 2 h 3"/>
                  <a:gd name="T28" fmla="*/ 18 w 19"/>
                  <a:gd name="T29" fmla="*/ 1 h 3"/>
                  <a:gd name="T30" fmla="*/ 1 w 19"/>
                  <a:gd name="T31" fmla="*/ 1 h 3"/>
                  <a:gd name="T32" fmla="*/ 1 w 19"/>
                  <a:gd name="T33" fmla="*/ 2 h 3"/>
                  <a:gd name="T34" fmla="*/ 1 w 19"/>
                  <a:gd name="T35" fmla="*/ 2 h 3"/>
                  <a:gd name="T36" fmla="*/ 9 w 19"/>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3">
                    <a:moveTo>
                      <a:pt x="18" y="3"/>
                    </a:moveTo>
                    <a:cubicBezTo>
                      <a:pt x="12" y="3"/>
                      <a:pt x="6" y="2"/>
                      <a:pt x="0" y="3"/>
                    </a:cubicBezTo>
                    <a:cubicBezTo>
                      <a:pt x="0" y="3"/>
                      <a:pt x="0" y="3"/>
                      <a:pt x="0" y="2"/>
                    </a:cubicBezTo>
                    <a:cubicBezTo>
                      <a:pt x="0" y="2"/>
                      <a:pt x="0" y="2"/>
                      <a:pt x="0" y="2"/>
                    </a:cubicBezTo>
                    <a:cubicBezTo>
                      <a:pt x="0" y="1"/>
                      <a:pt x="0" y="1"/>
                      <a:pt x="0" y="1"/>
                    </a:cubicBezTo>
                    <a:cubicBezTo>
                      <a:pt x="0" y="1"/>
                      <a:pt x="0" y="1"/>
                      <a:pt x="0" y="1"/>
                    </a:cubicBezTo>
                    <a:cubicBezTo>
                      <a:pt x="0" y="1"/>
                      <a:pt x="0" y="0"/>
                      <a:pt x="0" y="0"/>
                    </a:cubicBezTo>
                    <a:cubicBezTo>
                      <a:pt x="7" y="0"/>
                      <a:pt x="12" y="0"/>
                      <a:pt x="18" y="0"/>
                    </a:cubicBezTo>
                    <a:cubicBezTo>
                      <a:pt x="19" y="0"/>
                      <a:pt x="19" y="1"/>
                      <a:pt x="19" y="1"/>
                    </a:cubicBezTo>
                    <a:cubicBezTo>
                      <a:pt x="19" y="2"/>
                      <a:pt x="19" y="2"/>
                      <a:pt x="19" y="2"/>
                    </a:cubicBezTo>
                    <a:cubicBezTo>
                      <a:pt x="19" y="2"/>
                      <a:pt x="19" y="2"/>
                      <a:pt x="19" y="3"/>
                    </a:cubicBezTo>
                    <a:cubicBezTo>
                      <a:pt x="18" y="3"/>
                      <a:pt x="18" y="3"/>
                      <a:pt x="18" y="3"/>
                    </a:cubicBezTo>
                    <a:close/>
                    <a:moveTo>
                      <a:pt x="9" y="2"/>
                    </a:moveTo>
                    <a:cubicBezTo>
                      <a:pt x="12" y="2"/>
                      <a:pt x="15" y="2"/>
                      <a:pt x="18" y="2"/>
                    </a:cubicBezTo>
                    <a:cubicBezTo>
                      <a:pt x="18" y="1"/>
                      <a:pt x="18" y="1"/>
                      <a:pt x="18" y="1"/>
                    </a:cubicBezTo>
                    <a:cubicBezTo>
                      <a:pt x="12" y="1"/>
                      <a:pt x="7" y="1"/>
                      <a:pt x="1" y="1"/>
                    </a:cubicBezTo>
                    <a:cubicBezTo>
                      <a:pt x="1" y="1"/>
                      <a:pt x="1" y="1"/>
                      <a:pt x="1" y="2"/>
                    </a:cubicBezTo>
                    <a:cubicBezTo>
                      <a:pt x="1" y="2"/>
                      <a:pt x="1" y="2"/>
                      <a:pt x="1" y="2"/>
                    </a:cubicBezTo>
                    <a:cubicBezTo>
                      <a:pt x="3" y="2"/>
                      <a:pt x="6" y="2"/>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1" name="Freeform 625"/>
              <p:cNvSpPr>
                <a:spLocks noEditPoints="1"/>
              </p:cNvSpPr>
              <p:nvPr/>
            </p:nvSpPr>
            <p:spPr bwMode="auto">
              <a:xfrm>
                <a:off x="3555" y="1441"/>
                <a:ext cx="18" cy="5"/>
              </a:xfrm>
              <a:custGeom>
                <a:avLst/>
                <a:gdLst>
                  <a:gd name="T0" fmla="*/ 0 w 7"/>
                  <a:gd name="T1" fmla="*/ 2 h 2"/>
                  <a:gd name="T2" fmla="*/ 0 w 7"/>
                  <a:gd name="T3" fmla="*/ 2 h 2"/>
                  <a:gd name="T4" fmla="*/ 1 w 7"/>
                  <a:gd name="T5" fmla="*/ 1 h 2"/>
                  <a:gd name="T6" fmla="*/ 1 w 7"/>
                  <a:gd name="T7" fmla="*/ 1 h 2"/>
                  <a:gd name="T8" fmla="*/ 1 w 7"/>
                  <a:gd name="T9" fmla="*/ 0 h 2"/>
                  <a:gd name="T10" fmla="*/ 2 w 7"/>
                  <a:gd name="T11" fmla="*/ 0 h 2"/>
                  <a:gd name="T12" fmla="*/ 6 w 7"/>
                  <a:gd name="T13" fmla="*/ 0 h 2"/>
                  <a:gd name="T14" fmla="*/ 7 w 7"/>
                  <a:gd name="T15" fmla="*/ 0 h 2"/>
                  <a:gd name="T16" fmla="*/ 7 w 7"/>
                  <a:gd name="T17" fmla="*/ 1 h 2"/>
                  <a:gd name="T18" fmla="*/ 6 w 7"/>
                  <a:gd name="T19" fmla="*/ 2 h 2"/>
                  <a:gd name="T20" fmla="*/ 6 w 7"/>
                  <a:gd name="T21" fmla="*/ 2 h 2"/>
                  <a:gd name="T22" fmla="*/ 6 w 7"/>
                  <a:gd name="T23" fmla="*/ 2 h 2"/>
                  <a:gd name="T24" fmla="*/ 0 w 7"/>
                  <a:gd name="T25" fmla="*/ 2 h 2"/>
                  <a:gd name="T26" fmla="*/ 2 w 7"/>
                  <a:gd name="T27" fmla="*/ 1 h 2"/>
                  <a:gd name="T28" fmla="*/ 1 w 7"/>
                  <a:gd name="T29" fmla="*/ 1 h 2"/>
                  <a:gd name="T30" fmla="*/ 5 w 7"/>
                  <a:gd name="T31" fmla="*/ 1 h 2"/>
                  <a:gd name="T32" fmla="*/ 5 w 7"/>
                  <a:gd name="T33" fmla="*/ 1 h 2"/>
                  <a:gd name="T34" fmla="*/ 6 w 7"/>
                  <a:gd name="T35" fmla="*/ 1 h 2"/>
                  <a:gd name="T36" fmla="*/ 2 w 7"/>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
                    <a:moveTo>
                      <a:pt x="0" y="2"/>
                    </a:moveTo>
                    <a:cubicBezTo>
                      <a:pt x="0" y="2"/>
                      <a:pt x="0" y="2"/>
                      <a:pt x="0" y="2"/>
                    </a:cubicBezTo>
                    <a:cubicBezTo>
                      <a:pt x="0" y="2"/>
                      <a:pt x="0" y="1"/>
                      <a:pt x="1" y="1"/>
                    </a:cubicBezTo>
                    <a:cubicBezTo>
                      <a:pt x="1" y="1"/>
                      <a:pt x="1" y="1"/>
                      <a:pt x="1" y="1"/>
                    </a:cubicBezTo>
                    <a:cubicBezTo>
                      <a:pt x="1" y="0"/>
                      <a:pt x="1" y="0"/>
                      <a:pt x="1" y="0"/>
                    </a:cubicBezTo>
                    <a:cubicBezTo>
                      <a:pt x="1" y="0"/>
                      <a:pt x="1" y="0"/>
                      <a:pt x="2" y="0"/>
                    </a:cubicBezTo>
                    <a:cubicBezTo>
                      <a:pt x="3" y="0"/>
                      <a:pt x="5" y="0"/>
                      <a:pt x="6" y="0"/>
                    </a:cubicBezTo>
                    <a:cubicBezTo>
                      <a:pt x="6" y="0"/>
                      <a:pt x="6" y="0"/>
                      <a:pt x="7" y="0"/>
                    </a:cubicBezTo>
                    <a:cubicBezTo>
                      <a:pt x="7" y="0"/>
                      <a:pt x="7" y="0"/>
                      <a:pt x="7" y="1"/>
                    </a:cubicBezTo>
                    <a:cubicBezTo>
                      <a:pt x="6" y="1"/>
                      <a:pt x="6" y="1"/>
                      <a:pt x="6" y="2"/>
                    </a:cubicBezTo>
                    <a:cubicBezTo>
                      <a:pt x="6" y="2"/>
                      <a:pt x="6" y="2"/>
                      <a:pt x="6" y="2"/>
                    </a:cubicBezTo>
                    <a:cubicBezTo>
                      <a:pt x="6" y="2"/>
                      <a:pt x="6" y="2"/>
                      <a:pt x="6" y="2"/>
                    </a:cubicBezTo>
                    <a:cubicBezTo>
                      <a:pt x="4" y="2"/>
                      <a:pt x="2" y="2"/>
                      <a:pt x="0" y="2"/>
                    </a:cubicBezTo>
                    <a:close/>
                    <a:moveTo>
                      <a:pt x="2" y="1"/>
                    </a:moveTo>
                    <a:cubicBezTo>
                      <a:pt x="2" y="1"/>
                      <a:pt x="2" y="1"/>
                      <a:pt x="1" y="1"/>
                    </a:cubicBezTo>
                    <a:cubicBezTo>
                      <a:pt x="3" y="1"/>
                      <a:pt x="4" y="1"/>
                      <a:pt x="5" y="1"/>
                    </a:cubicBezTo>
                    <a:cubicBezTo>
                      <a:pt x="5" y="1"/>
                      <a:pt x="5" y="1"/>
                      <a:pt x="5" y="1"/>
                    </a:cubicBezTo>
                    <a:cubicBezTo>
                      <a:pt x="5" y="1"/>
                      <a:pt x="6" y="1"/>
                      <a:pt x="6"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2" name="Freeform 626"/>
              <p:cNvSpPr>
                <a:spLocks noEditPoints="1"/>
              </p:cNvSpPr>
              <p:nvPr/>
            </p:nvSpPr>
            <p:spPr bwMode="auto">
              <a:xfrm>
                <a:off x="3550" y="1449"/>
                <a:ext cx="15" cy="7"/>
              </a:xfrm>
              <a:custGeom>
                <a:avLst/>
                <a:gdLst>
                  <a:gd name="T0" fmla="*/ 0 w 6"/>
                  <a:gd name="T1" fmla="*/ 3 h 3"/>
                  <a:gd name="T2" fmla="*/ 0 w 6"/>
                  <a:gd name="T3" fmla="*/ 2 h 3"/>
                  <a:gd name="T4" fmla="*/ 0 w 6"/>
                  <a:gd name="T5" fmla="*/ 1 h 3"/>
                  <a:gd name="T6" fmla="*/ 1 w 6"/>
                  <a:gd name="T7" fmla="*/ 1 h 3"/>
                  <a:gd name="T8" fmla="*/ 1 w 6"/>
                  <a:gd name="T9" fmla="*/ 1 h 3"/>
                  <a:gd name="T10" fmla="*/ 1 w 6"/>
                  <a:gd name="T11" fmla="*/ 1 h 3"/>
                  <a:gd name="T12" fmla="*/ 6 w 6"/>
                  <a:gd name="T13" fmla="*/ 0 h 3"/>
                  <a:gd name="T14" fmla="*/ 6 w 6"/>
                  <a:gd name="T15" fmla="*/ 1 h 3"/>
                  <a:gd name="T16" fmla="*/ 6 w 6"/>
                  <a:gd name="T17" fmla="*/ 1 h 3"/>
                  <a:gd name="T18" fmla="*/ 6 w 6"/>
                  <a:gd name="T19" fmla="*/ 2 h 3"/>
                  <a:gd name="T20" fmla="*/ 6 w 6"/>
                  <a:gd name="T21" fmla="*/ 2 h 3"/>
                  <a:gd name="T22" fmla="*/ 5 w 6"/>
                  <a:gd name="T23" fmla="*/ 2 h 3"/>
                  <a:gd name="T24" fmla="*/ 0 w 6"/>
                  <a:gd name="T25" fmla="*/ 3 h 3"/>
                  <a:gd name="T26" fmla="*/ 2 w 6"/>
                  <a:gd name="T27" fmla="*/ 1 h 3"/>
                  <a:gd name="T28" fmla="*/ 1 w 6"/>
                  <a:gd name="T29" fmla="*/ 2 h 3"/>
                  <a:gd name="T30" fmla="*/ 5 w 6"/>
                  <a:gd name="T31" fmla="*/ 2 h 3"/>
                  <a:gd name="T32" fmla="*/ 5 w 6"/>
                  <a:gd name="T33" fmla="*/ 2 h 3"/>
                  <a:gd name="T34" fmla="*/ 5 w 6"/>
                  <a:gd name="T35" fmla="*/ 1 h 3"/>
                  <a:gd name="T36" fmla="*/ 2 w 6"/>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0" y="3"/>
                    </a:moveTo>
                    <a:cubicBezTo>
                      <a:pt x="0" y="3"/>
                      <a:pt x="0" y="2"/>
                      <a:pt x="0" y="2"/>
                    </a:cubicBezTo>
                    <a:cubicBezTo>
                      <a:pt x="0" y="2"/>
                      <a:pt x="0" y="2"/>
                      <a:pt x="0" y="1"/>
                    </a:cubicBezTo>
                    <a:cubicBezTo>
                      <a:pt x="1" y="1"/>
                      <a:pt x="1" y="1"/>
                      <a:pt x="1" y="1"/>
                    </a:cubicBezTo>
                    <a:cubicBezTo>
                      <a:pt x="1" y="1"/>
                      <a:pt x="1" y="1"/>
                      <a:pt x="1" y="1"/>
                    </a:cubicBezTo>
                    <a:cubicBezTo>
                      <a:pt x="1" y="1"/>
                      <a:pt x="1" y="1"/>
                      <a:pt x="1" y="1"/>
                    </a:cubicBezTo>
                    <a:cubicBezTo>
                      <a:pt x="3" y="0"/>
                      <a:pt x="4" y="0"/>
                      <a:pt x="6" y="0"/>
                    </a:cubicBezTo>
                    <a:cubicBezTo>
                      <a:pt x="6" y="0"/>
                      <a:pt x="6" y="0"/>
                      <a:pt x="6" y="1"/>
                    </a:cubicBezTo>
                    <a:cubicBezTo>
                      <a:pt x="6" y="1"/>
                      <a:pt x="6" y="1"/>
                      <a:pt x="6" y="1"/>
                    </a:cubicBezTo>
                    <a:cubicBezTo>
                      <a:pt x="6" y="1"/>
                      <a:pt x="6" y="2"/>
                      <a:pt x="6" y="2"/>
                    </a:cubicBezTo>
                    <a:cubicBezTo>
                      <a:pt x="6" y="2"/>
                      <a:pt x="6" y="2"/>
                      <a:pt x="6" y="2"/>
                    </a:cubicBezTo>
                    <a:cubicBezTo>
                      <a:pt x="6" y="2"/>
                      <a:pt x="6" y="2"/>
                      <a:pt x="5" y="2"/>
                    </a:cubicBezTo>
                    <a:cubicBezTo>
                      <a:pt x="4" y="3"/>
                      <a:pt x="2" y="3"/>
                      <a:pt x="0" y="3"/>
                    </a:cubicBezTo>
                    <a:close/>
                    <a:moveTo>
                      <a:pt x="2" y="1"/>
                    </a:moveTo>
                    <a:cubicBezTo>
                      <a:pt x="1" y="1"/>
                      <a:pt x="1" y="2"/>
                      <a:pt x="1" y="2"/>
                    </a:cubicBezTo>
                    <a:cubicBezTo>
                      <a:pt x="2" y="2"/>
                      <a:pt x="4" y="2"/>
                      <a:pt x="5" y="2"/>
                    </a:cubicBezTo>
                    <a:cubicBezTo>
                      <a:pt x="5" y="2"/>
                      <a:pt x="5" y="2"/>
                      <a:pt x="5" y="2"/>
                    </a:cubicBezTo>
                    <a:cubicBezTo>
                      <a:pt x="5" y="1"/>
                      <a:pt x="5" y="1"/>
                      <a:pt x="5"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3" name="Freeform 627"/>
              <p:cNvSpPr>
                <a:spLocks noEditPoints="1"/>
              </p:cNvSpPr>
              <p:nvPr/>
            </p:nvSpPr>
            <p:spPr bwMode="auto">
              <a:xfrm>
                <a:off x="3600" y="1441"/>
                <a:ext cx="10" cy="5"/>
              </a:xfrm>
              <a:custGeom>
                <a:avLst/>
                <a:gdLst>
                  <a:gd name="T0" fmla="*/ 0 w 4"/>
                  <a:gd name="T1" fmla="*/ 2 h 2"/>
                  <a:gd name="T2" fmla="*/ 0 w 4"/>
                  <a:gd name="T3" fmla="*/ 2 h 2"/>
                  <a:gd name="T4" fmla="*/ 0 w 4"/>
                  <a:gd name="T5" fmla="*/ 2 h 2"/>
                  <a:gd name="T6" fmla="*/ 0 w 4"/>
                  <a:gd name="T7" fmla="*/ 0 h 2"/>
                  <a:gd name="T8" fmla="*/ 0 w 4"/>
                  <a:gd name="T9" fmla="*/ 0 h 2"/>
                  <a:gd name="T10" fmla="*/ 4 w 4"/>
                  <a:gd name="T11" fmla="*/ 0 h 2"/>
                  <a:gd name="T12" fmla="*/ 4 w 4"/>
                  <a:gd name="T13" fmla="*/ 0 h 2"/>
                  <a:gd name="T14" fmla="*/ 4 w 4"/>
                  <a:gd name="T15" fmla="*/ 2 h 2"/>
                  <a:gd name="T16" fmla="*/ 4 w 4"/>
                  <a:gd name="T17" fmla="*/ 2 h 2"/>
                  <a:gd name="T18" fmla="*/ 4 w 4"/>
                  <a:gd name="T19" fmla="*/ 2 h 2"/>
                  <a:gd name="T20" fmla="*/ 0 w 4"/>
                  <a:gd name="T21" fmla="*/ 2 h 2"/>
                  <a:gd name="T22" fmla="*/ 1 w 4"/>
                  <a:gd name="T23" fmla="*/ 1 h 2"/>
                  <a:gd name="T24" fmla="*/ 1 w 4"/>
                  <a:gd name="T25" fmla="*/ 1 h 2"/>
                  <a:gd name="T26" fmla="*/ 3 w 4"/>
                  <a:gd name="T27" fmla="*/ 1 h 2"/>
                  <a:gd name="T28" fmla="*/ 3 w 4"/>
                  <a:gd name="T29" fmla="*/ 1 h 2"/>
                  <a:gd name="T30" fmla="*/ 1 w 4"/>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2">
                    <a:moveTo>
                      <a:pt x="0" y="2"/>
                    </a:moveTo>
                    <a:cubicBezTo>
                      <a:pt x="0" y="2"/>
                      <a:pt x="0" y="2"/>
                      <a:pt x="0" y="2"/>
                    </a:cubicBezTo>
                    <a:cubicBezTo>
                      <a:pt x="0" y="2"/>
                      <a:pt x="0" y="2"/>
                      <a:pt x="0" y="2"/>
                    </a:cubicBezTo>
                    <a:cubicBezTo>
                      <a:pt x="0" y="0"/>
                      <a:pt x="0" y="0"/>
                      <a:pt x="0" y="0"/>
                    </a:cubicBezTo>
                    <a:cubicBezTo>
                      <a:pt x="0" y="0"/>
                      <a:pt x="0" y="0"/>
                      <a:pt x="0" y="0"/>
                    </a:cubicBezTo>
                    <a:cubicBezTo>
                      <a:pt x="2" y="0"/>
                      <a:pt x="3" y="0"/>
                      <a:pt x="4" y="0"/>
                    </a:cubicBezTo>
                    <a:cubicBezTo>
                      <a:pt x="4" y="0"/>
                      <a:pt x="4" y="0"/>
                      <a:pt x="4" y="0"/>
                    </a:cubicBezTo>
                    <a:cubicBezTo>
                      <a:pt x="4" y="1"/>
                      <a:pt x="4" y="1"/>
                      <a:pt x="4" y="2"/>
                    </a:cubicBezTo>
                    <a:cubicBezTo>
                      <a:pt x="4" y="2"/>
                      <a:pt x="4" y="2"/>
                      <a:pt x="4" y="2"/>
                    </a:cubicBezTo>
                    <a:cubicBezTo>
                      <a:pt x="4" y="2"/>
                      <a:pt x="4" y="2"/>
                      <a:pt x="4" y="2"/>
                    </a:cubicBezTo>
                    <a:cubicBezTo>
                      <a:pt x="4" y="2"/>
                      <a:pt x="0" y="2"/>
                      <a:pt x="0" y="2"/>
                    </a:cubicBezTo>
                    <a:close/>
                    <a:moveTo>
                      <a:pt x="1" y="1"/>
                    </a:moveTo>
                    <a:cubicBezTo>
                      <a:pt x="1" y="1"/>
                      <a:pt x="1" y="1"/>
                      <a:pt x="1" y="1"/>
                    </a:cubicBezTo>
                    <a:cubicBezTo>
                      <a:pt x="3" y="1"/>
                      <a:pt x="3" y="1"/>
                      <a:pt x="3" y="1"/>
                    </a:cubicBezTo>
                    <a:cubicBezTo>
                      <a:pt x="3" y="1"/>
                      <a:pt x="3" y="1"/>
                      <a:pt x="3" y="1"/>
                    </a:cubicBezTo>
                    <a:cubicBezTo>
                      <a:pt x="3"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4" name="Freeform 628"/>
              <p:cNvSpPr>
                <a:spLocks noEditPoints="1"/>
              </p:cNvSpPr>
              <p:nvPr/>
            </p:nvSpPr>
            <p:spPr bwMode="auto">
              <a:xfrm>
                <a:off x="3624" y="1441"/>
                <a:ext cx="15" cy="5"/>
              </a:xfrm>
              <a:custGeom>
                <a:avLst/>
                <a:gdLst>
                  <a:gd name="T0" fmla="*/ 1 w 6"/>
                  <a:gd name="T1" fmla="*/ 2 h 2"/>
                  <a:gd name="T2" fmla="*/ 1 w 6"/>
                  <a:gd name="T3" fmla="*/ 2 h 2"/>
                  <a:gd name="T4" fmla="*/ 0 w 6"/>
                  <a:gd name="T5" fmla="*/ 1 h 2"/>
                  <a:gd name="T6" fmla="*/ 0 w 6"/>
                  <a:gd name="T7" fmla="*/ 0 h 2"/>
                  <a:gd name="T8" fmla="*/ 1 w 6"/>
                  <a:gd name="T9" fmla="*/ 0 h 2"/>
                  <a:gd name="T10" fmla="*/ 5 w 6"/>
                  <a:gd name="T11" fmla="*/ 0 h 2"/>
                  <a:gd name="T12" fmla="*/ 6 w 6"/>
                  <a:gd name="T13" fmla="*/ 1 h 2"/>
                  <a:gd name="T14" fmla="*/ 6 w 6"/>
                  <a:gd name="T15" fmla="*/ 1 h 2"/>
                  <a:gd name="T16" fmla="*/ 6 w 6"/>
                  <a:gd name="T17" fmla="*/ 2 h 2"/>
                  <a:gd name="T18" fmla="*/ 6 w 6"/>
                  <a:gd name="T19" fmla="*/ 2 h 2"/>
                  <a:gd name="T20" fmla="*/ 1 w 6"/>
                  <a:gd name="T21" fmla="*/ 2 h 2"/>
                  <a:gd name="T22" fmla="*/ 1 w 6"/>
                  <a:gd name="T23" fmla="*/ 1 h 2"/>
                  <a:gd name="T24" fmla="*/ 1 w 6"/>
                  <a:gd name="T25" fmla="*/ 1 h 2"/>
                  <a:gd name="T26" fmla="*/ 5 w 6"/>
                  <a:gd name="T27" fmla="*/ 1 h 2"/>
                  <a:gd name="T28" fmla="*/ 5 w 6"/>
                  <a:gd name="T29" fmla="*/ 1 h 2"/>
                  <a:gd name="T30" fmla="*/ 5 w 6"/>
                  <a:gd name="T31" fmla="*/ 1 h 2"/>
                  <a:gd name="T32" fmla="*/ 1 w 6"/>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
                    <a:moveTo>
                      <a:pt x="1" y="2"/>
                    </a:moveTo>
                    <a:cubicBezTo>
                      <a:pt x="1" y="2"/>
                      <a:pt x="1" y="2"/>
                      <a:pt x="1" y="2"/>
                    </a:cubicBezTo>
                    <a:cubicBezTo>
                      <a:pt x="0" y="1"/>
                      <a:pt x="0" y="1"/>
                      <a:pt x="0" y="1"/>
                    </a:cubicBezTo>
                    <a:cubicBezTo>
                      <a:pt x="0" y="0"/>
                      <a:pt x="0" y="0"/>
                      <a:pt x="0" y="0"/>
                    </a:cubicBezTo>
                    <a:cubicBezTo>
                      <a:pt x="0" y="0"/>
                      <a:pt x="1" y="0"/>
                      <a:pt x="1" y="0"/>
                    </a:cubicBezTo>
                    <a:cubicBezTo>
                      <a:pt x="2" y="0"/>
                      <a:pt x="3" y="0"/>
                      <a:pt x="5" y="0"/>
                    </a:cubicBezTo>
                    <a:cubicBezTo>
                      <a:pt x="6" y="0"/>
                      <a:pt x="6" y="0"/>
                      <a:pt x="6" y="1"/>
                    </a:cubicBezTo>
                    <a:cubicBezTo>
                      <a:pt x="6" y="1"/>
                      <a:pt x="6" y="1"/>
                      <a:pt x="6" y="1"/>
                    </a:cubicBezTo>
                    <a:cubicBezTo>
                      <a:pt x="6" y="1"/>
                      <a:pt x="6" y="2"/>
                      <a:pt x="6" y="2"/>
                    </a:cubicBezTo>
                    <a:cubicBezTo>
                      <a:pt x="6" y="2"/>
                      <a:pt x="6" y="2"/>
                      <a:pt x="6" y="2"/>
                    </a:cubicBezTo>
                    <a:cubicBezTo>
                      <a:pt x="4" y="2"/>
                      <a:pt x="3" y="2"/>
                      <a:pt x="1" y="2"/>
                    </a:cubicBezTo>
                    <a:close/>
                    <a:moveTo>
                      <a:pt x="1" y="1"/>
                    </a:moveTo>
                    <a:cubicBezTo>
                      <a:pt x="1" y="1"/>
                      <a:pt x="1" y="1"/>
                      <a:pt x="1" y="1"/>
                    </a:cubicBezTo>
                    <a:cubicBezTo>
                      <a:pt x="3" y="1"/>
                      <a:pt x="4" y="1"/>
                      <a:pt x="5" y="1"/>
                    </a:cubicBezTo>
                    <a:cubicBezTo>
                      <a:pt x="5" y="1"/>
                      <a:pt x="5" y="1"/>
                      <a:pt x="5" y="1"/>
                    </a:cubicBezTo>
                    <a:cubicBezTo>
                      <a:pt x="5" y="1"/>
                      <a:pt x="5" y="1"/>
                      <a:pt x="5" y="1"/>
                    </a:cubicBezTo>
                    <a:cubicBezTo>
                      <a:pt x="4"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5" name="Freeform 629"/>
              <p:cNvSpPr>
                <a:spLocks noEditPoints="1"/>
              </p:cNvSpPr>
              <p:nvPr/>
            </p:nvSpPr>
            <p:spPr bwMode="auto">
              <a:xfrm>
                <a:off x="3627" y="1449"/>
                <a:ext cx="17" cy="5"/>
              </a:xfrm>
              <a:custGeom>
                <a:avLst/>
                <a:gdLst>
                  <a:gd name="T0" fmla="*/ 1 w 7"/>
                  <a:gd name="T1" fmla="*/ 2 h 2"/>
                  <a:gd name="T2" fmla="*/ 1 w 7"/>
                  <a:gd name="T3" fmla="*/ 2 h 2"/>
                  <a:gd name="T4" fmla="*/ 1 w 7"/>
                  <a:gd name="T5" fmla="*/ 1 h 2"/>
                  <a:gd name="T6" fmla="*/ 1 w 7"/>
                  <a:gd name="T7" fmla="*/ 1 h 2"/>
                  <a:gd name="T8" fmla="*/ 1 w 7"/>
                  <a:gd name="T9" fmla="*/ 0 h 2"/>
                  <a:gd name="T10" fmla="*/ 5 w 7"/>
                  <a:gd name="T11" fmla="*/ 1 h 2"/>
                  <a:gd name="T12" fmla="*/ 6 w 7"/>
                  <a:gd name="T13" fmla="*/ 1 h 2"/>
                  <a:gd name="T14" fmla="*/ 7 w 7"/>
                  <a:gd name="T15" fmla="*/ 2 h 2"/>
                  <a:gd name="T16" fmla="*/ 7 w 7"/>
                  <a:gd name="T17" fmla="*/ 2 h 2"/>
                  <a:gd name="T18" fmla="*/ 6 w 7"/>
                  <a:gd name="T19" fmla="*/ 2 h 2"/>
                  <a:gd name="T20" fmla="*/ 1 w 7"/>
                  <a:gd name="T21" fmla="*/ 2 h 2"/>
                  <a:gd name="T22" fmla="*/ 2 w 7"/>
                  <a:gd name="T23" fmla="*/ 1 h 2"/>
                  <a:gd name="T24" fmla="*/ 2 w 7"/>
                  <a:gd name="T25" fmla="*/ 2 h 2"/>
                  <a:gd name="T26" fmla="*/ 6 w 7"/>
                  <a:gd name="T27" fmla="*/ 2 h 2"/>
                  <a:gd name="T28" fmla="*/ 6 w 7"/>
                  <a:gd name="T29" fmla="*/ 1 h 2"/>
                  <a:gd name="T30" fmla="*/ 5 w 7"/>
                  <a:gd name="T31" fmla="*/ 1 h 2"/>
                  <a:gd name="T32" fmla="*/ 2 w 7"/>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
                    <a:moveTo>
                      <a:pt x="1" y="2"/>
                    </a:moveTo>
                    <a:cubicBezTo>
                      <a:pt x="1" y="2"/>
                      <a:pt x="1" y="2"/>
                      <a:pt x="1" y="2"/>
                    </a:cubicBezTo>
                    <a:cubicBezTo>
                      <a:pt x="1" y="1"/>
                      <a:pt x="1" y="1"/>
                      <a:pt x="1" y="1"/>
                    </a:cubicBezTo>
                    <a:cubicBezTo>
                      <a:pt x="0" y="1"/>
                      <a:pt x="0" y="1"/>
                      <a:pt x="1" y="1"/>
                    </a:cubicBezTo>
                    <a:cubicBezTo>
                      <a:pt x="1" y="1"/>
                      <a:pt x="1" y="0"/>
                      <a:pt x="1" y="0"/>
                    </a:cubicBezTo>
                    <a:cubicBezTo>
                      <a:pt x="2" y="0"/>
                      <a:pt x="4" y="0"/>
                      <a:pt x="5" y="1"/>
                    </a:cubicBezTo>
                    <a:cubicBezTo>
                      <a:pt x="6" y="1"/>
                      <a:pt x="6" y="1"/>
                      <a:pt x="6" y="1"/>
                    </a:cubicBezTo>
                    <a:cubicBezTo>
                      <a:pt x="6" y="1"/>
                      <a:pt x="7" y="2"/>
                      <a:pt x="7" y="2"/>
                    </a:cubicBezTo>
                    <a:cubicBezTo>
                      <a:pt x="7" y="2"/>
                      <a:pt x="7" y="2"/>
                      <a:pt x="7" y="2"/>
                    </a:cubicBezTo>
                    <a:cubicBezTo>
                      <a:pt x="6" y="2"/>
                      <a:pt x="6" y="2"/>
                      <a:pt x="6" y="2"/>
                    </a:cubicBezTo>
                    <a:cubicBezTo>
                      <a:pt x="5" y="2"/>
                      <a:pt x="3" y="2"/>
                      <a:pt x="1" y="2"/>
                    </a:cubicBezTo>
                    <a:close/>
                    <a:moveTo>
                      <a:pt x="2" y="1"/>
                    </a:moveTo>
                    <a:cubicBezTo>
                      <a:pt x="2" y="2"/>
                      <a:pt x="2" y="2"/>
                      <a:pt x="2" y="2"/>
                    </a:cubicBezTo>
                    <a:cubicBezTo>
                      <a:pt x="3" y="2"/>
                      <a:pt x="4" y="2"/>
                      <a:pt x="6" y="2"/>
                    </a:cubicBezTo>
                    <a:cubicBezTo>
                      <a:pt x="6" y="1"/>
                      <a:pt x="6" y="1"/>
                      <a:pt x="6" y="1"/>
                    </a:cubicBezTo>
                    <a:cubicBezTo>
                      <a:pt x="6" y="1"/>
                      <a:pt x="5" y="1"/>
                      <a:pt x="5"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6" name="Freeform 630"/>
              <p:cNvSpPr>
                <a:spLocks noEditPoints="1"/>
              </p:cNvSpPr>
              <p:nvPr/>
            </p:nvSpPr>
            <p:spPr bwMode="auto">
              <a:xfrm>
                <a:off x="3612" y="1441"/>
                <a:ext cx="12" cy="5"/>
              </a:xfrm>
              <a:custGeom>
                <a:avLst/>
                <a:gdLst>
                  <a:gd name="T0" fmla="*/ 0 w 5"/>
                  <a:gd name="T1" fmla="*/ 2 h 2"/>
                  <a:gd name="T2" fmla="*/ 0 w 5"/>
                  <a:gd name="T3" fmla="*/ 2 h 2"/>
                  <a:gd name="T4" fmla="*/ 0 w 5"/>
                  <a:gd name="T5" fmla="*/ 0 h 2"/>
                  <a:gd name="T6" fmla="*/ 0 w 5"/>
                  <a:gd name="T7" fmla="*/ 0 h 2"/>
                  <a:gd name="T8" fmla="*/ 0 w 5"/>
                  <a:gd name="T9" fmla="*/ 0 h 2"/>
                  <a:gd name="T10" fmla="*/ 4 w 5"/>
                  <a:gd name="T11" fmla="*/ 0 h 2"/>
                  <a:gd name="T12" fmla="*/ 4 w 5"/>
                  <a:gd name="T13" fmla="*/ 0 h 2"/>
                  <a:gd name="T14" fmla="*/ 4 w 5"/>
                  <a:gd name="T15" fmla="*/ 0 h 2"/>
                  <a:gd name="T16" fmla="*/ 5 w 5"/>
                  <a:gd name="T17" fmla="*/ 1 h 2"/>
                  <a:gd name="T18" fmla="*/ 5 w 5"/>
                  <a:gd name="T19" fmla="*/ 1 h 2"/>
                  <a:gd name="T20" fmla="*/ 5 w 5"/>
                  <a:gd name="T21" fmla="*/ 2 h 2"/>
                  <a:gd name="T22" fmla="*/ 5 w 5"/>
                  <a:gd name="T23" fmla="*/ 2 h 2"/>
                  <a:gd name="T24" fmla="*/ 0 w 5"/>
                  <a:gd name="T25" fmla="*/ 2 h 2"/>
                  <a:gd name="T26" fmla="*/ 1 w 5"/>
                  <a:gd name="T27" fmla="*/ 1 h 2"/>
                  <a:gd name="T28" fmla="*/ 1 w 5"/>
                  <a:gd name="T29" fmla="*/ 1 h 2"/>
                  <a:gd name="T30" fmla="*/ 4 w 5"/>
                  <a:gd name="T31" fmla="*/ 1 h 2"/>
                  <a:gd name="T32" fmla="*/ 4 w 5"/>
                  <a:gd name="T33" fmla="*/ 1 h 2"/>
                  <a:gd name="T34" fmla="*/ 4 w 5"/>
                  <a:gd name="T35" fmla="*/ 1 h 2"/>
                  <a:gd name="T36" fmla="*/ 4 w 5"/>
                  <a:gd name="T37" fmla="*/ 1 h 2"/>
                  <a:gd name="T38" fmla="*/ 1 w 5"/>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2">
                    <a:moveTo>
                      <a:pt x="0" y="2"/>
                    </a:moveTo>
                    <a:cubicBezTo>
                      <a:pt x="0" y="2"/>
                      <a:pt x="0" y="2"/>
                      <a:pt x="0" y="2"/>
                    </a:cubicBezTo>
                    <a:cubicBezTo>
                      <a:pt x="0" y="1"/>
                      <a:pt x="0" y="1"/>
                      <a:pt x="0" y="0"/>
                    </a:cubicBezTo>
                    <a:cubicBezTo>
                      <a:pt x="0" y="0"/>
                      <a:pt x="0" y="0"/>
                      <a:pt x="0" y="0"/>
                    </a:cubicBezTo>
                    <a:cubicBezTo>
                      <a:pt x="0" y="0"/>
                      <a:pt x="0" y="0"/>
                      <a:pt x="0" y="0"/>
                    </a:cubicBezTo>
                    <a:cubicBezTo>
                      <a:pt x="4" y="0"/>
                      <a:pt x="4" y="0"/>
                      <a:pt x="4" y="0"/>
                    </a:cubicBezTo>
                    <a:cubicBezTo>
                      <a:pt x="4" y="0"/>
                      <a:pt x="4" y="0"/>
                      <a:pt x="4" y="0"/>
                    </a:cubicBezTo>
                    <a:cubicBezTo>
                      <a:pt x="4" y="0"/>
                      <a:pt x="4" y="0"/>
                      <a:pt x="4" y="0"/>
                    </a:cubicBezTo>
                    <a:cubicBezTo>
                      <a:pt x="5" y="0"/>
                      <a:pt x="5" y="1"/>
                      <a:pt x="5" y="1"/>
                    </a:cubicBezTo>
                    <a:cubicBezTo>
                      <a:pt x="5" y="1"/>
                      <a:pt x="5" y="1"/>
                      <a:pt x="5" y="1"/>
                    </a:cubicBezTo>
                    <a:cubicBezTo>
                      <a:pt x="5" y="1"/>
                      <a:pt x="5" y="2"/>
                      <a:pt x="5" y="2"/>
                    </a:cubicBezTo>
                    <a:cubicBezTo>
                      <a:pt x="5" y="2"/>
                      <a:pt x="5" y="2"/>
                      <a:pt x="5" y="2"/>
                    </a:cubicBezTo>
                    <a:cubicBezTo>
                      <a:pt x="5" y="2"/>
                      <a:pt x="0" y="2"/>
                      <a:pt x="0" y="2"/>
                    </a:cubicBezTo>
                    <a:close/>
                    <a:moveTo>
                      <a:pt x="1" y="1"/>
                    </a:moveTo>
                    <a:cubicBezTo>
                      <a:pt x="1" y="1"/>
                      <a:pt x="1" y="1"/>
                      <a:pt x="1" y="1"/>
                    </a:cubicBezTo>
                    <a:cubicBezTo>
                      <a:pt x="4" y="1"/>
                      <a:pt x="4" y="1"/>
                      <a:pt x="4" y="1"/>
                    </a:cubicBezTo>
                    <a:cubicBezTo>
                      <a:pt x="4" y="1"/>
                      <a:pt x="4" y="1"/>
                      <a:pt x="4" y="1"/>
                    </a:cubicBezTo>
                    <a:cubicBezTo>
                      <a:pt x="4" y="1"/>
                      <a:pt x="4" y="1"/>
                      <a:pt x="4" y="1"/>
                    </a:cubicBezTo>
                    <a:cubicBezTo>
                      <a:pt x="4" y="1"/>
                      <a:pt x="4" y="1"/>
                      <a:pt x="4" y="1"/>
                    </a:cubicBezTo>
                    <a:cubicBezTo>
                      <a:pt x="4"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7" name="Freeform 631"/>
              <p:cNvSpPr>
                <a:spLocks noEditPoints="1"/>
              </p:cNvSpPr>
              <p:nvPr/>
            </p:nvSpPr>
            <p:spPr bwMode="auto">
              <a:xfrm>
                <a:off x="3614" y="1449"/>
                <a:ext cx="13" cy="5"/>
              </a:xfrm>
              <a:custGeom>
                <a:avLst/>
                <a:gdLst>
                  <a:gd name="T0" fmla="*/ 1 w 5"/>
                  <a:gd name="T1" fmla="*/ 2 h 2"/>
                  <a:gd name="T2" fmla="*/ 0 w 5"/>
                  <a:gd name="T3" fmla="*/ 2 h 2"/>
                  <a:gd name="T4" fmla="*/ 0 w 5"/>
                  <a:gd name="T5" fmla="*/ 1 h 2"/>
                  <a:gd name="T6" fmla="*/ 0 w 5"/>
                  <a:gd name="T7" fmla="*/ 0 h 2"/>
                  <a:gd name="T8" fmla="*/ 1 w 5"/>
                  <a:gd name="T9" fmla="*/ 0 h 2"/>
                  <a:gd name="T10" fmla="*/ 4 w 5"/>
                  <a:gd name="T11" fmla="*/ 0 h 2"/>
                  <a:gd name="T12" fmla="*/ 5 w 5"/>
                  <a:gd name="T13" fmla="*/ 1 h 2"/>
                  <a:gd name="T14" fmla="*/ 5 w 5"/>
                  <a:gd name="T15" fmla="*/ 1 h 2"/>
                  <a:gd name="T16" fmla="*/ 5 w 5"/>
                  <a:gd name="T17" fmla="*/ 1 h 2"/>
                  <a:gd name="T18" fmla="*/ 5 w 5"/>
                  <a:gd name="T19" fmla="*/ 2 h 2"/>
                  <a:gd name="T20" fmla="*/ 5 w 5"/>
                  <a:gd name="T21" fmla="*/ 2 h 2"/>
                  <a:gd name="T22" fmla="*/ 5 w 5"/>
                  <a:gd name="T23" fmla="*/ 2 h 2"/>
                  <a:gd name="T24" fmla="*/ 1 w 5"/>
                  <a:gd name="T25" fmla="*/ 2 h 2"/>
                  <a:gd name="T26" fmla="*/ 1 w 5"/>
                  <a:gd name="T27" fmla="*/ 1 h 2"/>
                  <a:gd name="T28" fmla="*/ 1 w 5"/>
                  <a:gd name="T29" fmla="*/ 2 h 2"/>
                  <a:gd name="T30" fmla="*/ 4 w 5"/>
                  <a:gd name="T31" fmla="*/ 2 h 2"/>
                  <a:gd name="T32" fmla="*/ 4 w 5"/>
                  <a:gd name="T33" fmla="*/ 1 h 2"/>
                  <a:gd name="T34" fmla="*/ 4 w 5"/>
                  <a:gd name="T35" fmla="*/ 1 h 2"/>
                  <a:gd name="T36" fmla="*/ 4 w 5"/>
                  <a:gd name="T37" fmla="*/ 1 h 2"/>
                  <a:gd name="T38" fmla="*/ 1 w 5"/>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2">
                    <a:moveTo>
                      <a:pt x="1" y="2"/>
                    </a:moveTo>
                    <a:cubicBezTo>
                      <a:pt x="1" y="2"/>
                      <a:pt x="0" y="2"/>
                      <a:pt x="0" y="2"/>
                    </a:cubicBezTo>
                    <a:cubicBezTo>
                      <a:pt x="0" y="2"/>
                      <a:pt x="0" y="1"/>
                      <a:pt x="0" y="1"/>
                    </a:cubicBezTo>
                    <a:cubicBezTo>
                      <a:pt x="0" y="1"/>
                      <a:pt x="0" y="1"/>
                      <a:pt x="0" y="0"/>
                    </a:cubicBezTo>
                    <a:cubicBezTo>
                      <a:pt x="0" y="0"/>
                      <a:pt x="0" y="0"/>
                      <a:pt x="1" y="0"/>
                    </a:cubicBezTo>
                    <a:cubicBezTo>
                      <a:pt x="4" y="0"/>
                      <a:pt x="4" y="0"/>
                      <a:pt x="4" y="0"/>
                    </a:cubicBezTo>
                    <a:cubicBezTo>
                      <a:pt x="4" y="0"/>
                      <a:pt x="5" y="0"/>
                      <a:pt x="5" y="1"/>
                    </a:cubicBezTo>
                    <a:cubicBezTo>
                      <a:pt x="5" y="1"/>
                      <a:pt x="5" y="1"/>
                      <a:pt x="5" y="1"/>
                    </a:cubicBezTo>
                    <a:cubicBezTo>
                      <a:pt x="5" y="1"/>
                      <a:pt x="5" y="1"/>
                      <a:pt x="5" y="1"/>
                    </a:cubicBezTo>
                    <a:cubicBezTo>
                      <a:pt x="5" y="1"/>
                      <a:pt x="5" y="2"/>
                      <a:pt x="5" y="2"/>
                    </a:cubicBezTo>
                    <a:cubicBezTo>
                      <a:pt x="5" y="2"/>
                      <a:pt x="5" y="2"/>
                      <a:pt x="5" y="2"/>
                    </a:cubicBezTo>
                    <a:cubicBezTo>
                      <a:pt x="5" y="2"/>
                      <a:pt x="5" y="2"/>
                      <a:pt x="5" y="2"/>
                    </a:cubicBezTo>
                    <a:cubicBezTo>
                      <a:pt x="5" y="2"/>
                      <a:pt x="1" y="2"/>
                      <a:pt x="1" y="2"/>
                    </a:cubicBezTo>
                    <a:close/>
                    <a:moveTo>
                      <a:pt x="1" y="1"/>
                    </a:moveTo>
                    <a:cubicBezTo>
                      <a:pt x="1" y="1"/>
                      <a:pt x="1" y="1"/>
                      <a:pt x="1" y="2"/>
                    </a:cubicBezTo>
                    <a:cubicBezTo>
                      <a:pt x="4" y="2"/>
                      <a:pt x="4" y="2"/>
                      <a:pt x="4" y="2"/>
                    </a:cubicBezTo>
                    <a:cubicBezTo>
                      <a:pt x="4" y="2"/>
                      <a:pt x="4" y="1"/>
                      <a:pt x="4" y="1"/>
                    </a:cubicBezTo>
                    <a:cubicBezTo>
                      <a:pt x="4" y="1"/>
                      <a:pt x="4" y="1"/>
                      <a:pt x="4" y="1"/>
                    </a:cubicBezTo>
                    <a:cubicBezTo>
                      <a:pt x="4" y="1"/>
                      <a:pt x="4" y="1"/>
                      <a:pt x="4" y="1"/>
                    </a:cubicBezTo>
                    <a:cubicBezTo>
                      <a:pt x="4"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8" name="Freeform 632"/>
              <p:cNvSpPr>
                <a:spLocks noEditPoints="1"/>
              </p:cNvSpPr>
              <p:nvPr/>
            </p:nvSpPr>
            <p:spPr bwMode="auto">
              <a:xfrm>
                <a:off x="3585" y="1441"/>
                <a:ext cx="12" cy="5"/>
              </a:xfrm>
              <a:custGeom>
                <a:avLst/>
                <a:gdLst>
                  <a:gd name="T0" fmla="*/ 1 w 5"/>
                  <a:gd name="T1" fmla="*/ 2 h 2"/>
                  <a:gd name="T2" fmla="*/ 0 w 5"/>
                  <a:gd name="T3" fmla="*/ 2 h 2"/>
                  <a:gd name="T4" fmla="*/ 0 w 5"/>
                  <a:gd name="T5" fmla="*/ 1 h 2"/>
                  <a:gd name="T6" fmla="*/ 1 w 5"/>
                  <a:gd name="T7" fmla="*/ 0 h 2"/>
                  <a:gd name="T8" fmla="*/ 1 w 5"/>
                  <a:gd name="T9" fmla="*/ 0 h 2"/>
                  <a:gd name="T10" fmla="*/ 5 w 5"/>
                  <a:gd name="T11" fmla="*/ 0 h 2"/>
                  <a:gd name="T12" fmla="*/ 5 w 5"/>
                  <a:gd name="T13" fmla="*/ 0 h 2"/>
                  <a:gd name="T14" fmla="*/ 5 w 5"/>
                  <a:gd name="T15" fmla="*/ 0 h 2"/>
                  <a:gd name="T16" fmla="*/ 5 w 5"/>
                  <a:gd name="T17" fmla="*/ 1 h 2"/>
                  <a:gd name="T18" fmla="*/ 5 w 5"/>
                  <a:gd name="T19" fmla="*/ 2 h 2"/>
                  <a:gd name="T20" fmla="*/ 5 w 5"/>
                  <a:gd name="T21" fmla="*/ 2 h 2"/>
                  <a:gd name="T22" fmla="*/ 5 w 5"/>
                  <a:gd name="T23" fmla="*/ 2 h 2"/>
                  <a:gd name="T24" fmla="*/ 1 w 5"/>
                  <a:gd name="T25" fmla="*/ 2 h 2"/>
                  <a:gd name="T26" fmla="*/ 2 w 5"/>
                  <a:gd name="T27" fmla="*/ 1 h 2"/>
                  <a:gd name="T28" fmla="*/ 1 w 5"/>
                  <a:gd name="T29" fmla="*/ 1 h 2"/>
                  <a:gd name="T30" fmla="*/ 4 w 5"/>
                  <a:gd name="T31" fmla="*/ 1 h 2"/>
                  <a:gd name="T32" fmla="*/ 4 w 5"/>
                  <a:gd name="T33" fmla="*/ 1 h 2"/>
                  <a:gd name="T34" fmla="*/ 2 w 5"/>
                  <a:gd name="T3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
                    <a:moveTo>
                      <a:pt x="1" y="2"/>
                    </a:moveTo>
                    <a:cubicBezTo>
                      <a:pt x="1" y="2"/>
                      <a:pt x="0" y="2"/>
                      <a:pt x="0" y="2"/>
                    </a:cubicBezTo>
                    <a:cubicBezTo>
                      <a:pt x="0" y="2"/>
                      <a:pt x="0" y="2"/>
                      <a:pt x="0" y="1"/>
                    </a:cubicBezTo>
                    <a:cubicBezTo>
                      <a:pt x="1" y="1"/>
                      <a:pt x="1" y="1"/>
                      <a:pt x="1" y="0"/>
                    </a:cubicBezTo>
                    <a:cubicBezTo>
                      <a:pt x="1" y="0"/>
                      <a:pt x="1" y="0"/>
                      <a:pt x="1" y="0"/>
                    </a:cubicBezTo>
                    <a:cubicBezTo>
                      <a:pt x="2" y="0"/>
                      <a:pt x="4" y="0"/>
                      <a:pt x="5" y="0"/>
                    </a:cubicBezTo>
                    <a:cubicBezTo>
                      <a:pt x="5" y="0"/>
                      <a:pt x="5" y="0"/>
                      <a:pt x="5" y="0"/>
                    </a:cubicBezTo>
                    <a:cubicBezTo>
                      <a:pt x="5" y="0"/>
                      <a:pt x="5" y="0"/>
                      <a:pt x="5" y="0"/>
                    </a:cubicBezTo>
                    <a:cubicBezTo>
                      <a:pt x="5" y="1"/>
                      <a:pt x="5" y="1"/>
                      <a:pt x="5" y="1"/>
                    </a:cubicBezTo>
                    <a:cubicBezTo>
                      <a:pt x="5" y="1"/>
                      <a:pt x="5" y="2"/>
                      <a:pt x="5" y="2"/>
                    </a:cubicBezTo>
                    <a:cubicBezTo>
                      <a:pt x="5" y="2"/>
                      <a:pt x="5" y="2"/>
                      <a:pt x="5" y="2"/>
                    </a:cubicBezTo>
                    <a:cubicBezTo>
                      <a:pt x="5" y="2"/>
                      <a:pt x="5" y="2"/>
                      <a:pt x="5" y="2"/>
                    </a:cubicBezTo>
                    <a:cubicBezTo>
                      <a:pt x="5" y="2"/>
                      <a:pt x="1" y="2"/>
                      <a:pt x="1" y="2"/>
                    </a:cubicBezTo>
                    <a:close/>
                    <a:moveTo>
                      <a:pt x="2" y="1"/>
                    </a:moveTo>
                    <a:cubicBezTo>
                      <a:pt x="2" y="1"/>
                      <a:pt x="2" y="1"/>
                      <a:pt x="1" y="1"/>
                    </a:cubicBezTo>
                    <a:cubicBezTo>
                      <a:pt x="4" y="1"/>
                      <a:pt x="4" y="1"/>
                      <a:pt x="4" y="1"/>
                    </a:cubicBezTo>
                    <a:cubicBezTo>
                      <a:pt x="4" y="1"/>
                      <a:pt x="4" y="1"/>
                      <a:pt x="4"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99" name="Freeform 633"/>
              <p:cNvSpPr>
                <a:spLocks noEditPoints="1"/>
              </p:cNvSpPr>
              <p:nvPr/>
            </p:nvSpPr>
            <p:spPr bwMode="auto">
              <a:xfrm>
                <a:off x="3573" y="1441"/>
                <a:ext cx="12" cy="5"/>
              </a:xfrm>
              <a:custGeom>
                <a:avLst/>
                <a:gdLst>
                  <a:gd name="T0" fmla="*/ 0 w 5"/>
                  <a:gd name="T1" fmla="*/ 2 h 2"/>
                  <a:gd name="T2" fmla="*/ 0 w 5"/>
                  <a:gd name="T3" fmla="*/ 2 h 2"/>
                  <a:gd name="T4" fmla="*/ 0 w 5"/>
                  <a:gd name="T5" fmla="*/ 2 h 2"/>
                  <a:gd name="T6" fmla="*/ 0 w 5"/>
                  <a:gd name="T7" fmla="*/ 0 h 2"/>
                  <a:gd name="T8" fmla="*/ 1 w 5"/>
                  <a:gd name="T9" fmla="*/ 0 h 2"/>
                  <a:gd name="T10" fmla="*/ 5 w 5"/>
                  <a:gd name="T11" fmla="*/ 0 h 2"/>
                  <a:gd name="T12" fmla="*/ 5 w 5"/>
                  <a:gd name="T13" fmla="*/ 0 h 2"/>
                  <a:gd name="T14" fmla="*/ 5 w 5"/>
                  <a:gd name="T15" fmla="*/ 0 h 2"/>
                  <a:gd name="T16" fmla="*/ 5 w 5"/>
                  <a:gd name="T17" fmla="*/ 1 h 2"/>
                  <a:gd name="T18" fmla="*/ 5 w 5"/>
                  <a:gd name="T19" fmla="*/ 2 h 2"/>
                  <a:gd name="T20" fmla="*/ 5 w 5"/>
                  <a:gd name="T21" fmla="*/ 2 h 2"/>
                  <a:gd name="T22" fmla="*/ 4 w 5"/>
                  <a:gd name="T23" fmla="*/ 2 h 2"/>
                  <a:gd name="T24" fmla="*/ 0 w 5"/>
                  <a:gd name="T25" fmla="*/ 2 h 2"/>
                  <a:gd name="T26" fmla="*/ 1 w 5"/>
                  <a:gd name="T27" fmla="*/ 1 h 2"/>
                  <a:gd name="T28" fmla="*/ 1 w 5"/>
                  <a:gd name="T29" fmla="*/ 1 h 2"/>
                  <a:gd name="T30" fmla="*/ 4 w 5"/>
                  <a:gd name="T31" fmla="*/ 1 h 2"/>
                  <a:gd name="T32" fmla="*/ 4 w 5"/>
                  <a:gd name="T33" fmla="*/ 1 h 2"/>
                  <a:gd name="T34" fmla="*/ 4 w 5"/>
                  <a:gd name="T35" fmla="*/ 1 h 2"/>
                  <a:gd name="T36" fmla="*/ 1 w 5"/>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
                    <a:moveTo>
                      <a:pt x="0" y="2"/>
                    </a:moveTo>
                    <a:cubicBezTo>
                      <a:pt x="0" y="2"/>
                      <a:pt x="0" y="2"/>
                      <a:pt x="0" y="2"/>
                    </a:cubicBezTo>
                    <a:cubicBezTo>
                      <a:pt x="0" y="2"/>
                      <a:pt x="0" y="2"/>
                      <a:pt x="0" y="2"/>
                    </a:cubicBezTo>
                    <a:cubicBezTo>
                      <a:pt x="0" y="1"/>
                      <a:pt x="0" y="1"/>
                      <a:pt x="0" y="0"/>
                    </a:cubicBezTo>
                    <a:cubicBezTo>
                      <a:pt x="0" y="0"/>
                      <a:pt x="1" y="0"/>
                      <a:pt x="1" y="0"/>
                    </a:cubicBezTo>
                    <a:cubicBezTo>
                      <a:pt x="2" y="0"/>
                      <a:pt x="3" y="0"/>
                      <a:pt x="5" y="0"/>
                    </a:cubicBezTo>
                    <a:cubicBezTo>
                      <a:pt x="5" y="0"/>
                      <a:pt x="5" y="0"/>
                      <a:pt x="5" y="0"/>
                    </a:cubicBezTo>
                    <a:cubicBezTo>
                      <a:pt x="5" y="0"/>
                      <a:pt x="5" y="0"/>
                      <a:pt x="5" y="0"/>
                    </a:cubicBezTo>
                    <a:cubicBezTo>
                      <a:pt x="5" y="1"/>
                      <a:pt x="5" y="1"/>
                      <a:pt x="5" y="1"/>
                    </a:cubicBezTo>
                    <a:cubicBezTo>
                      <a:pt x="5" y="1"/>
                      <a:pt x="5" y="1"/>
                      <a:pt x="5" y="2"/>
                    </a:cubicBezTo>
                    <a:cubicBezTo>
                      <a:pt x="5" y="2"/>
                      <a:pt x="5" y="2"/>
                      <a:pt x="5" y="2"/>
                    </a:cubicBezTo>
                    <a:cubicBezTo>
                      <a:pt x="5" y="2"/>
                      <a:pt x="4" y="2"/>
                      <a:pt x="4" y="2"/>
                    </a:cubicBezTo>
                    <a:cubicBezTo>
                      <a:pt x="4" y="2"/>
                      <a:pt x="0" y="2"/>
                      <a:pt x="0" y="2"/>
                    </a:cubicBezTo>
                    <a:close/>
                    <a:moveTo>
                      <a:pt x="1" y="1"/>
                    </a:moveTo>
                    <a:cubicBezTo>
                      <a:pt x="1" y="1"/>
                      <a:pt x="1" y="1"/>
                      <a:pt x="1" y="1"/>
                    </a:cubicBezTo>
                    <a:cubicBezTo>
                      <a:pt x="4" y="1"/>
                      <a:pt x="4" y="1"/>
                      <a:pt x="4" y="1"/>
                    </a:cubicBezTo>
                    <a:cubicBezTo>
                      <a:pt x="4" y="1"/>
                      <a:pt x="4" y="1"/>
                      <a:pt x="4" y="1"/>
                    </a:cubicBezTo>
                    <a:cubicBezTo>
                      <a:pt x="4" y="1"/>
                      <a:pt x="4" y="1"/>
                      <a:pt x="4" y="1"/>
                    </a:cubicBezTo>
                    <a:cubicBezTo>
                      <a:pt x="3"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0" name="Freeform 634"/>
              <p:cNvSpPr/>
              <p:nvPr/>
            </p:nvSpPr>
            <p:spPr bwMode="auto">
              <a:xfrm>
                <a:off x="3543" y="145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1" y="0"/>
                    </a:cubicBezTo>
                    <a:cubicBezTo>
                      <a:pt x="1" y="0"/>
                      <a:pt x="1" y="0"/>
                      <a:pt x="1" y="0"/>
                    </a:cubicBezTo>
                    <a:cubicBezTo>
                      <a:pt x="1" y="0"/>
                      <a:pt x="1" y="0"/>
                      <a:pt x="1"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1" name="Freeform 635"/>
              <p:cNvSpPr/>
              <p:nvPr/>
            </p:nvSpPr>
            <p:spPr bwMode="auto">
              <a:xfrm>
                <a:off x="3548"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1"/>
                      <a:pt x="0" y="0"/>
                    </a:cubicBezTo>
                    <a:cubicBezTo>
                      <a:pt x="1" y="0"/>
                      <a:pt x="1" y="0"/>
                      <a:pt x="1" y="0"/>
                    </a:cubicBezTo>
                    <a:cubicBezTo>
                      <a:pt x="1" y="0"/>
                      <a:pt x="1" y="1"/>
                      <a:pt x="1" y="1"/>
                    </a:cubicBezTo>
                    <a:cubicBezTo>
                      <a:pt x="1"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2" name="Freeform 636"/>
              <p:cNvSpPr/>
              <p:nvPr/>
            </p:nvSpPr>
            <p:spPr bwMode="auto">
              <a:xfrm>
                <a:off x="3553"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0" y="0"/>
                      <a:pt x="0" y="0"/>
                      <a:pt x="1" y="0"/>
                    </a:cubicBezTo>
                    <a:cubicBezTo>
                      <a:pt x="1" y="0"/>
                      <a:pt x="1" y="1"/>
                      <a:pt x="1" y="1"/>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3" name="Freeform 637"/>
              <p:cNvSpPr/>
              <p:nvPr/>
            </p:nvSpPr>
            <p:spPr bwMode="auto">
              <a:xfrm>
                <a:off x="3558"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1" y="0"/>
                      <a:pt x="1" y="0"/>
                      <a:pt x="1" y="0"/>
                    </a:cubicBezTo>
                    <a:cubicBezTo>
                      <a:pt x="1" y="0"/>
                      <a:pt x="1" y="0"/>
                      <a:pt x="1" y="1"/>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4" name="Freeform 638"/>
              <p:cNvSpPr/>
              <p:nvPr/>
            </p:nvSpPr>
            <p:spPr bwMode="auto">
              <a:xfrm>
                <a:off x="3563" y="1459"/>
                <a:ext cx="2" cy="5"/>
              </a:xfrm>
              <a:custGeom>
                <a:avLst/>
                <a:gdLst>
                  <a:gd name="T0" fmla="*/ 1 w 1"/>
                  <a:gd name="T1" fmla="*/ 2 h 2"/>
                  <a:gd name="T2" fmla="*/ 0 w 1"/>
                  <a:gd name="T3" fmla="*/ 2 h 2"/>
                  <a:gd name="T4" fmla="*/ 0 w 1"/>
                  <a:gd name="T5" fmla="*/ 2 h 2"/>
                  <a:gd name="T6" fmla="*/ 1 w 1"/>
                  <a:gd name="T7" fmla="*/ 0 h 2"/>
                  <a:gd name="T8" fmla="*/ 1 w 1"/>
                  <a:gd name="T9" fmla="*/ 0 h 2"/>
                  <a:gd name="T10" fmla="*/ 1 w 1"/>
                  <a:gd name="T11" fmla="*/ 1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0" y="2"/>
                      <a:pt x="0" y="2"/>
                      <a:pt x="0" y="2"/>
                    </a:cubicBezTo>
                    <a:cubicBezTo>
                      <a:pt x="0" y="2"/>
                      <a:pt x="0" y="2"/>
                      <a:pt x="0" y="2"/>
                    </a:cubicBezTo>
                    <a:cubicBezTo>
                      <a:pt x="1" y="0"/>
                      <a:pt x="1" y="0"/>
                      <a:pt x="1" y="0"/>
                    </a:cubicBezTo>
                    <a:cubicBezTo>
                      <a:pt x="1" y="0"/>
                      <a:pt x="1" y="0"/>
                      <a:pt x="1" y="0"/>
                    </a:cubicBezTo>
                    <a:cubicBezTo>
                      <a:pt x="1" y="0"/>
                      <a:pt x="1" y="0"/>
                      <a:pt x="1"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5" name="Freeform 639"/>
              <p:cNvSpPr/>
              <p:nvPr/>
            </p:nvSpPr>
            <p:spPr bwMode="auto">
              <a:xfrm>
                <a:off x="3568" y="1459"/>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1" y="1"/>
                      <a:pt x="1" y="1"/>
                      <a:pt x="1" y="0"/>
                    </a:cubicBezTo>
                    <a:cubicBezTo>
                      <a:pt x="1" y="0"/>
                      <a:pt x="2" y="0"/>
                      <a:pt x="2" y="0"/>
                    </a:cubicBezTo>
                    <a:cubicBezTo>
                      <a:pt x="2" y="0"/>
                      <a:pt x="2" y="0"/>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6" name="Freeform 640"/>
              <p:cNvSpPr/>
              <p:nvPr/>
            </p:nvSpPr>
            <p:spPr bwMode="auto">
              <a:xfrm>
                <a:off x="3575" y="1459"/>
                <a:ext cx="5" cy="5"/>
              </a:xfrm>
              <a:custGeom>
                <a:avLst/>
                <a:gdLst>
                  <a:gd name="T0" fmla="*/ 1 w 2"/>
                  <a:gd name="T1" fmla="*/ 2 h 2"/>
                  <a:gd name="T2" fmla="*/ 1 w 2"/>
                  <a:gd name="T3" fmla="*/ 2 h 2"/>
                  <a:gd name="T4" fmla="*/ 0 w 2"/>
                  <a:gd name="T5" fmla="*/ 2 h 2"/>
                  <a:gd name="T6" fmla="*/ 1 w 2"/>
                  <a:gd name="T7" fmla="*/ 0 h 2"/>
                  <a:gd name="T8" fmla="*/ 1 w 2"/>
                  <a:gd name="T9" fmla="*/ 0 h 2"/>
                  <a:gd name="T10" fmla="*/ 2 w 2"/>
                  <a:gd name="T11" fmla="*/ 1 h 2"/>
                  <a:gd name="T12" fmla="*/ 1 w 2"/>
                  <a:gd name="T13" fmla="*/ 2 h 2"/>
                  <a:gd name="T14" fmla="*/ 1 w 2"/>
                  <a:gd name="T15" fmla="*/ 2 h 2"/>
                  <a:gd name="T16" fmla="*/ 1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2"/>
                    </a:moveTo>
                    <a:cubicBezTo>
                      <a:pt x="1" y="2"/>
                      <a:pt x="1" y="2"/>
                      <a:pt x="1" y="2"/>
                    </a:cubicBezTo>
                    <a:cubicBezTo>
                      <a:pt x="1" y="2"/>
                      <a:pt x="0" y="2"/>
                      <a:pt x="0" y="2"/>
                    </a:cubicBezTo>
                    <a:cubicBezTo>
                      <a:pt x="1" y="1"/>
                      <a:pt x="1" y="1"/>
                      <a:pt x="1" y="0"/>
                    </a:cubicBezTo>
                    <a:cubicBezTo>
                      <a:pt x="1" y="0"/>
                      <a:pt x="1" y="0"/>
                      <a:pt x="1" y="0"/>
                    </a:cubicBezTo>
                    <a:cubicBezTo>
                      <a:pt x="2" y="0"/>
                      <a:pt x="2" y="1"/>
                      <a:pt x="2" y="1"/>
                    </a:cubicBezTo>
                    <a:cubicBezTo>
                      <a:pt x="1" y="1"/>
                      <a:pt x="1" y="1"/>
                      <a:pt x="1" y="2"/>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7" name="Freeform 641"/>
              <p:cNvSpPr/>
              <p:nvPr/>
            </p:nvSpPr>
            <p:spPr bwMode="auto">
              <a:xfrm>
                <a:off x="3582" y="1459"/>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0" y="1"/>
                      <a:pt x="1" y="0"/>
                      <a:pt x="1" y="0"/>
                    </a:cubicBezTo>
                    <a:cubicBezTo>
                      <a:pt x="1" y="0"/>
                      <a:pt x="2" y="0"/>
                      <a:pt x="2" y="0"/>
                    </a:cubicBezTo>
                    <a:cubicBezTo>
                      <a:pt x="2" y="0"/>
                      <a:pt x="2" y="0"/>
                      <a:pt x="2" y="0"/>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8" name="Freeform 642"/>
              <p:cNvSpPr/>
              <p:nvPr/>
            </p:nvSpPr>
            <p:spPr bwMode="auto">
              <a:xfrm>
                <a:off x="3590" y="145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1" y="2"/>
                      <a:pt x="1"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09" name="Freeform 643"/>
              <p:cNvSpPr/>
              <p:nvPr/>
            </p:nvSpPr>
            <p:spPr bwMode="auto">
              <a:xfrm>
                <a:off x="3595" y="1459"/>
                <a:ext cx="2" cy="5"/>
              </a:xfrm>
              <a:custGeom>
                <a:avLst/>
                <a:gdLst>
                  <a:gd name="T0" fmla="*/ 0 w 1"/>
                  <a:gd name="T1" fmla="*/ 2 h 2"/>
                  <a:gd name="T2" fmla="*/ 0 w 1"/>
                  <a:gd name="T3" fmla="*/ 2 h 2"/>
                  <a:gd name="T4" fmla="*/ 0 w 1"/>
                  <a:gd name="T5" fmla="*/ 1 h 2"/>
                  <a:gd name="T6" fmla="*/ 1 w 1"/>
                  <a:gd name="T7" fmla="*/ 1 h 2"/>
                  <a:gd name="T8" fmla="*/ 1 w 1"/>
                  <a:gd name="T9" fmla="*/ 1 h 2"/>
                  <a:gd name="T10" fmla="*/ 0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1"/>
                      <a:pt x="0" y="1"/>
                      <a:pt x="0" y="1"/>
                    </a:cubicBezTo>
                    <a:cubicBezTo>
                      <a:pt x="0" y="0"/>
                      <a:pt x="1" y="0"/>
                      <a:pt x="1" y="1"/>
                    </a:cubicBezTo>
                    <a:cubicBezTo>
                      <a:pt x="1" y="1"/>
                      <a:pt x="1" y="1"/>
                      <a:pt x="1" y="1"/>
                    </a:cubicBezTo>
                    <a:cubicBezTo>
                      <a:pt x="0"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0" name="Freeform 644"/>
              <p:cNvSpPr/>
              <p:nvPr/>
            </p:nvSpPr>
            <p:spPr bwMode="auto">
              <a:xfrm>
                <a:off x="3600"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1"/>
                      <a:pt x="0" y="0"/>
                    </a:cubicBezTo>
                    <a:cubicBezTo>
                      <a:pt x="1" y="0"/>
                      <a:pt x="1" y="0"/>
                      <a:pt x="1" y="0"/>
                    </a:cubicBezTo>
                    <a:cubicBezTo>
                      <a:pt x="1" y="0"/>
                      <a:pt x="1" y="0"/>
                      <a:pt x="1" y="0"/>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1" name="Freeform 645"/>
              <p:cNvSpPr/>
              <p:nvPr/>
            </p:nvSpPr>
            <p:spPr bwMode="auto">
              <a:xfrm>
                <a:off x="3602" y="1459"/>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1" y="1"/>
                      <a:pt x="1" y="0"/>
                    </a:cubicBezTo>
                    <a:cubicBezTo>
                      <a:pt x="1" y="0"/>
                      <a:pt x="1" y="0"/>
                      <a:pt x="1" y="0"/>
                    </a:cubicBezTo>
                    <a:cubicBezTo>
                      <a:pt x="1" y="0"/>
                      <a:pt x="1" y="0"/>
                      <a:pt x="1"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2" name="Freeform 646"/>
              <p:cNvSpPr/>
              <p:nvPr/>
            </p:nvSpPr>
            <p:spPr bwMode="auto">
              <a:xfrm>
                <a:off x="3607" y="1459"/>
                <a:ext cx="5" cy="5"/>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0"/>
                      <a:pt x="1" y="0"/>
                    </a:cubicBezTo>
                    <a:cubicBezTo>
                      <a:pt x="1" y="0"/>
                      <a:pt x="2" y="0"/>
                      <a:pt x="2" y="0"/>
                    </a:cubicBezTo>
                    <a:cubicBezTo>
                      <a:pt x="2" y="0"/>
                      <a:pt x="2" y="1"/>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3" name="Freeform 647"/>
              <p:cNvSpPr/>
              <p:nvPr/>
            </p:nvSpPr>
            <p:spPr bwMode="auto">
              <a:xfrm>
                <a:off x="3614"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1" y="0"/>
                    </a:cubicBezTo>
                    <a:cubicBezTo>
                      <a:pt x="1" y="0"/>
                      <a:pt x="1" y="0"/>
                      <a:pt x="1" y="0"/>
                    </a:cubicBezTo>
                    <a:cubicBezTo>
                      <a:pt x="1" y="0"/>
                      <a:pt x="1" y="1"/>
                      <a:pt x="1" y="1"/>
                    </a:cubicBezTo>
                    <a:cubicBezTo>
                      <a:pt x="0"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4" name="Freeform 648"/>
              <p:cNvSpPr/>
              <p:nvPr/>
            </p:nvSpPr>
            <p:spPr bwMode="auto">
              <a:xfrm>
                <a:off x="3619"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1" y="0"/>
                    </a:cubicBezTo>
                    <a:cubicBezTo>
                      <a:pt x="1" y="0"/>
                      <a:pt x="1"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5" name="Freeform 649"/>
              <p:cNvSpPr/>
              <p:nvPr/>
            </p:nvSpPr>
            <p:spPr bwMode="auto">
              <a:xfrm>
                <a:off x="3624"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6" name="Freeform 650"/>
              <p:cNvSpPr/>
              <p:nvPr/>
            </p:nvSpPr>
            <p:spPr bwMode="auto">
              <a:xfrm>
                <a:off x="3627" y="1459"/>
                <a:ext cx="5" cy="5"/>
              </a:xfrm>
              <a:custGeom>
                <a:avLst/>
                <a:gdLst>
                  <a:gd name="T0" fmla="*/ 1 w 2"/>
                  <a:gd name="T1" fmla="*/ 2 h 2"/>
                  <a:gd name="T2" fmla="*/ 1 w 2"/>
                  <a:gd name="T3" fmla="*/ 2 h 2"/>
                  <a:gd name="T4" fmla="*/ 0 w 2"/>
                  <a:gd name="T5" fmla="*/ 1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0"/>
                      <a:pt x="2" y="0"/>
                    </a:cubicBezTo>
                    <a:cubicBezTo>
                      <a:pt x="2" y="0"/>
                      <a:pt x="2" y="0"/>
                      <a:pt x="2"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7" name="Freeform 651"/>
              <p:cNvSpPr/>
              <p:nvPr/>
            </p:nvSpPr>
            <p:spPr bwMode="auto">
              <a:xfrm>
                <a:off x="3632" y="1459"/>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1"/>
                      <a:pt x="1" y="0"/>
                    </a:cubicBezTo>
                    <a:cubicBezTo>
                      <a:pt x="1" y="0"/>
                      <a:pt x="1" y="0"/>
                      <a:pt x="2" y="0"/>
                    </a:cubicBezTo>
                    <a:cubicBezTo>
                      <a:pt x="2" y="0"/>
                      <a:pt x="2" y="1"/>
                      <a:pt x="2" y="1"/>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8" name="Freeform 652"/>
              <p:cNvSpPr/>
              <p:nvPr/>
            </p:nvSpPr>
            <p:spPr bwMode="auto">
              <a:xfrm>
                <a:off x="3637" y="145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1" y="0"/>
                      <a:pt x="1" y="0"/>
                      <a:pt x="1" y="0"/>
                    </a:cubicBezTo>
                    <a:cubicBezTo>
                      <a:pt x="1" y="0"/>
                      <a:pt x="1" y="0"/>
                      <a:pt x="1" y="0"/>
                    </a:cubicBezTo>
                    <a:cubicBezTo>
                      <a:pt x="2" y="0"/>
                      <a:pt x="2" y="0"/>
                      <a:pt x="1" y="0"/>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19" name="Freeform 653"/>
              <p:cNvSpPr/>
              <p:nvPr/>
            </p:nvSpPr>
            <p:spPr bwMode="auto">
              <a:xfrm>
                <a:off x="3642" y="1459"/>
                <a:ext cx="4"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2"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0" name="Freeform 654"/>
              <p:cNvSpPr/>
              <p:nvPr/>
            </p:nvSpPr>
            <p:spPr bwMode="auto">
              <a:xfrm>
                <a:off x="3560" y="1344"/>
                <a:ext cx="37" cy="52"/>
              </a:xfrm>
              <a:custGeom>
                <a:avLst/>
                <a:gdLst>
                  <a:gd name="T0" fmla="*/ 1 w 15"/>
                  <a:gd name="T1" fmla="*/ 21 h 21"/>
                  <a:gd name="T2" fmla="*/ 0 w 15"/>
                  <a:gd name="T3" fmla="*/ 21 h 21"/>
                  <a:gd name="T4" fmla="*/ 14 w 15"/>
                  <a:gd name="T5" fmla="*/ 0 h 21"/>
                  <a:gd name="T6" fmla="*/ 15 w 15"/>
                  <a:gd name="T7" fmla="*/ 1 h 21"/>
                  <a:gd name="T8" fmla="*/ 1 w 15"/>
                  <a:gd name="T9" fmla="*/ 21 h 21"/>
                </a:gdLst>
                <a:ahLst/>
                <a:cxnLst>
                  <a:cxn ang="0">
                    <a:pos x="T0" y="T1"/>
                  </a:cxn>
                  <a:cxn ang="0">
                    <a:pos x="T2" y="T3"/>
                  </a:cxn>
                  <a:cxn ang="0">
                    <a:pos x="T4" y="T5"/>
                  </a:cxn>
                  <a:cxn ang="0">
                    <a:pos x="T6" y="T7"/>
                  </a:cxn>
                  <a:cxn ang="0">
                    <a:pos x="T8" y="T9"/>
                  </a:cxn>
                </a:cxnLst>
                <a:rect l="0" t="0" r="r" b="b"/>
                <a:pathLst>
                  <a:path w="15" h="21">
                    <a:moveTo>
                      <a:pt x="1" y="21"/>
                    </a:moveTo>
                    <a:cubicBezTo>
                      <a:pt x="0" y="21"/>
                      <a:pt x="0" y="21"/>
                      <a:pt x="0" y="21"/>
                    </a:cubicBezTo>
                    <a:cubicBezTo>
                      <a:pt x="4" y="14"/>
                      <a:pt x="9" y="7"/>
                      <a:pt x="14" y="0"/>
                    </a:cubicBezTo>
                    <a:cubicBezTo>
                      <a:pt x="15" y="1"/>
                      <a:pt x="15" y="1"/>
                      <a:pt x="15" y="1"/>
                    </a:cubicBezTo>
                    <a:cubicBezTo>
                      <a:pt x="10" y="7"/>
                      <a:pt x="5"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1" name="Freeform 655"/>
              <p:cNvSpPr/>
              <p:nvPr/>
            </p:nvSpPr>
            <p:spPr bwMode="auto">
              <a:xfrm>
                <a:off x="3577" y="1344"/>
                <a:ext cx="37" cy="52"/>
              </a:xfrm>
              <a:custGeom>
                <a:avLst/>
                <a:gdLst>
                  <a:gd name="T0" fmla="*/ 1 w 15"/>
                  <a:gd name="T1" fmla="*/ 21 h 21"/>
                  <a:gd name="T2" fmla="*/ 0 w 15"/>
                  <a:gd name="T3" fmla="*/ 21 h 21"/>
                  <a:gd name="T4" fmla="*/ 14 w 15"/>
                  <a:gd name="T5" fmla="*/ 0 h 21"/>
                  <a:gd name="T6" fmla="*/ 15 w 15"/>
                  <a:gd name="T7" fmla="*/ 1 h 21"/>
                  <a:gd name="T8" fmla="*/ 1 w 15"/>
                  <a:gd name="T9" fmla="*/ 21 h 21"/>
                </a:gdLst>
                <a:ahLst/>
                <a:cxnLst>
                  <a:cxn ang="0">
                    <a:pos x="T0" y="T1"/>
                  </a:cxn>
                  <a:cxn ang="0">
                    <a:pos x="T2" y="T3"/>
                  </a:cxn>
                  <a:cxn ang="0">
                    <a:pos x="T4" y="T5"/>
                  </a:cxn>
                  <a:cxn ang="0">
                    <a:pos x="T6" y="T7"/>
                  </a:cxn>
                  <a:cxn ang="0">
                    <a:pos x="T8" y="T9"/>
                  </a:cxn>
                </a:cxnLst>
                <a:rect l="0" t="0" r="r" b="b"/>
                <a:pathLst>
                  <a:path w="15" h="21">
                    <a:moveTo>
                      <a:pt x="1" y="21"/>
                    </a:moveTo>
                    <a:cubicBezTo>
                      <a:pt x="0" y="21"/>
                      <a:pt x="0" y="21"/>
                      <a:pt x="0" y="21"/>
                    </a:cubicBezTo>
                    <a:cubicBezTo>
                      <a:pt x="5" y="14"/>
                      <a:pt x="9" y="7"/>
                      <a:pt x="14" y="0"/>
                    </a:cubicBezTo>
                    <a:cubicBezTo>
                      <a:pt x="15" y="1"/>
                      <a:pt x="15" y="1"/>
                      <a:pt x="15" y="1"/>
                    </a:cubicBezTo>
                    <a:cubicBezTo>
                      <a:pt x="10" y="8"/>
                      <a:pt x="5"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2" name="Freeform 656"/>
              <p:cNvSpPr/>
              <p:nvPr/>
            </p:nvSpPr>
            <p:spPr bwMode="auto">
              <a:xfrm>
                <a:off x="3619" y="1369"/>
                <a:ext cx="20" cy="27"/>
              </a:xfrm>
              <a:custGeom>
                <a:avLst/>
                <a:gdLst>
                  <a:gd name="T0" fmla="*/ 1 w 8"/>
                  <a:gd name="T1" fmla="*/ 11 h 11"/>
                  <a:gd name="T2" fmla="*/ 0 w 8"/>
                  <a:gd name="T3" fmla="*/ 11 h 11"/>
                  <a:gd name="T4" fmla="*/ 7 w 8"/>
                  <a:gd name="T5" fmla="*/ 0 h 11"/>
                  <a:gd name="T6" fmla="*/ 8 w 8"/>
                  <a:gd name="T7" fmla="*/ 1 h 11"/>
                  <a:gd name="T8" fmla="*/ 1 w 8"/>
                  <a:gd name="T9" fmla="*/ 11 h 11"/>
                </a:gdLst>
                <a:ahLst/>
                <a:cxnLst>
                  <a:cxn ang="0">
                    <a:pos x="T0" y="T1"/>
                  </a:cxn>
                  <a:cxn ang="0">
                    <a:pos x="T2" y="T3"/>
                  </a:cxn>
                  <a:cxn ang="0">
                    <a:pos x="T4" y="T5"/>
                  </a:cxn>
                  <a:cxn ang="0">
                    <a:pos x="T6" y="T7"/>
                  </a:cxn>
                  <a:cxn ang="0">
                    <a:pos x="T8" y="T9"/>
                  </a:cxn>
                </a:cxnLst>
                <a:rect l="0" t="0" r="r" b="b"/>
                <a:pathLst>
                  <a:path w="8" h="11">
                    <a:moveTo>
                      <a:pt x="1" y="11"/>
                    </a:moveTo>
                    <a:cubicBezTo>
                      <a:pt x="0" y="11"/>
                      <a:pt x="0" y="11"/>
                      <a:pt x="0" y="11"/>
                    </a:cubicBezTo>
                    <a:cubicBezTo>
                      <a:pt x="3" y="7"/>
                      <a:pt x="5" y="4"/>
                      <a:pt x="7" y="0"/>
                    </a:cubicBezTo>
                    <a:cubicBezTo>
                      <a:pt x="8" y="1"/>
                      <a:pt x="8" y="1"/>
                      <a:pt x="8" y="1"/>
                    </a:cubicBezTo>
                    <a:cubicBezTo>
                      <a:pt x="5" y="4"/>
                      <a:pt x="3" y="8"/>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3" name="Freeform 657"/>
              <p:cNvSpPr>
                <a:spLocks noEditPoints="1"/>
              </p:cNvSpPr>
              <p:nvPr/>
            </p:nvSpPr>
            <p:spPr bwMode="auto">
              <a:xfrm>
                <a:off x="3545" y="1339"/>
                <a:ext cx="101" cy="70"/>
              </a:xfrm>
              <a:custGeom>
                <a:avLst/>
                <a:gdLst>
                  <a:gd name="T0" fmla="*/ 1 w 41"/>
                  <a:gd name="T1" fmla="*/ 25 h 28"/>
                  <a:gd name="T2" fmla="*/ 1 w 41"/>
                  <a:gd name="T3" fmla="*/ 10 h 28"/>
                  <a:gd name="T4" fmla="*/ 3 w 41"/>
                  <a:gd name="T5" fmla="*/ 0 h 28"/>
                  <a:gd name="T6" fmla="*/ 9 w 41"/>
                  <a:gd name="T7" fmla="*/ 0 h 28"/>
                  <a:gd name="T8" fmla="*/ 38 w 41"/>
                  <a:gd name="T9" fmla="*/ 0 h 28"/>
                  <a:gd name="T10" fmla="*/ 40 w 41"/>
                  <a:gd name="T11" fmla="*/ 6 h 28"/>
                  <a:gd name="T12" fmla="*/ 40 w 41"/>
                  <a:gd name="T13" fmla="*/ 19 h 28"/>
                  <a:gd name="T14" fmla="*/ 40 w 41"/>
                  <a:gd name="T15" fmla="*/ 26 h 28"/>
                  <a:gd name="T16" fmla="*/ 35 w 41"/>
                  <a:gd name="T17" fmla="*/ 28 h 28"/>
                  <a:gd name="T18" fmla="*/ 32 w 41"/>
                  <a:gd name="T19" fmla="*/ 28 h 28"/>
                  <a:gd name="T20" fmla="*/ 11 w 41"/>
                  <a:gd name="T21" fmla="*/ 28 h 28"/>
                  <a:gd name="T22" fmla="*/ 6 w 41"/>
                  <a:gd name="T23" fmla="*/ 28 h 28"/>
                  <a:gd name="T24" fmla="*/ 3 w 41"/>
                  <a:gd name="T25" fmla="*/ 1 h 28"/>
                  <a:gd name="T26" fmla="*/ 2 w 41"/>
                  <a:gd name="T27" fmla="*/ 1 h 28"/>
                  <a:gd name="T28" fmla="*/ 1 w 41"/>
                  <a:gd name="T29" fmla="*/ 11 h 28"/>
                  <a:gd name="T30" fmla="*/ 6 w 41"/>
                  <a:gd name="T31" fmla="*/ 28 h 28"/>
                  <a:gd name="T32" fmla="*/ 11 w 41"/>
                  <a:gd name="T33" fmla="*/ 27 h 28"/>
                  <a:gd name="T34" fmla="*/ 32 w 41"/>
                  <a:gd name="T35" fmla="*/ 28 h 28"/>
                  <a:gd name="T36" fmla="*/ 35 w 41"/>
                  <a:gd name="T37" fmla="*/ 28 h 28"/>
                  <a:gd name="T38" fmla="*/ 40 w 41"/>
                  <a:gd name="T39" fmla="*/ 26 h 28"/>
                  <a:gd name="T40" fmla="*/ 40 w 41"/>
                  <a:gd name="T41" fmla="*/ 19 h 28"/>
                  <a:gd name="T42" fmla="*/ 40 w 41"/>
                  <a:gd name="T43" fmla="*/ 6 h 28"/>
                  <a:gd name="T44" fmla="*/ 38 w 41"/>
                  <a:gd name="T45" fmla="*/ 1 h 28"/>
                  <a:gd name="T46" fmla="*/ 9 w 41"/>
                  <a:gd name="T47" fmla="*/ 1 h 28"/>
                  <a:gd name="T48" fmla="*/ 7 w 41"/>
                  <a:gd name="T49" fmla="*/ 24 h 28"/>
                  <a:gd name="T50" fmla="*/ 3 w 41"/>
                  <a:gd name="T51" fmla="*/ 23 h 28"/>
                  <a:gd name="T52" fmla="*/ 3 w 41"/>
                  <a:gd name="T53" fmla="*/ 9 h 28"/>
                  <a:gd name="T54" fmla="*/ 4 w 41"/>
                  <a:gd name="T55" fmla="*/ 2 h 28"/>
                  <a:gd name="T56" fmla="*/ 38 w 41"/>
                  <a:gd name="T57" fmla="*/ 3 h 28"/>
                  <a:gd name="T58" fmla="*/ 38 w 41"/>
                  <a:gd name="T59" fmla="*/ 5 h 28"/>
                  <a:gd name="T60" fmla="*/ 38 w 41"/>
                  <a:gd name="T61" fmla="*/ 24 h 28"/>
                  <a:gd name="T62" fmla="*/ 7 w 41"/>
                  <a:gd name="T63" fmla="*/ 24 h 28"/>
                  <a:gd name="T64" fmla="*/ 7 w 41"/>
                  <a:gd name="T65" fmla="*/ 23 h 28"/>
                  <a:gd name="T66" fmla="*/ 12 w 41"/>
                  <a:gd name="T67" fmla="*/ 23 h 28"/>
                  <a:gd name="T68" fmla="*/ 37 w 41"/>
                  <a:gd name="T69" fmla="*/ 5 h 28"/>
                  <a:gd name="T70" fmla="*/ 37 w 41"/>
                  <a:gd name="T71" fmla="*/ 3 h 28"/>
                  <a:gd name="T72" fmla="*/ 4 w 41"/>
                  <a:gd name="T73" fmla="*/ 3 h 28"/>
                  <a:gd name="T74" fmla="*/ 4 w 41"/>
                  <a:gd name="T75" fmla="*/ 9 h 28"/>
                  <a:gd name="T76" fmla="*/ 4 w 41"/>
                  <a:gd name="T77"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1" h="28">
                    <a:moveTo>
                      <a:pt x="6" y="28"/>
                    </a:moveTo>
                    <a:cubicBezTo>
                      <a:pt x="5" y="28"/>
                      <a:pt x="1" y="28"/>
                      <a:pt x="1" y="25"/>
                    </a:cubicBezTo>
                    <a:cubicBezTo>
                      <a:pt x="1" y="11"/>
                      <a:pt x="1" y="11"/>
                      <a:pt x="1" y="11"/>
                    </a:cubicBezTo>
                    <a:cubicBezTo>
                      <a:pt x="1" y="11"/>
                      <a:pt x="1" y="10"/>
                      <a:pt x="1" y="10"/>
                    </a:cubicBezTo>
                    <a:cubicBezTo>
                      <a:pt x="0" y="6"/>
                      <a:pt x="0" y="2"/>
                      <a:pt x="2" y="1"/>
                    </a:cubicBezTo>
                    <a:cubicBezTo>
                      <a:pt x="2" y="0"/>
                      <a:pt x="2" y="0"/>
                      <a:pt x="3" y="0"/>
                    </a:cubicBezTo>
                    <a:cubicBezTo>
                      <a:pt x="4" y="0"/>
                      <a:pt x="5" y="0"/>
                      <a:pt x="6" y="0"/>
                    </a:cubicBezTo>
                    <a:cubicBezTo>
                      <a:pt x="7" y="0"/>
                      <a:pt x="8" y="0"/>
                      <a:pt x="9" y="0"/>
                    </a:cubicBezTo>
                    <a:cubicBezTo>
                      <a:pt x="10" y="0"/>
                      <a:pt x="11" y="0"/>
                      <a:pt x="12" y="0"/>
                    </a:cubicBezTo>
                    <a:cubicBezTo>
                      <a:pt x="38" y="0"/>
                      <a:pt x="38" y="0"/>
                      <a:pt x="38" y="0"/>
                    </a:cubicBezTo>
                    <a:cubicBezTo>
                      <a:pt x="39" y="0"/>
                      <a:pt x="39" y="0"/>
                      <a:pt x="40" y="1"/>
                    </a:cubicBezTo>
                    <a:cubicBezTo>
                      <a:pt x="41" y="2"/>
                      <a:pt x="41" y="4"/>
                      <a:pt x="40" y="6"/>
                    </a:cubicBezTo>
                    <a:cubicBezTo>
                      <a:pt x="40" y="6"/>
                      <a:pt x="40" y="7"/>
                      <a:pt x="40" y="7"/>
                    </a:cubicBezTo>
                    <a:cubicBezTo>
                      <a:pt x="40" y="19"/>
                      <a:pt x="40" y="19"/>
                      <a:pt x="40" y="19"/>
                    </a:cubicBezTo>
                    <a:cubicBezTo>
                      <a:pt x="40" y="19"/>
                      <a:pt x="40" y="20"/>
                      <a:pt x="40" y="21"/>
                    </a:cubicBezTo>
                    <a:cubicBezTo>
                      <a:pt x="40" y="23"/>
                      <a:pt x="40" y="24"/>
                      <a:pt x="40" y="26"/>
                    </a:cubicBezTo>
                    <a:cubicBezTo>
                      <a:pt x="40" y="26"/>
                      <a:pt x="40" y="27"/>
                      <a:pt x="40" y="27"/>
                    </a:cubicBezTo>
                    <a:cubicBezTo>
                      <a:pt x="39" y="28"/>
                      <a:pt x="37" y="28"/>
                      <a:pt x="35" y="28"/>
                    </a:cubicBezTo>
                    <a:cubicBezTo>
                      <a:pt x="34" y="28"/>
                      <a:pt x="34" y="28"/>
                      <a:pt x="34" y="28"/>
                    </a:cubicBezTo>
                    <a:cubicBezTo>
                      <a:pt x="33" y="28"/>
                      <a:pt x="33" y="28"/>
                      <a:pt x="32" y="28"/>
                    </a:cubicBezTo>
                    <a:cubicBezTo>
                      <a:pt x="29" y="28"/>
                      <a:pt x="25" y="28"/>
                      <a:pt x="22" y="28"/>
                    </a:cubicBezTo>
                    <a:cubicBezTo>
                      <a:pt x="18" y="28"/>
                      <a:pt x="15" y="28"/>
                      <a:pt x="11" y="28"/>
                    </a:cubicBezTo>
                    <a:cubicBezTo>
                      <a:pt x="11" y="28"/>
                      <a:pt x="10" y="28"/>
                      <a:pt x="9" y="28"/>
                    </a:cubicBezTo>
                    <a:cubicBezTo>
                      <a:pt x="8" y="28"/>
                      <a:pt x="7" y="28"/>
                      <a:pt x="6" y="28"/>
                    </a:cubicBezTo>
                    <a:close/>
                    <a:moveTo>
                      <a:pt x="6" y="1"/>
                    </a:moveTo>
                    <a:cubicBezTo>
                      <a:pt x="5" y="1"/>
                      <a:pt x="4" y="1"/>
                      <a:pt x="3" y="1"/>
                    </a:cubicBezTo>
                    <a:cubicBezTo>
                      <a:pt x="3" y="1"/>
                      <a:pt x="3" y="1"/>
                      <a:pt x="3" y="1"/>
                    </a:cubicBezTo>
                    <a:cubicBezTo>
                      <a:pt x="3" y="1"/>
                      <a:pt x="2" y="1"/>
                      <a:pt x="2" y="1"/>
                    </a:cubicBezTo>
                    <a:cubicBezTo>
                      <a:pt x="1" y="3"/>
                      <a:pt x="1" y="7"/>
                      <a:pt x="1" y="10"/>
                    </a:cubicBezTo>
                    <a:cubicBezTo>
                      <a:pt x="1" y="10"/>
                      <a:pt x="1" y="11"/>
                      <a:pt x="1" y="11"/>
                    </a:cubicBezTo>
                    <a:cubicBezTo>
                      <a:pt x="1" y="25"/>
                      <a:pt x="1" y="25"/>
                      <a:pt x="1" y="25"/>
                    </a:cubicBezTo>
                    <a:cubicBezTo>
                      <a:pt x="1" y="27"/>
                      <a:pt x="3" y="28"/>
                      <a:pt x="6" y="28"/>
                    </a:cubicBezTo>
                    <a:cubicBezTo>
                      <a:pt x="7" y="28"/>
                      <a:pt x="8" y="28"/>
                      <a:pt x="9" y="28"/>
                    </a:cubicBezTo>
                    <a:cubicBezTo>
                      <a:pt x="10" y="27"/>
                      <a:pt x="11" y="27"/>
                      <a:pt x="11" y="27"/>
                    </a:cubicBezTo>
                    <a:cubicBezTo>
                      <a:pt x="15" y="27"/>
                      <a:pt x="18" y="27"/>
                      <a:pt x="22" y="28"/>
                    </a:cubicBezTo>
                    <a:cubicBezTo>
                      <a:pt x="25" y="28"/>
                      <a:pt x="29" y="28"/>
                      <a:pt x="32" y="28"/>
                    </a:cubicBezTo>
                    <a:cubicBezTo>
                      <a:pt x="33" y="28"/>
                      <a:pt x="33" y="28"/>
                      <a:pt x="34" y="28"/>
                    </a:cubicBezTo>
                    <a:cubicBezTo>
                      <a:pt x="34" y="28"/>
                      <a:pt x="34" y="28"/>
                      <a:pt x="35" y="28"/>
                    </a:cubicBezTo>
                    <a:cubicBezTo>
                      <a:pt x="37" y="28"/>
                      <a:pt x="39" y="28"/>
                      <a:pt x="39" y="27"/>
                    </a:cubicBezTo>
                    <a:cubicBezTo>
                      <a:pt x="40" y="26"/>
                      <a:pt x="40" y="26"/>
                      <a:pt x="40" y="26"/>
                    </a:cubicBezTo>
                    <a:cubicBezTo>
                      <a:pt x="40" y="24"/>
                      <a:pt x="40" y="23"/>
                      <a:pt x="40" y="21"/>
                    </a:cubicBezTo>
                    <a:cubicBezTo>
                      <a:pt x="40" y="20"/>
                      <a:pt x="40" y="19"/>
                      <a:pt x="40" y="19"/>
                    </a:cubicBezTo>
                    <a:cubicBezTo>
                      <a:pt x="40" y="7"/>
                      <a:pt x="40" y="7"/>
                      <a:pt x="40" y="7"/>
                    </a:cubicBezTo>
                    <a:cubicBezTo>
                      <a:pt x="40" y="7"/>
                      <a:pt x="40" y="6"/>
                      <a:pt x="40" y="6"/>
                    </a:cubicBezTo>
                    <a:cubicBezTo>
                      <a:pt x="40" y="4"/>
                      <a:pt x="40" y="2"/>
                      <a:pt x="39" y="1"/>
                    </a:cubicBezTo>
                    <a:cubicBezTo>
                      <a:pt x="39" y="1"/>
                      <a:pt x="38" y="1"/>
                      <a:pt x="38" y="1"/>
                    </a:cubicBezTo>
                    <a:cubicBezTo>
                      <a:pt x="12" y="1"/>
                      <a:pt x="12" y="1"/>
                      <a:pt x="12" y="1"/>
                    </a:cubicBezTo>
                    <a:cubicBezTo>
                      <a:pt x="11" y="1"/>
                      <a:pt x="10" y="1"/>
                      <a:pt x="9" y="1"/>
                    </a:cubicBezTo>
                    <a:cubicBezTo>
                      <a:pt x="8" y="1"/>
                      <a:pt x="7" y="1"/>
                      <a:pt x="6" y="1"/>
                    </a:cubicBezTo>
                    <a:close/>
                    <a:moveTo>
                      <a:pt x="7" y="24"/>
                    </a:moveTo>
                    <a:cubicBezTo>
                      <a:pt x="6" y="24"/>
                      <a:pt x="5" y="24"/>
                      <a:pt x="5" y="24"/>
                    </a:cubicBezTo>
                    <a:cubicBezTo>
                      <a:pt x="4" y="24"/>
                      <a:pt x="3" y="24"/>
                      <a:pt x="3" y="23"/>
                    </a:cubicBezTo>
                    <a:cubicBezTo>
                      <a:pt x="3" y="10"/>
                      <a:pt x="3" y="10"/>
                      <a:pt x="3" y="10"/>
                    </a:cubicBezTo>
                    <a:cubicBezTo>
                      <a:pt x="3" y="10"/>
                      <a:pt x="3" y="9"/>
                      <a:pt x="3" y="9"/>
                    </a:cubicBezTo>
                    <a:cubicBezTo>
                      <a:pt x="3" y="6"/>
                      <a:pt x="3" y="4"/>
                      <a:pt x="3" y="3"/>
                    </a:cubicBezTo>
                    <a:cubicBezTo>
                      <a:pt x="4" y="3"/>
                      <a:pt x="4" y="2"/>
                      <a:pt x="4" y="2"/>
                    </a:cubicBezTo>
                    <a:cubicBezTo>
                      <a:pt x="37" y="2"/>
                      <a:pt x="37" y="2"/>
                      <a:pt x="37" y="2"/>
                    </a:cubicBezTo>
                    <a:cubicBezTo>
                      <a:pt x="37" y="2"/>
                      <a:pt x="38" y="3"/>
                      <a:pt x="38" y="3"/>
                    </a:cubicBezTo>
                    <a:cubicBezTo>
                      <a:pt x="38" y="3"/>
                      <a:pt x="38" y="4"/>
                      <a:pt x="38" y="5"/>
                    </a:cubicBezTo>
                    <a:cubicBezTo>
                      <a:pt x="38" y="5"/>
                      <a:pt x="38" y="5"/>
                      <a:pt x="38" y="5"/>
                    </a:cubicBezTo>
                    <a:cubicBezTo>
                      <a:pt x="38" y="23"/>
                      <a:pt x="38" y="23"/>
                      <a:pt x="38" y="23"/>
                    </a:cubicBezTo>
                    <a:cubicBezTo>
                      <a:pt x="38" y="23"/>
                      <a:pt x="38" y="24"/>
                      <a:pt x="38" y="24"/>
                    </a:cubicBezTo>
                    <a:cubicBezTo>
                      <a:pt x="11" y="24"/>
                      <a:pt x="11" y="24"/>
                      <a:pt x="11" y="24"/>
                    </a:cubicBezTo>
                    <a:cubicBezTo>
                      <a:pt x="10" y="24"/>
                      <a:pt x="9" y="24"/>
                      <a:pt x="7" y="24"/>
                    </a:cubicBezTo>
                    <a:close/>
                    <a:moveTo>
                      <a:pt x="4" y="23"/>
                    </a:moveTo>
                    <a:cubicBezTo>
                      <a:pt x="4" y="23"/>
                      <a:pt x="5" y="23"/>
                      <a:pt x="7" y="23"/>
                    </a:cubicBezTo>
                    <a:cubicBezTo>
                      <a:pt x="9" y="23"/>
                      <a:pt x="10" y="23"/>
                      <a:pt x="11" y="23"/>
                    </a:cubicBezTo>
                    <a:cubicBezTo>
                      <a:pt x="12" y="23"/>
                      <a:pt x="12" y="23"/>
                      <a:pt x="12" y="23"/>
                    </a:cubicBezTo>
                    <a:cubicBezTo>
                      <a:pt x="37" y="23"/>
                      <a:pt x="37" y="23"/>
                      <a:pt x="37" y="23"/>
                    </a:cubicBezTo>
                    <a:cubicBezTo>
                      <a:pt x="37" y="5"/>
                      <a:pt x="37" y="5"/>
                      <a:pt x="37" y="5"/>
                    </a:cubicBezTo>
                    <a:cubicBezTo>
                      <a:pt x="37" y="5"/>
                      <a:pt x="37" y="5"/>
                      <a:pt x="37" y="4"/>
                    </a:cubicBezTo>
                    <a:cubicBezTo>
                      <a:pt x="37" y="4"/>
                      <a:pt x="37" y="3"/>
                      <a:pt x="37" y="3"/>
                    </a:cubicBezTo>
                    <a:cubicBezTo>
                      <a:pt x="33" y="3"/>
                      <a:pt x="33" y="3"/>
                      <a:pt x="33" y="3"/>
                    </a:cubicBezTo>
                    <a:cubicBezTo>
                      <a:pt x="4" y="3"/>
                      <a:pt x="4" y="3"/>
                      <a:pt x="4" y="3"/>
                    </a:cubicBezTo>
                    <a:cubicBezTo>
                      <a:pt x="4" y="3"/>
                      <a:pt x="4" y="3"/>
                      <a:pt x="4" y="3"/>
                    </a:cubicBezTo>
                    <a:cubicBezTo>
                      <a:pt x="3" y="4"/>
                      <a:pt x="4" y="7"/>
                      <a:pt x="4" y="9"/>
                    </a:cubicBezTo>
                    <a:cubicBezTo>
                      <a:pt x="4" y="9"/>
                      <a:pt x="4" y="10"/>
                      <a:pt x="4" y="10"/>
                    </a:cubicBezTo>
                    <a:lnTo>
                      <a:pt x="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4" name="Freeform 658"/>
              <p:cNvSpPr/>
              <p:nvPr/>
            </p:nvSpPr>
            <p:spPr bwMode="auto">
              <a:xfrm>
                <a:off x="3570" y="1411"/>
                <a:ext cx="54" cy="18"/>
              </a:xfrm>
              <a:custGeom>
                <a:avLst/>
                <a:gdLst>
                  <a:gd name="T0" fmla="*/ 1 w 22"/>
                  <a:gd name="T1" fmla="*/ 7 h 7"/>
                  <a:gd name="T2" fmla="*/ 0 w 22"/>
                  <a:gd name="T3" fmla="*/ 7 h 7"/>
                  <a:gd name="T4" fmla="*/ 0 w 22"/>
                  <a:gd name="T5" fmla="*/ 6 h 7"/>
                  <a:gd name="T6" fmla="*/ 0 w 22"/>
                  <a:gd name="T7" fmla="*/ 5 h 7"/>
                  <a:gd name="T8" fmla="*/ 2 w 22"/>
                  <a:gd name="T9" fmla="*/ 5 h 7"/>
                  <a:gd name="T10" fmla="*/ 2 w 22"/>
                  <a:gd name="T11" fmla="*/ 5 h 7"/>
                  <a:gd name="T12" fmla="*/ 4 w 22"/>
                  <a:gd name="T13" fmla="*/ 5 h 7"/>
                  <a:gd name="T14" fmla="*/ 5 w 22"/>
                  <a:gd name="T15" fmla="*/ 4 h 7"/>
                  <a:gd name="T16" fmla="*/ 5 w 22"/>
                  <a:gd name="T17" fmla="*/ 4 h 7"/>
                  <a:gd name="T18" fmla="*/ 5 w 22"/>
                  <a:gd name="T19" fmla="*/ 2 h 7"/>
                  <a:gd name="T20" fmla="*/ 5 w 22"/>
                  <a:gd name="T21" fmla="*/ 1 h 7"/>
                  <a:gd name="T22" fmla="*/ 5 w 22"/>
                  <a:gd name="T23" fmla="*/ 0 h 7"/>
                  <a:gd name="T24" fmla="*/ 6 w 22"/>
                  <a:gd name="T25" fmla="*/ 1 h 7"/>
                  <a:gd name="T26" fmla="*/ 6 w 22"/>
                  <a:gd name="T27" fmla="*/ 2 h 7"/>
                  <a:gd name="T28" fmla="*/ 6 w 22"/>
                  <a:gd name="T29" fmla="*/ 4 h 7"/>
                  <a:gd name="T30" fmla="*/ 6 w 22"/>
                  <a:gd name="T31" fmla="*/ 5 h 7"/>
                  <a:gd name="T32" fmla="*/ 4 w 22"/>
                  <a:gd name="T33" fmla="*/ 5 h 7"/>
                  <a:gd name="T34" fmla="*/ 3 w 22"/>
                  <a:gd name="T35" fmla="*/ 6 h 7"/>
                  <a:gd name="T36" fmla="*/ 2 w 22"/>
                  <a:gd name="T37" fmla="*/ 6 h 7"/>
                  <a:gd name="T38" fmla="*/ 0 w 22"/>
                  <a:gd name="T39" fmla="*/ 6 h 7"/>
                  <a:gd name="T40" fmla="*/ 0 w 22"/>
                  <a:gd name="T41" fmla="*/ 6 h 7"/>
                  <a:gd name="T42" fmla="*/ 0 w 22"/>
                  <a:gd name="T43" fmla="*/ 7 h 7"/>
                  <a:gd name="T44" fmla="*/ 1 w 22"/>
                  <a:gd name="T45" fmla="*/ 7 h 7"/>
                  <a:gd name="T46" fmla="*/ 21 w 22"/>
                  <a:gd name="T47" fmla="*/ 7 h 7"/>
                  <a:gd name="T48" fmla="*/ 21 w 22"/>
                  <a:gd name="T49" fmla="*/ 6 h 7"/>
                  <a:gd name="T50" fmla="*/ 20 w 22"/>
                  <a:gd name="T51" fmla="*/ 5 h 7"/>
                  <a:gd name="T52" fmla="*/ 16 w 22"/>
                  <a:gd name="T53" fmla="*/ 5 h 7"/>
                  <a:gd name="T54" fmla="*/ 15 w 22"/>
                  <a:gd name="T55" fmla="*/ 5 h 7"/>
                  <a:gd name="T56" fmla="*/ 15 w 22"/>
                  <a:gd name="T57" fmla="*/ 3 h 7"/>
                  <a:gd name="T58" fmla="*/ 15 w 22"/>
                  <a:gd name="T59" fmla="*/ 3 h 7"/>
                  <a:gd name="T60" fmla="*/ 15 w 22"/>
                  <a:gd name="T61" fmla="*/ 3 h 7"/>
                  <a:gd name="T62" fmla="*/ 15 w 22"/>
                  <a:gd name="T63" fmla="*/ 1 h 7"/>
                  <a:gd name="T64" fmla="*/ 16 w 22"/>
                  <a:gd name="T65" fmla="*/ 0 h 7"/>
                  <a:gd name="T66" fmla="*/ 16 w 22"/>
                  <a:gd name="T67" fmla="*/ 1 h 7"/>
                  <a:gd name="T68" fmla="*/ 16 w 22"/>
                  <a:gd name="T69" fmla="*/ 3 h 7"/>
                  <a:gd name="T70" fmla="*/ 16 w 22"/>
                  <a:gd name="T71" fmla="*/ 3 h 7"/>
                  <a:gd name="T72" fmla="*/ 16 w 22"/>
                  <a:gd name="T73" fmla="*/ 3 h 7"/>
                  <a:gd name="T74" fmla="*/ 16 w 22"/>
                  <a:gd name="T75" fmla="*/ 4 h 7"/>
                  <a:gd name="T76" fmla="*/ 16 w 22"/>
                  <a:gd name="T77" fmla="*/ 4 h 7"/>
                  <a:gd name="T78" fmla="*/ 20 w 22"/>
                  <a:gd name="T79" fmla="*/ 4 h 7"/>
                  <a:gd name="T80" fmla="*/ 22 w 22"/>
                  <a:gd name="T81" fmla="*/ 6 h 7"/>
                  <a:gd name="T82" fmla="*/ 21 w 22"/>
                  <a:gd name="T83" fmla="*/ 7 h 7"/>
                  <a:gd name="T84" fmla="*/ 1 w 22"/>
                  <a:gd name="T85" fmla="*/ 7 h 7"/>
                  <a:gd name="T86" fmla="*/ 1 w 22"/>
                  <a:gd name="T8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 h="7">
                    <a:moveTo>
                      <a:pt x="1" y="7"/>
                    </a:moveTo>
                    <a:cubicBezTo>
                      <a:pt x="0" y="7"/>
                      <a:pt x="0" y="7"/>
                      <a:pt x="0" y="7"/>
                    </a:cubicBezTo>
                    <a:cubicBezTo>
                      <a:pt x="0" y="7"/>
                      <a:pt x="0" y="7"/>
                      <a:pt x="0" y="6"/>
                    </a:cubicBezTo>
                    <a:cubicBezTo>
                      <a:pt x="0" y="6"/>
                      <a:pt x="0" y="5"/>
                      <a:pt x="0" y="5"/>
                    </a:cubicBezTo>
                    <a:cubicBezTo>
                      <a:pt x="0" y="5"/>
                      <a:pt x="1" y="5"/>
                      <a:pt x="2" y="5"/>
                    </a:cubicBezTo>
                    <a:cubicBezTo>
                      <a:pt x="2" y="5"/>
                      <a:pt x="2" y="5"/>
                      <a:pt x="2" y="5"/>
                    </a:cubicBezTo>
                    <a:cubicBezTo>
                      <a:pt x="3" y="5"/>
                      <a:pt x="3" y="5"/>
                      <a:pt x="4" y="5"/>
                    </a:cubicBezTo>
                    <a:cubicBezTo>
                      <a:pt x="4" y="5"/>
                      <a:pt x="5" y="5"/>
                      <a:pt x="5" y="4"/>
                    </a:cubicBezTo>
                    <a:cubicBezTo>
                      <a:pt x="5" y="4"/>
                      <a:pt x="5" y="4"/>
                      <a:pt x="5" y="4"/>
                    </a:cubicBezTo>
                    <a:cubicBezTo>
                      <a:pt x="5" y="3"/>
                      <a:pt x="5" y="3"/>
                      <a:pt x="5" y="2"/>
                    </a:cubicBezTo>
                    <a:cubicBezTo>
                      <a:pt x="5" y="2"/>
                      <a:pt x="5" y="1"/>
                      <a:pt x="5" y="1"/>
                    </a:cubicBezTo>
                    <a:cubicBezTo>
                      <a:pt x="5" y="1"/>
                      <a:pt x="5" y="0"/>
                      <a:pt x="5" y="0"/>
                    </a:cubicBezTo>
                    <a:cubicBezTo>
                      <a:pt x="6" y="0"/>
                      <a:pt x="6" y="1"/>
                      <a:pt x="6" y="1"/>
                    </a:cubicBezTo>
                    <a:cubicBezTo>
                      <a:pt x="6" y="1"/>
                      <a:pt x="6" y="2"/>
                      <a:pt x="6" y="2"/>
                    </a:cubicBezTo>
                    <a:cubicBezTo>
                      <a:pt x="6" y="3"/>
                      <a:pt x="6" y="3"/>
                      <a:pt x="6" y="4"/>
                    </a:cubicBezTo>
                    <a:cubicBezTo>
                      <a:pt x="6" y="4"/>
                      <a:pt x="6" y="5"/>
                      <a:pt x="6" y="5"/>
                    </a:cubicBezTo>
                    <a:cubicBezTo>
                      <a:pt x="5" y="5"/>
                      <a:pt x="4" y="5"/>
                      <a:pt x="4" y="5"/>
                    </a:cubicBezTo>
                    <a:cubicBezTo>
                      <a:pt x="3" y="5"/>
                      <a:pt x="3" y="5"/>
                      <a:pt x="3" y="6"/>
                    </a:cubicBezTo>
                    <a:cubicBezTo>
                      <a:pt x="2" y="6"/>
                      <a:pt x="2" y="6"/>
                      <a:pt x="2" y="6"/>
                    </a:cubicBezTo>
                    <a:cubicBezTo>
                      <a:pt x="1" y="5"/>
                      <a:pt x="1" y="5"/>
                      <a:pt x="0" y="6"/>
                    </a:cubicBezTo>
                    <a:cubicBezTo>
                      <a:pt x="0" y="6"/>
                      <a:pt x="0" y="6"/>
                      <a:pt x="0" y="6"/>
                    </a:cubicBezTo>
                    <a:cubicBezTo>
                      <a:pt x="0" y="6"/>
                      <a:pt x="0" y="6"/>
                      <a:pt x="0" y="7"/>
                    </a:cubicBezTo>
                    <a:cubicBezTo>
                      <a:pt x="0" y="7"/>
                      <a:pt x="1" y="7"/>
                      <a:pt x="1" y="7"/>
                    </a:cubicBezTo>
                    <a:cubicBezTo>
                      <a:pt x="21" y="7"/>
                      <a:pt x="21" y="7"/>
                      <a:pt x="21" y="7"/>
                    </a:cubicBezTo>
                    <a:cubicBezTo>
                      <a:pt x="21" y="6"/>
                      <a:pt x="21" y="6"/>
                      <a:pt x="21" y="6"/>
                    </a:cubicBezTo>
                    <a:cubicBezTo>
                      <a:pt x="20" y="6"/>
                      <a:pt x="20" y="5"/>
                      <a:pt x="20" y="5"/>
                    </a:cubicBezTo>
                    <a:cubicBezTo>
                      <a:pt x="16" y="5"/>
                      <a:pt x="16" y="5"/>
                      <a:pt x="16" y="5"/>
                    </a:cubicBezTo>
                    <a:cubicBezTo>
                      <a:pt x="16" y="5"/>
                      <a:pt x="16" y="5"/>
                      <a:pt x="15" y="5"/>
                    </a:cubicBezTo>
                    <a:cubicBezTo>
                      <a:pt x="15" y="5"/>
                      <a:pt x="15" y="4"/>
                      <a:pt x="15" y="3"/>
                    </a:cubicBezTo>
                    <a:cubicBezTo>
                      <a:pt x="15" y="3"/>
                      <a:pt x="15" y="3"/>
                      <a:pt x="15" y="3"/>
                    </a:cubicBezTo>
                    <a:cubicBezTo>
                      <a:pt x="15" y="3"/>
                      <a:pt x="15" y="3"/>
                      <a:pt x="15" y="3"/>
                    </a:cubicBezTo>
                    <a:cubicBezTo>
                      <a:pt x="15" y="2"/>
                      <a:pt x="15" y="1"/>
                      <a:pt x="15" y="1"/>
                    </a:cubicBezTo>
                    <a:cubicBezTo>
                      <a:pt x="15" y="1"/>
                      <a:pt x="15" y="0"/>
                      <a:pt x="16" y="0"/>
                    </a:cubicBezTo>
                    <a:cubicBezTo>
                      <a:pt x="16" y="0"/>
                      <a:pt x="16" y="1"/>
                      <a:pt x="16" y="1"/>
                    </a:cubicBezTo>
                    <a:cubicBezTo>
                      <a:pt x="16" y="1"/>
                      <a:pt x="16" y="2"/>
                      <a:pt x="16" y="3"/>
                    </a:cubicBezTo>
                    <a:cubicBezTo>
                      <a:pt x="16" y="3"/>
                      <a:pt x="16" y="3"/>
                      <a:pt x="16" y="3"/>
                    </a:cubicBezTo>
                    <a:cubicBezTo>
                      <a:pt x="16" y="3"/>
                      <a:pt x="16" y="3"/>
                      <a:pt x="16" y="3"/>
                    </a:cubicBezTo>
                    <a:cubicBezTo>
                      <a:pt x="16" y="4"/>
                      <a:pt x="16" y="4"/>
                      <a:pt x="16" y="4"/>
                    </a:cubicBezTo>
                    <a:cubicBezTo>
                      <a:pt x="16" y="4"/>
                      <a:pt x="16" y="4"/>
                      <a:pt x="16" y="4"/>
                    </a:cubicBezTo>
                    <a:cubicBezTo>
                      <a:pt x="20" y="4"/>
                      <a:pt x="20" y="4"/>
                      <a:pt x="20" y="4"/>
                    </a:cubicBezTo>
                    <a:cubicBezTo>
                      <a:pt x="21" y="4"/>
                      <a:pt x="22" y="6"/>
                      <a:pt x="22" y="6"/>
                    </a:cubicBezTo>
                    <a:cubicBezTo>
                      <a:pt x="22" y="7"/>
                      <a:pt x="21" y="7"/>
                      <a:pt x="21" y="7"/>
                    </a:cubicBezTo>
                    <a:cubicBezTo>
                      <a:pt x="1" y="7"/>
                      <a:pt x="1" y="7"/>
                      <a:pt x="1" y="7"/>
                    </a:cubicBezTo>
                    <a:cubicBezTo>
                      <a:pt x="1" y="7"/>
                      <a:pt x="1" y="7"/>
                      <a:pt x="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5" name="Freeform 659"/>
              <p:cNvSpPr/>
              <p:nvPr/>
            </p:nvSpPr>
            <p:spPr bwMode="auto">
              <a:xfrm>
                <a:off x="3548" y="1401"/>
                <a:ext cx="98" cy="13"/>
              </a:xfrm>
              <a:custGeom>
                <a:avLst/>
                <a:gdLst>
                  <a:gd name="T0" fmla="*/ 13 w 40"/>
                  <a:gd name="T1" fmla="*/ 5 h 5"/>
                  <a:gd name="T2" fmla="*/ 4 w 40"/>
                  <a:gd name="T3" fmla="*/ 5 h 5"/>
                  <a:gd name="T4" fmla="*/ 1 w 40"/>
                  <a:gd name="T5" fmla="*/ 4 h 5"/>
                  <a:gd name="T6" fmla="*/ 0 w 40"/>
                  <a:gd name="T7" fmla="*/ 1 h 5"/>
                  <a:gd name="T8" fmla="*/ 0 w 40"/>
                  <a:gd name="T9" fmla="*/ 0 h 5"/>
                  <a:gd name="T10" fmla="*/ 1 w 40"/>
                  <a:gd name="T11" fmla="*/ 1 h 5"/>
                  <a:gd name="T12" fmla="*/ 1 w 40"/>
                  <a:gd name="T13" fmla="*/ 4 h 5"/>
                  <a:gd name="T14" fmla="*/ 4 w 40"/>
                  <a:gd name="T15" fmla="*/ 4 h 5"/>
                  <a:gd name="T16" fmla="*/ 37 w 40"/>
                  <a:gd name="T17" fmla="*/ 4 h 5"/>
                  <a:gd name="T18" fmla="*/ 38 w 40"/>
                  <a:gd name="T19" fmla="*/ 4 h 5"/>
                  <a:gd name="T20" fmla="*/ 39 w 40"/>
                  <a:gd name="T21" fmla="*/ 1 h 5"/>
                  <a:gd name="T22" fmla="*/ 39 w 40"/>
                  <a:gd name="T23" fmla="*/ 1 h 5"/>
                  <a:gd name="T24" fmla="*/ 40 w 40"/>
                  <a:gd name="T25" fmla="*/ 1 h 5"/>
                  <a:gd name="T26" fmla="*/ 39 w 40"/>
                  <a:gd name="T27" fmla="*/ 4 h 5"/>
                  <a:gd name="T28" fmla="*/ 37 w 40"/>
                  <a:gd name="T29" fmla="*/ 5 h 5"/>
                  <a:gd name="T30" fmla="*/ 13 w 40"/>
                  <a:gd name="T3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5">
                    <a:moveTo>
                      <a:pt x="13" y="5"/>
                    </a:moveTo>
                    <a:cubicBezTo>
                      <a:pt x="10" y="5"/>
                      <a:pt x="7" y="5"/>
                      <a:pt x="4" y="5"/>
                    </a:cubicBezTo>
                    <a:cubicBezTo>
                      <a:pt x="2" y="5"/>
                      <a:pt x="1" y="5"/>
                      <a:pt x="1" y="4"/>
                    </a:cubicBezTo>
                    <a:cubicBezTo>
                      <a:pt x="0" y="3"/>
                      <a:pt x="0" y="2"/>
                      <a:pt x="0" y="1"/>
                    </a:cubicBezTo>
                    <a:cubicBezTo>
                      <a:pt x="0" y="1"/>
                      <a:pt x="0" y="0"/>
                      <a:pt x="0" y="0"/>
                    </a:cubicBezTo>
                    <a:cubicBezTo>
                      <a:pt x="0" y="0"/>
                      <a:pt x="1" y="1"/>
                      <a:pt x="1" y="1"/>
                    </a:cubicBezTo>
                    <a:cubicBezTo>
                      <a:pt x="1" y="2"/>
                      <a:pt x="1" y="3"/>
                      <a:pt x="1" y="4"/>
                    </a:cubicBezTo>
                    <a:cubicBezTo>
                      <a:pt x="2" y="4"/>
                      <a:pt x="2" y="4"/>
                      <a:pt x="4" y="4"/>
                    </a:cubicBezTo>
                    <a:cubicBezTo>
                      <a:pt x="15" y="4"/>
                      <a:pt x="34" y="4"/>
                      <a:pt x="37" y="4"/>
                    </a:cubicBezTo>
                    <a:cubicBezTo>
                      <a:pt x="37" y="4"/>
                      <a:pt x="38" y="4"/>
                      <a:pt x="38" y="4"/>
                    </a:cubicBezTo>
                    <a:cubicBezTo>
                      <a:pt x="39" y="3"/>
                      <a:pt x="39" y="2"/>
                      <a:pt x="39" y="1"/>
                    </a:cubicBezTo>
                    <a:cubicBezTo>
                      <a:pt x="39" y="1"/>
                      <a:pt x="39" y="1"/>
                      <a:pt x="39" y="1"/>
                    </a:cubicBezTo>
                    <a:cubicBezTo>
                      <a:pt x="39" y="1"/>
                      <a:pt x="39" y="1"/>
                      <a:pt x="40" y="1"/>
                    </a:cubicBezTo>
                    <a:cubicBezTo>
                      <a:pt x="40" y="2"/>
                      <a:pt x="40" y="4"/>
                      <a:pt x="39" y="4"/>
                    </a:cubicBezTo>
                    <a:cubicBezTo>
                      <a:pt x="38" y="5"/>
                      <a:pt x="38" y="5"/>
                      <a:pt x="37" y="5"/>
                    </a:cubicBezTo>
                    <a:cubicBezTo>
                      <a:pt x="34" y="5"/>
                      <a:pt x="23" y="5"/>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6" name="Freeform 660"/>
              <p:cNvSpPr/>
              <p:nvPr/>
            </p:nvSpPr>
            <p:spPr bwMode="auto">
              <a:xfrm>
                <a:off x="3550" y="1409"/>
                <a:ext cx="3"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1" y="0"/>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7" name="Freeform 661"/>
              <p:cNvSpPr/>
              <p:nvPr/>
            </p:nvSpPr>
            <p:spPr bwMode="auto">
              <a:xfrm>
                <a:off x="3553" y="1409"/>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0" y="1"/>
                      <a:pt x="1" y="0"/>
                      <a:pt x="1" y="0"/>
                    </a:cubicBezTo>
                    <a:cubicBezTo>
                      <a:pt x="1" y="0"/>
                      <a:pt x="2"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8" name="Freeform 662"/>
              <p:cNvSpPr/>
              <p:nvPr/>
            </p:nvSpPr>
            <p:spPr bwMode="auto">
              <a:xfrm>
                <a:off x="3558" y="140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0" y="0"/>
                    </a:cubicBezTo>
                    <a:cubicBezTo>
                      <a:pt x="1" y="0"/>
                      <a:pt x="1" y="0"/>
                      <a:pt x="1" y="0"/>
                    </a:cubicBezTo>
                    <a:cubicBezTo>
                      <a:pt x="1" y="0"/>
                      <a:pt x="1" y="0"/>
                      <a:pt x="1" y="0"/>
                    </a:cubicBezTo>
                    <a:cubicBezTo>
                      <a:pt x="1"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9" name="Freeform 663"/>
              <p:cNvSpPr/>
              <p:nvPr/>
            </p:nvSpPr>
            <p:spPr bwMode="auto">
              <a:xfrm>
                <a:off x="3560"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1" y="0"/>
                      <a:pt x="1" y="0"/>
                    </a:cubicBezTo>
                    <a:cubicBezTo>
                      <a:pt x="1" y="0"/>
                      <a:pt x="2" y="0"/>
                      <a:pt x="1" y="0"/>
                    </a:cubicBezTo>
                    <a:cubicBezTo>
                      <a:pt x="1" y="1"/>
                      <a:pt x="1" y="1"/>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0" name="Freeform 664"/>
              <p:cNvSpPr/>
              <p:nvPr/>
            </p:nvSpPr>
            <p:spPr bwMode="auto">
              <a:xfrm>
                <a:off x="3563" y="1409"/>
                <a:ext cx="5" cy="5"/>
              </a:xfrm>
              <a:custGeom>
                <a:avLst/>
                <a:gdLst>
                  <a:gd name="T0" fmla="*/ 1 w 2"/>
                  <a:gd name="T1" fmla="*/ 2 h 2"/>
                  <a:gd name="T2" fmla="*/ 1 w 2"/>
                  <a:gd name="T3" fmla="*/ 2 h 2"/>
                  <a:gd name="T4" fmla="*/ 1 w 2"/>
                  <a:gd name="T5" fmla="*/ 1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1" y="1"/>
                    </a:cubicBezTo>
                    <a:cubicBezTo>
                      <a:pt x="1" y="1"/>
                      <a:pt x="1" y="0"/>
                      <a:pt x="2" y="0"/>
                    </a:cubicBezTo>
                    <a:cubicBezTo>
                      <a:pt x="2" y="0"/>
                      <a:pt x="2" y="0"/>
                      <a:pt x="2"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1" name="Freeform 665"/>
              <p:cNvSpPr/>
              <p:nvPr/>
            </p:nvSpPr>
            <p:spPr bwMode="auto">
              <a:xfrm>
                <a:off x="3568" y="1406"/>
                <a:ext cx="5" cy="8"/>
              </a:xfrm>
              <a:custGeom>
                <a:avLst/>
                <a:gdLst>
                  <a:gd name="T0" fmla="*/ 1 w 2"/>
                  <a:gd name="T1" fmla="*/ 3 h 3"/>
                  <a:gd name="T2" fmla="*/ 0 w 2"/>
                  <a:gd name="T3" fmla="*/ 3 h 3"/>
                  <a:gd name="T4" fmla="*/ 0 w 2"/>
                  <a:gd name="T5" fmla="*/ 3 h 3"/>
                  <a:gd name="T6" fmla="*/ 2 w 2"/>
                  <a:gd name="T7" fmla="*/ 1 h 3"/>
                  <a:gd name="T8" fmla="*/ 2 w 2"/>
                  <a:gd name="T9" fmla="*/ 1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0" y="3"/>
                      <a:pt x="0" y="3"/>
                    </a:cubicBezTo>
                    <a:cubicBezTo>
                      <a:pt x="0" y="3"/>
                      <a:pt x="0" y="3"/>
                      <a:pt x="0" y="3"/>
                    </a:cubicBezTo>
                    <a:cubicBezTo>
                      <a:pt x="2" y="1"/>
                      <a:pt x="2" y="1"/>
                      <a:pt x="2" y="1"/>
                    </a:cubicBezTo>
                    <a:cubicBezTo>
                      <a:pt x="2" y="0"/>
                      <a:pt x="2" y="0"/>
                      <a:pt x="2" y="1"/>
                    </a:cubicBezTo>
                    <a:cubicBezTo>
                      <a:pt x="2" y="1"/>
                      <a:pt x="2" y="1"/>
                      <a:pt x="2"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2" name="Freeform 666"/>
              <p:cNvSpPr/>
              <p:nvPr/>
            </p:nvSpPr>
            <p:spPr bwMode="auto">
              <a:xfrm>
                <a:off x="3573" y="1409"/>
                <a:ext cx="4"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1"/>
                      <a:pt x="0" y="1"/>
                    </a:cubicBezTo>
                    <a:cubicBezTo>
                      <a:pt x="1" y="0"/>
                      <a:pt x="1" y="0"/>
                      <a:pt x="1" y="0"/>
                    </a:cubicBezTo>
                    <a:cubicBezTo>
                      <a:pt x="1" y="0"/>
                      <a:pt x="2" y="0"/>
                      <a:pt x="2" y="0"/>
                    </a:cubicBezTo>
                    <a:cubicBezTo>
                      <a:pt x="2" y="0"/>
                      <a:pt x="2" y="0"/>
                      <a:pt x="2" y="0"/>
                    </a:cubicBezTo>
                    <a:cubicBezTo>
                      <a:pt x="1" y="2"/>
                      <a:pt x="1" y="2"/>
                      <a:pt x="1" y="2"/>
                    </a:cubicBezTo>
                    <a:cubicBezTo>
                      <a:pt x="1" y="2"/>
                      <a:pt x="1" y="2"/>
                      <a:pt x="1" y="2"/>
                    </a:cubicBezTo>
                    <a:cubicBezTo>
                      <a:pt x="1" y="2"/>
                      <a:pt x="1" y="2"/>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3" name="Freeform 667"/>
              <p:cNvSpPr/>
              <p:nvPr/>
            </p:nvSpPr>
            <p:spPr bwMode="auto">
              <a:xfrm>
                <a:off x="3577" y="1409"/>
                <a:ext cx="5" cy="5"/>
              </a:xfrm>
              <a:custGeom>
                <a:avLst/>
                <a:gdLst>
                  <a:gd name="T0" fmla="*/ 0 w 2"/>
                  <a:gd name="T1" fmla="*/ 2 h 2"/>
                  <a:gd name="T2" fmla="*/ 0 w 2"/>
                  <a:gd name="T3" fmla="*/ 2 h 2"/>
                  <a:gd name="T4" fmla="*/ 0 w 2"/>
                  <a:gd name="T5" fmla="*/ 2 h 2"/>
                  <a:gd name="T6" fmla="*/ 0 w 2"/>
                  <a:gd name="T7" fmla="*/ 1 h 2"/>
                  <a:gd name="T8" fmla="*/ 0 w 2"/>
                  <a:gd name="T9" fmla="*/ 1 h 2"/>
                  <a:gd name="T10" fmla="*/ 1 w 2"/>
                  <a:gd name="T11" fmla="*/ 0 h 2"/>
                  <a:gd name="T12" fmla="*/ 2 w 2"/>
                  <a:gd name="T13" fmla="*/ 0 h 2"/>
                  <a:gd name="T14" fmla="*/ 2 w 2"/>
                  <a:gd name="T15" fmla="*/ 0 h 2"/>
                  <a:gd name="T16" fmla="*/ 1 w 2"/>
                  <a:gd name="T17" fmla="*/ 2 h 2"/>
                  <a:gd name="T18" fmla="*/ 0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2"/>
                    </a:moveTo>
                    <a:cubicBezTo>
                      <a:pt x="0" y="2"/>
                      <a:pt x="0" y="2"/>
                      <a:pt x="0" y="2"/>
                    </a:cubicBezTo>
                    <a:cubicBezTo>
                      <a:pt x="0" y="2"/>
                      <a:pt x="0" y="2"/>
                      <a:pt x="0" y="2"/>
                    </a:cubicBezTo>
                    <a:cubicBezTo>
                      <a:pt x="0" y="1"/>
                      <a:pt x="0" y="1"/>
                      <a:pt x="0" y="1"/>
                    </a:cubicBezTo>
                    <a:cubicBezTo>
                      <a:pt x="0" y="1"/>
                      <a:pt x="0" y="1"/>
                      <a:pt x="0" y="1"/>
                    </a:cubicBezTo>
                    <a:cubicBezTo>
                      <a:pt x="0" y="1"/>
                      <a:pt x="1" y="0"/>
                      <a:pt x="1" y="0"/>
                    </a:cubicBezTo>
                    <a:cubicBezTo>
                      <a:pt x="1" y="0"/>
                      <a:pt x="1"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4" name="Freeform 668"/>
              <p:cNvSpPr/>
              <p:nvPr/>
            </p:nvSpPr>
            <p:spPr bwMode="auto">
              <a:xfrm>
                <a:off x="3580" y="1406"/>
                <a:ext cx="7" cy="8"/>
              </a:xfrm>
              <a:custGeom>
                <a:avLst/>
                <a:gdLst>
                  <a:gd name="T0" fmla="*/ 1 w 3"/>
                  <a:gd name="T1" fmla="*/ 3 h 3"/>
                  <a:gd name="T2" fmla="*/ 1 w 3"/>
                  <a:gd name="T3" fmla="*/ 3 h 3"/>
                  <a:gd name="T4" fmla="*/ 1 w 3"/>
                  <a:gd name="T5" fmla="*/ 3 h 3"/>
                  <a:gd name="T6" fmla="*/ 2 w 3"/>
                  <a:gd name="T7" fmla="*/ 1 h 3"/>
                  <a:gd name="T8" fmla="*/ 2 w 3"/>
                  <a:gd name="T9" fmla="*/ 1 h 3"/>
                  <a:gd name="T10" fmla="*/ 2 w 3"/>
                  <a:gd name="T11" fmla="*/ 1 h 3"/>
                  <a:gd name="T12" fmla="*/ 3 w 3"/>
                  <a:gd name="T13" fmla="*/ 1 h 3"/>
                  <a:gd name="T14" fmla="*/ 2 w 3"/>
                  <a:gd name="T15" fmla="*/ 2 h 3"/>
                  <a:gd name="T16" fmla="*/ 1 w 3"/>
                  <a:gd name="T17" fmla="*/ 3 h 3"/>
                  <a:gd name="T18" fmla="*/ 1 w 3"/>
                  <a:gd name="T1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3">
                    <a:moveTo>
                      <a:pt x="1" y="3"/>
                    </a:moveTo>
                    <a:cubicBezTo>
                      <a:pt x="1" y="3"/>
                      <a:pt x="1" y="3"/>
                      <a:pt x="1" y="3"/>
                    </a:cubicBezTo>
                    <a:cubicBezTo>
                      <a:pt x="0" y="3"/>
                      <a:pt x="0" y="3"/>
                      <a:pt x="1" y="3"/>
                    </a:cubicBezTo>
                    <a:cubicBezTo>
                      <a:pt x="2" y="1"/>
                      <a:pt x="2" y="1"/>
                      <a:pt x="2" y="1"/>
                    </a:cubicBezTo>
                    <a:cubicBezTo>
                      <a:pt x="2" y="1"/>
                      <a:pt x="2" y="1"/>
                      <a:pt x="2" y="1"/>
                    </a:cubicBezTo>
                    <a:cubicBezTo>
                      <a:pt x="2" y="0"/>
                      <a:pt x="2" y="0"/>
                      <a:pt x="2" y="1"/>
                    </a:cubicBezTo>
                    <a:cubicBezTo>
                      <a:pt x="3" y="1"/>
                      <a:pt x="3" y="1"/>
                      <a:pt x="3" y="1"/>
                    </a:cubicBezTo>
                    <a:cubicBezTo>
                      <a:pt x="2" y="1"/>
                      <a:pt x="2" y="1"/>
                      <a:pt x="2" y="2"/>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5" name="Freeform 669"/>
              <p:cNvSpPr/>
              <p:nvPr/>
            </p:nvSpPr>
            <p:spPr bwMode="auto">
              <a:xfrm>
                <a:off x="3587" y="1406"/>
                <a:ext cx="5" cy="8"/>
              </a:xfrm>
              <a:custGeom>
                <a:avLst/>
                <a:gdLst>
                  <a:gd name="T0" fmla="*/ 1 w 2"/>
                  <a:gd name="T1" fmla="*/ 3 h 3"/>
                  <a:gd name="T2" fmla="*/ 0 w 2"/>
                  <a:gd name="T3" fmla="*/ 3 h 3"/>
                  <a:gd name="T4" fmla="*/ 0 w 2"/>
                  <a:gd name="T5" fmla="*/ 2 h 3"/>
                  <a:gd name="T6" fmla="*/ 1 w 2"/>
                  <a:gd name="T7" fmla="*/ 1 h 3"/>
                  <a:gd name="T8" fmla="*/ 2 w 2"/>
                  <a:gd name="T9" fmla="*/ 1 h 3"/>
                  <a:gd name="T10" fmla="*/ 2 w 2"/>
                  <a:gd name="T11" fmla="*/ 1 h 3"/>
                  <a:gd name="T12" fmla="*/ 1 w 2"/>
                  <a:gd name="T13" fmla="*/ 3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0" y="3"/>
                    </a:cubicBezTo>
                    <a:cubicBezTo>
                      <a:pt x="0" y="3"/>
                      <a:pt x="0" y="2"/>
                      <a:pt x="0" y="2"/>
                    </a:cubicBezTo>
                    <a:cubicBezTo>
                      <a:pt x="1" y="2"/>
                      <a:pt x="1" y="1"/>
                      <a:pt x="1" y="1"/>
                    </a:cubicBezTo>
                    <a:cubicBezTo>
                      <a:pt x="1" y="1"/>
                      <a:pt x="2" y="0"/>
                      <a:pt x="2" y="1"/>
                    </a:cubicBezTo>
                    <a:cubicBezTo>
                      <a:pt x="2" y="1"/>
                      <a:pt x="2" y="1"/>
                      <a:pt x="2" y="1"/>
                    </a:cubicBezTo>
                    <a:cubicBezTo>
                      <a:pt x="2" y="2"/>
                      <a:pt x="1" y="2"/>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6" name="Freeform 670"/>
              <p:cNvSpPr/>
              <p:nvPr/>
            </p:nvSpPr>
            <p:spPr bwMode="auto">
              <a:xfrm>
                <a:off x="3592" y="1406"/>
                <a:ext cx="5" cy="8"/>
              </a:xfrm>
              <a:custGeom>
                <a:avLst/>
                <a:gdLst>
                  <a:gd name="T0" fmla="*/ 0 w 2"/>
                  <a:gd name="T1" fmla="*/ 3 h 3"/>
                  <a:gd name="T2" fmla="*/ 0 w 2"/>
                  <a:gd name="T3" fmla="*/ 3 h 3"/>
                  <a:gd name="T4" fmla="*/ 0 w 2"/>
                  <a:gd name="T5" fmla="*/ 2 h 3"/>
                  <a:gd name="T6" fmla="*/ 1 w 2"/>
                  <a:gd name="T7" fmla="*/ 1 h 3"/>
                  <a:gd name="T8" fmla="*/ 1 w 2"/>
                  <a:gd name="T9" fmla="*/ 1 h 3"/>
                  <a:gd name="T10" fmla="*/ 2 w 2"/>
                  <a:gd name="T11" fmla="*/ 1 h 3"/>
                  <a:gd name="T12" fmla="*/ 1 w 2"/>
                  <a:gd name="T13" fmla="*/ 3 h 3"/>
                  <a:gd name="T14" fmla="*/ 0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3"/>
                    </a:moveTo>
                    <a:cubicBezTo>
                      <a:pt x="0" y="3"/>
                      <a:pt x="0" y="3"/>
                      <a:pt x="0" y="3"/>
                    </a:cubicBezTo>
                    <a:cubicBezTo>
                      <a:pt x="0" y="3"/>
                      <a:pt x="0" y="3"/>
                      <a:pt x="0" y="2"/>
                    </a:cubicBezTo>
                    <a:cubicBezTo>
                      <a:pt x="0" y="2"/>
                      <a:pt x="1" y="1"/>
                      <a:pt x="1" y="1"/>
                    </a:cubicBezTo>
                    <a:cubicBezTo>
                      <a:pt x="1" y="1"/>
                      <a:pt x="1" y="0"/>
                      <a:pt x="1" y="1"/>
                    </a:cubicBezTo>
                    <a:cubicBezTo>
                      <a:pt x="2" y="1"/>
                      <a:pt x="2" y="1"/>
                      <a:pt x="2" y="1"/>
                    </a:cubicBezTo>
                    <a:cubicBezTo>
                      <a:pt x="1" y="2"/>
                      <a:pt x="1" y="2"/>
                      <a:pt x="1"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7" name="Freeform 671"/>
              <p:cNvSpPr/>
              <p:nvPr/>
            </p:nvSpPr>
            <p:spPr bwMode="auto">
              <a:xfrm>
                <a:off x="3595" y="1409"/>
                <a:ext cx="5" cy="5"/>
              </a:xfrm>
              <a:custGeom>
                <a:avLst/>
                <a:gdLst>
                  <a:gd name="T0" fmla="*/ 0 w 2"/>
                  <a:gd name="T1" fmla="*/ 2 h 2"/>
                  <a:gd name="T2" fmla="*/ 0 w 2"/>
                  <a:gd name="T3" fmla="*/ 2 h 2"/>
                  <a:gd name="T4" fmla="*/ 0 w 2"/>
                  <a:gd name="T5" fmla="*/ 2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1"/>
                      <a:pt x="1" y="0"/>
                    </a:cubicBezTo>
                    <a:cubicBezTo>
                      <a:pt x="1" y="0"/>
                      <a:pt x="1" y="0"/>
                      <a:pt x="1" y="0"/>
                    </a:cubicBezTo>
                    <a:cubicBezTo>
                      <a:pt x="1" y="0"/>
                      <a:pt x="2" y="0"/>
                      <a:pt x="1"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8" name="Freeform 672"/>
              <p:cNvSpPr/>
              <p:nvPr/>
            </p:nvSpPr>
            <p:spPr bwMode="auto">
              <a:xfrm>
                <a:off x="3597" y="1409"/>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9" name="Freeform 673"/>
              <p:cNvSpPr/>
              <p:nvPr/>
            </p:nvSpPr>
            <p:spPr bwMode="auto">
              <a:xfrm>
                <a:off x="3600" y="1409"/>
                <a:ext cx="5" cy="5"/>
              </a:xfrm>
              <a:custGeom>
                <a:avLst/>
                <a:gdLst>
                  <a:gd name="T0" fmla="*/ 1 w 2"/>
                  <a:gd name="T1" fmla="*/ 2 h 2"/>
                  <a:gd name="T2" fmla="*/ 1 w 2"/>
                  <a:gd name="T3" fmla="*/ 2 h 2"/>
                  <a:gd name="T4" fmla="*/ 1 w 2"/>
                  <a:gd name="T5" fmla="*/ 1 h 2"/>
                  <a:gd name="T6" fmla="*/ 2 w 2"/>
                  <a:gd name="T7" fmla="*/ 0 h 2"/>
                  <a:gd name="T8" fmla="*/ 2 w 2"/>
                  <a:gd name="T9" fmla="*/ 0 h 2"/>
                  <a:gd name="T10" fmla="*/ 2 w 2"/>
                  <a:gd name="T11" fmla="*/ 0 h 2"/>
                  <a:gd name="T12" fmla="*/ 2 w 2"/>
                  <a:gd name="T13" fmla="*/ 0 h 2"/>
                  <a:gd name="T14" fmla="*/ 2 w 2"/>
                  <a:gd name="T15" fmla="*/ 0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1" y="2"/>
                      <a:pt x="1" y="2"/>
                    </a:cubicBezTo>
                    <a:cubicBezTo>
                      <a:pt x="0" y="2"/>
                      <a:pt x="0" y="2"/>
                      <a:pt x="1" y="1"/>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0" name="Freeform 674"/>
              <p:cNvSpPr/>
              <p:nvPr/>
            </p:nvSpPr>
            <p:spPr bwMode="auto">
              <a:xfrm>
                <a:off x="3605"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1" name="Freeform 675"/>
              <p:cNvSpPr/>
              <p:nvPr/>
            </p:nvSpPr>
            <p:spPr bwMode="auto">
              <a:xfrm>
                <a:off x="3607" y="1409"/>
                <a:ext cx="5" cy="5"/>
              </a:xfrm>
              <a:custGeom>
                <a:avLst/>
                <a:gdLst>
                  <a:gd name="T0" fmla="*/ 0 w 2"/>
                  <a:gd name="T1" fmla="*/ 2 h 2"/>
                  <a:gd name="T2" fmla="*/ 0 w 2"/>
                  <a:gd name="T3" fmla="*/ 2 h 2"/>
                  <a:gd name="T4" fmla="*/ 0 w 2"/>
                  <a:gd name="T5" fmla="*/ 2 h 2"/>
                  <a:gd name="T6" fmla="*/ 1 w 2"/>
                  <a:gd name="T7" fmla="*/ 0 h 2"/>
                  <a:gd name="T8" fmla="*/ 2 w 2"/>
                  <a:gd name="T9" fmla="*/ 0 h 2"/>
                  <a:gd name="T10" fmla="*/ 2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2"/>
                    </a:cubicBezTo>
                    <a:cubicBezTo>
                      <a:pt x="0" y="1"/>
                      <a:pt x="1" y="0"/>
                      <a:pt x="1" y="0"/>
                    </a:cubicBezTo>
                    <a:cubicBezTo>
                      <a:pt x="1" y="0"/>
                      <a:pt x="1" y="0"/>
                      <a:pt x="2" y="0"/>
                    </a:cubicBezTo>
                    <a:cubicBezTo>
                      <a:pt x="2" y="0"/>
                      <a:pt x="2" y="0"/>
                      <a:pt x="2"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2" name="Freeform 676"/>
              <p:cNvSpPr/>
              <p:nvPr/>
            </p:nvSpPr>
            <p:spPr bwMode="auto">
              <a:xfrm>
                <a:off x="3612" y="1409"/>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0" y="2"/>
                    </a:cubicBezTo>
                    <a:cubicBezTo>
                      <a:pt x="0" y="2"/>
                      <a:pt x="0" y="1"/>
                      <a:pt x="0" y="1"/>
                    </a:cubicBezTo>
                    <a:cubicBezTo>
                      <a:pt x="1" y="0"/>
                      <a:pt x="1" y="0"/>
                      <a:pt x="1" y="0"/>
                    </a:cubicBezTo>
                    <a:cubicBezTo>
                      <a:pt x="1" y="0"/>
                      <a:pt x="1" y="0"/>
                      <a:pt x="2" y="0"/>
                    </a:cubicBezTo>
                    <a:cubicBezTo>
                      <a:pt x="2" y="0"/>
                      <a:pt x="2" y="0"/>
                      <a:pt x="2" y="0"/>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3" name="Freeform 677"/>
              <p:cNvSpPr/>
              <p:nvPr/>
            </p:nvSpPr>
            <p:spPr bwMode="auto">
              <a:xfrm>
                <a:off x="3617"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0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0" y="0"/>
                      <a:pt x="1" y="0"/>
                    </a:cubicBezTo>
                    <a:cubicBezTo>
                      <a:pt x="1" y="0"/>
                      <a:pt x="1" y="0"/>
                      <a:pt x="1" y="0"/>
                    </a:cubicBezTo>
                    <a:cubicBezTo>
                      <a:pt x="2"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4" name="Freeform 678"/>
              <p:cNvSpPr/>
              <p:nvPr/>
            </p:nvSpPr>
            <p:spPr bwMode="auto">
              <a:xfrm>
                <a:off x="3622"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5" name="Freeform 679"/>
              <p:cNvSpPr/>
              <p:nvPr/>
            </p:nvSpPr>
            <p:spPr bwMode="auto">
              <a:xfrm>
                <a:off x="3627" y="140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0"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6" name="Freeform 680"/>
              <p:cNvSpPr/>
              <p:nvPr/>
            </p:nvSpPr>
            <p:spPr bwMode="auto">
              <a:xfrm>
                <a:off x="3629" y="140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1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1"/>
                      <a:pt x="0" y="1"/>
                      <a:pt x="0" y="1"/>
                    </a:cubicBezTo>
                    <a:cubicBezTo>
                      <a:pt x="0" y="1"/>
                      <a:pt x="1" y="0"/>
                      <a:pt x="1" y="0"/>
                    </a:cubicBezTo>
                    <a:cubicBezTo>
                      <a:pt x="1" y="0"/>
                      <a:pt x="1" y="0"/>
                      <a:pt x="1" y="0"/>
                    </a:cubicBezTo>
                    <a:cubicBezTo>
                      <a:pt x="2" y="0"/>
                      <a:pt x="2" y="0"/>
                      <a:pt x="1" y="0"/>
                    </a:cubicBezTo>
                    <a:cubicBezTo>
                      <a:pt x="1" y="1"/>
                      <a:pt x="1" y="1"/>
                      <a:pt x="1" y="1"/>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7" name="Freeform 681"/>
              <p:cNvSpPr/>
              <p:nvPr/>
            </p:nvSpPr>
            <p:spPr bwMode="auto">
              <a:xfrm>
                <a:off x="3634" y="140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1"/>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8" name="Freeform 682"/>
              <p:cNvSpPr/>
              <p:nvPr/>
            </p:nvSpPr>
            <p:spPr bwMode="auto">
              <a:xfrm>
                <a:off x="3637" y="1406"/>
                <a:ext cx="5" cy="8"/>
              </a:xfrm>
              <a:custGeom>
                <a:avLst/>
                <a:gdLst>
                  <a:gd name="T0" fmla="*/ 1 w 2"/>
                  <a:gd name="T1" fmla="*/ 3 h 3"/>
                  <a:gd name="T2" fmla="*/ 1 w 2"/>
                  <a:gd name="T3" fmla="*/ 3 h 3"/>
                  <a:gd name="T4" fmla="*/ 1 w 2"/>
                  <a:gd name="T5" fmla="*/ 2 h 3"/>
                  <a:gd name="T6" fmla="*/ 1 w 2"/>
                  <a:gd name="T7" fmla="*/ 0 h 3"/>
                  <a:gd name="T8" fmla="*/ 2 w 2"/>
                  <a:gd name="T9" fmla="*/ 0 h 3"/>
                  <a:gd name="T10" fmla="*/ 2 w 2"/>
                  <a:gd name="T11" fmla="*/ 1 h 3"/>
                  <a:gd name="T12" fmla="*/ 1 w 2"/>
                  <a:gd name="T13" fmla="*/ 2 h 3"/>
                  <a:gd name="T14" fmla="*/ 1 w 2"/>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1" y="3"/>
                    </a:moveTo>
                    <a:cubicBezTo>
                      <a:pt x="1" y="3"/>
                      <a:pt x="1" y="3"/>
                      <a:pt x="1" y="3"/>
                    </a:cubicBezTo>
                    <a:cubicBezTo>
                      <a:pt x="1" y="2"/>
                      <a:pt x="0" y="2"/>
                      <a:pt x="1" y="2"/>
                    </a:cubicBezTo>
                    <a:cubicBezTo>
                      <a:pt x="1" y="2"/>
                      <a:pt x="1" y="1"/>
                      <a:pt x="1" y="0"/>
                    </a:cubicBezTo>
                    <a:cubicBezTo>
                      <a:pt x="2" y="0"/>
                      <a:pt x="2" y="0"/>
                      <a:pt x="2" y="0"/>
                    </a:cubicBezTo>
                    <a:cubicBezTo>
                      <a:pt x="2" y="1"/>
                      <a:pt x="2" y="1"/>
                      <a:pt x="2" y="1"/>
                    </a:cubicBezTo>
                    <a:cubicBezTo>
                      <a:pt x="2" y="1"/>
                      <a:pt x="1" y="2"/>
                      <a:pt x="1" y="2"/>
                    </a:cubicBezTo>
                    <a:cubicBezTo>
                      <a:pt x="1" y="2"/>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49" name="Freeform 683"/>
              <p:cNvSpPr/>
              <p:nvPr/>
            </p:nvSpPr>
            <p:spPr bwMode="auto">
              <a:xfrm>
                <a:off x="3570" y="1426"/>
                <a:ext cx="54" cy="8"/>
              </a:xfrm>
              <a:custGeom>
                <a:avLst/>
                <a:gdLst>
                  <a:gd name="T0" fmla="*/ 2 w 22"/>
                  <a:gd name="T1" fmla="*/ 3 h 3"/>
                  <a:gd name="T2" fmla="*/ 0 w 22"/>
                  <a:gd name="T3" fmla="*/ 3 h 3"/>
                  <a:gd name="T4" fmla="*/ 0 w 22"/>
                  <a:gd name="T5" fmla="*/ 2 h 3"/>
                  <a:gd name="T6" fmla="*/ 0 w 22"/>
                  <a:gd name="T7" fmla="*/ 0 h 3"/>
                  <a:gd name="T8" fmla="*/ 0 w 22"/>
                  <a:gd name="T9" fmla="*/ 0 h 3"/>
                  <a:gd name="T10" fmla="*/ 0 w 22"/>
                  <a:gd name="T11" fmla="*/ 0 h 3"/>
                  <a:gd name="T12" fmla="*/ 0 w 22"/>
                  <a:gd name="T13" fmla="*/ 2 h 3"/>
                  <a:gd name="T14" fmla="*/ 2 w 22"/>
                  <a:gd name="T15" fmla="*/ 2 h 3"/>
                  <a:gd name="T16" fmla="*/ 3 w 22"/>
                  <a:gd name="T17" fmla="*/ 2 h 3"/>
                  <a:gd name="T18" fmla="*/ 9 w 22"/>
                  <a:gd name="T19" fmla="*/ 2 h 3"/>
                  <a:gd name="T20" fmla="*/ 19 w 22"/>
                  <a:gd name="T21" fmla="*/ 2 h 3"/>
                  <a:gd name="T22" fmla="*/ 21 w 22"/>
                  <a:gd name="T23" fmla="*/ 2 h 3"/>
                  <a:gd name="T24" fmla="*/ 21 w 22"/>
                  <a:gd name="T25" fmla="*/ 1 h 3"/>
                  <a:gd name="T26" fmla="*/ 21 w 22"/>
                  <a:gd name="T27" fmla="*/ 0 h 3"/>
                  <a:gd name="T28" fmla="*/ 22 w 22"/>
                  <a:gd name="T29" fmla="*/ 1 h 3"/>
                  <a:gd name="T30" fmla="*/ 22 w 22"/>
                  <a:gd name="T31" fmla="*/ 2 h 3"/>
                  <a:gd name="T32" fmla="*/ 19 w 22"/>
                  <a:gd name="T33" fmla="*/ 3 h 3"/>
                  <a:gd name="T34" fmla="*/ 9 w 22"/>
                  <a:gd name="T35" fmla="*/ 3 h 3"/>
                  <a:gd name="T36" fmla="*/ 3 w 22"/>
                  <a:gd name="T37" fmla="*/ 3 h 3"/>
                  <a:gd name="T38" fmla="*/ 2 w 22"/>
                  <a:gd name="T39" fmla="*/ 3 h 3"/>
                  <a:gd name="T40" fmla="*/ 2 w 22"/>
                  <a:gd name="T41"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
                    <a:moveTo>
                      <a:pt x="2" y="3"/>
                    </a:moveTo>
                    <a:cubicBezTo>
                      <a:pt x="1" y="3"/>
                      <a:pt x="0" y="3"/>
                      <a:pt x="0" y="3"/>
                    </a:cubicBezTo>
                    <a:cubicBezTo>
                      <a:pt x="0" y="2"/>
                      <a:pt x="0" y="2"/>
                      <a:pt x="0" y="2"/>
                    </a:cubicBezTo>
                    <a:cubicBezTo>
                      <a:pt x="0" y="2"/>
                      <a:pt x="0" y="0"/>
                      <a:pt x="0" y="0"/>
                    </a:cubicBezTo>
                    <a:cubicBezTo>
                      <a:pt x="0" y="0"/>
                      <a:pt x="0" y="0"/>
                      <a:pt x="0" y="0"/>
                    </a:cubicBezTo>
                    <a:cubicBezTo>
                      <a:pt x="0" y="0"/>
                      <a:pt x="0" y="0"/>
                      <a:pt x="0" y="0"/>
                    </a:cubicBezTo>
                    <a:cubicBezTo>
                      <a:pt x="0" y="1"/>
                      <a:pt x="0" y="1"/>
                      <a:pt x="0" y="2"/>
                    </a:cubicBezTo>
                    <a:cubicBezTo>
                      <a:pt x="1" y="2"/>
                      <a:pt x="2" y="2"/>
                      <a:pt x="2" y="2"/>
                    </a:cubicBezTo>
                    <a:cubicBezTo>
                      <a:pt x="3" y="2"/>
                      <a:pt x="3" y="2"/>
                      <a:pt x="3" y="2"/>
                    </a:cubicBezTo>
                    <a:cubicBezTo>
                      <a:pt x="5" y="2"/>
                      <a:pt x="7" y="2"/>
                      <a:pt x="9" y="2"/>
                    </a:cubicBezTo>
                    <a:cubicBezTo>
                      <a:pt x="12" y="2"/>
                      <a:pt x="15" y="2"/>
                      <a:pt x="19" y="2"/>
                    </a:cubicBezTo>
                    <a:cubicBezTo>
                      <a:pt x="20" y="2"/>
                      <a:pt x="21" y="2"/>
                      <a:pt x="21" y="2"/>
                    </a:cubicBezTo>
                    <a:cubicBezTo>
                      <a:pt x="21" y="1"/>
                      <a:pt x="21" y="1"/>
                      <a:pt x="21" y="1"/>
                    </a:cubicBezTo>
                    <a:cubicBezTo>
                      <a:pt x="21" y="0"/>
                      <a:pt x="21" y="0"/>
                      <a:pt x="21" y="0"/>
                    </a:cubicBezTo>
                    <a:cubicBezTo>
                      <a:pt x="21" y="0"/>
                      <a:pt x="22" y="0"/>
                      <a:pt x="22" y="1"/>
                    </a:cubicBezTo>
                    <a:cubicBezTo>
                      <a:pt x="22" y="2"/>
                      <a:pt x="22" y="2"/>
                      <a:pt x="22" y="2"/>
                    </a:cubicBezTo>
                    <a:cubicBezTo>
                      <a:pt x="21" y="3"/>
                      <a:pt x="19" y="3"/>
                      <a:pt x="19" y="3"/>
                    </a:cubicBezTo>
                    <a:cubicBezTo>
                      <a:pt x="15" y="3"/>
                      <a:pt x="12" y="3"/>
                      <a:pt x="9" y="3"/>
                    </a:cubicBezTo>
                    <a:cubicBezTo>
                      <a:pt x="7" y="3"/>
                      <a:pt x="5" y="3"/>
                      <a:pt x="3" y="3"/>
                    </a:cubicBezTo>
                    <a:cubicBezTo>
                      <a:pt x="3" y="3"/>
                      <a:pt x="3" y="3"/>
                      <a:pt x="2" y="3"/>
                    </a:cubicBezTo>
                    <a:cubicBezTo>
                      <a:pt x="2" y="3"/>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0" name="Freeform 684"/>
              <p:cNvSpPr/>
              <p:nvPr/>
            </p:nvSpPr>
            <p:spPr bwMode="auto">
              <a:xfrm>
                <a:off x="3570" y="1429"/>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 name="T16" fmla="*/ 1 w 2"/>
                  <a:gd name="T17" fmla="*/ 1 h 1"/>
                  <a:gd name="T18" fmla="*/ 0 w 2"/>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2" y="0"/>
                    </a:cubicBezTo>
                    <a:cubicBezTo>
                      <a:pt x="1" y="1"/>
                      <a:pt x="1" y="1"/>
                      <a:pt x="1" y="1"/>
                    </a:cubicBezTo>
                    <a:cubicBezTo>
                      <a:pt x="1" y="1"/>
                      <a:pt x="1" y="1"/>
                      <a:pt x="1" y="1"/>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1" name="Freeform 685"/>
              <p:cNvSpPr/>
              <p:nvPr/>
            </p:nvSpPr>
            <p:spPr bwMode="auto">
              <a:xfrm>
                <a:off x="3575" y="1429"/>
                <a:ext cx="2"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1" y="0"/>
                    </a:cubicBezTo>
                    <a:cubicBezTo>
                      <a:pt x="1" y="0"/>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2" name="Freeform 686"/>
              <p:cNvSpPr/>
              <p:nvPr/>
            </p:nvSpPr>
            <p:spPr bwMode="auto">
              <a:xfrm>
                <a:off x="3577" y="1429"/>
                <a:ext cx="5" cy="2"/>
              </a:xfrm>
              <a:custGeom>
                <a:avLst/>
                <a:gdLst>
                  <a:gd name="T0" fmla="*/ 1 w 2"/>
                  <a:gd name="T1" fmla="*/ 1 h 1"/>
                  <a:gd name="T2" fmla="*/ 0 w 2"/>
                  <a:gd name="T3" fmla="*/ 1 h 1"/>
                  <a:gd name="T4" fmla="*/ 0 w 2"/>
                  <a:gd name="T5" fmla="*/ 1 h 1"/>
                  <a:gd name="T6" fmla="*/ 1 w 2"/>
                  <a:gd name="T7" fmla="*/ 0 h 1"/>
                  <a:gd name="T8" fmla="*/ 1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0" y="1"/>
                    </a:cubicBezTo>
                    <a:cubicBezTo>
                      <a:pt x="0" y="1"/>
                      <a:pt x="0" y="1"/>
                      <a:pt x="0" y="1"/>
                    </a:cubicBezTo>
                    <a:cubicBezTo>
                      <a:pt x="1" y="0"/>
                      <a:pt x="1" y="0"/>
                      <a:pt x="1" y="0"/>
                    </a:cubicBezTo>
                    <a:cubicBezTo>
                      <a:pt x="1" y="0"/>
                      <a:pt x="1" y="0"/>
                      <a:pt x="1"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3" name="Freeform 687"/>
              <p:cNvSpPr/>
              <p:nvPr/>
            </p:nvSpPr>
            <p:spPr bwMode="auto">
              <a:xfrm>
                <a:off x="3582" y="1429"/>
                <a:ext cx="3"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1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4" name="Freeform 688"/>
              <p:cNvSpPr/>
              <p:nvPr/>
            </p:nvSpPr>
            <p:spPr bwMode="auto">
              <a:xfrm>
                <a:off x="3585" y="1429"/>
                <a:ext cx="5" cy="2"/>
              </a:xfrm>
              <a:custGeom>
                <a:avLst/>
                <a:gdLst>
                  <a:gd name="T0" fmla="*/ 1 w 2"/>
                  <a:gd name="T1" fmla="*/ 1 h 1"/>
                  <a:gd name="T2" fmla="*/ 1 w 2"/>
                  <a:gd name="T3" fmla="*/ 1 h 1"/>
                  <a:gd name="T4" fmla="*/ 0 w 2"/>
                  <a:gd name="T5" fmla="*/ 1 h 1"/>
                  <a:gd name="T6" fmla="*/ 1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1" y="1"/>
                    </a:cubicBezTo>
                    <a:cubicBezTo>
                      <a:pt x="0" y="1"/>
                      <a:pt x="0" y="1"/>
                      <a:pt x="0" y="1"/>
                    </a:cubicBezTo>
                    <a:cubicBezTo>
                      <a:pt x="1" y="1"/>
                      <a:pt x="1" y="0"/>
                      <a:pt x="1" y="0"/>
                    </a:cubicBezTo>
                    <a:cubicBezTo>
                      <a:pt x="1" y="0"/>
                      <a:pt x="1" y="0"/>
                      <a:pt x="2" y="0"/>
                    </a:cubicBezTo>
                    <a:cubicBezTo>
                      <a:pt x="2" y="0"/>
                      <a:pt x="2" y="0"/>
                      <a:pt x="2" y="0"/>
                    </a:cubicBezTo>
                    <a:cubicBezTo>
                      <a:pt x="1" y="1"/>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5" name="Freeform 689"/>
              <p:cNvSpPr/>
              <p:nvPr/>
            </p:nvSpPr>
            <p:spPr bwMode="auto">
              <a:xfrm>
                <a:off x="3590" y="1429"/>
                <a:ext cx="5" cy="2"/>
              </a:xfrm>
              <a:custGeom>
                <a:avLst/>
                <a:gdLst>
                  <a:gd name="T0" fmla="*/ 0 w 2"/>
                  <a:gd name="T1" fmla="*/ 1 h 1"/>
                  <a:gd name="T2" fmla="*/ 0 w 2"/>
                  <a:gd name="T3" fmla="*/ 1 h 1"/>
                  <a:gd name="T4" fmla="*/ 0 w 2"/>
                  <a:gd name="T5" fmla="*/ 1 h 1"/>
                  <a:gd name="T6" fmla="*/ 1 w 2"/>
                  <a:gd name="T7" fmla="*/ 0 h 1"/>
                  <a:gd name="T8" fmla="*/ 1 w 2"/>
                  <a:gd name="T9" fmla="*/ 0 h 1"/>
                  <a:gd name="T10" fmla="*/ 1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0" y="0"/>
                      <a:pt x="1" y="0"/>
                      <a:pt x="1" y="0"/>
                    </a:cubicBezTo>
                    <a:cubicBezTo>
                      <a:pt x="1" y="0"/>
                      <a:pt x="1" y="0"/>
                      <a:pt x="1" y="0"/>
                    </a:cubicBezTo>
                    <a:cubicBezTo>
                      <a:pt x="2" y="0"/>
                      <a:pt x="1" y="0"/>
                      <a:pt x="1" y="0"/>
                    </a:cubicBezTo>
                    <a:cubicBezTo>
                      <a:pt x="1" y="0"/>
                      <a:pt x="1" y="1"/>
                      <a:pt x="1" y="1"/>
                    </a:cubicBezTo>
                    <a:cubicBezTo>
                      <a:pt x="1"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6" name="Freeform 690"/>
              <p:cNvSpPr/>
              <p:nvPr/>
            </p:nvSpPr>
            <p:spPr bwMode="auto">
              <a:xfrm>
                <a:off x="3595" y="1426"/>
                <a:ext cx="2" cy="5"/>
              </a:xfrm>
              <a:custGeom>
                <a:avLst/>
                <a:gdLst>
                  <a:gd name="T0" fmla="*/ 0 w 1"/>
                  <a:gd name="T1" fmla="*/ 2 h 2"/>
                  <a:gd name="T2" fmla="*/ 0 w 1"/>
                  <a:gd name="T3" fmla="*/ 2 h 2"/>
                  <a:gd name="T4" fmla="*/ 0 w 1"/>
                  <a:gd name="T5" fmla="*/ 2 h 2"/>
                  <a:gd name="T6" fmla="*/ 1 w 1"/>
                  <a:gd name="T7" fmla="*/ 1 h 2"/>
                  <a:gd name="T8" fmla="*/ 1 w 1"/>
                  <a:gd name="T9" fmla="*/ 1 h 2"/>
                  <a:gd name="T10" fmla="*/ 1 w 1"/>
                  <a:gd name="T11" fmla="*/ 1 h 2"/>
                  <a:gd name="T12" fmla="*/ 0 w 1"/>
                  <a:gd name="T13" fmla="*/ 2 h 2"/>
                  <a:gd name="T14" fmla="*/ 0 w 1"/>
                  <a:gd name="T15" fmla="*/ 2 h 2"/>
                  <a:gd name="T16" fmla="*/ 0 w 1"/>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2">
                    <a:moveTo>
                      <a:pt x="0" y="2"/>
                    </a:moveTo>
                    <a:cubicBezTo>
                      <a:pt x="0" y="2"/>
                      <a:pt x="0" y="2"/>
                      <a:pt x="0" y="2"/>
                    </a:cubicBezTo>
                    <a:cubicBezTo>
                      <a:pt x="0" y="2"/>
                      <a:pt x="0" y="2"/>
                      <a:pt x="0" y="2"/>
                    </a:cubicBezTo>
                    <a:cubicBezTo>
                      <a:pt x="0" y="1"/>
                      <a:pt x="0" y="1"/>
                      <a:pt x="1" y="1"/>
                    </a:cubicBezTo>
                    <a:cubicBezTo>
                      <a:pt x="1" y="0"/>
                      <a:pt x="1" y="0"/>
                      <a:pt x="1" y="1"/>
                    </a:cubicBezTo>
                    <a:cubicBezTo>
                      <a:pt x="1" y="1"/>
                      <a:pt x="1" y="1"/>
                      <a:pt x="1" y="1"/>
                    </a:cubicBezTo>
                    <a:cubicBezTo>
                      <a:pt x="1" y="1"/>
                      <a:pt x="0" y="2"/>
                      <a:pt x="0" y="2"/>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7" name="Freeform 691"/>
              <p:cNvSpPr/>
              <p:nvPr/>
            </p:nvSpPr>
            <p:spPr bwMode="auto">
              <a:xfrm>
                <a:off x="3600" y="1429"/>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1" y="0"/>
                      <a:pt x="1" y="0"/>
                      <a:pt x="1" y="0"/>
                    </a:cubicBezTo>
                    <a:cubicBezTo>
                      <a:pt x="1" y="0"/>
                      <a:pt x="1" y="0"/>
                      <a:pt x="1" y="0"/>
                    </a:cubicBezTo>
                    <a:cubicBezTo>
                      <a:pt x="1" y="0"/>
                      <a:pt x="1" y="0"/>
                      <a:pt x="1" y="0"/>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8" name="Freeform 692"/>
              <p:cNvSpPr/>
              <p:nvPr/>
            </p:nvSpPr>
            <p:spPr bwMode="auto">
              <a:xfrm>
                <a:off x="3602" y="1429"/>
                <a:ext cx="5" cy="2"/>
              </a:xfrm>
              <a:custGeom>
                <a:avLst/>
                <a:gdLst>
                  <a:gd name="T0" fmla="*/ 1 w 2"/>
                  <a:gd name="T1" fmla="*/ 1 h 1"/>
                  <a:gd name="T2" fmla="*/ 0 w 2"/>
                  <a:gd name="T3" fmla="*/ 1 h 1"/>
                  <a:gd name="T4" fmla="*/ 0 w 2"/>
                  <a:gd name="T5" fmla="*/ 1 h 1"/>
                  <a:gd name="T6" fmla="*/ 2 w 2"/>
                  <a:gd name="T7" fmla="*/ 0 h 1"/>
                  <a:gd name="T8" fmla="*/ 2 w 2"/>
                  <a:gd name="T9" fmla="*/ 0 h 1"/>
                  <a:gd name="T10" fmla="*/ 2 w 2"/>
                  <a:gd name="T11" fmla="*/ 0 h 1"/>
                  <a:gd name="T12" fmla="*/ 1 w 2"/>
                  <a:gd name="T13" fmla="*/ 1 h 1"/>
                  <a:gd name="T14" fmla="*/ 1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1" y="1"/>
                    </a:moveTo>
                    <a:cubicBezTo>
                      <a:pt x="1" y="1"/>
                      <a:pt x="1" y="1"/>
                      <a:pt x="0" y="1"/>
                    </a:cubicBezTo>
                    <a:cubicBezTo>
                      <a:pt x="0" y="1"/>
                      <a:pt x="0" y="1"/>
                      <a:pt x="0" y="1"/>
                    </a:cubicBezTo>
                    <a:cubicBezTo>
                      <a:pt x="1" y="0"/>
                      <a:pt x="1" y="0"/>
                      <a:pt x="2" y="0"/>
                    </a:cubicBezTo>
                    <a:cubicBezTo>
                      <a:pt x="2" y="0"/>
                      <a:pt x="2" y="0"/>
                      <a:pt x="2" y="0"/>
                    </a:cubicBezTo>
                    <a:cubicBezTo>
                      <a:pt x="2" y="0"/>
                      <a:pt x="2" y="0"/>
                      <a:pt x="2" y="0"/>
                    </a:cubicBezTo>
                    <a:cubicBezTo>
                      <a:pt x="1" y="0"/>
                      <a:pt x="1" y="1"/>
                      <a:pt x="1" y="1"/>
                    </a:cubicBezTo>
                    <a:cubicBezTo>
                      <a:pt x="1"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59" name="Freeform 693"/>
              <p:cNvSpPr/>
              <p:nvPr/>
            </p:nvSpPr>
            <p:spPr bwMode="auto">
              <a:xfrm>
                <a:off x="3607" y="1429"/>
                <a:ext cx="5" cy="2"/>
              </a:xfrm>
              <a:custGeom>
                <a:avLst/>
                <a:gdLst>
                  <a:gd name="T0" fmla="*/ 0 w 2"/>
                  <a:gd name="T1" fmla="*/ 1 h 1"/>
                  <a:gd name="T2" fmla="*/ 0 w 2"/>
                  <a:gd name="T3" fmla="*/ 1 h 1"/>
                  <a:gd name="T4" fmla="*/ 0 w 2"/>
                  <a:gd name="T5" fmla="*/ 1 h 1"/>
                  <a:gd name="T6" fmla="*/ 1 w 2"/>
                  <a:gd name="T7" fmla="*/ 0 h 1"/>
                  <a:gd name="T8" fmla="*/ 2 w 2"/>
                  <a:gd name="T9" fmla="*/ 0 h 1"/>
                  <a:gd name="T10" fmla="*/ 2 w 2"/>
                  <a:gd name="T11" fmla="*/ 0 h 1"/>
                  <a:gd name="T12" fmla="*/ 1 w 2"/>
                  <a:gd name="T13" fmla="*/ 1 h 1"/>
                  <a:gd name="T14" fmla="*/ 0 w 2"/>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0" y="1"/>
                    </a:moveTo>
                    <a:cubicBezTo>
                      <a:pt x="0" y="1"/>
                      <a:pt x="0" y="1"/>
                      <a:pt x="0" y="1"/>
                    </a:cubicBezTo>
                    <a:cubicBezTo>
                      <a:pt x="0" y="1"/>
                      <a:pt x="0" y="1"/>
                      <a:pt x="0" y="1"/>
                    </a:cubicBezTo>
                    <a:cubicBezTo>
                      <a:pt x="1" y="0"/>
                      <a:pt x="1" y="0"/>
                      <a:pt x="1" y="0"/>
                    </a:cubicBezTo>
                    <a:cubicBezTo>
                      <a:pt x="1" y="0"/>
                      <a:pt x="1" y="0"/>
                      <a:pt x="2" y="0"/>
                    </a:cubicBezTo>
                    <a:cubicBezTo>
                      <a:pt x="2" y="0"/>
                      <a:pt x="2" y="0"/>
                      <a:pt x="2" y="0"/>
                    </a:cubicBezTo>
                    <a:cubicBezTo>
                      <a:pt x="1" y="1"/>
                      <a:pt x="1" y="1"/>
                      <a:pt x="1" y="1"/>
                    </a:cubicBezTo>
                    <a:cubicBezTo>
                      <a:pt x="1" y="1"/>
                      <a:pt x="1"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0" name="Freeform 694"/>
              <p:cNvSpPr/>
              <p:nvPr/>
            </p:nvSpPr>
            <p:spPr bwMode="auto">
              <a:xfrm>
                <a:off x="3612" y="1429"/>
                <a:ext cx="2" cy="2"/>
              </a:xfrm>
              <a:custGeom>
                <a:avLst/>
                <a:gdLst>
                  <a:gd name="T0" fmla="*/ 0 w 1"/>
                  <a:gd name="T1" fmla="*/ 1 h 1"/>
                  <a:gd name="T2" fmla="*/ 0 w 1"/>
                  <a:gd name="T3" fmla="*/ 1 h 1"/>
                  <a:gd name="T4" fmla="*/ 0 w 1"/>
                  <a:gd name="T5" fmla="*/ 1 h 1"/>
                  <a:gd name="T6" fmla="*/ 1 w 1"/>
                  <a:gd name="T7" fmla="*/ 0 h 1"/>
                  <a:gd name="T8" fmla="*/ 1 w 1"/>
                  <a:gd name="T9" fmla="*/ 0 h 1"/>
                  <a:gd name="T10" fmla="*/ 1 w 1"/>
                  <a:gd name="T11" fmla="*/ 0 h 1"/>
                  <a:gd name="T12" fmla="*/ 0 w 1"/>
                  <a:gd name="T13" fmla="*/ 1 h 1"/>
                  <a:gd name="T14" fmla="*/ 0 w 1"/>
                  <a:gd name="T15" fmla="*/ 1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1"/>
                    </a:moveTo>
                    <a:cubicBezTo>
                      <a:pt x="0" y="1"/>
                      <a:pt x="0" y="1"/>
                      <a:pt x="0" y="1"/>
                    </a:cubicBezTo>
                    <a:cubicBezTo>
                      <a:pt x="0" y="1"/>
                      <a:pt x="0" y="1"/>
                      <a:pt x="0" y="1"/>
                    </a:cubicBezTo>
                    <a:cubicBezTo>
                      <a:pt x="0" y="1"/>
                      <a:pt x="0" y="0"/>
                      <a:pt x="1" y="0"/>
                    </a:cubicBezTo>
                    <a:cubicBezTo>
                      <a:pt x="1" y="0"/>
                      <a:pt x="1" y="0"/>
                      <a:pt x="1" y="0"/>
                    </a:cubicBezTo>
                    <a:cubicBezTo>
                      <a:pt x="1" y="0"/>
                      <a:pt x="1" y="0"/>
                      <a:pt x="1" y="0"/>
                    </a:cubicBezTo>
                    <a:cubicBezTo>
                      <a:pt x="1" y="1"/>
                      <a:pt x="1"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1" name="Freeform 695"/>
              <p:cNvSpPr/>
              <p:nvPr/>
            </p:nvSpPr>
            <p:spPr bwMode="auto">
              <a:xfrm>
                <a:off x="3614" y="1429"/>
                <a:ext cx="5" cy="5"/>
              </a:xfrm>
              <a:custGeom>
                <a:avLst/>
                <a:gdLst>
                  <a:gd name="T0" fmla="*/ 1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1 h 2"/>
                  <a:gd name="T14" fmla="*/ 1 w 2"/>
                  <a:gd name="T15" fmla="*/ 1 h 2"/>
                  <a:gd name="T16" fmla="*/ 1 w 2"/>
                  <a:gd name="T17" fmla="*/ 2 h 2"/>
                  <a:gd name="T18" fmla="*/ 1 w 2"/>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1" y="2"/>
                    </a:moveTo>
                    <a:cubicBezTo>
                      <a:pt x="1" y="2"/>
                      <a:pt x="0" y="2"/>
                      <a:pt x="0" y="2"/>
                    </a:cubicBezTo>
                    <a:cubicBezTo>
                      <a:pt x="0" y="1"/>
                      <a:pt x="0" y="1"/>
                      <a:pt x="0" y="1"/>
                    </a:cubicBezTo>
                    <a:cubicBezTo>
                      <a:pt x="1" y="1"/>
                      <a:pt x="1" y="0"/>
                      <a:pt x="1" y="0"/>
                    </a:cubicBezTo>
                    <a:cubicBezTo>
                      <a:pt x="1" y="0"/>
                      <a:pt x="1" y="0"/>
                      <a:pt x="2" y="0"/>
                    </a:cubicBezTo>
                    <a:cubicBezTo>
                      <a:pt x="2" y="0"/>
                      <a:pt x="2" y="0"/>
                      <a:pt x="2" y="0"/>
                    </a:cubicBezTo>
                    <a:cubicBezTo>
                      <a:pt x="1" y="1"/>
                      <a:pt x="1" y="1"/>
                      <a:pt x="1" y="1"/>
                    </a:cubicBezTo>
                    <a:cubicBezTo>
                      <a:pt x="1" y="1"/>
                      <a:pt x="1" y="1"/>
                      <a:pt x="1"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2" name="Freeform 696"/>
              <p:cNvSpPr/>
              <p:nvPr/>
            </p:nvSpPr>
            <p:spPr bwMode="auto">
              <a:xfrm>
                <a:off x="3619" y="1429"/>
                <a:ext cx="3" cy="2"/>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0 w 1"/>
                  <a:gd name="T13" fmla="*/ 1 h 1"/>
                  <a:gd name="T14" fmla="*/ 0 w 1"/>
                  <a:gd name="T15" fmla="*/ 1 h 1"/>
                  <a:gd name="T16" fmla="*/ 0 w 1"/>
                  <a:gd name="T17" fmla="*/ 1 h 1"/>
                  <a:gd name="T18" fmla="*/ 0 w 1"/>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0" y="1"/>
                    </a:moveTo>
                    <a:cubicBezTo>
                      <a:pt x="0" y="1"/>
                      <a:pt x="0" y="1"/>
                      <a:pt x="0" y="1"/>
                    </a:cubicBezTo>
                    <a:cubicBezTo>
                      <a:pt x="0" y="1"/>
                      <a:pt x="0" y="1"/>
                      <a:pt x="0" y="1"/>
                    </a:cubicBezTo>
                    <a:cubicBezTo>
                      <a:pt x="0" y="0"/>
                      <a:pt x="0" y="0"/>
                      <a:pt x="0" y="0"/>
                    </a:cubicBezTo>
                    <a:cubicBezTo>
                      <a:pt x="0" y="0"/>
                      <a:pt x="0" y="0"/>
                      <a:pt x="1" y="0"/>
                    </a:cubicBezTo>
                    <a:cubicBezTo>
                      <a:pt x="1" y="0"/>
                      <a:pt x="1" y="0"/>
                      <a:pt x="1" y="0"/>
                    </a:cubicBezTo>
                    <a:cubicBezTo>
                      <a:pt x="0" y="1"/>
                      <a:pt x="0" y="1"/>
                      <a:pt x="0" y="1"/>
                    </a:cubicBezTo>
                    <a:cubicBezTo>
                      <a:pt x="0" y="1"/>
                      <a:pt x="0" y="1"/>
                      <a:pt x="0" y="1"/>
                    </a:cubicBezTo>
                    <a:cubicBezTo>
                      <a:pt x="0" y="1"/>
                      <a:pt x="0" y="1"/>
                      <a:pt x="0" y="1"/>
                    </a:cubicBezTo>
                    <a:cubicBezTo>
                      <a:pt x="0" y="1"/>
                      <a:pt x="0" y="1"/>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3" name="Freeform 697"/>
              <p:cNvSpPr>
                <a:spLocks noEditPoints="1"/>
              </p:cNvSpPr>
              <p:nvPr/>
            </p:nvSpPr>
            <p:spPr bwMode="auto">
              <a:xfrm>
                <a:off x="3656" y="1426"/>
                <a:ext cx="50" cy="43"/>
              </a:xfrm>
              <a:custGeom>
                <a:avLst/>
                <a:gdLst>
                  <a:gd name="T0" fmla="*/ 16 w 20"/>
                  <a:gd name="T1" fmla="*/ 17 h 17"/>
                  <a:gd name="T2" fmla="*/ 12 w 20"/>
                  <a:gd name="T3" fmla="*/ 16 h 17"/>
                  <a:gd name="T4" fmla="*/ 9 w 20"/>
                  <a:gd name="T5" fmla="*/ 14 h 17"/>
                  <a:gd name="T6" fmla="*/ 7 w 20"/>
                  <a:gd name="T7" fmla="*/ 12 h 17"/>
                  <a:gd name="T8" fmla="*/ 5 w 20"/>
                  <a:gd name="T9" fmla="*/ 11 h 17"/>
                  <a:gd name="T10" fmla="*/ 1 w 20"/>
                  <a:gd name="T11" fmla="*/ 7 h 17"/>
                  <a:gd name="T12" fmla="*/ 6 w 20"/>
                  <a:gd name="T13" fmla="*/ 0 h 17"/>
                  <a:gd name="T14" fmla="*/ 16 w 20"/>
                  <a:gd name="T15" fmla="*/ 3 h 17"/>
                  <a:gd name="T16" fmla="*/ 20 w 20"/>
                  <a:gd name="T17" fmla="*/ 11 h 17"/>
                  <a:gd name="T18" fmla="*/ 19 w 20"/>
                  <a:gd name="T19" fmla="*/ 16 h 17"/>
                  <a:gd name="T20" fmla="*/ 16 w 20"/>
                  <a:gd name="T21" fmla="*/ 17 h 17"/>
                  <a:gd name="T22" fmla="*/ 9 w 20"/>
                  <a:gd name="T23" fmla="*/ 1 h 17"/>
                  <a:gd name="T24" fmla="*/ 6 w 20"/>
                  <a:gd name="T25" fmla="*/ 1 h 17"/>
                  <a:gd name="T26" fmla="*/ 2 w 20"/>
                  <a:gd name="T27" fmla="*/ 6 h 17"/>
                  <a:gd name="T28" fmla="*/ 5 w 20"/>
                  <a:gd name="T29" fmla="*/ 10 h 17"/>
                  <a:gd name="T30" fmla="*/ 7 w 20"/>
                  <a:gd name="T31" fmla="*/ 11 h 17"/>
                  <a:gd name="T32" fmla="*/ 9 w 20"/>
                  <a:gd name="T33" fmla="*/ 13 h 17"/>
                  <a:gd name="T34" fmla="*/ 12 w 20"/>
                  <a:gd name="T35" fmla="*/ 15 h 17"/>
                  <a:gd name="T36" fmla="*/ 16 w 20"/>
                  <a:gd name="T37" fmla="*/ 16 h 17"/>
                  <a:gd name="T38" fmla="*/ 18 w 20"/>
                  <a:gd name="T39" fmla="*/ 15 h 17"/>
                  <a:gd name="T40" fmla="*/ 20 w 20"/>
                  <a:gd name="T41" fmla="*/ 11 h 17"/>
                  <a:gd name="T42" fmla="*/ 15 w 20"/>
                  <a:gd name="T43" fmla="*/ 3 h 17"/>
                  <a:gd name="T44" fmla="*/ 9 w 20"/>
                  <a:gd name="T45"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7">
                    <a:moveTo>
                      <a:pt x="16" y="17"/>
                    </a:moveTo>
                    <a:cubicBezTo>
                      <a:pt x="14" y="17"/>
                      <a:pt x="13" y="16"/>
                      <a:pt x="12" y="16"/>
                    </a:cubicBezTo>
                    <a:cubicBezTo>
                      <a:pt x="11" y="15"/>
                      <a:pt x="10" y="14"/>
                      <a:pt x="9" y="14"/>
                    </a:cubicBezTo>
                    <a:cubicBezTo>
                      <a:pt x="8" y="13"/>
                      <a:pt x="7" y="12"/>
                      <a:pt x="7" y="12"/>
                    </a:cubicBezTo>
                    <a:cubicBezTo>
                      <a:pt x="6" y="11"/>
                      <a:pt x="6" y="11"/>
                      <a:pt x="5" y="11"/>
                    </a:cubicBezTo>
                    <a:cubicBezTo>
                      <a:pt x="3" y="10"/>
                      <a:pt x="1" y="9"/>
                      <a:pt x="1" y="7"/>
                    </a:cubicBezTo>
                    <a:cubicBezTo>
                      <a:pt x="0" y="4"/>
                      <a:pt x="3" y="1"/>
                      <a:pt x="6" y="0"/>
                    </a:cubicBezTo>
                    <a:cubicBezTo>
                      <a:pt x="9" y="0"/>
                      <a:pt x="13" y="0"/>
                      <a:pt x="16" y="3"/>
                    </a:cubicBezTo>
                    <a:cubicBezTo>
                      <a:pt x="19" y="5"/>
                      <a:pt x="20" y="8"/>
                      <a:pt x="20" y="11"/>
                    </a:cubicBezTo>
                    <a:cubicBezTo>
                      <a:pt x="20" y="13"/>
                      <a:pt x="20" y="15"/>
                      <a:pt x="19" y="16"/>
                    </a:cubicBezTo>
                    <a:cubicBezTo>
                      <a:pt x="18" y="16"/>
                      <a:pt x="17" y="17"/>
                      <a:pt x="16" y="17"/>
                    </a:cubicBezTo>
                    <a:close/>
                    <a:moveTo>
                      <a:pt x="9" y="1"/>
                    </a:moveTo>
                    <a:cubicBezTo>
                      <a:pt x="8" y="1"/>
                      <a:pt x="7" y="1"/>
                      <a:pt x="6" y="1"/>
                    </a:cubicBezTo>
                    <a:cubicBezTo>
                      <a:pt x="3" y="2"/>
                      <a:pt x="1" y="4"/>
                      <a:pt x="2" y="6"/>
                    </a:cubicBezTo>
                    <a:cubicBezTo>
                      <a:pt x="2" y="8"/>
                      <a:pt x="4" y="9"/>
                      <a:pt x="5" y="10"/>
                    </a:cubicBezTo>
                    <a:cubicBezTo>
                      <a:pt x="6" y="10"/>
                      <a:pt x="7" y="11"/>
                      <a:pt x="7" y="11"/>
                    </a:cubicBezTo>
                    <a:cubicBezTo>
                      <a:pt x="8" y="12"/>
                      <a:pt x="9" y="12"/>
                      <a:pt x="9" y="13"/>
                    </a:cubicBezTo>
                    <a:cubicBezTo>
                      <a:pt x="10" y="14"/>
                      <a:pt x="11" y="15"/>
                      <a:pt x="12" y="15"/>
                    </a:cubicBezTo>
                    <a:cubicBezTo>
                      <a:pt x="13" y="16"/>
                      <a:pt x="15" y="16"/>
                      <a:pt x="16" y="16"/>
                    </a:cubicBezTo>
                    <a:cubicBezTo>
                      <a:pt x="16" y="16"/>
                      <a:pt x="18" y="16"/>
                      <a:pt x="18" y="15"/>
                    </a:cubicBezTo>
                    <a:cubicBezTo>
                      <a:pt x="20" y="14"/>
                      <a:pt x="20" y="12"/>
                      <a:pt x="20" y="11"/>
                    </a:cubicBezTo>
                    <a:cubicBezTo>
                      <a:pt x="19" y="8"/>
                      <a:pt x="18" y="5"/>
                      <a:pt x="15" y="3"/>
                    </a:cubicBezTo>
                    <a:cubicBezTo>
                      <a:pt x="14" y="2"/>
                      <a:pt x="11"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4" name="Freeform 698"/>
              <p:cNvSpPr/>
              <p:nvPr/>
            </p:nvSpPr>
            <p:spPr bwMode="auto">
              <a:xfrm>
                <a:off x="3656" y="1434"/>
                <a:ext cx="50" cy="30"/>
              </a:xfrm>
              <a:custGeom>
                <a:avLst/>
                <a:gdLst>
                  <a:gd name="T0" fmla="*/ 16 w 20"/>
                  <a:gd name="T1" fmla="*/ 12 h 12"/>
                  <a:gd name="T2" fmla="*/ 13 w 20"/>
                  <a:gd name="T3" fmla="*/ 12 h 12"/>
                  <a:gd name="T4" fmla="*/ 10 w 20"/>
                  <a:gd name="T5" fmla="*/ 10 h 12"/>
                  <a:gd name="T6" fmla="*/ 10 w 20"/>
                  <a:gd name="T7" fmla="*/ 9 h 12"/>
                  <a:gd name="T8" fmla="*/ 4 w 20"/>
                  <a:gd name="T9" fmla="*/ 5 h 12"/>
                  <a:gd name="T10" fmla="*/ 4 w 20"/>
                  <a:gd name="T11" fmla="*/ 5 h 12"/>
                  <a:gd name="T12" fmla="*/ 1 w 20"/>
                  <a:gd name="T13" fmla="*/ 3 h 12"/>
                  <a:gd name="T14" fmla="*/ 1 w 20"/>
                  <a:gd name="T15" fmla="*/ 1 h 12"/>
                  <a:gd name="T16" fmla="*/ 2 w 20"/>
                  <a:gd name="T17" fmla="*/ 1 h 12"/>
                  <a:gd name="T18" fmla="*/ 2 w 20"/>
                  <a:gd name="T19" fmla="*/ 1 h 12"/>
                  <a:gd name="T20" fmla="*/ 2 w 20"/>
                  <a:gd name="T21" fmla="*/ 3 h 12"/>
                  <a:gd name="T22" fmla="*/ 4 w 20"/>
                  <a:gd name="T23" fmla="*/ 4 h 12"/>
                  <a:gd name="T24" fmla="*/ 4 w 20"/>
                  <a:gd name="T25" fmla="*/ 4 h 12"/>
                  <a:gd name="T26" fmla="*/ 10 w 20"/>
                  <a:gd name="T27" fmla="*/ 8 h 12"/>
                  <a:gd name="T28" fmla="*/ 11 w 20"/>
                  <a:gd name="T29" fmla="*/ 9 h 12"/>
                  <a:gd name="T30" fmla="*/ 13 w 20"/>
                  <a:gd name="T31" fmla="*/ 11 h 12"/>
                  <a:gd name="T32" fmla="*/ 19 w 20"/>
                  <a:gd name="T33" fmla="*/ 10 h 12"/>
                  <a:gd name="T34" fmla="*/ 20 w 20"/>
                  <a:gd name="T35" fmla="*/ 10 h 12"/>
                  <a:gd name="T36" fmla="*/ 20 w 20"/>
                  <a:gd name="T37" fmla="*/ 11 h 12"/>
                  <a:gd name="T38" fmla="*/ 16 w 20"/>
                  <a:gd name="T39"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2">
                    <a:moveTo>
                      <a:pt x="16" y="12"/>
                    </a:moveTo>
                    <a:cubicBezTo>
                      <a:pt x="15" y="12"/>
                      <a:pt x="14" y="12"/>
                      <a:pt x="13" y="12"/>
                    </a:cubicBezTo>
                    <a:cubicBezTo>
                      <a:pt x="12" y="11"/>
                      <a:pt x="11" y="10"/>
                      <a:pt x="10" y="10"/>
                    </a:cubicBezTo>
                    <a:cubicBezTo>
                      <a:pt x="10" y="9"/>
                      <a:pt x="10" y="9"/>
                      <a:pt x="10" y="9"/>
                    </a:cubicBezTo>
                    <a:cubicBezTo>
                      <a:pt x="8" y="7"/>
                      <a:pt x="6" y="6"/>
                      <a:pt x="4" y="5"/>
                    </a:cubicBezTo>
                    <a:cubicBezTo>
                      <a:pt x="4" y="5"/>
                      <a:pt x="4" y="5"/>
                      <a:pt x="4" y="5"/>
                    </a:cubicBezTo>
                    <a:cubicBezTo>
                      <a:pt x="3" y="4"/>
                      <a:pt x="2" y="4"/>
                      <a:pt x="1" y="3"/>
                    </a:cubicBezTo>
                    <a:cubicBezTo>
                      <a:pt x="1" y="3"/>
                      <a:pt x="0" y="2"/>
                      <a:pt x="1" y="1"/>
                    </a:cubicBezTo>
                    <a:cubicBezTo>
                      <a:pt x="1" y="1"/>
                      <a:pt x="1" y="0"/>
                      <a:pt x="2" y="1"/>
                    </a:cubicBezTo>
                    <a:cubicBezTo>
                      <a:pt x="2" y="1"/>
                      <a:pt x="2" y="1"/>
                      <a:pt x="2" y="1"/>
                    </a:cubicBezTo>
                    <a:cubicBezTo>
                      <a:pt x="1" y="2"/>
                      <a:pt x="2" y="2"/>
                      <a:pt x="2" y="3"/>
                    </a:cubicBezTo>
                    <a:cubicBezTo>
                      <a:pt x="3" y="3"/>
                      <a:pt x="3" y="4"/>
                      <a:pt x="4" y="4"/>
                    </a:cubicBezTo>
                    <a:cubicBezTo>
                      <a:pt x="4" y="4"/>
                      <a:pt x="4" y="4"/>
                      <a:pt x="4" y="4"/>
                    </a:cubicBezTo>
                    <a:cubicBezTo>
                      <a:pt x="7" y="5"/>
                      <a:pt x="9" y="7"/>
                      <a:pt x="10" y="8"/>
                    </a:cubicBezTo>
                    <a:cubicBezTo>
                      <a:pt x="11" y="9"/>
                      <a:pt x="11" y="9"/>
                      <a:pt x="11" y="9"/>
                    </a:cubicBezTo>
                    <a:cubicBezTo>
                      <a:pt x="12" y="10"/>
                      <a:pt x="12" y="11"/>
                      <a:pt x="13" y="11"/>
                    </a:cubicBezTo>
                    <a:cubicBezTo>
                      <a:pt x="15" y="12"/>
                      <a:pt x="18" y="12"/>
                      <a:pt x="19" y="10"/>
                    </a:cubicBezTo>
                    <a:cubicBezTo>
                      <a:pt x="20" y="10"/>
                      <a:pt x="20" y="10"/>
                      <a:pt x="20" y="10"/>
                    </a:cubicBezTo>
                    <a:cubicBezTo>
                      <a:pt x="20" y="10"/>
                      <a:pt x="20" y="11"/>
                      <a:pt x="20" y="11"/>
                    </a:cubicBezTo>
                    <a:cubicBezTo>
                      <a:pt x="19" y="12"/>
                      <a:pt x="17" y="12"/>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5" name="Freeform 699"/>
              <p:cNvSpPr/>
              <p:nvPr/>
            </p:nvSpPr>
            <p:spPr bwMode="auto">
              <a:xfrm>
                <a:off x="3669" y="1431"/>
                <a:ext cx="24" cy="15"/>
              </a:xfrm>
              <a:custGeom>
                <a:avLst/>
                <a:gdLst>
                  <a:gd name="T0" fmla="*/ 1 w 10"/>
                  <a:gd name="T1" fmla="*/ 6 h 6"/>
                  <a:gd name="T2" fmla="*/ 0 w 10"/>
                  <a:gd name="T3" fmla="*/ 6 h 6"/>
                  <a:gd name="T4" fmla="*/ 2 w 10"/>
                  <a:gd name="T5" fmla="*/ 4 h 6"/>
                  <a:gd name="T6" fmla="*/ 4 w 10"/>
                  <a:gd name="T7" fmla="*/ 2 h 6"/>
                  <a:gd name="T8" fmla="*/ 5 w 10"/>
                  <a:gd name="T9" fmla="*/ 1 h 6"/>
                  <a:gd name="T10" fmla="*/ 10 w 10"/>
                  <a:gd name="T11" fmla="*/ 0 h 6"/>
                  <a:gd name="T12" fmla="*/ 10 w 10"/>
                  <a:gd name="T13" fmla="*/ 0 h 6"/>
                  <a:gd name="T14" fmla="*/ 10 w 10"/>
                  <a:gd name="T15" fmla="*/ 1 h 6"/>
                  <a:gd name="T16" fmla="*/ 6 w 10"/>
                  <a:gd name="T17" fmla="*/ 2 h 6"/>
                  <a:gd name="T18" fmla="*/ 4 w 10"/>
                  <a:gd name="T19" fmla="*/ 3 h 6"/>
                  <a:gd name="T20" fmla="*/ 2 w 10"/>
                  <a:gd name="T21" fmla="*/ 4 h 6"/>
                  <a:gd name="T22" fmla="*/ 1 w 10"/>
                  <a:gd name="T23" fmla="*/ 6 h 6"/>
                  <a:gd name="T24" fmla="*/ 1 w 10"/>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6">
                    <a:moveTo>
                      <a:pt x="1" y="6"/>
                    </a:moveTo>
                    <a:cubicBezTo>
                      <a:pt x="0" y="6"/>
                      <a:pt x="0" y="6"/>
                      <a:pt x="0" y="6"/>
                    </a:cubicBezTo>
                    <a:cubicBezTo>
                      <a:pt x="0" y="5"/>
                      <a:pt x="1" y="4"/>
                      <a:pt x="2" y="4"/>
                    </a:cubicBezTo>
                    <a:cubicBezTo>
                      <a:pt x="2" y="3"/>
                      <a:pt x="3" y="3"/>
                      <a:pt x="4" y="2"/>
                    </a:cubicBezTo>
                    <a:cubicBezTo>
                      <a:pt x="5" y="1"/>
                      <a:pt x="5" y="1"/>
                      <a:pt x="5" y="1"/>
                    </a:cubicBezTo>
                    <a:cubicBezTo>
                      <a:pt x="7" y="1"/>
                      <a:pt x="8" y="0"/>
                      <a:pt x="10" y="0"/>
                    </a:cubicBezTo>
                    <a:cubicBezTo>
                      <a:pt x="10" y="0"/>
                      <a:pt x="10" y="0"/>
                      <a:pt x="10" y="0"/>
                    </a:cubicBezTo>
                    <a:cubicBezTo>
                      <a:pt x="10" y="1"/>
                      <a:pt x="10" y="1"/>
                      <a:pt x="10" y="1"/>
                    </a:cubicBezTo>
                    <a:cubicBezTo>
                      <a:pt x="8" y="1"/>
                      <a:pt x="7" y="1"/>
                      <a:pt x="6" y="2"/>
                    </a:cubicBezTo>
                    <a:cubicBezTo>
                      <a:pt x="4" y="3"/>
                      <a:pt x="4" y="3"/>
                      <a:pt x="4" y="3"/>
                    </a:cubicBezTo>
                    <a:cubicBezTo>
                      <a:pt x="4" y="3"/>
                      <a:pt x="3" y="4"/>
                      <a:pt x="2" y="4"/>
                    </a:cubicBezTo>
                    <a:cubicBezTo>
                      <a:pt x="2" y="5"/>
                      <a:pt x="1" y="5"/>
                      <a:pt x="1" y="6"/>
                    </a:cubicBezTo>
                    <a:cubicBezTo>
                      <a:pt x="1" y="6"/>
                      <a:pt x="1"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6" name="Freeform 700"/>
              <p:cNvSpPr/>
              <p:nvPr/>
            </p:nvSpPr>
            <p:spPr bwMode="auto">
              <a:xfrm>
                <a:off x="3666" y="1429"/>
                <a:ext cx="15" cy="10"/>
              </a:xfrm>
              <a:custGeom>
                <a:avLst/>
                <a:gdLst>
                  <a:gd name="T0" fmla="*/ 6 w 6"/>
                  <a:gd name="T1" fmla="*/ 4 h 4"/>
                  <a:gd name="T2" fmla="*/ 5 w 6"/>
                  <a:gd name="T3" fmla="*/ 3 h 4"/>
                  <a:gd name="T4" fmla="*/ 5 w 6"/>
                  <a:gd name="T5" fmla="*/ 3 h 4"/>
                  <a:gd name="T6" fmla="*/ 0 w 6"/>
                  <a:gd name="T7" fmla="*/ 1 h 4"/>
                  <a:gd name="T8" fmla="*/ 0 w 6"/>
                  <a:gd name="T9" fmla="*/ 0 h 4"/>
                  <a:gd name="T10" fmla="*/ 1 w 6"/>
                  <a:gd name="T11" fmla="*/ 0 h 4"/>
                  <a:gd name="T12" fmla="*/ 6 w 6"/>
                  <a:gd name="T13" fmla="*/ 2 h 4"/>
                  <a:gd name="T14" fmla="*/ 6 w 6"/>
                  <a:gd name="T15" fmla="*/ 3 h 4"/>
                  <a:gd name="T16" fmla="*/ 6 w 6"/>
                  <a:gd name="T17" fmla="*/ 4 h 4"/>
                  <a:gd name="T18" fmla="*/ 6 w 6"/>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4"/>
                    </a:moveTo>
                    <a:cubicBezTo>
                      <a:pt x="5" y="4"/>
                      <a:pt x="5" y="3"/>
                      <a:pt x="5" y="3"/>
                    </a:cubicBezTo>
                    <a:cubicBezTo>
                      <a:pt x="5" y="3"/>
                      <a:pt x="5" y="3"/>
                      <a:pt x="5" y="3"/>
                    </a:cubicBezTo>
                    <a:cubicBezTo>
                      <a:pt x="4" y="2"/>
                      <a:pt x="2" y="1"/>
                      <a:pt x="0" y="1"/>
                    </a:cubicBezTo>
                    <a:cubicBezTo>
                      <a:pt x="0" y="1"/>
                      <a:pt x="0" y="0"/>
                      <a:pt x="0" y="0"/>
                    </a:cubicBezTo>
                    <a:cubicBezTo>
                      <a:pt x="0" y="0"/>
                      <a:pt x="0" y="0"/>
                      <a:pt x="1" y="0"/>
                    </a:cubicBezTo>
                    <a:cubicBezTo>
                      <a:pt x="2" y="1"/>
                      <a:pt x="4" y="1"/>
                      <a:pt x="6" y="2"/>
                    </a:cubicBezTo>
                    <a:cubicBezTo>
                      <a:pt x="6" y="3"/>
                      <a:pt x="6" y="3"/>
                      <a:pt x="6" y="3"/>
                    </a:cubicBezTo>
                    <a:cubicBezTo>
                      <a:pt x="6" y="3"/>
                      <a:pt x="6" y="3"/>
                      <a:pt x="6" y="4"/>
                    </a:cubicBezTo>
                    <a:cubicBezTo>
                      <a:pt x="6" y="4"/>
                      <a:pt x="6"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7" name="Freeform 701"/>
              <p:cNvSpPr>
                <a:spLocks noEditPoints="1"/>
              </p:cNvSpPr>
              <p:nvPr/>
            </p:nvSpPr>
            <p:spPr bwMode="auto">
              <a:xfrm>
                <a:off x="3541" y="1436"/>
                <a:ext cx="108" cy="25"/>
              </a:xfrm>
              <a:custGeom>
                <a:avLst/>
                <a:gdLst>
                  <a:gd name="T0" fmla="*/ 6 w 44"/>
                  <a:gd name="T1" fmla="*/ 10 h 10"/>
                  <a:gd name="T2" fmla="*/ 0 w 44"/>
                  <a:gd name="T3" fmla="*/ 9 h 10"/>
                  <a:gd name="T4" fmla="*/ 0 w 44"/>
                  <a:gd name="T5" fmla="*/ 9 h 10"/>
                  <a:gd name="T6" fmla="*/ 0 w 44"/>
                  <a:gd name="T7" fmla="*/ 9 h 10"/>
                  <a:gd name="T8" fmla="*/ 5 w 44"/>
                  <a:gd name="T9" fmla="*/ 1 h 10"/>
                  <a:gd name="T10" fmla="*/ 6 w 44"/>
                  <a:gd name="T11" fmla="*/ 1 h 10"/>
                  <a:gd name="T12" fmla="*/ 39 w 44"/>
                  <a:gd name="T13" fmla="*/ 0 h 10"/>
                  <a:gd name="T14" fmla="*/ 41 w 44"/>
                  <a:gd name="T15" fmla="*/ 1 h 10"/>
                  <a:gd name="T16" fmla="*/ 42 w 44"/>
                  <a:gd name="T17" fmla="*/ 2 h 10"/>
                  <a:gd name="T18" fmla="*/ 44 w 44"/>
                  <a:gd name="T19" fmla="*/ 9 h 10"/>
                  <a:gd name="T20" fmla="*/ 44 w 44"/>
                  <a:gd name="T21" fmla="*/ 9 h 10"/>
                  <a:gd name="T22" fmla="*/ 44 w 44"/>
                  <a:gd name="T23" fmla="*/ 9 h 10"/>
                  <a:gd name="T24" fmla="*/ 6 w 44"/>
                  <a:gd name="T25" fmla="*/ 10 h 10"/>
                  <a:gd name="T26" fmla="*/ 1 w 44"/>
                  <a:gd name="T27" fmla="*/ 9 h 10"/>
                  <a:gd name="T28" fmla="*/ 6 w 44"/>
                  <a:gd name="T29" fmla="*/ 9 h 10"/>
                  <a:gd name="T30" fmla="*/ 7 w 44"/>
                  <a:gd name="T31" fmla="*/ 9 h 10"/>
                  <a:gd name="T32" fmla="*/ 43 w 44"/>
                  <a:gd name="T33" fmla="*/ 9 h 10"/>
                  <a:gd name="T34" fmla="*/ 41 w 44"/>
                  <a:gd name="T35" fmla="*/ 2 h 10"/>
                  <a:gd name="T36" fmla="*/ 40 w 44"/>
                  <a:gd name="T37" fmla="*/ 1 h 10"/>
                  <a:gd name="T38" fmla="*/ 39 w 44"/>
                  <a:gd name="T39" fmla="*/ 1 h 10"/>
                  <a:gd name="T40" fmla="*/ 6 w 44"/>
                  <a:gd name="T41" fmla="*/ 2 h 10"/>
                  <a:gd name="T42" fmla="*/ 1 w 44"/>
                  <a:gd name="T43"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10">
                    <a:moveTo>
                      <a:pt x="6" y="10"/>
                    </a:moveTo>
                    <a:cubicBezTo>
                      <a:pt x="4" y="10"/>
                      <a:pt x="2" y="10"/>
                      <a:pt x="0" y="9"/>
                    </a:cubicBezTo>
                    <a:cubicBezTo>
                      <a:pt x="0" y="9"/>
                      <a:pt x="0" y="9"/>
                      <a:pt x="0" y="9"/>
                    </a:cubicBezTo>
                    <a:cubicBezTo>
                      <a:pt x="0" y="9"/>
                      <a:pt x="0" y="9"/>
                      <a:pt x="0" y="9"/>
                    </a:cubicBezTo>
                    <a:cubicBezTo>
                      <a:pt x="5" y="1"/>
                      <a:pt x="5" y="1"/>
                      <a:pt x="5" y="1"/>
                    </a:cubicBezTo>
                    <a:cubicBezTo>
                      <a:pt x="5" y="1"/>
                      <a:pt x="6" y="1"/>
                      <a:pt x="6" y="1"/>
                    </a:cubicBezTo>
                    <a:cubicBezTo>
                      <a:pt x="17" y="0"/>
                      <a:pt x="28" y="0"/>
                      <a:pt x="39" y="0"/>
                    </a:cubicBezTo>
                    <a:cubicBezTo>
                      <a:pt x="40" y="0"/>
                      <a:pt x="40" y="0"/>
                      <a:pt x="41" y="1"/>
                    </a:cubicBezTo>
                    <a:cubicBezTo>
                      <a:pt x="41" y="1"/>
                      <a:pt x="42" y="2"/>
                      <a:pt x="42" y="2"/>
                    </a:cubicBezTo>
                    <a:cubicBezTo>
                      <a:pt x="44" y="9"/>
                      <a:pt x="44" y="9"/>
                      <a:pt x="44" y="9"/>
                    </a:cubicBezTo>
                    <a:cubicBezTo>
                      <a:pt x="44" y="9"/>
                      <a:pt x="44" y="9"/>
                      <a:pt x="44" y="9"/>
                    </a:cubicBezTo>
                    <a:cubicBezTo>
                      <a:pt x="44" y="9"/>
                      <a:pt x="44" y="9"/>
                      <a:pt x="44" y="9"/>
                    </a:cubicBezTo>
                    <a:lnTo>
                      <a:pt x="6" y="10"/>
                    </a:lnTo>
                    <a:close/>
                    <a:moveTo>
                      <a:pt x="1" y="9"/>
                    </a:moveTo>
                    <a:cubicBezTo>
                      <a:pt x="2" y="9"/>
                      <a:pt x="4" y="9"/>
                      <a:pt x="6" y="9"/>
                    </a:cubicBezTo>
                    <a:cubicBezTo>
                      <a:pt x="7" y="9"/>
                      <a:pt x="7" y="9"/>
                      <a:pt x="7" y="9"/>
                    </a:cubicBezTo>
                    <a:cubicBezTo>
                      <a:pt x="43" y="9"/>
                      <a:pt x="43" y="9"/>
                      <a:pt x="43" y="9"/>
                    </a:cubicBezTo>
                    <a:cubicBezTo>
                      <a:pt x="41" y="2"/>
                      <a:pt x="41" y="2"/>
                      <a:pt x="41" y="2"/>
                    </a:cubicBezTo>
                    <a:cubicBezTo>
                      <a:pt x="41" y="2"/>
                      <a:pt x="41" y="2"/>
                      <a:pt x="40" y="1"/>
                    </a:cubicBezTo>
                    <a:cubicBezTo>
                      <a:pt x="40" y="1"/>
                      <a:pt x="40" y="1"/>
                      <a:pt x="39" y="1"/>
                    </a:cubicBezTo>
                    <a:cubicBezTo>
                      <a:pt x="28" y="1"/>
                      <a:pt x="17" y="1"/>
                      <a:pt x="6" y="2"/>
                    </a:cubicBezTo>
                    <a:lnTo>
                      <a:pt x="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8" name="Freeform 702"/>
              <p:cNvSpPr/>
              <p:nvPr/>
            </p:nvSpPr>
            <p:spPr bwMode="auto">
              <a:xfrm>
                <a:off x="3538" y="1461"/>
                <a:ext cx="111" cy="3"/>
              </a:xfrm>
              <a:custGeom>
                <a:avLst/>
                <a:gdLst>
                  <a:gd name="T0" fmla="*/ 1 w 45"/>
                  <a:gd name="T1" fmla="*/ 1 h 1"/>
                  <a:gd name="T2" fmla="*/ 0 w 45"/>
                  <a:gd name="T3" fmla="*/ 1 h 1"/>
                  <a:gd name="T4" fmla="*/ 1 w 45"/>
                  <a:gd name="T5" fmla="*/ 0 h 1"/>
                  <a:gd name="T6" fmla="*/ 45 w 45"/>
                  <a:gd name="T7" fmla="*/ 0 h 1"/>
                  <a:gd name="T8" fmla="*/ 45 w 45"/>
                  <a:gd name="T9" fmla="*/ 0 h 1"/>
                  <a:gd name="T10" fmla="*/ 45 w 45"/>
                  <a:gd name="T11" fmla="*/ 1 h 1"/>
                  <a:gd name="T12" fmla="*/ 1 w 4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45" h="1">
                    <a:moveTo>
                      <a:pt x="1" y="1"/>
                    </a:moveTo>
                    <a:cubicBezTo>
                      <a:pt x="1" y="1"/>
                      <a:pt x="0" y="1"/>
                      <a:pt x="0" y="1"/>
                    </a:cubicBezTo>
                    <a:cubicBezTo>
                      <a:pt x="0" y="0"/>
                      <a:pt x="1" y="0"/>
                      <a:pt x="1" y="0"/>
                    </a:cubicBezTo>
                    <a:cubicBezTo>
                      <a:pt x="45" y="0"/>
                      <a:pt x="45" y="0"/>
                      <a:pt x="45" y="0"/>
                    </a:cubicBezTo>
                    <a:cubicBezTo>
                      <a:pt x="45" y="0"/>
                      <a:pt x="45" y="0"/>
                      <a:pt x="45" y="0"/>
                    </a:cubicBezTo>
                    <a:cubicBezTo>
                      <a:pt x="45" y="1"/>
                      <a:pt x="45" y="1"/>
                      <a:pt x="45" y="1"/>
                    </a:cubicBezTo>
                    <a:lnTo>
                      <a:pt x="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69" name="Freeform 703"/>
              <p:cNvSpPr/>
              <p:nvPr/>
            </p:nvSpPr>
            <p:spPr bwMode="auto">
              <a:xfrm>
                <a:off x="3646" y="1456"/>
                <a:ext cx="3" cy="8"/>
              </a:xfrm>
              <a:custGeom>
                <a:avLst/>
                <a:gdLst>
                  <a:gd name="T0" fmla="*/ 1 w 1"/>
                  <a:gd name="T1" fmla="*/ 3 h 3"/>
                  <a:gd name="T2" fmla="*/ 1 w 1"/>
                  <a:gd name="T3" fmla="*/ 3 h 3"/>
                  <a:gd name="T4" fmla="*/ 0 w 1"/>
                  <a:gd name="T5" fmla="*/ 2 h 3"/>
                  <a:gd name="T6" fmla="*/ 0 w 1"/>
                  <a:gd name="T7" fmla="*/ 1 h 3"/>
                  <a:gd name="T8" fmla="*/ 1 w 1"/>
                  <a:gd name="T9" fmla="*/ 1 h 3"/>
                  <a:gd name="T10" fmla="*/ 1 w 1"/>
                  <a:gd name="T11" fmla="*/ 1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3"/>
                      <a:pt x="0" y="3"/>
                      <a:pt x="0" y="2"/>
                    </a:cubicBezTo>
                    <a:cubicBezTo>
                      <a:pt x="0" y="1"/>
                      <a:pt x="0" y="1"/>
                      <a:pt x="0" y="1"/>
                    </a:cubicBezTo>
                    <a:cubicBezTo>
                      <a:pt x="0" y="1"/>
                      <a:pt x="1" y="0"/>
                      <a:pt x="1" y="1"/>
                    </a:cubicBezTo>
                    <a:cubicBezTo>
                      <a:pt x="1" y="1"/>
                      <a:pt x="1" y="1"/>
                      <a:pt x="1" y="1"/>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0" name="Freeform 704"/>
              <p:cNvSpPr/>
              <p:nvPr/>
            </p:nvSpPr>
            <p:spPr bwMode="auto">
              <a:xfrm>
                <a:off x="3538" y="1456"/>
                <a:ext cx="3" cy="8"/>
              </a:xfrm>
              <a:custGeom>
                <a:avLst/>
                <a:gdLst>
                  <a:gd name="T0" fmla="*/ 1 w 1"/>
                  <a:gd name="T1" fmla="*/ 3 h 3"/>
                  <a:gd name="T2" fmla="*/ 1 w 1"/>
                  <a:gd name="T3" fmla="*/ 3 h 3"/>
                  <a:gd name="T4" fmla="*/ 0 w 1"/>
                  <a:gd name="T5" fmla="*/ 1 h 3"/>
                  <a:gd name="T6" fmla="*/ 1 w 1"/>
                  <a:gd name="T7" fmla="*/ 0 h 3"/>
                  <a:gd name="T8" fmla="*/ 1 w 1"/>
                  <a:gd name="T9" fmla="*/ 1 h 3"/>
                  <a:gd name="T10" fmla="*/ 1 w 1"/>
                  <a:gd name="T11" fmla="*/ 3 h 3"/>
                  <a:gd name="T12" fmla="*/ 1 w 1"/>
                  <a:gd name="T13" fmla="*/ 3 h 3"/>
                  <a:gd name="T14" fmla="*/ 1 w 1"/>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3">
                    <a:moveTo>
                      <a:pt x="1" y="3"/>
                    </a:moveTo>
                    <a:cubicBezTo>
                      <a:pt x="1" y="3"/>
                      <a:pt x="1" y="3"/>
                      <a:pt x="1" y="3"/>
                    </a:cubicBezTo>
                    <a:cubicBezTo>
                      <a:pt x="0" y="2"/>
                      <a:pt x="0" y="1"/>
                      <a:pt x="0" y="1"/>
                    </a:cubicBezTo>
                    <a:cubicBezTo>
                      <a:pt x="0" y="0"/>
                      <a:pt x="1" y="0"/>
                      <a:pt x="1" y="0"/>
                    </a:cubicBezTo>
                    <a:cubicBezTo>
                      <a:pt x="1" y="0"/>
                      <a:pt x="1" y="1"/>
                      <a:pt x="1" y="1"/>
                    </a:cubicBezTo>
                    <a:cubicBezTo>
                      <a:pt x="1" y="1"/>
                      <a:pt x="1" y="2"/>
                      <a:pt x="1" y="3"/>
                    </a:cubicBezTo>
                    <a:cubicBezTo>
                      <a:pt x="1" y="3"/>
                      <a:pt x="1" y="3"/>
                      <a:pt x="1" y="3"/>
                    </a:cubicBezTo>
                    <a:cubicBezTo>
                      <a:pt x="1" y="3"/>
                      <a:pt x="1"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1" name="Freeform 705"/>
              <p:cNvSpPr>
                <a:spLocks noEditPoints="1"/>
              </p:cNvSpPr>
              <p:nvPr/>
            </p:nvSpPr>
            <p:spPr bwMode="auto">
              <a:xfrm>
                <a:off x="3568" y="1449"/>
                <a:ext cx="46" cy="7"/>
              </a:xfrm>
              <a:custGeom>
                <a:avLst/>
                <a:gdLst>
                  <a:gd name="T0" fmla="*/ 18 w 19"/>
                  <a:gd name="T1" fmla="*/ 3 h 3"/>
                  <a:gd name="T2" fmla="*/ 0 w 19"/>
                  <a:gd name="T3" fmla="*/ 3 h 3"/>
                  <a:gd name="T4" fmla="*/ 0 w 19"/>
                  <a:gd name="T5" fmla="*/ 2 h 3"/>
                  <a:gd name="T6" fmla="*/ 0 w 19"/>
                  <a:gd name="T7" fmla="*/ 2 h 3"/>
                  <a:gd name="T8" fmla="*/ 0 w 19"/>
                  <a:gd name="T9" fmla="*/ 1 h 3"/>
                  <a:gd name="T10" fmla="*/ 0 w 19"/>
                  <a:gd name="T11" fmla="*/ 1 h 3"/>
                  <a:gd name="T12" fmla="*/ 0 w 19"/>
                  <a:gd name="T13" fmla="*/ 0 h 3"/>
                  <a:gd name="T14" fmla="*/ 18 w 19"/>
                  <a:gd name="T15" fmla="*/ 0 h 3"/>
                  <a:gd name="T16" fmla="*/ 19 w 19"/>
                  <a:gd name="T17" fmla="*/ 1 h 3"/>
                  <a:gd name="T18" fmla="*/ 19 w 19"/>
                  <a:gd name="T19" fmla="*/ 2 h 3"/>
                  <a:gd name="T20" fmla="*/ 19 w 19"/>
                  <a:gd name="T21" fmla="*/ 3 h 3"/>
                  <a:gd name="T22" fmla="*/ 18 w 19"/>
                  <a:gd name="T23" fmla="*/ 3 h 3"/>
                  <a:gd name="T24" fmla="*/ 9 w 19"/>
                  <a:gd name="T25" fmla="*/ 2 h 3"/>
                  <a:gd name="T26" fmla="*/ 18 w 19"/>
                  <a:gd name="T27" fmla="*/ 2 h 3"/>
                  <a:gd name="T28" fmla="*/ 18 w 19"/>
                  <a:gd name="T29" fmla="*/ 1 h 3"/>
                  <a:gd name="T30" fmla="*/ 1 w 19"/>
                  <a:gd name="T31" fmla="*/ 1 h 3"/>
                  <a:gd name="T32" fmla="*/ 1 w 19"/>
                  <a:gd name="T33" fmla="*/ 2 h 3"/>
                  <a:gd name="T34" fmla="*/ 1 w 19"/>
                  <a:gd name="T35" fmla="*/ 2 h 3"/>
                  <a:gd name="T36" fmla="*/ 9 w 19"/>
                  <a:gd name="T3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3">
                    <a:moveTo>
                      <a:pt x="18" y="3"/>
                    </a:moveTo>
                    <a:cubicBezTo>
                      <a:pt x="12" y="3"/>
                      <a:pt x="6" y="2"/>
                      <a:pt x="0" y="3"/>
                    </a:cubicBezTo>
                    <a:cubicBezTo>
                      <a:pt x="0" y="3"/>
                      <a:pt x="0" y="3"/>
                      <a:pt x="0" y="2"/>
                    </a:cubicBezTo>
                    <a:cubicBezTo>
                      <a:pt x="0" y="2"/>
                      <a:pt x="0" y="2"/>
                      <a:pt x="0" y="2"/>
                    </a:cubicBezTo>
                    <a:cubicBezTo>
                      <a:pt x="0" y="1"/>
                      <a:pt x="0" y="1"/>
                      <a:pt x="0" y="1"/>
                    </a:cubicBezTo>
                    <a:cubicBezTo>
                      <a:pt x="0" y="1"/>
                      <a:pt x="0" y="1"/>
                      <a:pt x="0" y="1"/>
                    </a:cubicBezTo>
                    <a:cubicBezTo>
                      <a:pt x="0" y="1"/>
                      <a:pt x="0" y="0"/>
                      <a:pt x="0" y="0"/>
                    </a:cubicBezTo>
                    <a:cubicBezTo>
                      <a:pt x="7" y="0"/>
                      <a:pt x="12" y="0"/>
                      <a:pt x="18" y="0"/>
                    </a:cubicBezTo>
                    <a:cubicBezTo>
                      <a:pt x="19" y="0"/>
                      <a:pt x="19" y="1"/>
                      <a:pt x="19" y="1"/>
                    </a:cubicBezTo>
                    <a:cubicBezTo>
                      <a:pt x="19" y="2"/>
                      <a:pt x="19" y="2"/>
                      <a:pt x="19" y="2"/>
                    </a:cubicBezTo>
                    <a:cubicBezTo>
                      <a:pt x="19" y="2"/>
                      <a:pt x="19" y="2"/>
                      <a:pt x="19" y="3"/>
                    </a:cubicBezTo>
                    <a:cubicBezTo>
                      <a:pt x="18" y="3"/>
                      <a:pt x="18" y="3"/>
                      <a:pt x="18" y="3"/>
                    </a:cubicBezTo>
                    <a:close/>
                    <a:moveTo>
                      <a:pt x="9" y="2"/>
                    </a:moveTo>
                    <a:cubicBezTo>
                      <a:pt x="12" y="2"/>
                      <a:pt x="15" y="2"/>
                      <a:pt x="18" y="2"/>
                    </a:cubicBezTo>
                    <a:cubicBezTo>
                      <a:pt x="18" y="1"/>
                      <a:pt x="18" y="1"/>
                      <a:pt x="18" y="1"/>
                    </a:cubicBezTo>
                    <a:cubicBezTo>
                      <a:pt x="12" y="1"/>
                      <a:pt x="7" y="1"/>
                      <a:pt x="1" y="1"/>
                    </a:cubicBezTo>
                    <a:cubicBezTo>
                      <a:pt x="1" y="1"/>
                      <a:pt x="1" y="1"/>
                      <a:pt x="1" y="2"/>
                    </a:cubicBezTo>
                    <a:cubicBezTo>
                      <a:pt x="1" y="2"/>
                      <a:pt x="1" y="2"/>
                      <a:pt x="1" y="2"/>
                    </a:cubicBezTo>
                    <a:cubicBezTo>
                      <a:pt x="3" y="2"/>
                      <a:pt x="6" y="2"/>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2" name="Freeform 706"/>
              <p:cNvSpPr>
                <a:spLocks noEditPoints="1"/>
              </p:cNvSpPr>
              <p:nvPr/>
            </p:nvSpPr>
            <p:spPr bwMode="auto">
              <a:xfrm>
                <a:off x="3555" y="1441"/>
                <a:ext cx="18" cy="5"/>
              </a:xfrm>
              <a:custGeom>
                <a:avLst/>
                <a:gdLst>
                  <a:gd name="T0" fmla="*/ 0 w 7"/>
                  <a:gd name="T1" fmla="*/ 2 h 2"/>
                  <a:gd name="T2" fmla="*/ 0 w 7"/>
                  <a:gd name="T3" fmla="*/ 2 h 2"/>
                  <a:gd name="T4" fmla="*/ 1 w 7"/>
                  <a:gd name="T5" fmla="*/ 1 h 2"/>
                  <a:gd name="T6" fmla="*/ 1 w 7"/>
                  <a:gd name="T7" fmla="*/ 1 h 2"/>
                  <a:gd name="T8" fmla="*/ 1 w 7"/>
                  <a:gd name="T9" fmla="*/ 0 h 2"/>
                  <a:gd name="T10" fmla="*/ 2 w 7"/>
                  <a:gd name="T11" fmla="*/ 0 h 2"/>
                  <a:gd name="T12" fmla="*/ 6 w 7"/>
                  <a:gd name="T13" fmla="*/ 0 h 2"/>
                  <a:gd name="T14" fmla="*/ 7 w 7"/>
                  <a:gd name="T15" fmla="*/ 0 h 2"/>
                  <a:gd name="T16" fmla="*/ 7 w 7"/>
                  <a:gd name="T17" fmla="*/ 1 h 2"/>
                  <a:gd name="T18" fmla="*/ 6 w 7"/>
                  <a:gd name="T19" fmla="*/ 2 h 2"/>
                  <a:gd name="T20" fmla="*/ 6 w 7"/>
                  <a:gd name="T21" fmla="*/ 2 h 2"/>
                  <a:gd name="T22" fmla="*/ 6 w 7"/>
                  <a:gd name="T23" fmla="*/ 2 h 2"/>
                  <a:gd name="T24" fmla="*/ 0 w 7"/>
                  <a:gd name="T25" fmla="*/ 2 h 2"/>
                  <a:gd name="T26" fmla="*/ 2 w 7"/>
                  <a:gd name="T27" fmla="*/ 1 h 2"/>
                  <a:gd name="T28" fmla="*/ 1 w 7"/>
                  <a:gd name="T29" fmla="*/ 1 h 2"/>
                  <a:gd name="T30" fmla="*/ 5 w 7"/>
                  <a:gd name="T31" fmla="*/ 1 h 2"/>
                  <a:gd name="T32" fmla="*/ 5 w 7"/>
                  <a:gd name="T33" fmla="*/ 1 h 2"/>
                  <a:gd name="T34" fmla="*/ 6 w 7"/>
                  <a:gd name="T35" fmla="*/ 1 h 2"/>
                  <a:gd name="T36" fmla="*/ 2 w 7"/>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2">
                    <a:moveTo>
                      <a:pt x="0" y="2"/>
                    </a:moveTo>
                    <a:cubicBezTo>
                      <a:pt x="0" y="2"/>
                      <a:pt x="0" y="2"/>
                      <a:pt x="0" y="2"/>
                    </a:cubicBezTo>
                    <a:cubicBezTo>
                      <a:pt x="0" y="2"/>
                      <a:pt x="0" y="1"/>
                      <a:pt x="1" y="1"/>
                    </a:cubicBezTo>
                    <a:cubicBezTo>
                      <a:pt x="1" y="1"/>
                      <a:pt x="1" y="1"/>
                      <a:pt x="1" y="1"/>
                    </a:cubicBezTo>
                    <a:cubicBezTo>
                      <a:pt x="1" y="0"/>
                      <a:pt x="1" y="0"/>
                      <a:pt x="1" y="0"/>
                    </a:cubicBezTo>
                    <a:cubicBezTo>
                      <a:pt x="1" y="0"/>
                      <a:pt x="1" y="0"/>
                      <a:pt x="2" y="0"/>
                    </a:cubicBezTo>
                    <a:cubicBezTo>
                      <a:pt x="3" y="0"/>
                      <a:pt x="5" y="0"/>
                      <a:pt x="6" y="0"/>
                    </a:cubicBezTo>
                    <a:cubicBezTo>
                      <a:pt x="6" y="0"/>
                      <a:pt x="6" y="0"/>
                      <a:pt x="7" y="0"/>
                    </a:cubicBezTo>
                    <a:cubicBezTo>
                      <a:pt x="7" y="0"/>
                      <a:pt x="7" y="0"/>
                      <a:pt x="7" y="1"/>
                    </a:cubicBezTo>
                    <a:cubicBezTo>
                      <a:pt x="6" y="1"/>
                      <a:pt x="6" y="1"/>
                      <a:pt x="6" y="2"/>
                    </a:cubicBezTo>
                    <a:cubicBezTo>
                      <a:pt x="6" y="2"/>
                      <a:pt x="6" y="2"/>
                      <a:pt x="6" y="2"/>
                    </a:cubicBezTo>
                    <a:cubicBezTo>
                      <a:pt x="6" y="2"/>
                      <a:pt x="6" y="2"/>
                      <a:pt x="6" y="2"/>
                    </a:cubicBezTo>
                    <a:cubicBezTo>
                      <a:pt x="4" y="2"/>
                      <a:pt x="2" y="2"/>
                      <a:pt x="0" y="2"/>
                    </a:cubicBezTo>
                    <a:close/>
                    <a:moveTo>
                      <a:pt x="2" y="1"/>
                    </a:moveTo>
                    <a:cubicBezTo>
                      <a:pt x="2" y="1"/>
                      <a:pt x="2" y="1"/>
                      <a:pt x="1" y="1"/>
                    </a:cubicBezTo>
                    <a:cubicBezTo>
                      <a:pt x="3" y="1"/>
                      <a:pt x="4" y="1"/>
                      <a:pt x="5" y="1"/>
                    </a:cubicBezTo>
                    <a:cubicBezTo>
                      <a:pt x="5" y="1"/>
                      <a:pt x="5" y="1"/>
                      <a:pt x="5" y="1"/>
                    </a:cubicBezTo>
                    <a:cubicBezTo>
                      <a:pt x="5" y="1"/>
                      <a:pt x="6" y="1"/>
                      <a:pt x="6"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3" name="Freeform 707"/>
              <p:cNvSpPr>
                <a:spLocks noEditPoints="1"/>
              </p:cNvSpPr>
              <p:nvPr/>
            </p:nvSpPr>
            <p:spPr bwMode="auto">
              <a:xfrm>
                <a:off x="3550" y="1449"/>
                <a:ext cx="15" cy="7"/>
              </a:xfrm>
              <a:custGeom>
                <a:avLst/>
                <a:gdLst>
                  <a:gd name="T0" fmla="*/ 0 w 6"/>
                  <a:gd name="T1" fmla="*/ 3 h 3"/>
                  <a:gd name="T2" fmla="*/ 0 w 6"/>
                  <a:gd name="T3" fmla="*/ 2 h 3"/>
                  <a:gd name="T4" fmla="*/ 0 w 6"/>
                  <a:gd name="T5" fmla="*/ 1 h 3"/>
                  <a:gd name="T6" fmla="*/ 1 w 6"/>
                  <a:gd name="T7" fmla="*/ 1 h 3"/>
                  <a:gd name="T8" fmla="*/ 1 w 6"/>
                  <a:gd name="T9" fmla="*/ 1 h 3"/>
                  <a:gd name="T10" fmla="*/ 1 w 6"/>
                  <a:gd name="T11" fmla="*/ 1 h 3"/>
                  <a:gd name="T12" fmla="*/ 6 w 6"/>
                  <a:gd name="T13" fmla="*/ 0 h 3"/>
                  <a:gd name="T14" fmla="*/ 6 w 6"/>
                  <a:gd name="T15" fmla="*/ 1 h 3"/>
                  <a:gd name="T16" fmla="*/ 6 w 6"/>
                  <a:gd name="T17" fmla="*/ 1 h 3"/>
                  <a:gd name="T18" fmla="*/ 6 w 6"/>
                  <a:gd name="T19" fmla="*/ 2 h 3"/>
                  <a:gd name="T20" fmla="*/ 6 w 6"/>
                  <a:gd name="T21" fmla="*/ 2 h 3"/>
                  <a:gd name="T22" fmla="*/ 5 w 6"/>
                  <a:gd name="T23" fmla="*/ 2 h 3"/>
                  <a:gd name="T24" fmla="*/ 0 w 6"/>
                  <a:gd name="T25" fmla="*/ 3 h 3"/>
                  <a:gd name="T26" fmla="*/ 2 w 6"/>
                  <a:gd name="T27" fmla="*/ 1 h 3"/>
                  <a:gd name="T28" fmla="*/ 1 w 6"/>
                  <a:gd name="T29" fmla="*/ 2 h 3"/>
                  <a:gd name="T30" fmla="*/ 5 w 6"/>
                  <a:gd name="T31" fmla="*/ 2 h 3"/>
                  <a:gd name="T32" fmla="*/ 5 w 6"/>
                  <a:gd name="T33" fmla="*/ 2 h 3"/>
                  <a:gd name="T34" fmla="*/ 5 w 6"/>
                  <a:gd name="T35" fmla="*/ 1 h 3"/>
                  <a:gd name="T36" fmla="*/ 2 w 6"/>
                  <a:gd name="T3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0" y="3"/>
                    </a:moveTo>
                    <a:cubicBezTo>
                      <a:pt x="0" y="3"/>
                      <a:pt x="0" y="2"/>
                      <a:pt x="0" y="2"/>
                    </a:cubicBezTo>
                    <a:cubicBezTo>
                      <a:pt x="0" y="2"/>
                      <a:pt x="0" y="2"/>
                      <a:pt x="0" y="1"/>
                    </a:cubicBezTo>
                    <a:cubicBezTo>
                      <a:pt x="1" y="1"/>
                      <a:pt x="1" y="1"/>
                      <a:pt x="1" y="1"/>
                    </a:cubicBezTo>
                    <a:cubicBezTo>
                      <a:pt x="1" y="1"/>
                      <a:pt x="1" y="1"/>
                      <a:pt x="1" y="1"/>
                    </a:cubicBezTo>
                    <a:cubicBezTo>
                      <a:pt x="1" y="1"/>
                      <a:pt x="1" y="1"/>
                      <a:pt x="1" y="1"/>
                    </a:cubicBezTo>
                    <a:cubicBezTo>
                      <a:pt x="3" y="0"/>
                      <a:pt x="4" y="0"/>
                      <a:pt x="6" y="0"/>
                    </a:cubicBezTo>
                    <a:cubicBezTo>
                      <a:pt x="6" y="0"/>
                      <a:pt x="6" y="0"/>
                      <a:pt x="6" y="1"/>
                    </a:cubicBezTo>
                    <a:cubicBezTo>
                      <a:pt x="6" y="1"/>
                      <a:pt x="6" y="1"/>
                      <a:pt x="6" y="1"/>
                    </a:cubicBezTo>
                    <a:cubicBezTo>
                      <a:pt x="6" y="1"/>
                      <a:pt x="6" y="2"/>
                      <a:pt x="6" y="2"/>
                    </a:cubicBezTo>
                    <a:cubicBezTo>
                      <a:pt x="6" y="2"/>
                      <a:pt x="6" y="2"/>
                      <a:pt x="6" y="2"/>
                    </a:cubicBezTo>
                    <a:cubicBezTo>
                      <a:pt x="6" y="2"/>
                      <a:pt x="6" y="2"/>
                      <a:pt x="5" y="2"/>
                    </a:cubicBezTo>
                    <a:cubicBezTo>
                      <a:pt x="4" y="3"/>
                      <a:pt x="2" y="3"/>
                      <a:pt x="0" y="3"/>
                    </a:cubicBezTo>
                    <a:close/>
                    <a:moveTo>
                      <a:pt x="2" y="1"/>
                    </a:moveTo>
                    <a:cubicBezTo>
                      <a:pt x="1" y="1"/>
                      <a:pt x="1" y="2"/>
                      <a:pt x="1" y="2"/>
                    </a:cubicBezTo>
                    <a:cubicBezTo>
                      <a:pt x="2" y="2"/>
                      <a:pt x="4" y="2"/>
                      <a:pt x="5" y="2"/>
                    </a:cubicBezTo>
                    <a:cubicBezTo>
                      <a:pt x="5" y="2"/>
                      <a:pt x="5" y="2"/>
                      <a:pt x="5" y="2"/>
                    </a:cubicBezTo>
                    <a:cubicBezTo>
                      <a:pt x="5" y="1"/>
                      <a:pt x="5" y="1"/>
                      <a:pt x="5"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4" name="Freeform 708"/>
              <p:cNvSpPr>
                <a:spLocks noEditPoints="1"/>
              </p:cNvSpPr>
              <p:nvPr/>
            </p:nvSpPr>
            <p:spPr bwMode="auto">
              <a:xfrm>
                <a:off x="3600" y="1441"/>
                <a:ext cx="10" cy="5"/>
              </a:xfrm>
              <a:custGeom>
                <a:avLst/>
                <a:gdLst>
                  <a:gd name="T0" fmla="*/ 0 w 4"/>
                  <a:gd name="T1" fmla="*/ 2 h 2"/>
                  <a:gd name="T2" fmla="*/ 0 w 4"/>
                  <a:gd name="T3" fmla="*/ 2 h 2"/>
                  <a:gd name="T4" fmla="*/ 0 w 4"/>
                  <a:gd name="T5" fmla="*/ 2 h 2"/>
                  <a:gd name="T6" fmla="*/ 0 w 4"/>
                  <a:gd name="T7" fmla="*/ 0 h 2"/>
                  <a:gd name="T8" fmla="*/ 0 w 4"/>
                  <a:gd name="T9" fmla="*/ 0 h 2"/>
                  <a:gd name="T10" fmla="*/ 4 w 4"/>
                  <a:gd name="T11" fmla="*/ 0 h 2"/>
                  <a:gd name="T12" fmla="*/ 4 w 4"/>
                  <a:gd name="T13" fmla="*/ 0 h 2"/>
                  <a:gd name="T14" fmla="*/ 4 w 4"/>
                  <a:gd name="T15" fmla="*/ 2 h 2"/>
                  <a:gd name="T16" fmla="*/ 4 w 4"/>
                  <a:gd name="T17" fmla="*/ 2 h 2"/>
                  <a:gd name="T18" fmla="*/ 4 w 4"/>
                  <a:gd name="T19" fmla="*/ 2 h 2"/>
                  <a:gd name="T20" fmla="*/ 0 w 4"/>
                  <a:gd name="T21" fmla="*/ 2 h 2"/>
                  <a:gd name="T22" fmla="*/ 1 w 4"/>
                  <a:gd name="T23" fmla="*/ 1 h 2"/>
                  <a:gd name="T24" fmla="*/ 1 w 4"/>
                  <a:gd name="T25" fmla="*/ 1 h 2"/>
                  <a:gd name="T26" fmla="*/ 3 w 4"/>
                  <a:gd name="T27" fmla="*/ 1 h 2"/>
                  <a:gd name="T28" fmla="*/ 3 w 4"/>
                  <a:gd name="T29" fmla="*/ 1 h 2"/>
                  <a:gd name="T30" fmla="*/ 1 w 4"/>
                  <a:gd name="T3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2">
                    <a:moveTo>
                      <a:pt x="0" y="2"/>
                    </a:moveTo>
                    <a:cubicBezTo>
                      <a:pt x="0" y="2"/>
                      <a:pt x="0" y="2"/>
                      <a:pt x="0" y="2"/>
                    </a:cubicBezTo>
                    <a:cubicBezTo>
                      <a:pt x="0" y="2"/>
                      <a:pt x="0" y="2"/>
                      <a:pt x="0" y="2"/>
                    </a:cubicBezTo>
                    <a:cubicBezTo>
                      <a:pt x="0" y="0"/>
                      <a:pt x="0" y="0"/>
                      <a:pt x="0" y="0"/>
                    </a:cubicBezTo>
                    <a:cubicBezTo>
                      <a:pt x="0" y="0"/>
                      <a:pt x="0" y="0"/>
                      <a:pt x="0" y="0"/>
                    </a:cubicBezTo>
                    <a:cubicBezTo>
                      <a:pt x="2" y="0"/>
                      <a:pt x="3" y="0"/>
                      <a:pt x="4" y="0"/>
                    </a:cubicBezTo>
                    <a:cubicBezTo>
                      <a:pt x="4" y="0"/>
                      <a:pt x="4" y="0"/>
                      <a:pt x="4" y="0"/>
                    </a:cubicBezTo>
                    <a:cubicBezTo>
                      <a:pt x="4" y="1"/>
                      <a:pt x="4" y="1"/>
                      <a:pt x="4" y="2"/>
                    </a:cubicBezTo>
                    <a:cubicBezTo>
                      <a:pt x="4" y="2"/>
                      <a:pt x="4" y="2"/>
                      <a:pt x="4" y="2"/>
                    </a:cubicBezTo>
                    <a:cubicBezTo>
                      <a:pt x="4" y="2"/>
                      <a:pt x="4" y="2"/>
                      <a:pt x="4" y="2"/>
                    </a:cubicBezTo>
                    <a:cubicBezTo>
                      <a:pt x="4" y="2"/>
                      <a:pt x="0" y="2"/>
                      <a:pt x="0" y="2"/>
                    </a:cubicBezTo>
                    <a:close/>
                    <a:moveTo>
                      <a:pt x="1" y="1"/>
                    </a:moveTo>
                    <a:cubicBezTo>
                      <a:pt x="1" y="1"/>
                      <a:pt x="1" y="1"/>
                      <a:pt x="1" y="1"/>
                    </a:cubicBezTo>
                    <a:cubicBezTo>
                      <a:pt x="3" y="1"/>
                      <a:pt x="3" y="1"/>
                      <a:pt x="3" y="1"/>
                    </a:cubicBezTo>
                    <a:cubicBezTo>
                      <a:pt x="3" y="1"/>
                      <a:pt x="3" y="1"/>
                      <a:pt x="3" y="1"/>
                    </a:cubicBezTo>
                    <a:cubicBezTo>
                      <a:pt x="3"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5" name="Freeform 709"/>
              <p:cNvSpPr>
                <a:spLocks noEditPoints="1"/>
              </p:cNvSpPr>
              <p:nvPr/>
            </p:nvSpPr>
            <p:spPr bwMode="auto">
              <a:xfrm>
                <a:off x="3624" y="1441"/>
                <a:ext cx="15" cy="5"/>
              </a:xfrm>
              <a:custGeom>
                <a:avLst/>
                <a:gdLst>
                  <a:gd name="T0" fmla="*/ 1 w 6"/>
                  <a:gd name="T1" fmla="*/ 2 h 2"/>
                  <a:gd name="T2" fmla="*/ 1 w 6"/>
                  <a:gd name="T3" fmla="*/ 2 h 2"/>
                  <a:gd name="T4" fmla="*/ 0 w 6"/>
                  <a:gd name="T5" fmla="*/ 1 h 2"/>
                  <a:gd name="T6" fmla="*/ 0 w 6"/>
                  <a:gd name="T7" fmla="*/ 0 h 2"/>
                  <a:gd name="T8" fmla="*/ 1 w 6"/>
                  <a:gd name="T9" fmla="*/ 0 h 2"/>
                  <a:gd name="T10" fmla="*/ 5 w 6"/>
                  <a:gd name="T11" fmla="*/ 0 h 2"/>
                  <a:gd name="T12" fmla="*/ 6 w 6"/>
                  <a:gd name="T13" fmla="*/ 1 h 2"/>
                  <a:gd name="T14" fmla="*/ 6 w 6"/>
                  <a:gd name="T15" fmla="*/ 1 h 2"/>
                  <a:gd name="T16" fmla="*/ 6 w 6"/>
                  <a:gd name="T17" fmla="*/ 2 h 2"/>
                  <a:gd name="T18" fmla="*/ 6 w 6"/>
                  <a:gd name="T19" fmla="*/ 2 h 2"/>
                  <a:gd name="T20" fmla="*/ 1 w 6"/>
                  <a:gd name="T21" fmla="*/ 2 h 2"/>
                  <a:gd name="T22" fmla="*/ 1 w 6"/>
                  <a:gd name="T23" fmla="*/ 1 h 2"/>
                  <a:gd name="T24" fmla="*/ 1 w 6"/>
                  <a:gd name="T25" fmla="*/ 1 h 2"/>
                  <a:gd name="T26" fmla="*/ 5 w 6"/>
                  <a:gd name="T27" fmla="*/ 1 h 2"/>
                  <a:gd name="T28" fmla="*/ 5 w 6"/>
                  <a:gd name="T29" fmla="*/ 1 h 2"/>
                  <a:gd name="T30" fmla="*/ 5 w 6"/>
                  <a:gd name="T31" fmla="*/ 1 h 2"/>
                  <a:gd name="T32" fmla="*/ 1 w 6"/>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
                    <a:moveTo>
                      <a:pt x="1" y="2"/>
                    </a:moveTo>
                    <a:cubicBezTo>
                      <a:pt x="1" y="2"/>
                      <a:pt x="1" y="2"/>
                      <a:pt x="1" y="2"/>
                    </a:cubicBezTo>
                    <a:cubicBezTo>
                      <a:pt x="0" y="1"/>
                      <a:pt x="0" y="1"/>
                      <a:pt x="0" y="1"/>
                    </a:cubicBezTo>
                    <a:cubicBezTo>
                      <a:pt x="0" y="0"/>
                      <a:pt x="0" y="0"/>
                      <a:pt x="0" y="0"/>
                    </a:cubicBezTo>
                    <a:cubicBezTo>
                      <a:pt x="0" y="0"/>
                      <a:pt x="1" y="0"/>
                      <a:pt x="1" y="0"/>
                    </a:cubicBezTo>
                    <a:cubicBezTo>
                      <a:pt x="2" y="0"/>
                      <a:pt x="3" y="0"/>
                      <a:pt x="5" y="0"/>
                    </a:cubicBezTo>
                    <a:cubicBezTo>
                      <a:pt x="6" y="0"/>
                      <a:pt x="6" y="0"/>
                      <a:pt x="6" y="1"/>
                    </a:cubicBezTo>
                    <a:cubicBezTo>
                      <a:pt x="6" y="1"/>
                      <a:pt x="6" y="1"/>
                      <a:pt x="6" y="1"/>
                    </a:cubicBezTo>
                    <a:cubicBezTo>
                      <a:pt x="6" y="1"/>
                      <a:pt x="6" y="2"/>
                      <a:pt x="6" y="2"/>
                    </a:cubicBezTo>
                    <a:cubicBezTo>
                      <a:pt x="6" y="2"/>
                      <a:pt x="6" y="2"/>
                      <a:pt x="6" y="2"/>
                    </a:cubicBezTo>
                    <a:cubicBezTo>
                      <a:pt x="4" y="2"/>
                      <a:pt x="3" y="2"/>
                      <a:pt x="1" y="2"/>
                    </a:cubicBezTo>
                    <a:close/>
                    <a:moveTo>
                      <a:pt x="1" y="1"/>
                    </a:moveTo>
                    <a:cubicBezTo>
                      <a:pt x="1" y="1"/>
                      <a:pt x="1" y="1"/>
                      <a:pt x="1" y="1"/>
                    </a:cubicBezTo>
                    <a:cubicBezTo>
                      <a:pt x="3" y="1"/>
                      <a:pt x="4" y="1"/>
                      <a:pt x="5" y="1"/>
                    </a:cubicBezTo>
                    <a:cubicBezTo>
                      <a:pt x="5" y="1"/>
                      <a:pt x="5" y="1"/>
                      <a:pt x="5" y="1"/>
                    </a:cubicBezTo>
                    <a:cubicBezTo>
                      <a:pt x="5" y="1"/>
                      <a:pt x="5" y="1"/>
                      <a:pt x="5" y="1"/>
                    </a:cubicBezTo>
                    <a:cubicBezTo>
                      <a:pt x="4"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6" name="Freeform 710"/>
              <p:cNvSpPr>
                <a:spLocks noEditPoints="1"/>
              </p:cNvSpPr>
              <p:nvPr/>
            </p:nvSpPr>
            <p:spPr bwMode="auto">
              <a:xfrm>
                <a:off x="3627" y="1449"/>
                <a:ext cx="17" cy="5"/>
              </a:xfrm>
              <a:custGeom>
                <a:avLst/>
                <a:gdLst>
                  <a:gd name="T0" fmla="*/ 1 w 7"/>
                  <a:gd name="T1" fmla="*/ 2 h 2"/>
                  <a:gd name="T2" fmla="*/ 1 w 7"/>
                  <a:gd name="T3" fmla="*/ 2 h 2"/>
                  <a:gd name="T4" fmla="*/ 1 w 7"/>
                  <a:gd name="T5" fmla="*/ 1 h 2"/>
                  <a:gd name="T6" fmla="*/ 1 w 7"/>
                  <a:gd name="T7" fmla="*/ 1 h 2"/>
                  <a:gd name="T8" fmla="*/ 1 w 7"/>
                  <a:gd name="T9" fmla="*/ 0 h 2"/>
                  <a:gd name="T10" fmla="*/ 5 w 7"/>
                  <a:gd name="T11" fmla="*/ 1 h 2"/>
                  <a:gd name="T12" fmla="*/ 6 w 7"/>
                  <a:gd name="T13" fmla="*/ 1 h 2"/>
                  <a:gd name="T14" fmla="*/ 7 w 7"/>
                  <a:gd name="T15" fmla="*/ 2 h 2"/>
                  <a:gd name="T16" fmla="*/ 7 w 7"/>
                  <a:gd name="T17" fmla="*/ 2 h 2"/>
                  <a:gd name="T18" fmla="*/ 6 w 7"/>
                  <a:gd name="T19" fmla="*/ 2 h 2"/>
                  <a:gd name="T20" fmla="*/ 1 w 7"/>
                  <a:gd name="T21" fmla="*/ 2 h 2"/>
                  <a:gd name="T22" fmla="*/ 2 w 7"/>
                  <a:gd name="T23" fmla="*/ 1 h 2"/>
                  <a:gd name="T24" fmla="*/ 2 w 7"/>
                  <a:gd name="T25" fmla="*/ 2 h 2"/>
                  <a:gd name="T26" fmla="*/ 6 w 7"/>
                  <a:gd name="T27" fmla="*/ 2 h 2"/>
                  <a:gd name="T28" fmla="*/ 6 w 7"/>
                  <a:gd name="T29" fmla="*/ 1 h 2"/>
                  <a:gd name="T30" fmla="*/ 5 w 7"/>
                  <a:gd name="T31" fmla="*/ 1 h 2"/>
                  <a:gd name="T32" fmla="*/ 2 w 7"/>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
                    <a:moveTo>
                      <a:pt x="1" y="2"/>
                    </a:moveTo>
                    <a:cubicBezTo>
                      <a:pt x="1" y="2"/>
                      <a:pt x="1" y="2"/>
                      <a:pt x="1" y="2"/>
                    </a:cubicBezTo>
                    <a:cubicBezTo>
                      <a:pt x="1" y="1"/>
                      <a:pt x="1" y="1"/>
                      <a:pt x="1" y="1"/>
                    </a:cubicBezTo>
                    <a:cubicBezTo>
                      <a:pt x="0" y="1"/>
                      <a:pt x="0" y="1"/>
                      <a:pt x="1" y="1"/>
                    </a:cubicBezTo>
                    <a:cubicBezTo>
                      <a:pt x="1" y="1"/>
                      <a:pt x="1" y="0"/>
                      <a:pt x="1" y="0"/>
                    </a:cubicBezTo>
                    <a:cubicBezTo>
                      <a:pt x="2" y="0"/>
                      <a:pt x="4" y="0"/>
                      <a:pt x="5" y="1"/>
                    </a:cubicBezTo>
                    <a:cubicBezTo>
                      <a:pt x="6" y="1"/>
                      <a:pt x="6" y="1"/>
                      <a:pt x="6" y="1"/>
                    </a:cubicBezTo>
                    <a:cubicBezTo>
                      <a:pt x="6" y="1"/>
                      <a:pt x="7" y="2"/>
                      <a:pt x="7" y="2"/>
                    </a:cubicBezTo>
                    <a:cubicBezTo>
                      <a:pt x="7" y="2"/>
                      <a:pt x="7" y="2"/>
                      <a:pt x="7" y="2"/>
                    </a:cubicBezTo>
                    <a:cubicBezTo>
                      <a:pt x="6" y="2"/>
                      <a:pt x="6" y="2"/>
                      <a:pt x="6" y="2"/>
                    </a:cubicBezTo>
                    <a:cubicBezTo>
                      <a:pt x="5" y="2"/>
                      <a:pt x="3" y="2"/>
                      <a:pt x="1" y="2"/>
                    </a:cubicBezTo>
                    <a:close/>
                    <a:moveTo>
                      <a:pt x="2" y="1"/>
                    </a:moveTo>
                    <a:cubicBezTo>
                      <a:pt x="2" y="2"/>
                      <a:pt x="2" y="2"/>
                      <a:pt x="2" y="2"/>
                    </a:cubicBezTo>
                    <a:cubicBezTo>
                      <a:pt x="3" y="2"/>
                      <a:pt x="4" y="2"/>
                      <a:pt x="6" y="2"/>
                    </a:cubicBezTo>
                    <a:cubicBezTo>
                      <a:pt x="6" y="1"/>
                      <a:pt x="6" y="1"/>
                      <a:pt x="6" y="1"/>
                    </a:cubicBezTo>
                    <a:cubicBezTo>
                      <a:pt x="6" y="1"/>
                      <a:pt x="5" y="1"/>
                      <a:pt x="5" y="1"/>
                    </a:cubicBezTo>
                    <a:cubicBezTo>
                      <a:pt x="4"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7" name="Freeform 711"/>
              <p:cNvSpPr>
                <a:spLocks noEditPoints="1"/>
              </p:cNvSpPr>
              <p:nvPr/>
            </p:nvSpPr>
            <p:spPr bwMode="auto">
              <a:xfrm>
                <a:off x="3612" y="1441"/>
                <a:ext cx="12" cy="5"/>
              </a:xfrm>
              <a:custGeom>
                <a:avLst/>
                <a:gdLst>
                  <a:gd name="T0" fmla="*/ 0 w 5"/>
                  <a:gd name="T1" fmla="*/ 2 h 2"/>
                  <a:gd name="T2" fmla="*/ 0 w 5"/>
                  <a:gd name="T3" fmla="*/ 2 h 2"/>
                  <a:gd name="T4" fmla="*/ 0 w 5"/>
                  <a:gd name="T5" fmla="*/ 0 h 2"/>
                  <a:gd name="T6" fmla="*/ 0 w 5"/>
                  <a:gd name="T7" fmla="*/ 0 h 2"/>
                  <a:gd name="T8" fmla="*/ 0 w 5"/>
                  <a:gd name="T9" fmla="*/ 0 h 2"/>
                  <a:gd name="T10" fmla="*/ 4 w 5"/>
                  <a:gd name="T11" fmla="*/ 0 h 2"/>
                  <a:gd name="T12" fmla="*/ 4 w 5"/>
                  <a:gd name="T13" fmla="*/ 0 h 2"/>
                  <a:gd name="T14" fmla="*/ 4 w 5"/>
                  <a:gd name="T15" fmla="*/ 0 h 2"/>
                  <a:gd name="T16" fmla="*/ 5 w 5"/>
                  <a:gd name="T17" fmla="*/ 1 h 2"/>
                  <a:gd name="T18" fmla="*/ 5 w 5"/>
                  <a:gd name="T19" fmla="*/ 1 h 2"/>
                  <a:gd name="T20" fmla="*/ 5 w 5"/>
                  <a:gd name="T21" fmla="*/ 2 h 2"/>
                  <a:gd name="T22" fmla="*/ 5 w 5"/>
                  <a:gd name="T23" fmla="*/ 2 h 2"/>
                  <a:gd name="T24" fmla="*/ 0 w 5"/>
                  <a:gd name="T25" fmla="*/ 2 h 2"/>
                  <a:gd name="T26" fmla="*/ 1 w 5"/>
                  <a:gd name="T27" fmla="*/ 1 h 2"/>
                  <a:gd name="T28" fmla="*/ 1 w 5"/>
                  <a:gd name="T29" fmla="*/ 1 h 2"/>
                  <a:gd name="T30" fmla="*/ 4 w 5"/>
                  <a:gd name="T31" fmla="*/ 1 h 2"/>
                  <a:gd name="T32" fmla="*/ 4 w 5"/>
                  <a:gd name="T33" fmla="*/ 1 h 2"/>
                  <a:gd name="T34" fmla="*/ 4 w 5"/>
                  <a:gd name="T35" fmla="*/ 1 h 2"/>
                  <a:gd name="T36" fmla="*/ 4 w 5"/>
                  <a:gd name="T37" fmla="*/ 1 h 2"/>
                  <a:gd name="T38" fmla="*/ 1 w 5"/>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2">
                    <a:moveTo>
                      <a:pt x="0" y="2"/>
                    </a:moveTo>
                    <a:cubicBezTo>
                      <a:pt x="0" y="2"/>
                      <a:pt x="0" y="2"/>
                      <a:pt x="0" y="2"/>
                    </a:cubicBezTo>
                    <a:cubicBezTo>
                      <a:pt x="0" y="1"/>
                      <a:pt x="0" y="1"/>
                      <a:pt x="0" y="0"/>
                    </a:cubicBezTo>
                    <a:cubicBezTo>
                      <a:pt x="0" y="0"/>
                      <a:pt x="0" y="0"/>
                      <a:pt x="0" y="0"/>
                    </a:cubicBezTo>
                    <a:cubicBezTo>
                      <a:pt x="0" y="0"/>
                      <a:pt x="0" y="0"/>
                      <a:pt x="0" y="0"/>
                    </a:cubicBezTo>
                    <a:cubicBezTo>
                      <a:pt x="4" y="0"/>
                      <a:pt x="4" y="0"/>
                      <a:pt x="4" y="0"/>
                    </a:cubicBezTo>
                    <a:cubicBezTo>
                      <a:pt x="4" y="0"/>
                      <a:pt x="4" y="0"/>
                      <a:pt x="4" y="0"/>
                    </a:cubicBezTo>
                    <a:cubicBezTo>
                      <a:pt x="4" y="0"/>
                      <a:pt x="4" y="0"/>
                      <a:pt x="4" y="0"/>
                    </a:cubicBezTo>
                    <a:cubicBezTo>
                      <a:pt x="5" y="0"/>
                      <a:pt x="5" y="1"/>
                      <a:pt x="5" y="1"/>
                    </a:cubicBezTo>
                    <a:cubicBezTo>
                      <a:pt x="5" y="1"/>
                      <a:pt x="5" y="1"/>
                      <a:pt x="5" y="1"/>
                    </a:cubicBezTo>
                    <a:cubicBezTo>
                      <a:pt x="5" y="1"/>
                      <a:pt x="5" y="2"/>
                      <a:pt x="5" y="2"/>
                    </a:cubicBezTo>
                    <a:cubicBezTo>
                      <a:pt x="5" y="2"/>
                      <a:pt x="5" y="2"/>
                      <a:pt x="5" y="2"/>
                    </a:cubicBezTo>
                    <a:cubicBezTo>
                      <a:pt x="5" y="2"/>
                      <a:pt x="0" y="2"/>
                      <a:pt x="0" y="2"/>
                    </a:cubicBezTo>
                    <a:close/>
                    <a:moveTo>
                      <a:pt x="1" y="1"/>
                    </a:moveTo>
                    <a:cubicBezTo>
                      <a:pt x="1" y="1"/>
                      <a:pt x="1" y="1"/>
                      <a:pt x="1" y="1"/>
                    </a:cubicBezTo>
                    <a:cubicBezTo>
                      <a:pt x="4" y="1"/>
                      <a:pt x="4" y="1"/>
                      <a:pt x="4" y="1"/>
                    </a:cubicBezTo>
                    <a:cubicBezTo>
                      <a:pt x="4" y="1"/>
                      <a:pt x="4" y="1"/>
                      <a:pt x="4" y="1"/>
                    </a:cubicBezTo>
                    <a:cubicBezTo>
                      <a:pt x="4" y="1"/>
                      <a:pt x="4" y="1"/>
                      <a:pt x="4" y="1"/>
                    </a:cubicBezTo>
                    <a:cubicBezTo>
                      <a:pt x="4" y="1"/>
                      <a:pt x="4" y="1"/>
                      <a:pt x="4" y="1"/>
                    </a:cubicBezTo>
                    <a:cubicBezTo>
                      <a:pt x="4"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8" name="Freeform 712"/>
              <p:cNvSpPr>
                <a:spLocks noEditPoints="1"/>
              </p:cNvSpPr>
              <p:nvPr/>
            </p:nvSpPr>
            <p:spPr bwMode="auto">
              <a:xfrm>
                <a:off x="3614" y="1449"/>
                <a:ext cx="13" cy="5"/>
              </a:xfrm>
              <a:custGeom>
                <a:avLst/>
                <a:gdLst>
                  <a:gd name="T0" fmla="*/ 1 w 5"/>
                  <a:gd name="T1" fmla="*/ 2 h 2"/>
                  <a:gd name="T2" fmla="*/ 0 w 5"/>
                  <a:gd name="T3" fmla="*/ 2 h 2"/>
                  <a:gd name="T4" fmla="*/ 0 w 5"/>
                  <a:gd name="T5" fmla="*/ 1 h 2"/>
                  <a:gd name="T6" fmla="*/ 0 w 5"/>
                  <a:gd name="T7" fmla="*/ 0 h 2"/>
                  <a:gd name="T8" fmla="*/ 1 w 5"/>
                  <a:gd name="T9" fmla="*/ 0 h 2"/>
                  <a:gd name="T10" fmla="*/ 4 w 5"/>
                  <a:gd name="T11" fmla="*/ 0 h 2"/>
                  <a:gd name="T12" fmla="*/ 5 w 5"/>
                  <a:gd name="T13" fmla="*/ 1 h 2"/>
                  <a:gd name="T14" fmla="*/ 5 w 5"/>
                  <a:gd name="T15" fmla="*/ 1 h 2"/>
                  <a:gd name="T16" fmla="*/ 5 w 5"/>
                  <a:gd name="T17" fmla="*/ 1 h 2"/>
                  <a:gd name="T18" fmla="*/ 5 w 5"/>
                  <a:gd name="T19" fmla="*/ 2 h 2"/>
                  <a:gd name="T20" fmla="*/ 5 w 5"/>
                  <a:gd name="T21" fmla="*/ 2 h 2"/>
                  <a:gd name="T22" fmla="*/ 5 w 5"/>
                  <a:gd name="T23" fmla="*/ 2 h 2"/>
                  <a:gd name="T24" fmla="*/ 1 w 5"/>
                  <a:gd name="T25" fmla="*/ 2 h 2"/>
                  <a:gd name="T26" fmla="*/ 1 w 5"/>
                  <a:gd name="T27" fmla="*/ 1 h 2"/>
                  <a:gd name="T28" fmla="*/ 1 w 5"/>
                  <a:gd name="T29" fmla="*/ 2 h 2"/>
                  <a:gd name="T30" fmla="*/ 4 w 5"/>
                  <a:gd name="T31" fmla="*/ 2 h 2"/>
                  <a:gd name="T32" fmla="*/ 4 w 5"/>
                  <a:gd name="T33" fmla="*/ 1 h 2"/>
                  <a:gd name="T34" fmla="*/ 4 w 5"/>
                  <a:gd name="T35" fmla="*/ 1 h 2"/>
                  <a:gd name="T36" fmla="*/ 4 w 5"/>
                  <a:gd name="T37" fmla="*/ 1 h 2"/>
                  <a:gd name="T38" fmla="*/ 1 w 5"/>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2">
                    <a:moveTo>
                      <a:pt x="1" y="2"/>
                    </a:moveTo>
                    <a:cubicBezTo>
                      <a:pt x="1" y="2"/>
                      <a:pt x="0" y="2"/>
                      <a:pt x="0" y="2"/>
                    </a:cubicBezTo>
                    <a:cubicBezTo>
                      <a:pt x="0" y="2"/>
                      <a:pt x="0" y="1"/>
                      <a:pt x="0" y="1"/>
                    </a:cubicBezTo>
                    <a:cubicBezTo>
                      <a:pt x="0" y="1"/>
                      <a:pt x="0" y="1"/>
                      <a:pt x="0" y="0"/>
                    </a:cubicBezTo>
                    <a:cubicBezTo>
                      <a:pt x="0" y="0"/>
                      <a:pt x="0" y="0"/>
                      <a:pt x="1" y="0"/>
                    </a:cubicBezTo>
                    <a:cubicBezTo>
                      <a:pt x="4" y="0"/>
                      <a:pt x="4" y="0"/>
                      <a:pt x="4" y="0"/>
                    </a:cubicBezTo>
                    <a:cubicBezTo>
                      <a:pt x="4" y="0"/>
                      <a:pt x="5" y="0"/>
                      <a:pt x="5" y="1"/>
                    </a:cubicBezTo>
                    <a:cubicBezTo>
                      <a:pt x="5" y="1"/>
                      <a:pt x="5" y="1"/>
                      <a:pt x="5" y="1"/>
                    </a:cubicBezTo>
                    <a:cubicBezTo>
                      <a:pt x="5" y="1"/>
                      <a:pt x="5" y="1"/>
                      <a:pt x="5" y="1"/>
                    </a:cubicBezTo>
                    <a:cubicBezTo>
                      <a:pt x="5" y="1"/>
                      <a:pt x="5" y="2"/>
                      <a:pt x="5" y="2"/>
                    </a:cubicBezTo>
                    <a:cubicBezTo>
                      <a:pt x="5" y="2"/>
                      <a:pt x="5" y="2"/>
                      <a:pt x="5" y="2"/>
                    </a:cubicBezTo>
                    <a:cubicBezTo>
                      <a:pt x="5" y="2"/>
                      <a:pt x="5" y="2"/>
                      <a:pt x="5" y="2"/>
                    </a:cubicBezTo>
                    <a:cubicBezTo>
                      <a:pt x="5" y="2"/>
                      <a:pt x="1" y="2"/>
                      <a:pt x="1" y="2"/>
                    </a:cubicBezTo>
                    <a:close/>
                    <a:moveTo>
                      <a:pt x="1" y="1"/>
                    </a:moveTo>
                    <a:cubicBezTo>
                      <a:pt x="1" y="1"/>
                      <a:pt x="1" y="1"/>
                      <a:pt x="1" y="2"/>
                    </a:cubicBezTo>
                    <a:cubicBezTo>
                      <a:pt x="4" y="2"/>
                      <a:pt x="4" y="2"/>
                      <a:pt x="4" y="2"/>
                    </a:cubicBezTo>
                    <a:cubicBezTo>
                      <a:pt x="4" y="2"/>
                      <a:pt x="4" y="1"/>
                      <a:pt x="4" y="1"/>
                    </a:cubicBezTo>
                    <a:cubicBezTo>
                      <a:pt x="4" y="1"/>
                      <a:pt x="4" y="1"/>
                      <a:pt x="4" y="1"/>
                    </a:cubicBezTo>
                    <a:cubicBezTo>
                      <a:pt x="4" y="1"/>
                      <a:pt x="4" y="1"/>
                      <a:pt x="4" y="1"/>
                    </a:cubicBezTo>
                    <a:cubicBezTo>
                      <a:pt x="4" y="1"/>
                      <a:pt x="1"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79" name="Freeform 713"/>
              <p:cNvSpPr>
                <a:spLocks noEditPoints="1"/>
              </p:cNvSpPr>
              <p:nvPr/>
            </p:nvSpPr>
            <p:spPr bwMode="auto">
              <a:xfrm>
                <a:off x="3585" y="1441"/>
                <a:ext cx="12" cy="5"/>
              </a:xfrm>
              <a:custGeom>
                <a:avLst/>
                <a:gdLst>
                  <a:gd name="T0" fmla="*/ 1 w 5"/>
                  <a:gd name="T1" fmla="*/ 2 h 2"/>
                  <a:gd name="T2" fmla="*/ 0 w 5"/>
                  <a:gd name="T3" fmla="*/ 2 h 2"/>
                  <a:gd name="T4" fmla="*/ 0 w 5"/>
                  <a:gd name="T5" fmla="*/ 1 h 2"/>
                  <a:gd name="T6" fmla="*/ 1 w 5"/>
                  <a:gd name="T7" fmla="*/ 0 h 2"/>
                  <a:gd name="T8" fmla="*/ 1 w 5"/>
                  <a:gd name="T9" fmla="*/ 0 h 2"/>
                  <a:gd name="T10" fmla="*/ 5 w 5"/>
                  <a:gd name="T11" fmla="*/ 0 h 2"/>
                  <a:gd name="T12" fmla="*/ 5 w 5"/>
                  <a:gd name="T13" fmla="*/ 0 h 2"/>
                  <a:gd name="T14" fmla="*/ 5 w 5"/>
                  <a:gd name="T15" fmla="*/ 0 h 2"/>
                  <a:gd name="T16" fmla="*/ 5 w 5"/>
                  <a:gd name="T17" fmla="*/ 1 h 2"/>
                  <a:gd name="T18" fmla="*/ 5 w 5"/>
                  <a:gd name="T19" fmla="*/ 2 h 2"/>
                  <a:gd name="T20" fmla="*/ 5 w 5"/>
                  <a:gd name="T21" fmla="*/ 2 h 2"/>
                  <a:gd name="T22" fmla="*/ 5 w 5"/>
                  <a:gd name="T23" fmla="*/ 2 h 2"/>
                  <a:gd name="T24" fmla="*/ 1 w 5"/>
                  <a:gd name="T25" fmla="*/ 2 h 2"/>
                  <a:gd name="T26" fmla="*/ 2 w 5"/>
                  <a:gd name="T27" fmla="*/ 1 h 2"/>
                  <a:gd name="T28" fmla="*/ 1 w 5"/>
                  <a:gd name="T29" fmla="*/ 1 h 2"/>
                  <a:gd name="T30" fmla="*/ 4 w 5"/>
                  <a:gd name="T31" fmla="*/ 1 h 2"/>
                  <a:gd name="T32" fmla="*/ 4 w 5"/>
                  <a:gd name="T33" fmla="*/ 1 h 2"/>
                  <a:gd name="T34" fmla="*/ 2 w 5"/>
                  <a:gd name="T35"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2">
                    <a:moveTo>
                      <a:pt x="1" y="2"/>
                    </a:moveTo>
                    <a:cubicBezTo>
                      <a:pt x="1" y="2"/>
                      <a:pt x="0" y="2"/>
                      <a:pt x="0" y="2"/>
                    </a:cubicBezTo>
                    <a:cubicBezTo>
                      <a:pt x="0" y="2"/>
                      <a:pt x="0" y="2"/>
                      <a:pt x="0" y="1"/>
                    </a:cubicBezTo>
                    <a:cubicBezTo>
                      <a:pt x="1" y="1"/>
                      <a:pt x="1" y="1"/>
                      <a:pt x="1" y="0"/>
                    </a:cubicBezTo>
                    <a:cubicBezTo>
                      <a:pt x="1" y="0"/>
                      <a:pt x="1" y="0"/>
                      <a:pt x="1" y="0"/>
                    </a:cubicBezTo>
                    <a:cubicBezTo>
                      <a:pt x="2" y="0"/>
                      <a:pt x="4" y="0"/>
                      <a:pt x="5" y="0"/>
                    </a:cubicBezTo>
                    <a:cubicBezTo>
                      <a:pt x="5" y="0"/>
                      <a:pt x="5" y="0"/>
                      <a:pt x="5" y="0"/>
                    </a:cubicBezTo>
                    <a:cubicBezTo>
                      <a:pt x="5" y="0"/>
                      <a:pt x="5" y="0"/>
                      <a:pt x="5" y="0"/>
                    </a:cubicBezTo>
                    <a:cubicBezTo>
                      <a:pt x="5" y="1"/>
                      <a:pt x="5" y="1"/>
                      <a:pt x="5" y="1"/>
                    </a:cubicBezTo>
                    <a:cubicBezTo>
                      <a:pt x="5" y="1"/>
                      <a:pt x="5" y="2"/>
                      <a:pt x="5" y="2"/>
                    </a:cubicBezTo>
                    <a:cubicBezTo>
                      <a:pt x="5" y="2"/>
                      <a:pt x="5" y="2"/>
                      <a:pt x="5" y="2"/>
                    </a:cubicBezTo>
                    <a:cubicBezTo>
                      <a:pt x="5" y="2"/>
                      <a:pt x="5" y="2"/>
                      <a:pt x="5" y="2"/>
                    </a:cubicBezTo>
                    <a:cubicBezTo>
                      <a:pt x="5" y="2"/>
                      <a:pt x="1" y="2"/>
                      <a:pt x="1" y="2"/>
                    </a:cubicBezTo>
                    <a:close/>
                    <a:moveTo>
                      <a:pt x="2" y="1"/>
                    </a:moveTo>
                    <a:cubicBezTo>
                      <a:pt x="2" y="1"/>
                      <a:pt x="2" y="1"/>
                      <a:pt x="1" y="1"/>
                    </a:cubicBezTo>
                    <a:cubicBezTo>
                      <a:pt x="4" y="1"/>
                      <a:pt x="4" y="1"/>
                      <a:pt x="4" y="1"/>
                    </a:cubicBezTo>
                    <a:cubicBezTo>
                      <a:pt x="4" y="1"/>
                      <a:pt x="4" y="1"/>
                      <a:pt x="4" y="1"/>
                    </a:cubicBezTo>
                    <a:cubicBezTo>
                      <a:pt x="3" y="1"/>
                      <a:pt x="3"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0" name="Freeform 714"/>
              <p:cNvSpPr>
                <a:spLocks noEditPoints="1"/>
              </p:cNvSpPr>
              <p:nvPr/>
            </p:nvSpPr>
            <p:spPr bwMode="auto">
              <a:xfrm>
                <a:off x="3573" y="1441"/>
                <a:ext cx="12" cy="5"/>
              </a:xfrm>
              <a:custGeom>
                <a:avLst/>
                <a:gdLst>
                  <a:gd name="T0" fmla="*/ 0 w 5"/>
                  <a:gd name="T1" fmla="*/ 2 h 2"/>
                  <a:gd name="T2" fmla="*/ 0 w 5"/>
                  <a:gd name="T3" fmla="*/ 2 h 2"/>
                  <a:gd name="T4" fmla="*/ 0 w 5"/>
                  <a:gd name="T5" fmla="*/ 2 h 2"/>
                  <a:gd name="T6" fmla="*/ 0 w 5"/>
                  <a:gd name="T7" fmla="*/ 0 h 2"/>
                  <a:gd name="T8" fmla="*/ 1 w 5"/>
                  <a:gd name="T9" fmla="*/ 0 h 2"/>
                  <a:gd name="T10" fmla="*/ 5 w 5"/>
                  <a:gd name="T11" fmla="*/ 0 h 2"/>
                  <a:gd name="T12" fmla="*/ 5 w 5"/>
                  <a:gd name="T13" fmla="*/ 0 h 2"/>
                  <a:gd name="T14" fmla="*/ 5 w 5"/>
                  <a:gd name="T15" fmla="*/ 0 h 2"/>
                  <a:gd name="T16" fmla="*/ 5 w 5"/>
                  <a:gd name="T17" fmla="*/ 1 h 2"/>
                  <a:gd name="T18" fmla="*/ 5 w 5"/>
                  <a:gd name="T19" fmla="*/ 2 h 2"/>
                  <a:gd name="T20" fmla="*/ 5 w 5"/>
                  <a:gd name="T21" fmla="*/ 2 h 2"/>
                  <a:gd name="T22" fmla="*/ 4 w 5"/>
                  <a:gd name="T23" fmla="*/ 2 h 2"/>
                  <a:gd name="T24" fmla="*/ 0 w 5"/>
                  <a:gd name="T25" fmla="*/ 2 h 2"/>
                  <a:gd name="T26" fmla="*/ 1 w 5"/>
                  <a:gd name="T27" fmla="*/ 1 h 2"/>
                  <a:gd name="T28" fmla="*/ 1 w 5"/>
                  <a:gd name="T29" fmla="*/ 1 h 2"/>
                  <a:gd name="T30" fmla="*/ 4 w 5"/>
                  <a:gd name="T31" fmla="*/ 1 h 2"/>
                  <a:gd name="T32" fmla="*/ 4 w 5"/>
                  <a:gd name="T33" fmla="*/ 1 h 2"/>
                  <a:gd name="T34" fmla="*/ 4 w 5"/>
                  <a:gd name="T35" fmla="*/ 1 h 2"/>
                  <a:gd name="T36" fmla="*/ 1 w 5"/>
                  <a:gd name="T37"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2">
                    <a:moveTo>
                      <a:pt x="0" y="2"/>
                    </a:moveTo>
                    <a:cubicBezTo>
                      <a:pt x="0" y="2"/>
                      <a:pt x="0" y="2"/>
                      <a:pt x="0" y="2"/>
                    </a:cubicBezTo>
                    <a:cubicBezTo>
                      <a:pt x="0" y="2"/>
                      <a:pt x="0" y="2"/>
                      <a:pt x="0" y="2"/>
                    </a:cubicBezTo>
                    <a:cubicBezTo>
                      <a:pt x="0" y="1"/>
                      <a:pt x="0" y="1"/>
                      <a:pt x="0" y="0"/>
                    </a:cubicBezTo>
                    <a:cubicBezTo>
                      <a:pt x="0" y="0"/>
                      <a:pt x="1" y="0"/>
                      <a:pt x="1" y="0"/>
                    </a:cubicBezTo>
                    <a:cubicBezTo>
                      <a:pt x="2" y="0"/>
                      <a:pt x="3" y="0"/>
                      <a:pt x="5" y="0"/>
                    </a:cubicBezTo>
                    <a:cubicBezTo>
                      <a:pt x="5" y="0"/>
                      <a:pt x="5" y="0"/>
                      <a:pt x="5" y="0"/>
                    </a:cubicBezTo>
                    <a:cubicBezTo>
                      <a:pt x="5" y="0"/>
                      <a:pt x="5" y="0"/>
                      <a:pt x="5" y="0"/>
                    </a:cubicBezTo>
                    <a:cubicBezTo>
                      <a:pt x="5" y="1"/>
                      <a:pt x="5" y="1"/>
                      <a:pt x="5" y="1"/>
                    </a:cubicBezTo>
                    <a:cubicBezTo>
                      <a:pt x="5" y="1"/>
                      <a:pt x="5" y="1"/>
                      <a:pt x="5" y="2"/>
                    </a:cubicBezTo>
                    <a:cubicBezTo>
                      <a:pt x="5" y="2"/>
                      <a:pt x="5" y="2"/>
                      <a:pt x="5" y="2"/>
                    </a:cubicBezTo>
                    <a:cubicBezTo>
                      <a:pt x="5" y="2"/>
                      <a:pt x="4" y="2"/>
                      <a:pt x="4" y="2"/>
                    </a:cubicBezTo>
                    <a:cubicBezTo>
                      <a:pt x="4" y="2"/>
                      <a:pt x="0" y="2"/>
                      <a:pt x="0" y="2"/>
                    </a:cubicBezTo>
                    <a:close/>
                    <a:moveTo>
                      <a:pt x="1" y="1"/>
                    </a:moveTo>
                    <a:cubicBezTo>
                      <a:pt x="1" y="1"/>
                      <a:pt x="1" y="1"/>
                      <a:pt x="1" y="1"/>
                    </a:cubicBezTo>
                    <a:cubicBezTo>
                      <a:pt x="4" y="1"/>
                      <a:pt x="4" y="1"/>
                      <a:pt x="4" y="1"/>
                    </a:cubicBezTo>
                    <a:cubicBezTo>
                      <a:pt x="4" y="1"/>
                      <a:pt x="4" y="1"/>
                      <a:pt x="4" y="1"/>
                    </a:cubicBezTo>
                    <a:cubicBezTo>
                      <a:pt x="4" y="1"/>
                      <a:pt x="4" y="1"/>
                      <a:pt x="4" y="1"/>
                    </a:cubicBezTo>
                    <a:cubicBezTo>
                      <a:pt x="3" y="1"/>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1" name="Freeform 715"/>
              <p:cNvSpPr/>
              <p:nvPr/>
            </p:nvSpPr>
            <p:spPr bwMode="auto">
              <a:xfrm>
                <a:off x="3543" y="145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0"/>
                      <a:pt x="1" y="0"/>
                    </a:cubicBezTo>
                    <a:cubicBezTo>
                      <a:pt x="1" y="0"/>
                      <a:pt x="1" y="0"/>
                      <a:pt x="1" y="0"/>
                    </a:cubicBezTo>
                    <a:cubicBezTo>
                      <a:pt x="1" y="0"/>
                      <a:pt x="1" y="0"/>
                      <a:pt x="1"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2" name="Freeform 716"/>
              <p:cNvSpPr/>
              <p:nvPr/>
            </p:nvSpPr>
            <p:spPr bwMode="auto">
              <a:xfrm>
                <a:off x="3548"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0" y="1"/>
                      <a:pt x="0" y="1"/>
                      <a:pt x="0" y="0"/>
                    </a:cubicBezTo>
                    <a:cubicBezTo>
                      <a:pt x="1" y="0"/>
                      <a:pt x="1" y="0"/>
                      <a:pt x="1" y="0"/>
                    </a:cubicBezTo>
                    <a:cubicBezTo>
                      <a:pt x="1" y="0"/>
                      <a:pt x="1" y="1"/>
                      <a:pt x="1" y="1"/>
                    </a:cubicBezTo>
                    <a:cubicBezTo>
                      <a:pt x="1"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3" name="Freeform 717"/>
              <p:cNvSpPr/>
              <p:nvPr/>
            </p:nvSpPr>
            <p:spPr bwMode="auto">
              <a:xfrm>
                <a:off x="3553"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0" y="0"/>
                      <a:pt x="0" y="0"/>
                      <a:pt x="1" y="0"/>
                    </a:cubicBezTo>
                    <a:cubicBezTo>
                      <a:pt x="1" y="0"/>
                      <a:pt x="1" y="1"/>
                      <a:pt x="1" y="1"/>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4" name="Freeform 718"/>
              <p:cNvSpPr/>
              <p:nvPr/>
            </p:nvSpPr>
            <p:spPr bwMode="auto">
              <a:xfrm>
                <a:off x="3558"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1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0"/>
                      <a:pt x="0" y="0"/>
                      <a:pt x="0" y="0"/>
                    </a:cubicBezTo>
                    <a:cubicBezTo>
                      <a:pt x="1" y="0"/>
                      <a:pt x="1" y="0"/>
                      <a:pt x="1" y="0"/>
                    </a:cubicBezTo>
                    <a:cubicBezTo>
                      <a:pt x="1" y="0"/>
                      <a:pt x="1" y="0"/>
                      <a:pt x="1" y="1"/>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5" name="Freeform 719"/>
              <p:cNvSpPr/>
              <p:nvPr/>
            </p:nvSpPr>
            <p:spPr bwMode="auto">
              <a:xfrm>
                <a:off x="3563" y="1459"/>
                <a:ext cx="2" cy="5"/>
              </a:xfrm>
              <a:custGeom>
                <a:avLst/>
                <a:gdLst>
                  <a:gd name="T0" fmla="*/ 1 w 1"/>
                  <a:gd name="T1" fmla="*/ 2 h 2"/>
                  <a:gd name="T2" fmla="*/ 0 w 1"/>
                  <a:gd name="T3" fmla="*/ 2 h 2"/>
                  <a:gd name="T4" fmla="*/ 0 w 1"/>
                  <a:gd name="T5" fmla="*/ 2 h 2"/>
                  <a:gd name="T6" fmla="*/ 1 w 1"/>
                  <a:gd name="T7" fmla="*/ 0 h 2"/>
                  <a:gd name="T8" fmla="*/ 1 w 1"/>
                  <a:gd name="T9" fmla="*/ 0 h 2"/>
                  <a:gd name="T10" fmla="*/ 1 w 1"/>
                  <a:gd name="T11" fmla="*/ 1 h 2"/>
                  <a:gd name="T12" fmla="*/ 1 w 1"/>
                  <a:gd name="T13" fmla="*/ 2 h 2"/>
                  <a:gd name="T14" fmla="*/ 1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1" y="2"/>
                    </a:moveTo>
                    <a:cubicBezTo>
                      <a:pt x="0" y="2"/>
                      <a:pt x="0" y="2"/>
                      <a:pt x="0" y="2"/>
                    </a:cubicBezTo>
                    <a:cubicBezTo>
                      <a:pt x="0" y="2"/>
                      <a:pt x="0" y="2"/>
                      <a:pt x="0" y="2"/>
                    </a:cubicBezTo>
                    <a:cubicBezTo>
                      <a:pt x="1" y="0"/>
                      <a:pt x="1" y="0"/>
                      <a:pt x="1" y="0"/>
                    </a:cubicBezTo>
                    <a:cubicBezTo>
                      <a:pt x="1" y="0"/>
                      <a:pt x="1" y="0"/>
                      <a:pt x="1" y="0"/>
                    </a:cubicBezTo>
                    <a:cubicBezTo>
                      <a:pt x="1" y="0"/>
                      <a:pt x="1" y="0"/>
                      <a:pt x="1" y="1"/>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6" name="Freeform 720"/>
              <p:cNvSpPr/>
              <p:nvPr/>
            </p:nvSpPr>
            <p:spPr bwMode="auto">
              <a:xfrm>
                <a:off x="3568" y="1459"/>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1" y="1"/>
                      <a:pt x="1" y="1"/>
                      <a:pt x="1" y="0"/>
                    </a:cubicBezTo>
                    <a:cubicBezTo>
                      <a:pt x="1" y="0"/>
                      <a:pt x="2" y="0"/>
                      <a:pt x="2" y="0"/>
                    </a:cubicBezTo>
                    <a:cubicBezTo>
                      <a:pt x="2" y="0"/>
                      <a:pt x="2" y="0"/>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7" name="Freeform 721"/>
              <p:cNvSpPr/>
              <p:nvPr/>
            </p:nvSpPr>
            <p:spPr bwMode="auto">
              <a:xfrm>
                <a:off x="3575" y="1459"/>
                <a:ext cx="5" cy="5"/>
              </a:xfrm>
              <a:custGeom>
                <a:avLst/>
                <a:gdLst>
                  <a:gd name="T0" fmla="*/ 1 w 2"/>
                  <a:gd name="T1" fmla="*/ 2 h 2"/>
                  <a:gd name="T2" fmla="*/ 1 w 2"/>
                  <a:gd name="T3" fmla="*/ 2 h 2"/>
                  <a:gd name="T4" fmla="*/ 0 w 2"/>
                  <a:gd name="T5" fmla="*/ 2 h 2"/>
                  <a:gd name="T6" fmla="*/ 1 w 2"/>
                  <a:gd name="T7" fmla="*/ 0 h 2"/>
                  <a:gd name="T8" fmla="*/ 1 w 2"/>
                  <a:gd name="T9" fmla="*/ 0 h 2"/>
                  <a:gd name="T10" fmla="*/ 2 w 2"/>
                  <a:gd name="T11" fmla="*/ 1 h 2"/>
                  <a:gd name="T12" fmla="*/ 1 w 2"/>
                  <a:gd name="T13" fmla="*/ 2 h 2"/>
                  <a:gd name="T14" fmla="*/ 1 w 2"/>
                  <a:gd name="T15" fmla="*/ 2 h 2"/>
                  <a:gd name="T16" fmla="*/ 1 w 2"/>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2">
                    <a:moveTo>
                      <a:pt x="1" y="2"/>
                    </a:moveTo>
                    <a:cubicBezTo>
                      <a:pt x="1" y="2"/>
                      <a:pt x="1" y="2"/>
                      <a:pt x="1" y="2"/>
                    </a:cubicBezTo>
                    <a:cubicBezTo>
                      <a:pt x="1" y="2"/>
                      <a:pt x="0" y="2"/>
                      <a:pt x="0" y="2"/>
                    </a:cubicBezTo>
                    <a:cubicBezTo>
                      <a:pt x="1" y="1"/>
                      <a:pt x="1" y="1"/>
                      <a:pt x="1" y="0"/>
                    </a:cubicBezTo>
                    <a:cubicBezTo>
                      <a:pt x="1" y="0"/>
                      <a:pt x="1" y="0"/>
                      <a:pt x="1" y="0"/>
                    </a:cubicBezTo>
                    <a:cubicBezTo>
                      <a:pt x="2" y="0"/>
                      <a:pt x="2" y="1"/>
                      <a:pt x="2" y="1"/>
                    </a:cubicBezTo>
                    <a:cubicBezTo>
                      <a:pt x="1" y="1"/>
                      <a:pt x="1" y="1"/>
                      <a:pt x="1" y="2"/>
                    </a:cubicBezTo>
                    <a:cubicBezTo>
                      <a:pt x="1" y="2"/>
                      <a:pt x="1" y="2"/>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8" name="Freeform 722"/>
              <p:cNvSpPr/>
              <p:nvPr/>
            </p:nvSpPr>
            <p:spPr bwMode="auto">
              <a:xfrm>
                <a:off x="3582" y="1459"/>
                <a:ext cx="5" cy="5"/>
              </a:xfrm>
              <a:custGeom>
                <a:avLst/>
                <a:gdLst>
                  <a:gd name="T0" fmla="*/ 1 w 2"/>
                  <a:gd name="T1" fmla="*/ 2 h 2"/>
                  <a:gd name="T2" fmla="*/ 1 w 2"/>
                  <a:gd name="T3" fmla="*/ 2 h 2"/>
                  <a:gd name="T4" fmla="*/ 0 w 2"/>
                  <a:gd name="T5" fmla="*/ 2 h 2"/>
                  <a:gd name="T6" fmla="*/ 1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2"/>
                      <a:pt x="0" y="2"/>
                    </a:cubicBezTo>
                    <a:cubicBezTo>
                      <a:pt x="0" y="1"/>
                      <a:pt x="1" y="0"/>
                      <a:pt x="1" y="0"/>
                    </a:cubicBezTo>
                    <a:cubicBezTo>
                      <a:pt x="1" y="0"/>
                      <a:pt x="2" y="0"/>
                      <a:pt x="2" y="0"/>
                    </a:cubicBezTo>
                    <a:cubicBezTo>
                      <a:pt x="2" y="0"/>
                      <a:pt x="2" y="0"/>
                      <a:pt x="2" y="0"/>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9" name="Freeform 723"/>
              <p:cNvSpPr/>
              <p:nvPr/>
            </p:nvSpPr>
            <p:spPr bwMode="auto">
              <a:xfrm>
                <a:off x="3590" y="1459"/>
                <a:ext cx="2"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1" y="0"/>
                      <a:pt x="1" y="0"/>
                      <a:pt x="1" y="0"/>
                    </a:cubicBezTo>
                    <a:cubicBezTo>
                      <a:pt x="1" y="0"/>
                      <a:pt x="1" y="0"/>
                      <a:pt x="1" y="0"/>
                    </a:cubicBezTo>
                    <a:cubicBezTo>
                      <a:pt x="1" y="0"/>
                      <a:pt x="1" y="0"/>
                      <a:pt x="1" y="0"/>
                    </a:cubicBezTo>
                    <a:cubicBezTo>
                      <a:pt x="1" y="2"/>
                      <a:pt x="1" y="2"/>
                      <a:pt x="1"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0" name="Freeform 724"/>
              <p:cNvSpPr/>
              <p:nvPr/>
            </p:nvSpPr>
            <p:spPr bwMode="auto">
              <a:xfrm>
                <a:off x="3595" y="1459"/>
                <a:ext cx="2" cy="5"/>
              </a:xfrm>
              <a:custGeom>
                <a:avLst/>
                <a:gdLst>
                  <a:gd name="T0" fmla="*/ 0 w 1"/>
                  <a:gd name="T1" fmla="*/ 2 h 2"/>
                  <a:gd name="T2" fmla="*/ 0 w 1"/>
                  <a:gd name="T3" fmla="*/ 2 h 2"/>
                  <a:gd name="T4" fmla="*/ 0 w 1"/>
                  <a:gd name="T5" fmla="*/ 1 h 2"/>
                  <a:gd name="T6" fmla="*/ 1 w 1"/>
                  <a:gd name="T7" fmla="*/ 1 h 2"/>
                  <a:gd name="T8" fmla="*/ 1 w 1"/>
                  <a:gd name="T9" fmla="*/ 1 h 2"/>
                  <a:gd name="T10" fmla="*/ 0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cubicBezTo>
                      <a:pt x="0" y="2"/>
                      <a:pt x="0" y="2"/>
                      <a:pt x="0" y="2"/>
                    </a:cubicBezTo>
                    <a:cubicBezTo>
                      <a:pt x="0" y="1"/>
                      <a:pt x="0" y="1"/>
                      <a:pt x="0" y="1"/>
                    </a:cubicBezTo>
                    <a:cubicBezTo>
                      <a:pt x="0" y="0"/>
                      <a:pt x="1" y="0"/>
                      <a:pt x="1" y="1"/>
                    </a:cubicBezTo>
                    <a:cubicBezTo>
                      <a:pt x="1" y="1"/>
                      <a:pt x="1" y="1"/>
                      <a:pt x="1" y="1"/>
                    </a:cubicBezTo>
                    <a:cubicBezTo>
                      <a:pt x="0"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1" name="Freeform 725"/>
              <p:cNvSpPr/>
              <p:nvPr/>
            </p:nvSpPr>
            <p:spPr bwMode="auto">
              <a:xfrm>
                <a:off x="3600" y="1459"/>
                <a:ext cx="2" cy="5"/>
              </a:xfrm>
              <a:custGeom>
                <a:avLst/>
                <a:gdLst>
                  <a:gd name="T0" fmla="*/ 0 w 1"/>
                  <a:gd name="T1" fmla="*/ 2 h 2"/>
                  <a:gd name="T2" fmla="*/ 0 w 1"/>
                  <a:gd name="T3" fmla="*/ 2 h 2"/>
                  <a:gd name="T4" fmla="*/ 0 w 1"/>
                  <a:gd name="T5" fmla="*/ 1 h 2"/>
                  <a:gd name="T6" fmla="*/ 0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1"/>
                      <a:pt x="0" y="0"/>
                    </a:cubicBezTo>
                    <a:cubicBezTo>
                      <a:pt x="1" y="0"/>
                      <a:pt x="1" y="0"/>
                      <a:pt x="1" y="0"/>
                    </a:cubicBezTo>
                    <a:cubicBezTo>
                      <a:pt x="1" y="0"/>
                      <a:pt x="1" y="0"/>
                      <a:pt x="1" y="0"/>
                    </a:cubicBezTo>
                    <a:cubicBezTo>
                      <a:pt x="1" y="1"/>
                      <a:pt x="0"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2" name="Freeform 726"/>
              <p:cNvSpPr/>
              <p:nvPr/>
            </p:nvSpPr>
            <p:spPr bwMode="auto">
              <a:xfrm>
                <a:off x="3602" y="1459"/>
                <a:ext cx="3" cy="5"/>
              </a:xfrm>
              <a:custGeom>
                <a:avLst/>
                <a:gdLst>
                  <a:gd name="T0" fmla="*/ 0 w 1"/>
                  <a:gd name="T1" fmla="*/ 2 h 2"/>
                  <a:gd name="T2" fmla="*/ 0 w 1"/>
                  <a:gd name="T3" fmla="*/ 2 h 2"/>
                  <a:gd name="T4" fmla="*/ 0 w 1"/>
                  <a:gd name="T5" fmla="*/ 2 h 2"/>
                  <a:gd name="T6" fmla="*/ 1 w 1"/>
                  <a:gd name="T7" fmla="*/ 0 h 2"/>
                  <a:gd name="T8" fmla="*/ 1 w 1"/>
                  <a:gd name="T9" fmla="*/ 0 h 2"/>
                  <a:gd name="T10" fmla="*/ 1 w 1"/>
                  <a:gd name="T11" fmla="*/ 0 h 2"/>
                  <a:gd name="T12" fmla="*/ 1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2"/>
                    </a:cubicBezTo>
                    <a:cubicBezTo>
                      <a:pt x="0" y="1"/>
                      <a:pt x="1" y="1"/>
                      <a:pt x="1" y="0"/>
                    </a:cubicBezTo>
                    <a:cubicBezTo>
                      <a:pt x="1" y="0"/>
                      <a:pt x="1" y="0"/>
                      <a:pt x="1" y="0"/>
                    </a:cubicBezTo>
                    <a:cubicBezTo>
                      <a:pt x="1" y="0"/>
                      <a:pt x="1" y="0"/>
                      <a:pt x="1" y="0"/>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3" name="Freeform 727"/>
              <p:cNvSpPr/>
              <p:nvPr/>
            </p:nvSpPr>
            <p:spPr bwMode="auto">
              <a:xfrm>
                <a:off x="3607" y="1459"/>
                <a:ext cx="5" cy="5"/>
              </a:xfrm>
              <a:custGeom>
                <a:avLst/>
                <a:gdLst>
                  <a:gd name="T0" fmla="*/ 1 w 2"/>
                  <a:gd name="T1" fmla="*/ 2 h 2"/>
                  <a:gd name="T2" fmla="*/ 1 w 2"/>
                  <a:gd name="T3" fmla="*/ 2 h 2"/>
                  <a:gd name="T4" fmla="*/ 0 w 2"/>
                  <a:gd name="T5" fmla="*/ 1 h 2"/>
                  <a:gd name="T6" fmla="*/ 1 w 2"/>
                  <a:gd name="T7" fmla="*/ 0 h 2"/>
                  <a:gd name="T8" fmla="*/ 2 w 2"/>
                  <a:gd name="T9" fmla="*/ 0 h 2"/>
                  <a:gd name="T10" fmla="*/ 2 w 2"/>
                  <a:gd name="T11" fmla="*/ 1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0"/>
                      <a:pt x="1" y="0"/>
                    </a:cubicBezTo>
                    <a:cubicBezTo>
                      <a:pt x="1" y="0"/>
                      <a:pt x="2" y="0"/>
                      <a:pt x="2" y="0"/>
                    </a:cubicBezTo>
                    <a:cubicBezTo>
                      <a:pt x="2" y="0"/>
                      <a:pt x="2" y="1"/>
                      <a:pt x="2" y="1"/>
                    </a:cubicBezTo>
                    <a:cubicBezTo>
                      <a:pt x="1"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4" name="Freeform 728"/>
              <p:cNvSpPr/>
              <p:nvPr/>
            </p:nvSpPr>
            <p:spPr bwMode="auto">
              <a:xfrm>
                <a:off x="3614"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1 h 2"/>
                  <a:gd name="T12" fmla="*/ 0 w 1"/>
                  <a:gd name="T13" fmla="*/ 1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1" y="0"/>
                    </a:cubicBezTo>
                    <a:cubicBezTo>
                      <a:pt x="1" y="0"/>
                      <a:pt x="1" y="0"/>
                      <a:pt x="1" y="0"/>
                    </a:cubicBezTo>
                    <a:cubicBezTo>
                      <a:pt x="1" y="0"/>
                      <a:pt x="1" y="1"/>
                      <a:pt x="1" y="1"/>
                    </a:cubicBezTo>
                    <a:cubicBezTo>
                      <a:pt x="0" y="1"/>
                      <a:pt x="0" y="1"/>
                      <a:pt x="0" y="1"/>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5" name="Freeform 729"/>
              <p:cNvSpPr/>
              <p:nvPr/>
            </p:nvSpPr>
            <p:spPr bwMode="auto">
              <a:xfrm>
                <a:off x="3619"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2"/>
                      <a:pt x="0" y="1"/>
                    </a:cubicBezTo>
                    <a:cubicBezTo>
                      <a:pt x="0" y="1"/>
                      <a:pt x="0" y="0"/>
                      <a:pt x="1" y="0"/>
                    </a:cubicBezTo>
                    <a:cubicBezTo>
                      <a:pt x="1" y="0"/>
                      <a:pt x="1" y="0"/>
                      <a:pt x="1" y="0"/>
                    </a:cubicBezTo>
                    <a:cubicBezTo>
                      <a:pt x="1" y="0"/>
                      <a:pt x="1" y="0"/>
                      <a:pt x="1" y="0"/>
                    </a:cubicBezTo>
                    <a:cubicBezTo>
                      <a:pt x="1" y="1"/>
                      <a:pt x="1" y="1"/>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6" name="Freeform 730"/>
              <p:cNvSpPr/>
              <p:nvPr/>
            </p:nvSpPr>
            <p:spPr bwMode="auto">
              <a:xfrm>
                <a:off x="3624" y="1459"/>
                <a:ext cx="3" cy="5"/>
              </a:xfrm>
              <a:custGeom>
                <a:avLst/>
                <a:gdLst>
                  <a:gd name="T0" fmla="*/ 0 w 1"/>
                  <a:gd name="T1" fmla="*/ 2 h 2"/>
                  <a:gd name="T2" fmla="*/ 0 w 1"/>
                  <a:gd name="T3" fmla="*/ 2 h 2"/>
                  <a:gd name="T4" fmla="*/ 0 w 1"/>
                  <a:gd name="T5" fmla="*/ 1 h 2"/>
                  <a:gd name="T6" fmla="*/ 1 w 1"/>
                  <a:gd name="T7" fmla="*/ 0 h 2"/>
                  <a:gd name="T8" fmla="*/ 1 w 1"/>
                  <a:gd name="T9" fmla="*/ 0 h 2"/>
                  <a:gd name="T10" fmla="*/ 1 w 1"/>
                  <a:gd name="T11" fmla="*/ 0 h 2"/>
                  <a:gd name="T12" fmla="*/ 0 w 1"/>
                  <a:gd name="T13" fmla="*/ 2 h 2"/>
                  <a:gd name="T14" fmla="*/ 0 w 1"/>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2">
                    <a:moveTo>
                      <a:pt x="0" y="2"/>
                    </a:moveTo>
                    <a:cubicBezTo>
                      <a:pt x="0" y="2"/>
                      <a:pt x="0" y="2"/>
                      <a:pt x="0" y="2"/>
                    </a:cubicBezTo>
                    <a:cubicBezTo>
                      <a:pt x="0" y="2"/>
                      <a:pt x="0" y="1"/>
                      <a:pt x="0" y="1"/>
                    </a:cubicBezTo>
                    <a:cubicBezTo>
                      <a:pt x="1" y="0"/>
                      <a:pt x="1" y="0"/>
                      <a:pt x="1" y="0"/>
                    </a:cubicBezTo>
                    <a:cubicBezTo>
                      <a:pt x="1" y="0"/>
                      <a:pt x="1" y="0"/>
                      <a:pt x="1" y="0"/>
                    </a:cubicBezTo>
                    <a:cubicBezTo>
                      <a:pt x="1" y="0"/>
                      <a:pt x="1" y="0"/>
                      <a:pt x="1" y="0"/>
                    </a:cubicBezTo>
                    <a:cubicBezTo>
                      <a:pt x="0" y="2"/>
                      <a:pt x="0" y="2"/>
                      <a:pt x="0" y="2"/>
                    </a:cubicBezTo>
                    <a:cubicBezTo>
                      <a:pt x="0"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7" name="Freeform 731"/>
              <p:cNvSpPr/>
              <p:nvPr/>
            </p:nvSpPr>
            <p:spPr bwMode="auto">
              <a:xfrm>
                <a:off x="3627" y="1459"/>
                <a:ext cx="5" cy="5"/>
              </a:xfrm>
              <a:custGeom>
                <a:avLst/>
                <a:gdLst>
                  <a:gd name="T0" fmla="*/ 1 w 2"/>
                  <a:gd name="T1" fmla="*/ 2 h 2"/>
                  <a:gd name="T2" fmla="*/ 1 w 2"/>
                  <a:gd name="T3" fmla="*/ 2 h 2"/>
                  <a:gd name="T4" fmla="*/ 0 w 2"/>
                  <a:gd name="T5" fmla="*/ 1 h 2"/>
                  <a:gd name="T6" fmla="*/ 2 w 2"/>
                  <a:gd name="T7" fmla="*/ 0 h 2"/>
                  <a:gd name="T8" fmla="*/ 2 w 2"/>
                  <a:gd name="T9" fmla="*/ 0 h 2"/>
                  <a:gd name="T10" fmla="*/ 2 w 2"/>
                  <a:gd name="T11" fmla="*/ 0 h 2"/>
                  <a:gd name="T12" fmla="*/ 1 w 2"/>
                  <a:gd name="T13" fmla="*/ 2 h 2"/>
                  <a:gd name="T14" fmla="*/ 1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1" y="2"/>
                    </a:moveTo>
                    <a:cubicBezTo>
                      <a:pt x="1" y="2"/>
                      <a:pt x="1" y="2"/>
                      <a:pt x="1" y="2"/>
                    </a:cubicBezTo>
                    <a:cubicBezTo>
                      <a:pt x="0" y="2"/>
                      <a:pt x="0" y="1"/>
                      <a:pt x="0" y="1"/>
                    </a:cubicBezTo>
                    <a:cubicBezTo>
                      <a:pt x="1" y="1"/>
                      <a:pt x="1" y="0"/>
                      <a:pt x="2" y="0"/>
                    </a:cubicBezTo>
                    <a:cubicBezTo>
                      <a:pt x="2" y="0"/>
                      <a:pt x="2" y="0"/>
                      <a:pt x="2" y="0"/>
                    </a:cubicBezTo>
                    <a:cubicBezTo>
                      <a:pt x="2" y="0"/>
                      <a:pt x="2" y="0"/>
                      <a:pt x="2" y="0"/>
                    </a:cubicBezTo>
                    <a:cubicBezTo>
                      <a:pt x="2" y="1"/>
                      <a:pt x="1" y="1"/>
                      <a:pt x="1" y="2"/>
                    </a:cubicBezTo>
                    <a:cubicBezTo>
                      <a:pt x="1" y="2"/>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8" name="Freeform 732"/>
              <p:cNvSpPr/>
              <p:nvPr/>
            </p:nvSpPr>
            <p:spPr bwMode="auto">
              <a:xfrm>
                <a:off x="3632" y="1459"/>
                <a:ext cx="5"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1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1"/>
                      <a:pt x="1" y="0"/>
                    </a:cubicBezTo>
                    <a:cubicBezTo>
                      <a:pt x="1" y="0"/>
                      <a:pt x="1" y="0"/>
                      <a:pt x="2" y="0"/>
                    </a:cubicBezTo>
                    <a:cubicBezTo>
                      <a:pt x="2" y="0"/>
                      <a:pt x="2" y="1"/>
                      <a:pt x="2" y="1"/>
                    </a:cubicBezTo>
                    <a:cubicBezTo>
                      <a:pt x="1" y="1"/>
                      <a:pt x="1" y="1"/>
                      <a:pt x="1" y="2"/>
                    </a:cubicBezTo>
                    <a:cubicBezTo>
                      <a:pt x="1" y="2"/>
                      <a:pt x="1"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9" name="Freeform 733"/>
              <p:cNvSpPr/>
              <p:nvPr/>
            </p:nvSpPr>
            <p:spPr bwMode="auto">
              <a:xfrm>
                <a:off x="3637" y="1459"/>
                <a:ext cx="5" cy="5"/>
              </a:xfrm>
              <a:custGeom>
                <a:avLst/>
                <a:gdLst>
                  <a:gd name="T0" fmla="*/ 0 w 2"/>
                  <a:gd name="T1" fmla="*/ 2 h 2"/>
                  <a:gd name="T2" fmla="*/ 0 w 2"/>
                  <a:gd name="T3" fmla="*/ 2 h 2"/>
                  <a:gd name="T4" fmla="*/ 0 w 2"/>
                  <a:gd name="T5" fmla="*/ 1 h 2"/>
                  <a:gd name="T6" fmla="*/ 1 w 2"/>
                  <a:gd name="T7" fmla="*/ 0 h 2"/>
                  <a:gd name="T8" fmla="*/ 1 w 2"/>
                  <a:gd name="T9" fmla="*/ 0 h 2"/>
                  <a:gd name="T10" fmla="*/ 1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1"/>
                      <a:pt x="0" y="1"/>
                    </a:cubicBezTo>
                    <a:cubicBezTo>
                      <a:pt x="1" y="0"/>
                      <a:pt x="1" y="0"/>
                      <a:pt x="1" y="0"/>
                    </a:cubicBezTo>
                    <a:cubicBezTo>
                      <a:pt x="1" y="0"/>
                      <a:pt x="1" y="0"/>
                      <a:pt x="1" y="0"/>
                    </a:cubicBezTo>
                    <a:cubicBezTo>
                      <a:pt x="2" y="0"/>
                      <a:pt x="2" y="0"/>
                      <a:pt x="1" y="0"/>
                    </a:cubicBezTo>
                    <a:cubicBezTo>
                      <a:pt x="1" y="2"/>
                      <a:pt x="1" y="2"/>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0" name="Freeform 734"/>
              <p:cNvSpPr/>
              <p:nvPr/>
            </p:nvSpPr>
            <p:spPr bwMode="auto">
              <a:xfrm>
                <a:off x="3642" y="1459"/>
                <a:ext cx="4" cy="5"/>
              </a:xfrm>
              <a:custGeom>
                <a:avLst/>
                <a:gdLst>
                  <a:gd name="T0" fmla="*/ 0 w 2"/>
                  <a:gd name="T1" fmla="*/ 2 h 2"/>
                  <a:gd name="T2" fmla="*/ 0 w 2"/>
                  <a:gd name="T3" fmla="*/ 2 h 2"/>
                  <a:gd name="T4" fmla="*/ 0 w 2"/>
                  <a:gd name="T5" fmla="*/ 1 h 2"/>
                  <a:gd name="T6" fmla="*/ 1 w 2"/>
                  <a:gd name="T7" fmla="*/ 0 h 2"/>
                  <a:gd name="T8" fmla="*/ 2 w 2"/>
                  <a:gd name="T9" fmla="*/ 0 h 2"/>
                  <a:gd name="T10" fmla="*/ 2 w 2"/>
                  <a:gd name="T11" fmla="*/ 0 h 2"/>
                  <a:gd name="T12" fmla="*/ 1 w 2"/>
                  <a:gd name="T13" fmla="*/ 2 h 2"/>
                  <a:gd name="T14" fmla="*/ 0 w 2"/>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0" y="2"/>
                    </a:moveTo>
                    <a:cubicBezTo>
                      <a:pt x="0" y="2"/>
                      <a:pt x="0" y="2"/>
                      <a:pt x="0" y="2"/>
                    </a:cubicBezTo>
                    <a:cubicBezTo>
                      <a:pt x="0" y="2"/>
                      <a:pt x="0" y="2"/>
                      <a:pt x="0" y="1"/>
                    </a:cubicBezTo>
                    <a:cubicBezTo>
                      <a:pt x="0" y="1"/>
                      <a:pt x="1" y="0"/>
                      <a:pt x="1" y="0"/>
                    </a:cubicBezTo>
                    <a:cubicBezTo>
                      <a:pt x="1" y="0"/>
                      <a:pt x="2" y="0"/>
                      <a:pt x="2" y="0"/>
                    </a:cubicBezTo>
                    <a:cubicBezTo>
                      <a:pt x="2" y="0"/>
                      <a:pt x="2" y="0"/>
                      <a:pt x="2" y="0"/>
                    </a:cubicBezTo>
                    <a:cubicBezTo>
                      <a:pt x="1" y="1"/>
                      <a:pt x="1" y="1"/>
                      <a:pt x="1" y="2"/>
                    </a:cubicBezTo>
                    <a:cubicBezTo>
                      <a:pt x="1" y="2"/>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1" name="Freeform 735"/>
              <p:cNvSpPr/>
              <p:nvPr/>
            </p:nvSpPr>
            <p:spPr bwMode="auto">
              <a:xfrm>
                <a:off x="3560" y="1344"/>
                <a:ext cx="37" cy="52"/>
              </a:xfrm>
              <a:custGeom>
                <a:avLst/>
                <a:gdLst>
                  <a:gd name="T0" fmla="*/ 1 w 15"/>
                  <a:gd name="T1" fmla="*/ 21 h 21"/>
                  <a:gd name="T2" fmla="*/ 0 w 15"/>
                  <a:gd name="T3" fmla="*/ 21 h 21"/>
                  <a:gd name="T4" fmla="*/ 14 w 15"/>
                  <a:gd name="T5" fmla="*/ 0 h 21"/>
                  <a:gd name="T6" fmla="*/ 15 w 15"/>
                  <a:gd name="T7" fmla="*/ 1 h 21"/>
                  <a:gd name="T8" fmla="*/ 1 w 15"/>
                  <a:gd name="T9" fmla="*/ 21 h 21"/>
                </a:gdLst>
                <a:ahLst/>
                <a:cxnLst>
                  <a:cxn ang="0">
                    <a:pos x="T0" y="T1"/>
                  </a:cxn>
                  <a:cxn ang="0">
                    <a:pos x="T2" y="T3"/>
                  </a:cxn>
                  <a:cxn ang="0">
                    <a:pos x="T4" y="T5"/>
                  </a:cxn>
                  <a:cxn ang="0">
                    <a:pos x="T6" y="T7"/>
                  </a:cxn>
                  <a:cxn ang="0">
                    <a:pos x="T8" y="T9"/>
                  </a:cxn>
                </a:cxnLst>
                <a:rect l="0" t="0" r="r" b="b"/>
                <a:pathLst>
                  <a:path w="15" h="21">
                    <a:moveTo>
                      <a:pt x="1" y="21"/>
                    </a:moveTo>
                    <a:cubicBezTo>
                      <a:pt x="0" y="21"/>
                      <a:pt x="0" y="21"/>
                      <a:pt x="0" y="21"/>
                    </a:cubicBezTo>
                    <a:cubicBezTo>
                      <a:pt x="4" y="14"/>
                      <a:pt x="9" y="7"/>
                      <a:pt x="14" y="0"/>
                    </a:cubicBezTo>
                    <a:cubicBezTo>
                      <a:pt x="15" y="1"/>
                      <a:pt x="15" y="1"/>
                      <a:pt x="15" y="1"/>
                    </a:cubicBezTo>
                    <a:cubicBezTo>
                      <a:pt x="10" y="7"/>
                      <a:pt x="5"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2" name="Freeform 736"/>
              <p:cNvSpPr/>
              <p:nvPr/>
            </p:nvSpPr>
            <p:spPr bwMode="auto">
              <a:xfrm>
                <a:off x="3577" y="1344"/>
                <a:ext cx="37" cy="52"/>
              </a:xfrm>
              <a:custGeom>
                <a:avLst/>
                <a:gdLst>
                  <a:gd name="T0" fmla="*/ 1 w 15"/>
                  <a:gd name="T1" fmla="*/ 21 h 21"/>
                  <a:gd name="T2" fmla="*/ 0 w 15"/>
                  <a:gd name="T3" fmla="*/ 21 h 21"/>
                  <a:gd name="T4" fmla="*/ 14 w 15"/>
                  <a:gd name="T5" fmla="*/ 0 h 21"/>
                  <a:gd name="T6" fmla="*/ 15 w 15"/>
                  <a:gd name="T7" fmla="*/ 1 h 21"/>
                  <a:gd name="T8" fmla="*/ 1 w 15"/>
                  <a:gd name="T9" fmla="*/ 21 h 21"/>
                </a:gdLst>
                <a:ahLst/>
                <a:cxnLst>
                  <a:cxn ang="0">
                    <a:pos x="T0" y="T1"/>
                  </a:cxn>
                  <a:cxn ang="0">
                    <a:pos x="T2" y="T3"/>
                  </a:cxn>
                  <a:cxn ang="0">
                    <a:pos x="T4" y="T5"/>
                  </a:cxn>
                  <a:cxn ang="0">
                    <a:pos x="T6" y="T7"/>
                  </a:cxn>
                  <a:cxn ang="0">
                    <a:pos x="T8" y="T9"/>
                  </a:cxn>
                </a:cxnLst>
                <a:rect l="0" t="0" r="r" b="b"/>
                <a:pathLst>
                  <a:path w="15" h="21">
                    <a:moveTo>
                      <a:pt x="1" y="21"/>
                    </a:moveTo>
                    <a:cubicBezTo>
                      <a:pt x="0" y="21"/>
                      <a:pt x="0" y="21"/>
                      <a:pt x="0" y="21"/>
                    </a:cubicBezTo>
                    <a:cubicBezTo>
                      <a:pt x="5" y="14"/>
                      <a:pt x="9" y="7"/>
                      <a:pt x="14" y="0"/>
                    </a:cubicBezTo>
                    <a:cubicBezTo>
                      <a:pt x="15" y="1"/>
                      <a:pt x="15" y="1"/>
                      <a:pt x="15" y="1"/>
                    </a:cubicBezTo>
                    <a:cubicBezTo>
                      <a:pt x="10" y="8"/>
                      <a:pt x="5" y="14"/>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3" name="Freeform 737"/>
              <p:cNvSpPr/>
              <p:nvPr/>
            </p:nvSpPr>
            <p:spPr bwMode="auto">
              <a:xfrm>
                <a:off x="3619" y="1369"/>
                <a:ext cx="20" cy="27"/>
              </a:xfrm>
              <a:custGeom>
                <a:avLst/>
                <a:gdLst>
                  <a:gd name="T0" fmla="*/ 1 w 8"/>
                  <a:gd name="T1" fmla="*/ 11 h 11"/>
                  <a:gd name="T2" fmla="*/ 0 w 8"/>
                  <a:gd name="T3" fmla="*/ 11 h 11"/>
                  <a:gd name="T4" fmla="*/ 7 w 8"/>
                  <a:gd name="T5" fmla="*/ 0 h 11"/>
                  <a:gd name="T6" fmla="*/ 8 w 8"/>
                  <a:gd name="T7" fmla="*/ 1 h 11"/>
                  <a:gd name="T8" fmla="*/ 1 w 8"/>
                  <a:gd name="T9" fmla="*/ 11 h 11"/>
                </a:gdLst>
                <a:ahLst/>
                <a:cxnLst>
                  <a:cxn ang="0">
                    <a:pos x="T0" y="T1"/>
                  </a:cxn>
                  <a:cxn ang="0">
                    <a:pos x="T2" y="T3"/>
                  </a:cxn>
                  <a:cxn ang="0">
                    <a:pos x="T4" y="T5"/>
                  </a:cxn>
                  <a:cxn ang="0">
                    <a:pos x="T6" y="T7"/>
                  </a:cxn>
                  <a:cxn ang="0">
                    <a:pos x="T8" y="T9"/>
                  </a:cxn>
                </a:cxnLst>
                <a:rect l="0" t="0" r="r" b="b"/>
                <a:pathLst>
                  <a:path w="8" h="11">
                    <a:moveTo>
                      <a:pt x="1" y="11"/>
                    </a:moveTo>
                    <a:cubicBezTo>
                      <a:pt x="0" y="11"/>
                      <a:pt x="0" y="11"/>
                      <a:pt x="0" y="11"/>
                    </a:cubicBezTo>
                    <a:cubicBezTo>
                      <a:pt x="3" y="7"/>
                      <a:pt x="5" y="4"/>
                      <a:pt x="7" y="0"/>
                    </a:cubicBezTo>
                    <a:cubicBezTo>
                      <a:pt x="8" y="1"/>
                      <a:pt x="8" y="1"/>
                      <a:pt x="8" y="1"/>
                    </a:cubicBezTo>
                    <a:cubicBezTo>
                      <a:pt x="5" y="4"/>
                      <a:pt x="3" y="8"/>
                      <a:pt x="1"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406" name="组合 405"/>
          <p:cNvGrpSpPr/>
          <p:nvPr/>
        </p:nvGrpSpPr>
        <p:grpSpPr>
          <a:xfrm>
            <a:off x="4892914" y="1007323"/>
            <a:ext cx="549967" cy="553998"/>
            <a:chOff x="6395163" y="615314"/>
            <a:chExt cx="733194" cy="738834"/>
          </a:xfrm>
        </p:grpSpPr>
        <p:sp>
          <p:nvSpPr>
            <p:cNvPr id="407" name="任意多边形 406"/>
            <p:cNvSpPr/>
            <p:nvPr/>
          </p:nvSpPr>
          <p:spPr>
            <a:xfrm flipV="1">
              <a:off x="6668891" y="952473"/>
              <a:ext cx="187235" cy="211154"/>
            </a:xfrm>
            <a:custGeom>
              <a:avLst/>
              <a:gdLst>
                <a:gd name="connsiteX0" fmla="*/ 0 w 187235"/>
                <a:gd name="connsiteY0" fmla="*/ 211154 h 211154"/>
                <a:gd name="connsiteX1" fmla="*/ 4007 w 187235"/>
                <a:gd name="connsiteY1" fmla="*/ 211154 h 211154"/>
                <a:gd name="connsiteX2" fmla="*/ 93617 w 187235"/>
                <a:gd name="connsiteY2" fmla="*/ 167392 h 211154"/>
                <a:gd name="connsiteX3" fmla="*/ 183227 w 187235"/>
                <a:gd name="connsiteY3" fmla="*/ 211154 h 211154"/>
                <a:gd name="connsiteX4" fmla="*/ 187235 w 187235"/>
                <a:gd name="connsiteY4" fmla="*/ 211154 h 211154"/>
                <a:gd name="connsiteX5" fmla="*/ 93618 w 187235"/>
                <a:gd name="connsiteY5" fmla="*/ 0 h 211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35" h="211154">
                  <a:moveTo>
                    <a:pt x="0" y="211154"/>
                  </a:moveTo>
                  <a:lnTo>
                    <a:pt x="4007" y="211154"/>
                  </a:lnTo>
                  <a:lnTo>
                    <a:pt x="93617" y="167392"/>
                  </a:lnTo>
                  <a:lnTo>
                    <a:pt x="183227" y="211154"/>
                  </a:lnTo>
                  <a:lnTo>
                    <a:pt x="187235" y="211154"/>
                  </a:lnTo>
                  <a:lnTo>
                    <a:pt x="93618" y="0"/>
                  </a:lnTo>
                  <a:close/>
                </a:path>
              </a:pathLst>
            </a:custGeom>
            <a:solidFill>
              <a:srgbClr val="E8707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08" name="文本框 1872"/>
            <p:cNvSpPr txBox="1"/>
            <p:nvPr/>
          </p:nvSpPr>
          <p:spPr>
            <a:xfrm>
              <a:off x="6395163" y="615314"/>
              <a:ext cx="733194" cy="738834"/>
            </a:xfrm>
            <a:prstGeom prst="rect">
              <a:avLst/>
            </a:prstGeom>
            <a:noFill/>
          </p:spPr>
          <p:txBody>
            <a:bodyPr wrap="square" rtlCol="0">
              <a:spAutoFit/>
            </a:bodyPr>
            <a:lstStyle/>
            <a:p>
              <a:r>
                <a:rPr lang="zh-CN" altLang="en-US" sz="1500" dirty="0">
                  <a:solidFill>
                    <a:prstClr val="black">
                      <a:lumMod val="50000"/>
                      <a:lumOff val="50000"/>
                    </a:prstClr>
                  </a:solidFill>
                  <a:latin typeface="方正综艺简体" panose="03000509000000000000" pitchFamily="65" charset="-122"/>
                  <a:ea typeface="方正综艺简体" panose="03000509000000000000" pitchFamily="65" charset="-122"/>
                </a:rPr>
                <a:t>成功</a:t>
              </a:r>
              <a:endParaRPr lang="zh-CN" altLang="en-US" sz="1500" dirty="0">
                <a:solidFill>
                  <a:prstClr val="black">
                    <a:lumMod val="50000"/>
                    <a:lumOff val="50000"/>
                  </a:prstClr>
                </a:solidFill>
                <a:latin typeface="方正综艺简体" panose="03000509000000000000" pitchFamily="65" charset="-122"/>
                <a:ea typeface="方正综艺简体" panose="03000509000000000000" pitchFamily="65" charset="-122"/>
              </a:endParaRPr>
            </a:p>
          </p:txBody>
        </p:sp>
      </p:grpSp>
      <p:grpSp>
        <p:nvGrpSpPr>
          <p:cNvPr id="409" name="组合 408"/>
          <p:cNvGrpSpPr/>
          <p:nvPr/>
        </p:nvGrpSpPr>
        <p:grpSpPr>
          <a:xfrm flipH="1">
            <a:off x="5950503" y="1311460"/>
            <a:ext cx="311572" cy="437528"/>
            <a:chOff x="7816851" y="3132138"/>
            <a:chExt cx="133350" cy="187325"/>
          </a:xfrm>
          <a:solidFill>
            <a:schemeClr val="tx1">
              <a:lumMod val="50000"/>
              <a:lumOff val="50000"/>
            </a:schemeClr>
          </a:solidFill>
          <a:effectLst>
            <a:reflection stA="33000" endPos="90000" dir="5400000" sy="-100000" algn="bl" rotWithShape="0"/>
          </a:effectLst>
        </p:grpSpPr>
        <p:sp>
          <p:nvSpPr>
            <p:cNvPr id="410" name="Freeform 1099"/>
            <p:cNvSpPr/>
            <p:nvPr/>
          </p:nvSpPr>
          <p:spPr bwMode="auto">
            <a:xfrm>
              <a:off x="7875588" y="3132138"/>
              <a:ext cx="34925" cy="42863"/>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11" name="Freeform 1100"/>
            <p:cNvSpPr/>
            <p:nvPr/>
          </p:nvSpPr>
          <p:spPr bwMode="auto">
            <a:xfrm>
              <a:off x="7820026" y="3249613"/>
              <a:ext cx="55563" cy="69850"/>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12" name="Freeform 1101"/>
            <p:cNvSpPr/>
            <p:nvPr/>
          </p:nvSpPr>
          <p:spPr bwMode="auto">
            <a:xfrm>
              <a:off x="7899401" y="3175001"/>
              <a:ext cx="50800" cy="3175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13" name="Freeform 1102"/>
            <p:cNvSpPr/>
            <p:nvPr/>
          </p:nvSpPr>
          <p:spPr bwMode="auto">
            <a:xfrm>
              <a:off x="7816851" y="3175001"/>
              <a:ext cx="88900" cy="136525"/>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19" y="1"/>
                    <a:pt x="19" y="1"/>
                    <a:pt x="19" y="1"/>
                  </a:cubicBezTo>
                  <a:cubicBezTo>
                    <a:pt x="18" y="2"/>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1" y="5"/>
                    <a:pt x="1" y="5"/>
                    <a:pt x="1" y="5"/>
                  </a:cubicBezTo>
                  <a:cubicBezTo>
                    <a:pt x="0" y="6"/>
                    <a:pt x="0" y="7"/>
                    <a:pt x="1" y="8"/>
                  </a:cubicBezTo>
                  <a:cubicBezTo>
                    <a:pt x="2" y="8"/>
                    <a:pt x="3" y="9"/>
                    <a:pt x="4" y="8"/>
                  </a:cubicBezTo>
                  <a:cubicBezTo>
                    <a:pt x="4" y="8"/>
                    <a:pt x="4" y="8"/>
                    <a:pt x="4" y="8"/>
                  </a:cubicBezTo>
                  <a:cubicBezTo>
                    <a:pt x="9" y="4"/>
                    <a:pt x="9" y="4"/>
                    <a:pt x="9" y="4"/>
                  </a:cubicBezTo>
                  <a:cubicBezTo>
                    <a:pt x="13" y="4"/>
                    <a:pt x="13" y="4"/>
                    <a:pt x="13" y="4"/>
                  </a:cubicBezTo>
                  <a:cubicBezTo>
                    <a:pt x="12" y="4"/>
                    <a:pt x="12" y="4"/>
                    <a:pt x="12" y="4"/>
                  </a:cubicBezTo>
                  <a:cubicBezTo>
                    <a:pt x="11" y="7"/>
                    <a:pt x="9" y="13"/>
                    <a:pt x="9" y="15"/>
                  </a:cubicBezTo>
                  <a:cubicBezTo>
                    <a:pt x="10" y="16"/>
                    <a:pt x="10" y="16"/>
                    <a:pt x="10" y="16"/>
                  </a:cubicBezTo>
                  <a:cubicBezTo>
                    <a:pt x="10" y="16"/>
                    <a:pt x="11" y="18"/>
                    <a:pt x="14" y="20"/>
                  </a:cubicBezTo>
                  <a:cubicBezTo>
                    <a:pt x="14" y="20"/>
                    <a:pt x="18" y="24"/>
                    <a:pt x="18" y="24"/>
                  </a:cubicBezTo>
                  <a:cubicBezTo>
                    <a:pt x="17" y="32"/>
                    <a:pt x="17" y="32"/>
                    <a:pt x="17" y="32"/>
                  </a:cubicBezTo>
                  <a:cubicBezTo>
                    <a:pt x="17" y="34"/>
                    <a:pt x="18" y="35"/>
                    <a:pt x="19" y="35"/>
                  </a:cubicBezTo>
                  <a:cubicBezTo>
                    <a:pt x="20" y="35"/>
                    <a:pt x="21" y="35"/>
                    <a:pt x="22" y="33"/>
                  </a:cubicBezTo>
                  <a:cubicBezTo>
                    <a:pt x="23" y="24"/>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414" name="组合 413"/>
          <p:cNvGrpSpPr/>
          <p:nvPr/>
        </p:nvGrpSpPr>
        <p:grpSpPr>
          <a:xfrm>
            <a:off x="3997661" y="1389902"/>
            <a:ext cx="994334" cy="1054798"/>
            <a:chOff x="5201649" y="1125538"/>
            <a:chExt cx="1325605" cy="1406722"/>
          </a:xfrm>
        </p:grpSpPr>
        <p:grpSp>
          <p:nvGrpSpPr>
            <p:cNvPr id="415" name="组合 414"/>
            <p:cNvGrpSpPr/>
            <p:nvPr/>
          </p:nvGrpSpPr>
          <p:grpSpPr>
            <a:xfrm>
              <a:off x="5201649" y="1413570"/>
              <a:ext cx="1267846" cy="123780"/>
              <a:chOff x="3166157" y="1945699"/>
              <a:chExt cx="1267846" cy="123780"/>
            </a:xfrm>
          </p:grpSpPr>
          <p:cxnSp>
            <p:nvCxnSpPr>
              <p:cNvPr id="418" name="直接连接符 417"/>
              <p:cNvCxnSpPr/>
              <p:nvPr/>
            </p:nvCxnSpPr>
            <p:spPr>
              <a:xfrm flipH="1">
                <a:off x="3233469" y="2012479"/>
                <a:ext cx="1200534" cy="0"/>
              </a:xfrm>
              <a:prstGeom prst="line">
                <a:avLst/>
              </a:prstGeom>
              <a:ln w="19050">
                <a:solidFill>
                  <a:srgbClr val="663A77"/>
                </a:solidFill>
              </a:ln>
            </p:spPr>
            <p:style>
              <a:lnRef idx="1">
                <a:schemeClr val="accent1"/>
              </a:lnRef>
              <a:fillRef idx="0">
                <a:schemeClr val="accent1"/>
              </a:fillRef>
              <a:effectRef idx="0">
                <a:schemeClr val="accent1"/>
              </a:effectRef>
              <a:fontRef idx="minor">
                <a:schemeClr val="tx1"/>
              </a:fontRef>
            </p:style>
          </p:cxnSp>
          <p:sp>
            <p:nvSpPr>
              <p:cNvPr id="419" name="椭圆 418"/>
              <p:cNvSpPr/>
              <p:nvPr/>
            </p:nvSpPr>
            <p:spPr>
              <a:xfrm>
                <a:off x="3166157" y="1945699"/>
                <a:ext cx="123780" cy="123780"/>
              </a:xfrm>
              <a:prstGeom prst="ellipse">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416" name="文本框 1952"/>
            <p:cNvSpPr txBox="1"/>
            <p:nvPr/>
          </p:nvSpPr>
          <p:spPr>
            <a:xfrm>
              <a:off x="5248091" y="1125538"/>
              <a:ext cx="1279163" cy="338633"/>
            </a:xfrm>
            <a:prstGeom prst="rect">
              <a:avLst/>
            </a:prstGeom>
            <a:noFill/>
          </p:spPr>
          <p:txBody>
            <a:bodyPr wrap="square" rtlCol="0">
              <a:spAutoFit/>
            </a:bodyPr>
            <a:lstStyle/>
            <a:p>
              <a:r>
                <a:rPr lang="zh-CN" altLang="en-US" sz="1050" dirty="0">
                  <a:solidFill>
                    <a:srgbClr val="663A77"/>
                  </a:solidFill>
                  <a:latin typeface="微软雅黑" panose="020B0503020204020204" pitchFamily="34" charset="-122"/>
                  <a:ea typeface="微软雅黑" panose="020B0503020204020204" pitchFamily="34" charset="-122"/>
                </a:rPr>
                <a:t>添加标题</a:t>
              </a:r>
              <a:endParaRPr lang="zh-CN" altLang="en-US" sz="1050" dirty="0">
                <a:solidFill>
                  <a:srgbClr val="663A77"/>
                </a:solidFill>
                <a:latin typeface="微软雅黑" panose="020B0503020204020204" pitchFamily="34" charset="-122"/>
                <a:ea typeface="微软雅黑" panose="020B0503020204020204" pitchFamily="34" charset="-122"/>
              </a:endParaRPr>
            </a:p>
          </p:txBody>
        </p:sp>
        <p:sp>
          <p:nvSpPr>
            <p:cNvPr id="417" name="文本框 113"/>
            <p:cNvSpPr txBox="1"/>
            <p:nvPr/>
          </p:nvSpPr>
          <p:spPr>
            <a:xfrm>
              <a:off x="5269083" y="1485578"/>
              <a:ext cx="1258171" cy="1046682"/>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20" name="组合 419"/>
          <p:cNvGrpSpPr/>
          <p:nvPr/>
        </p:nvGrpSpPr>
        <p:grpSpPr>
          <a:xfrm>
            <a:off x="3997662" y="3215377"/>
            <a:ext cx="986459" cy="1065104"/>
            <a:chOff x="5201649" y="3560065"/>
            <a:chExt cx="1315108" cy="1420467"/>
          </a:xfrm>
        </p:grpSpPr>
        <p:sp>
          <p:nvSpPr>
            <p:cNvPr id="421" name="文本框 1954"/>
            <p:cNvSpPr txBox="1"/>
            <p:nvPr/>
          </p:nvSpPr>
          <p:spPr>
            <a:xfrm>
              <a:off x="5231111" y="3560065"/>
              <a:ext cx="1279163" cy="338633"/>
            </a:xfrm>
            <a:prstGeom prst="rect">
              <a:avLst/>
            </a:prstGeom>
            <a:noFill/>
          </p:spPr>
          <p:txBody>
            <a:bodyPr wrap="square" rtlCol="0">
              <a:spAutoFit/>
            </a:bodyPr>
            <a:lstStyle/>
            <a:p>
              <a:r>
                <a:rPr lang="zh-CN" altLang="en-US" sz="1050" dirty="0">
                  <a:solidFill>
                    <a:srgbClr val="01ACBE"/>
                  </a:solidFill>
                  <a:latin typeface="微软雅黑" panose="020B0503020204020204" pitchFamily="34" charset="-122"/>
                  <a:ea typeface="微软雅黑" panose="020B0503020204020204" pitchFamily="34" charset="-122"/>
                </a:rPr>
                <a:t>添加标题</a:t>
              </a:r>
              <a:endParaRPr lang="zh-CN" altLang="en-US" sz="1050" dirty="0">
                <a:solidFill>
                  <a:srgbClr val="01ACBE"/>
                </a:solidFill>
                <a:latin typeface="微软雅黑" panose="020B0503020204020204" pitchFamily="34" charset="-122"/>
                <a:ea typeface="微软雅黑" panose="020B0503020204020204" pitchFamily="34" charset="-122"/>
              </a:endParaRPr>
            </a:p>
          </p:txBody>
        </p:sp>
        <p:grpSp>
          <p:nvGrpSpPr>
            <p:cNvPr id="422" name="组合 421"/>
            <p:cNvGrpSpPr/>
            <p:nvPr/>
          </p:nvGrpSpPr>
          <p:grpSpPr>
            <a:xfrm>
              <a:off x="5201649" y="3829356"/>
              <a:ext cx="1267846" cy="123780"/>
              <a:chOff x="3166157" y="1945699"/>
              <a:chExt cx="1267846" cy="123780"/>
            </a:xfrm>
          </p:grpSpPr>
          <p:cxnSp>
            <p:nvCxnSpPr>
              <p:cNvPr id="424" name="直接连接符 423"/>
              <p:cNvCxnSpPr/>
              <p:nvPr/>
            </p:nvCxnSpPr>
            <p:spPr>
              <a:xfrm flipH="1">
                <a:off x="3233469" y="2012479"/>
                <a:ext cx="1200534" cy="0"/>
              </a:xfrm>
              <a:prstGeom prst="line">
                <a:avLst/>
              </a:prstGeom>
              <a:ln w="19050">
                <a:solidFill>
                  <a:srgbClr val="01ACBE"/>
                </a:solidFill>
              </a:ln>
            </p:spPr>
            <p:style>
              <a:lnRef idx="1">
                <a:schemeClr val="accent1"/>
              </a:lnRef>
              <a:fillRef idx="0">
                <a:schemeClr val="accent1"/>
              </a:fillRef>
              <a:effectRef idx="0">
                <a:schemeClr val="accent1"/>
              </a:effectRef>
              <a:fontRef idx="minor">
                <a:schemeClr val="tx1"/>
              </a:fontRef>
            </p:style>
          </p:cxnSp>
          <p:sp>
            <p:nvSpPr>
              <p:cNvPr id="425" name="椭圆 424"/>
              <p:cNvSpPr/>
              <p:nvPr/>
            </p:nvSpPr>
            <p:spPr>
              <a:xfrm>
                <a:off x="3166157" y="1945699"/>
                <a:ext cx="123780" cy="123780"/>
              </a:xfrm>
              <a:prstGeom prst="ellipse">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423" name="文本框 113"/>
            <p:cNvSpPr txBox="1"/>
            <p:nvPr/>
          </p:nvSpPr>
          <p:spPr>
            <a:xfrm>
              <a:off x="5258586" y="3933850"/>
              <a:ext cx="1258171" cy="1046682"/>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26" name="组合 425"/>
          <p:cNvGrpSpPr/>
          <p:nvPr/>
        </p:nvGrpSpPr>
        <p:grpSpPr>
          <a:xfrm>
            <a:off x="7027073" y="2150398"/>
            <a:ext cx="1030928" cy="1104206"/>
            <a:chOff x="9240338" y="2139765"/>
            <a:chExt cx="1374391" cy="1472615"/>
          </a:xfrm>
        </p:grpSpPr>
        <p:sp>
          <p:nvSpPr>
            <p:cNvPr id="427" name="文本框 1956"/>
            <p:cNvSpPr txBox="1"/>
            <p:nvPr/>
          </p:nvSpPr>
          <p:spPr>
            <a:xfrm>
              <a:off x="9335566" y="2139765"/>
              <a:ext cx="1279163" cy="338633"/>
            </a:xfrm>
            <a:prstGeom prst="rect">
              <a:avLst/>
            </a:prstGeom>
            <a:noFill/>
          </p:spPr>
          <p:txBody>
            <a:bodyPr wrap="square" rtlCol="0">
              <a:spAutoFit/>
            </a:bodyPr>
            <a:lstStyle/>
            <a:p>
              <a:r>
                <a:rPr lang="zh-CN" altLang="en-US" sz="1050" dirty="0">
                  <a:solidFill>
                    <a:srgbClr val="E87071"/>
                  </a:solidFill>
                  <a:latin typeface="微软雅黑" panose="020B0503020204020204" pitchFamily="34" charset="-122"/>
                  <a:ea typeface="微软雅黑" panose="020B0503020204020204" pitchFamily="34" charset="-122"/>
                </a:rPr>
                <a:t>添加标题</a:t>
              </a:r>
              <a:endParaRPr lang="zh-CN" altLang="en-US" sz="1050" dirty="0">
                <a:solidFill>
                  <a:srgbClr val="E87071"/>
                </a:solidFill>
                <a:latin typeface="微软雅黑" panose="020B0503020204020204" pitchFamily="34" charset="-122"/>
                <a:ea typeface="微软雅黑" panose="020B0503020204020204" pitchFamily="34" charset="-122"/>
              </a:endParaRPr>
            </a:p>
          </p:txBody>
        </p:sp>
        <p:grpSp>
          <p:nvGrpSpPr>
            <p:cNvPr id="428" name="组合 427"/>
            <p:cNvGrpSpPr/>
            <p:nvPr/>
          </p:nvGrpSpPr>
          <p:grpSpPr>
            <a:xfrm flipH="1">
              <a:off x="9240338" y="2412392"/>
              <a:ext cx="1267846" cy="123780"/>
              <a:chOff x="3166157" y="1945699"/>
              <a:chExt cx="1267846" cy="123780"/>
            </a:xfrm>
          </p:grpSpPr>
          <p:cxnSp>
            <p:nvCxnSpPr>
              <p:cNvPr id="430" name="直接连接符 429"/>
              <p:cNvCxnSpPr/>
              <p:nvPr/>
            </p:nvCxnSpPr>
            <p:spPr>
              <a:xfrm flipH="1">
                <a:off x="3233469" y="2012479"/>
                <a:ext cx="1200534" cy="0"/>
              </a:xfrm>
              <a:prstGeom prst="line">
                <a:avLst/>
              </a:prstGeom>
              <a:ln w="19050">
                <a:solidFill>
                  <a:srgbClr val="E87071"/>
                </a:solidFill>
              </a:ln>
            </p:spPr>
            <p:style>
              <a:lnRef idx="1">
                <a:schemeClr val="accent1"/>
              </a:lnRef>
              <a:fillRef idx="0">
                <a:schemeClr val="accent1"/>
              </a:fillRef>
              <a:effectRef idx="0">
                <a:schemeClr val="accent1"/>
              </a:effectRef>
              <a:fontRef idx="minor">
                <a:schemeClr val="tx1"/>
              </a:fontRef>
            </p:style>
          </p:cxnSp>
          <p:sp>
            <p:nvSpPr>
              <p:cNvPr id="431" name="椭圆 430"/>
              <p:cNvSpPr/>
              <p:nvPr/>
            </p:nvSpPr>
            <p:spPr>
              <a:xfrm>
                <a:off x="3166157" y="1945699"/>
                <a:ext cx="123780" cy="123780"/>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429" name="文本框 113"/>
            <p:cNvSpPr txBox="1"/>
            <p:nvPr/>
          </p:nvSpPr>
          <p:spPr>
            <a:xfrm>
              <a:off x="9301531" y="2565698"/>
              <a:ext cx="1258172" cy="1046682"/>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432" name="组合 431"/>
          <p:cNvGrpSpPr/>
          <p:nvPr/>
        </p:nvGrpSpPr>
        <p:grpSpPr>
          <a:xfrm>
            <a:off x="7152516" y="3886353"/>
            <a:ext cx="959498" cy="1058610"/>
            <a:chOff x="9407574" y="4454907"/>
            <a:chExt cx="1279163" cy="1411807"/>
          </a:xfrm>
        </p:grpSpPr>
        <p:grpSp>
          <p:nvGrpSpPr>
            <p:cNvPr id="433" name="组合 432"/>
            <p:cNvGrpSpPr/>
            <p:nvPr/>
          </p:nvGrpSpPr>
          <p:grpSpPr>
            <a:xfrm flipH="1">
              <a:off x="9538385" y="4724764"/>
              <a:ext cx="1093325" cy="123780"/>
              <a:chOff x="3166157" y="1945699"/>
              <a:chExt cx="1093325" cy="123780"/>
            </a:xfrm>
          </p:grpSpPr>
          <p:cxnSp>
            <p:nvCxnSpPr>
              <p:cNvPr id="436" name="直接连接符 435"/>
              <p:cNvCxnSpPr/>
              <p:nvPr/>
            </p:nvCxnSpPr>
            <p:spPr>
              <a:xfrm flipH="1">
                <a:off x="3233469" y="2012479"/>
                <a:ext cx="1026013" cy="0"/>
              </a:xfrm>
              <a:prstGeom prst="line">
                <a:avLst/>
              </a:prstGeom>
              <a:ln w="19050">
                <a:solidFill>
                  <a:srgbClr val="FFB850"/>
                </a:solidFill>
              </a:ln>
            </p:spPr>
            <p:style>
              <a:lnRef idx="1">
                <a:schemeClr val="accent1"/>
              </a:lnRef>
              <a:fillRef idx="0">
                <a:schemeClr val="accent1"/>
              </a:fillRef>
              <a:effectRef idx="0">
                <a:schemeClr val="accent1"/>
              </a:effectRef>
              <a:fontRef idx="minor">
                <a:schemeClr val="tx1"/>
              </a:fontRef>
            </p:style>
          </p:cxnSp>
          <p:sp>
            <p:nvSpPr>
              <p:cNvPr id="437" name="椭圆 436"/>
              <p:cNvSpPr/>
              <p:nvPr/>
            </p:nvSpPr>
            <p:spPr>
              <a:xfrm>
                <a:off x="3166157" y="1945699"/>
                <a:ext cx="123780" cy="123780"/>
              </a:xfrm>
              <a:prstGeom prst="ellipse">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434" name="文本框 1972"/>
            <p:cNvSpPr txBox="1"/>
            <p:nvPr/>
          </p:nvSpPr>
          <p:spPr>
            <a:xfrm>
              <a:off x="9407574" y="4454907"/>
              <a:ext cx="1279163" cy="338633"/>
            </a:xfrm>
            <a:prstGeom prst="rect">
              <a:avLst/>
            </a:prstGeom>
            <a:noFill/>
          </p:spPr>
          <p:txBody>
            <a:bodyPr wrap="square" rtlCol="0">
              <a:spAutoFit/>
            </a:bodyPr>
            <a:lstStyle/>
            <a:p>
              <a:r>
                <a:rPr lang="zh-CN" altLang="en-US" sz="1050" dirty="0">
                  <a:solidFill>
                    <a:srgbClr val="FFB850"/>
                  </a:solidFill>
                  <a:latin typeface="微软雅黑" panose="020B0503020204020204" pitchFamily="34" charset="-122"/>
                  <a:ea typeface="微软雅黑" panose="020B0503020204020204" pitchFamily="34" charset="-122"/>
                </a:rPr>
                <a:t>添加标题</a:t>
              </a:r>
              <a:endParaRPr lang="zh-CN" altLang="en-US" sz="1050" dirty="0">
                <a:solidFill>
                  <a:srgbClr val="FFB850"/>
                </a:solidFill>
                <a:latin typeface="微软雅黑" panose="020B0503020204020204" pitchFamily="34" charset="-122"/>
                <a:ea typeface="微软雅黑" panose="020B0503020204020204" pitchFamily="34" charset="-122"/>
              </a:endParaRPr>
            </a:p>
          </p:txBody>
        </p:sp>
        <p:sp>
          <p:nvSpPr>
            <p:cNvPr id="435" name="文本框 113"/>
            <p:cNvSpPr txBox="1"/>
            <p:nvPr/>
          </p:nvSpPr>
          <p:spPr>
            <a:xfrm>
              <a:off x="9412413" y="4820032"/>
              <a:ext cx="1258171" cy="1046682"/>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38" name="文本框 194"/>
          <p:cNvSpPr txBox="1"/>
          <p:nvPr/>
        </p:nvSpPr>
        <p:spPr>
          <a:xfrm>
            <a:off x="840521" y="1929837"/>
            <a:ext cx="2477071" cy="415498"/>
          </a:xfrm>
          <a:prstGeom prst="rect">
            <a:avLst/>
          </a:prstGeom>
          <a:noFill/>
        </p:spPr>
        <p:txBody>
          <a:bodyPr wrap="square" rtlCol="0">
            <a:spAutoFit/>
          </a:bodyPr>
          <a:lstStyle/>
          <a:p>
            <a:r>
              <a:rPr lang="zh-CN" altLang="en-US" sz="2100" dirty="0">
                <a:solidFill>
                  <a:srgbClr val="01ACBE"/>
                </a:solidFill>
                <a:latin typeface="微软雅黑" panose="020B0503020204020204" pitchFamily="34" charset="-122"/>
                <a:ea typeface="微软雅黑" panose="020B0503020204020204" pitchFamily="34" charset="-122"/>
              </a:rPr>
              <a:t>一步一步往上爬</a:t>
            </a:r>
            <a:endParaRPr lang="zh-CN" altLang="en-US" sz="2100" dirty="0">
              <a:solidFill>
                <a:srgbClr val="01ACBE"/>
              </a:solidFill>
              <a:latin typeface="微软雅黑" panose="020B0503020204020204" pitchFamily="34" charset="-122"/>
              <a:ea typeface="微软雅黑" panose="020B0503020204020204" pitchFamily="34" charset="-122"/>
            </a:endParaRPr>
          </a:p>
        </p:txBody>
      </p:sp>
      <p:cxnSp>
        <p:nvCxnSpPr>
          <p:cNvPr id="439" name="直接连接符 438"/>
          <p:cNvCxnSpPr/>
          <p:nvPr/>
        </p:nvCxnSpPr>
        <p:spPr>
          <a:xfrm>
            <a:off x="906605" y="2415779"/>
            <a:ext cx="2203457" cy="0"/>
          </a:xfrm>
          <a:prstGeom prst="line">
            <a:avLst/>
          </a:prstGeom>
          <a:ln w="19050">
            <a:solidFill>
              <a:srgbClr val="01ACBE"/>
            </a:solidFill>
          </a:ln>
        </p:spPr>
        <p:style>
          <a:lnRef idx="1">
            <a:schemeClr val="accent1"/>
          </a:lnRef>
          <a:fillRef idx="0">
            <a:schemeClr val="accent1"/>
          </a:fillRef>
          <a:effectRef idx="0">
            <a:schemeClr val="accent1"/>
          </a:effectRef>
          <a:fontRef idx="minor">
            <a:schemeClr val="tx1"/>
          </a:fontRef>
        </p:style>
      </p:cxnSp>
      <p:sp>
        <p:nvSpPr>
          <p:cNvPr id="440" name="文本框 107"/>
          <p:cNvSpPr txBox="1"/>
          <p:nvPr/>
        </p:nvSpPr>
        <p:spPr>
          <a:xfrm>
            <a:off x="840521" y="2549885"/>
            <a:ext cx="2269541" cy="2192908"/>
          </a:xfrm>
          <a:prstGeom prst="rect">
            <a:avLst/>
          </a:prstGeom>
          <a:noFill/>
        </p:spPr>
        <p:txBody>
          <a:bodyPr wrap="square" rtlCol="0">
            <a:spAutoFit/>
          </a:bodyPr>
          <a:lstStyle/>
          <a:p>
            <a:pPr algn="just">
              <a:lnSpc>
                <a:spcPct val="130000"/>
              </a:lnSpc>
            </a:pPr>
            <a:r>
              <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      点击添加文字说明详情介绍点击添加文字说明详情介绍点击添加文字说明详情介绍点击添加文字说明详情介绍</a:t>
            </a: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endParaRPr lang="en-US" altLang="zh-CN"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r>
              <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        点击添加文字说明详情介绍点击添加文字说明详情介绍</a:t>
            </a: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r>
              <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38"/>
                                        </p:tgtEl>
                                        <p:attrNameLst>
                                          <p:attrName>style.visibility</p:attrName>
                                        </p:attrNameLst>
                                      </p:cBhvr>
                                      <p:to>
                                        <p:strVal val="visible"/>
                                      </p:to>
                                    </p:set>
                                    <p:animEffect transition="in" filter="wipe(left)">
                                      <p:cBhvr>
                                        <p:cTn id="41" dur="500"/>
                                        <p:tgtEl>
                                          <p:spTgt spid="438"/>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439"/>
                                        </p:tgtEl>
                                        <p:attrNameLst>
                                          <p:attrName>style.visibility</p:attrName>
                                        </p:attrNameLst>
                                      </p:cBhvr>
                                      <p:to>
                                        <p:strVal val="visible"/>
                                      </p:to>
                                    </p:set>
                                    <p:animEffect transition="in" filter="wipe(left)">
                                      <p:cBhvr>
                                        <p:cTn id="45" dur="500"/>
                                        <p:tgtEl>
                                          <p:spTgt spid="439"/>
                                        </p:tgtEl>
                                      </p:cBhvr>
                                    </p:animEffect>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40"/>
                                        </p:tgtEl>
                                        <p:attrNameLst>
                                          <p:attrName>style.visibility</p:attrName>
                                        </p:attrNameLst>
                                      </p:cBhvr>
                                      <p:to>
                                        <p:strVal val="visible"/>
                                      </p:to>
                                    </p:set>
                                    <p:animEffect transition="in" filter="wipe(up)">
                                      <p:cBhvr>
                                        <p:cTn id="49" dur="500"/>
                                        <p:tgtEl>
                                          <p:spTgt spid="440"/>
                                        </p:tgtEl>
                                      </p:cBhvr>
                                    </p:animEffect>
                                  </p:childTnLst>
                                </p:cTn>
                              </p:par>
                            </p:childTnLst>
                          </p:cTn>
                        </p:par>
                        <p:par>
                          <p:cTn id="50" fill="hold">
                            <p:stCondLst>
                              <p:cond delay="2000"/>
                            </p:stCondLst>
                            <p:childTnLst>
                              <p:par>
                                <p:cTn id="51" presetID="22" presetClass="entr" presetSubtype="8" fill="hold" nodeType="afterEffect">
                                  <p:stCondLst>
                                    <p:cond delay="0"/>
                                  </p:stCondLst>
                                  <p:childTnLst>
                                    <p:set>
                                      <p:cBhvr>
                                        <p:cTn id="52" dur="1" fill="hold">
                                          <p:stCondLst>
                                            <p:cond delay="0"/>
                                          </p:stCondLst>
                                        </p:cTn>
                                        <p:tgtEl>
                                          <p:spTgt spid="432"/>
                                        </p:tgtEl>
                                        <p:attrNameLst>
                                          <p:attrName>style.visibility</p:attrName>
                                        </p:attrNameLst>
                                      </p:cBhvr>
                                      <p:to>
                                        <p:strVal val="visible"/>
                                      </p:to>
                                    </p:set>
                                    <p:animEffect transition="in" filter="wipe(left)">
                                      <p:cBhvr>
                                        <p:cTn id="53" dur="500"/>
                                        <p:tgtEl>
                                          <p:spTgt spid="432"/>
                                        </p:tgtEl>
                                      </p:cBhvr>
                                    </p:animEffect>
                                  </p:childTnLst>
                                </p:cTn>
                              </p:par>
                            </p:childTnLst>
                          </p:cTn>
                        </p:par>
                        <p:par>
                          <p:cTn id="54" fill="hold">
                            <p:stCondLst>
                              <p:cond delay="2500"/>
                            </p:stCondLst>
                            <p:childTnLst>
                              <p:par>
                                <p:cTn id="55" presetID="22" presetClass="entr" presetSubtype="2"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right)">
                                      <p:cBhvr>
                                        <p:cTn id="57" dur="500"/>
                                        <p:tgtEl>
                                          <p:spTgt spid="9"/>
                                        </p:tgtEl>
                                      </p:cBhvr>
                                    </p:animEffect>
                                  </p:childTnLst>
                                </p:cTn>
                              </p:par>
                            </p:childTnLst>
                          </p:cTn>
                        </p:par>
                        <p:par>
                          <p:cTn id="58" fill="hold">
                            <p:stCondLst>
                              <p:cond delay="3000"/>
                            </p:stCondLst>
                            <p:childTnLst>
                              <p:par>
                                <p:cTn id="59" presetID="22" presetClass="entr" presetSubtype="2" fill="hold" nodeType="afterEffect">
                                  <p:stCondLst>
                                    <p:cond delay="0"/>
                                  </p:stCondLst>
                                  <p:childTnLst>
                                    <p:set>
                                      <p:cBhvr>
                                        <p:cTn id="60" dur="1" fill="hold">
                                          <p:stCondLst>
                                            <p:cond delay="0"/>
                                          </p:stCondLst>
                                        </p:cTn>
                                        <p:tgtEl>
                                          <p:spTgt spid="420"/>
                                        </p:tgtEl>
                                        <p:attrNameLst>
                                          <p:attrName>style.visibility</p:attrName>
                                        </p:attrNameLst>
                                      </p:cBhvr>
                                      <p:to>
                                        <p:strVal val="visible"/>
                                      </p:to>
                                    </p:set>
                                    <p:animEffect transition="in" filter="wipe(right)">
                                      <p:cBhvr>
                                        <p:cTn id="61" dur="500"/>
                                        <p:tgtEl>
                                          <p:spTgt spid="420"/>
                                        </p:tgtEl>
                                      </p:cBhvr>
                                    </p:animEffect>
                                  </p:childTnLst>
                                </p:cTn>
                              </p:par>
                            </p:childTnLst>
                          </p:cTn>
                        </p:par>
                        <p:par>
                          <p:cTn id="62" fill="hold">
                            <p:stCondLst>
                              <p:cond delay="3500"/>
                            </p:stCondLst>
                            <p:childTnLst>
                              <p:par>
                                <p:cTn id="63" presetID="22" presetClass="entr" presetSubtype="8"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wipe(left)">
                                      <p:cBhvr>
                                        <p:cTn id="65" dur="500"/>
                                        <p:tgtEl>
                                          <p:spTgt spid="73"/>
                                        </p:tgtEl>
                                      </p:cBhvr>
                                    </p:animEffect>
                                  </p:childTnLst>
                                </p:cTn>
                              </p:par>
                            </p:childTnLst>
                          </p:cTn>
                        </p:par>
                        <p:par>
                          <p:cTn id="66" fill="hold">
                            <p:stCondLst>
                              <p:cond delay="4000"/>
                            </p:stCondLst>
                            <p:childTnLst>
                              <p:par>
                                <p:cTn id="67" presetID="22" presetClass="entr" presetSubtype="8" fill="hold" nodeType="afterEffect">
                                  <p:stCondLst>
                                    <p:cond delay="0"/>
                                  </p:stCondLst>
                                  <p:childTnLst>
                                    <p:set>
                                      <p:cBhvr>
                                        <p:cTn id="68" dur="1" fill="hold">
                                          <p:stCondLst>
                                            <p:cond delay="0"/>
                                          </p:stCondLst>
                                        </p:cTn>
                                        <p:tgtEl>
                                          <p:spTgt spid="426"/>
                                        </p:tgtEl>
                                        <p:attrNameLst>
                                          <p:attrName>style.visibility</p:attrName>
                                        </p:attrNameLst>
                                      </p:cBhvr>
                                      <p:to>
                                        <p:strVal val="visible"/>
                                      </p:to>
                                    </p:set>
                                    <p:animEffect transition="in" filter="wipe(left)">
                                      <p:cBhvr>
                                        <p:cTn id="69" dur="500"/>
                                        <p:tgtEl>
                                          <p:spTgt spid="426"/>
                                        </p:tgtEl>
                                      </p:cBhvr>
                                    </p:animEffect>
                                  </p:childTnLst>
                                </p:cTn>
                              </p:par>
                            </p:childTnLst>
                          </p:cTn>
                        </p:par>
                        <p:par>
                          <p:cTn id="70" fill="hold">
                            <p:stCondLst>
                              <p:cond delay="4500"/>
                            </p:stCondLst>
                            <p:childTnLst>
                              <p:par>
                                <p:cTn id="71" presetID="22" presetClass="entr" presetSubtype="2" fill="hold" nodeType="afterEffect">
                                  <p:stCondLst>
                                    <p:cond delay="0"/>
                                  </p:stCondLst>
                                  <p:childTnLst>
                                    <p:set>
                                      <p:cBhvr>
                                        <p:cTn id="72" dur="1" fill="hold">
                                          <p:stCondLst>
                                            <p:cond delay="0"/>
                                          </p:stCondLst>
                                        </p:cTn>
                                        <p:tgtEl>
                                          <p:spTgt spid="228"/>
                                        </p:tgtEl>
                                        <p:attrNameLst>
                                          <p:attrName>style.visibility</p:attrName>
                                        </p:attrNameLst>
                                      </p:cBhvr>
                                      <p:to>
                                        <p:strVal val="visible"/>
                                      </p:to>
                                    </p:set>
                                    <p:animEffect transition="in" filter="wipe(right)">
                                      <p:cBhvr>
                                        <p:cTn id="73" dur="500"/>
                                        <p:tgtEl>
                                          <p:spTgt spid="228"/>
                                        </p:tgtEl>
                                      </p:cBhvr>
                                    </p:animEffect>
                                  </p:childTnLst>
                                </p:cTn>
                              </p:par>
                            </p:childTnLst>
                          </p:cTn>
                        </p:par>
                        <p:par>
                          <p:cTn id="74" fill="hold">
                            <p:stCondLst>
                              <p:cond delay="5000"/>
                            </p:stCondLst>
                            <p:childTnLst>
                              <p:par>
                                <p:cTn id="75" presetID="22" presetClass="entr" presetSubtype="2" fill="hold" nodeType="afterEffect">
                                  <p:stCondLst>
                                    <p:cond delay="0"/>
                                  </p:stCondLst>
                                  <p:childTnLst>
                                    <p:set>
                                      <p:cBhvr>
                                        <p:cTn id="76" dur="1" fill="hold">
                                          <p:stCondLst>
                                            <p:cond delay="0"/>
                                          </p:stCondLst>
                                        </p:cTn>
                                        <p:tgtEl>
                                          <p:spTgt spid="414"/>
                                        </p:tgtEl>
                                        <p:attrNameLst>
                                          <p:attrName>style.visibility</p:attrName>
                                        </p:attrNameLst>
                                      </p:cBhvr>
                                      <p:to>
                                        <p:strVal val="visible"/>
                                      </p:to>
                                    </p:set>
                                    <p:animEffect transition="in" filter="wipe(right)">
                                      <p:cBhvr>
                                        <p:cTn id="77" dur="500"/>
                                        <p:tgtEl>
                                          <p:spTgt spid="414"/>
                                        </p:tgtEl>
                                      </p:cBhvr>
                                    </p:animEffect>
                                  </p:childTnLst>
                                </p:cTn>
                              </p:par>
                            </p:childTnLst>
                          </p:cTn>
                        </p:par>
                        <p:par>
                          <p:cTn id="78" fill="hold">
                            <p:stCondLst>
                              <p:cond delay="5500"/>
                            </p:stCondLst>
                            <p:childTnLst>
                              <p:par>
                                <p:cTn id="79" presetID="42" presetClass="entr" presetSubtype="0" fill="hold" nodeType="afterEffect">
                                  <p:stCondLst>
                                    <p:cond delay="0"/>
                                  </p:stCondLst>
                                  <p:childTnLst>
                                    <p:set>
                                      <p:cBhvr>
                                        <p:cTn id="80" dur="1" fill="hold">
                                          <p:stCondLst>
                                            <p:cond delay="0"/>
                                          </p:stCondLst>
                                        </p:cTn>
                                        <p:tgtEl>
                                          <p:spTgt spid="409"/>
                                        </p:tgtEl>
                                        <p:attrNameLst>
                                          <p:attrName>style.visibility</p:attrName>
                                        </p:attrNameLst>
                                      </p:cBhvr>
                                      <p:to>
                                        <p:strVal val="visible"/>
                                      </p:to>
                                    </p:set>
                                    <p:animEffect transition="in" filter="fade">
                                      <p:cBhvr>
                                        <p:cTn id="81" dur="1000"/>
                                        <p:tgtEl>
                                          <p:spTgt spid="409"/>
                                        </p:tgtEl>
                                      </p:cBhvr>
                                    </p:animEffect>
                                    <p:anim calcmode="lin" valueType="num">
                                      <p:cBhvr>
                                        <p:cTn id="82" dur="1000" fill="hold"/>
                                        <p:tgtEl>
                                          <p:spTgt spid="409"/>
                                        </p:tgtEl>
                                        <p:attrNameLst>
                                          <p:attrName>ppt_x</p:attrName>
                                        </p:attrNameLst>
                                      </p:cBhvr>
                                      <p:tavLst>
                                        <p:tav tm="0">
                                          <p:val>
                                            <p:strVal val="#ppt_x"/>
                                          </p:val>
                                        </p:tav>
                                        <p:tav tm="100000">
                                          <p:val>
                                            <p:strVal val="#ppt_x"/>
                                          </p:val>
                                        </p:tav>
                                      </p:tavLst>
                                    </p:anim>
                                    <p:anim calcmode="lin" valueType="num">
                                      <p:cBhvr>
                                        <p:cTn id="83" dur="1000" fill="hold"/>
                                        <p:tgtEl>
                                          <p:spTgt spid="409"/>
                                        </p:tgtEl>
                                        <p:attrNameLst>
                                          <p:attrName>ppt_y</p:attrName>
                                        </p:attrNameLst>
                                      </p:cBhvr>
                                      <p:tavLst>
                                        <p:tav tm="0">
                                          <p:val>
                                            <p:strVal val="#ppt_y+.1"/>
                                          </p:val>
                                        </p:tav>
                                        <p:tav tm="100000">
                                          <p:val>
                                            <p:strVal val="#ppt_y"/>
                                          </p:val>
                                        </p:tav>
                                      </p:tavLst>
                                    </p:anim>
                                  </p:childTnLst>
                                </p:cTn>
                              </p:par>
                            </p:childTnLst>
                          </p:cTn>
                        </p:par>
                        <p:par>
                          <p:cTn id="84" fill="hold">
                            <p:stCondLst>
                              <p:cond delay="6500"/>
                            </p:stCondLst>
                            <p:childTnLst>
                              <p:par>
                                <p:cTn id="85" presetID="42" presetClass="entr" presetSubtype="0" fill="hold" nodeType="afterEffect">
                                  <p:stCondLst>
                                    <p:cond delay="0"/>
                                  </p:stCondLst>
                                  <p:childTnLst>
                                    <p:set>
                                      <p:cBhvr>
                                        <p:cTn id="86" dur="1" fill="hold">
                                          <p:stCondLst>
                                            <p:cond delay="0"/>
                                          </p:stCondLst>
                                        </p:cTn>
                                        <p:tgtEl>
                                          <p:spTgt spid="406"/>
                                        </p:tgtEl>
                                        <p:attrNameLst>
                                          <p:attrName>style.visibility</p:attrName>
                                        </p:attrNameLst>
                                      </p:cBhvr>
                                      <p:to>
                                        <p:strVal val="visible"/>
                                      </p:to>
                                    </p:set>
                                    <p:animEffect transition="in" filter="fade">
                                      <p:cBhvr>
                                        <p:cTn id="87" dur="1000"/>
                                        <p:tgtEl>
                                          <p:spTgt spid="406"/>
                                        </p:tgtEl>
                                      </p:cBhvr>
                                    </p:animEffect>
                                    <p:anim calcmode="lin" valueType="num">
                                      <p:cBhvr>
                                        <p:cTn id="88" dur="1000" fill="hold"/>
                                        <p:tgtEl>
                                          <p:spTgt spid="406"/>
                                        </p:tgtEl>
                                        <p:attrNameLst>
                                          <p:attrName>ppt_x</p:attrName>
                                        </p:attrNameLst>
                                      </p:cBhvr>
                                      <p:tavLst>
                                        <p:tav tm="0">
                                          <p:val>
                                            <p:strVal val="#ppt_x"/>
                                          </p:val>
                                        </p:tav>
                                        <p:tav tm="100000">
                                          <p:val>
                                            <p:strVal val="#ppt_x"/>
                                          </p:val>
                                        </p:tav>
                                      </p:tavLst>
                                    </p:anim>
                                    <p:anim calcmode="lin" valueType="num">
                                      <p:cBhvr>
                                        <p:cTn id="89" dur="1000" fill="hold"/>
                                        <p:tgtEl>
                                          <p:spTgt spid="4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438" grpId="0"/>
      <p:bldP spid="4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aphicFrame>
        <p:nvGraphicFramePr>
          <p:cNvPr id="27" name="图表 26"/>
          <p:cNvGraphicFramePr/>
          <p:nvPr/>
        </p:nvGraphicFramePr>
        <p:xfrm>
          <a:off x="-91933" y="1382595"/>
          <a:ext cx="3561380" cy="203063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28" name="图表 27"/>
          <p:cNvGraphicFramePr/>
          <p:nvPr/>
        </p:nvGraphicFramePr>
        <p:xfrm>
          <a:off x="1941980" y="1382595"/>
          <a:ext cx="3561380" cy="20306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图表 28"/>
          <p:cNvGraphicFramePr/>
          <p:nvPr/>
        </p:nvGraphicFramePr>
        <p:xfrm>
          <a:off x="3975891" y="1382595"/>
          <a:ext cx="3561380" cy="20306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图表 29"/>
          <p:cNvGraphicFramePr/>
          <p:nvPr/>
        </p:nvGraphicFramePr>
        <p:xfrm>
          <a:off x="6009803" y="1382595"/>
          <a:ext cx="3561380" cy="2030635"/>
        </p:xfrm>
        <a:graphic>
          <a:graphicData uri="http://schemas.openxmlformats.org/drawingml/2006/chart">
            <c:chart xmlns:c="http://schemas.openxmlformats.org/drawingml/2006/chart" xmlns:r="http://schemas.openxmlformats.org/officeDocument/2006/relationships" r:id="rId4"/>
          </a:graphicData>
        </a:graphic>
      </p:graphicFrame>
      <p:sp>
        <p:nvSpPr>
          <p:cNvPr id="31" name="文本框 27"/>
          <p:cNvSpPr txBox="1"/>
          <p:nvPr/>
        </p:nvSpPr>
        <p:spPr>
          <a:xfrm>
            <a:off x="1087737" y="2155879"/>
            <a:ext cx="1086110" cy="461665"/>
          </a:xfrm>
          <a:prstGeom prst="rect">
            <a:avLst/>
          </a:prstGeom>
          <a:noFill/>
        </p:spPr>
        <p:txBody>
          <a:bodyPr wrap="square" rtlCol="0">
            <a:spAutoFit/>
          </a:bodyPr>
          <a:lstStyle/>
          <a:p>
            <a:pPr algn="ctr"/>
            <a:r>
              <a:rPr lang="en-US" altLang="zh-CN" sz="2400" dirty="0">
                <a:solidFill>
                  <a:srgbClr val="01ACBE"/>
                </a:solidFill>
                <a:latin typeface="Impact" panose="020B0806030902050204" pitchFamily="34" charset="0"/>
              </a:rPr>
              <a:t>30</a:t>
            </a:r>
            <a:r>
              <a:rPr lang="en-US" altLang="zh-CN" sz="1500" dirty="0">
                <a:solidFill>
                  <a:srgbClr val="01ACBE"/>
                </a:solidFill>
                <a:latin typeface="Impact" panose="020B0806030902050204" pitchFamily="34" charset="0"/>
              </a:rPr>
              <a:t>%</a:t>
            </a:r>
            <a:endParaRPr lang="zh-CN" altLang="en-US" sz="1500" dirty="0">
              <a:solidFill>
                <a:srgbClr val="01ACBE"/>
              </a:solidFill>
              <a:latin typeface="Impact" panose="020B0806030902050204" pitchFamily="34" charset="0"/>
            </a:endParaRPr>
          </a:p>
        </p:txBody>
      </p:sp>
      <p:sp>
        <p:nvSpPr>
          <p:cNvPr id="32" name="文本框 28"/>
          <p:cNvSpPr txBox="1"/>
          <p:nvPr/>
        </p:nvSpPr>
        <p:spPr>
          <a:xfrm>
            <a:off x="3111479" y="2155879"/>
            <a:ext cx="1086110" cy="461665"/>
          </a:xfrm>
          <a:prstGeom prst="rect">
            <a:avLst/>
          </a:prstGeom>
          <a:noFill/>
        </p:spPr>
        <p:txBody>
          <a:bodyPr wrap="square" rtlCol="0">
            <a:spAutoFit/>
          </a:bodyPr>
          <a:lstStyle/>
          <a:p>
            <a:pPr algn="ctr"/>
            <a:r>
              <a:rPr lang="en-US" altLang="zh-CN" sz="2400" dirty="0">
                <a:solidFill>
                  <a:srgbClr val="EB9624"/>
                </a:solidFill>
                <a:latin typeface="Impact" panose="020B0806030902050204" pitchFamily="34" charset="0"/>
              </a:rPr>
              <a:t>50</a:t>
            </a:r>
            <a:r>
              <a:rPr lang="en-US" altLang="zh-CN" sz="1500" dirty="0">
                <a:solidFill>
                  <a:srgbClr val="EB9624"/>
                </a:solidFill>
                <a:latin typeface="Impact" panose="020B0806030902050204" pitchFamily="34" charset="0"/>
              </a:rPr>
              <a:t>%</a:t>
            </a:r>
            <a:endParaRPr lang="zh-CN" altLang="en-US" sz="1500" dirty="0">
              <a:solidFill>
                <a:srgbClr val="EB9624"/>
              </a:solidFill>
              <a:latin typeface="Impact" panose="020B0806030902050204" pitchFamily="34" charset="0"/>
            </a:endParaRPr>
          </a:p>
        </p:txBody>
      </p:sp>
      <p:sp>
        <p:nvSpPr>
          <p:cNvPr id="33" name="文本框 29"/>
          <p:cNvSpPr txBox="1"/>
          <p:nvPr/>
        </p:nvSpPr>
        <p:spPr>
          <a:xfrm>
            <a:off x="5135221" y="2155879"/>
            <a:ext cx="1086110" cy="461665"/>
          </a:xfrm>
          <a:prstGeom prst="rect">
            <a:avLst/>
          </a:prstGeom>
          <a:noFill/>
        </p:spPr>
        <p:txBody>
          <a:bodyPr wrap="square" rtlCol="0">
            <a:spAutoFit/>
          </a:bodyPr>
          <a:lstStyle/>
          <a:p>
            <a:pPr algn="ctr"/>
            <a:r>
              <a:rPr lang="en-US" altLang="zh-CN" sz="2400" dirty="0">
                <a:solidFill>
                  <a:srgbClr val="E87071"/>
                </a:solidFill>
                <a:latin typeface="Impact" panose="020B0806030902050204" pitchFamily="34" charset="0"/>
              </a:rPr>
              <a:t>80</a:t>
            </a:r>
            <a:r>
              <a:rPr lang="en-US" altLang="zh-CN" sz="1500" dirty="0">
                <a:solidFill>
                  <a:srgbClr val="E87071"/>
                </a:solidFill>
                <a:latin typeface="Impact" panose="020B0806030902050204" pitchFamily="34" charset="0"/>
              </a:rPr>
              <a:t>%</a:t>
            </a:r>
            <a:endParaRPr lang="zh-CN" altLang="en-US" sz="1500" dirty="0">
              <a:solidFill>
                <a:srgbClr val="E87071"/>
              </a:solidFill>
              <a:latin typeface="Impact" panose="020B0806030902050204" pitchFamily="34" charset="0"/>
            </a:endParaRPr>
          </a:p>
        </p:txBody>
      </p:sp>
      <p:sp>
        <p:nvSpPr>
          <p:cNvPr id="34" name="文本框 30"/>
          <p:cNvSpPr txBox="1"/>
          <p:nvPr/>
        </p:nvSpPr>
        <p:spPr>
          <a:xfrm>
            <a:off x="7209812" y="2155879"/>
            <a:ext cx="1086110" cy="461665"/>
          </a:xfrm>
          <a:prstGeom prst="rect">
            <a:avLst/>
          </a:prstGeom>
          <a:noFill/>
        </p:spPr>
        <p:txBody>
          <a:bodyPr wrap="square" rtlCol="0">
            <a:spAutoFit/>
          </a:bodyPr>
          <a:lstStyle/>
          <a:p>
            <a:pPr algn="ctr"/>
            <a:r>
              <a:rPr lang="en-US" altLang="zh-CN" sz="2400" dirty="0">
                <a:solidFill>
                  <a:srgbClr val="663A77"/>
                </a:solidFill>
                <a:latin typeface="Impact" panose="020B0806030902050204" pitchFamily="34" charset="0"/>
              </a:rPr>
              <a:t>100</a:t>
            </a:r>
            <a:r>
              <a:rPr lang="en-US" altLang="zh-CN" sz="1500" dirty="0">
                <a:solidFill>
                  <a:srgbClr val="663A77"/>
                </a:solidFill>
                <a:latin typeface="Impact" panose="020B0806030902050204" pitchFamily="34" charset="0"/>
              </a:rPr>
              <a:t>%</a:t>
            </a:r>
            <a:endParaRPr lang="zh-CN" altLang="en-US" sz="1500" dirty="0">
              <a:solidFill>
                <a:srgbClr val="663A77"/>
              </a:solidFill>
              <a:latin typeface="Impact" panose="020B0806030902050204" pitchFamily="34" charset="0"/>
            </a:endParaRPr>
          </a:p>
        </p:txBody>
      </p:sp>
      <p:sp>
        <p:nvSpPr>
          <p:cNvPr id="35" name="文本框 32"/>
          <p:cNvSpPr txBox="1"/>
          <p:nvPr/>
        </p:nvSpPr>
        <p:spPr>
          <a:xfrm>
            <a:off x="1013334" y="3489222"/>
            <a:ext cx="1230408" cy="248209"/>
          </a:xfrm>
          <a:prstGeom prst="rect">
            <a:avLst/>
          </a:prstGeom>
          <a:noFill/>
        </p:spPr>
        <p:txBody>
          <a:bodyPr wrap="square" rtlCol="0">
            <a:spAutoFit/>
          </a:bodyPr>
          <a:lstStyle/>
          <a:p>
            <a:pPr algn="ctr"/>
            <a:r>
              <a:rPr lang="zh-CN" altLang="en-US" sz="1015" dirty="0">
                <a:solidFill>
                  <a:srgbClr val="01ACBE"/>
                </a:solidFill>
                <a:latin typeface="Impact" panose="020B0806030902050204" pitchFamily="34" charset="0"/>
              </a:rPr>
              <a:t>添加标题</a:t>
            </a:r>
            <a:endParaRPr lang="zh-CN" altLang="en-US" sz="900" dirty="0">
              <a:solidFill>
                <a:srgbClr val="01ACBE"/>
              </a:solidFill>
              <a:latin typeface="Impact" panose="020B0806030902050204" pitchFamily="34" charset="0"/>
            </a:endParaRPr>
          </a:p>
        </p:txBody>
      </p:sp>
      <p:sp>
        <p:nvSpPr>
          <p:cNvPr id="36" name="文本框 32"/>
          <p:cNvSpPr txBox="1"/>
          <p:nvPr/>
        </p:nvSpPr>
        <p:spPr>
          <a:xfrm>
            <a:off x="3057552" y="3482562"/>
            <a:ext cx="1230408" cy="248209"/>
          </a:xfrm>
          <a:prstGeom prst="rect">
            <a:avLst/>
          </a:prstGeom>
          <a:noFill/>
        </p:spPr>
        <p:txBody>
          <a:bodyPr wrap="square" rtlCol="0">
            <a:spAutoFit/>
          </a:bodyPr>
          <a:lstStyle/>
          <a:p>
            <a:pPr algn="ctr"/>
            <a:r>
              <a:rPr lang="zh-CN" altLang="en-US" sz="1015" dirty="0">
                <a:solidFill>
                  <a:srgbClr val="EB9624"/>
                </a:solidFill>
                <a:latin typeface="Impact" panose="020B0806030902050204" pitchFamily="34" charset="0"/>
              </a:rPr>
              <a:t>添加标题</a:t>
            </a:r>
            <a:endParaRPr lang="zh-CN" altLang="en-US" sz="900" dirty="0">
              <a:solidFill>
                <a:srgbClr val="EB9624"/>
              </a:solidFill>
              <a:latin typeface="Impact" panose="020B0806030902050204" pitchFamily="34" charset="0"/>
            </a:endParaRPr>
          </a:p>
        </p:txBody>
      </p:sp>
      <p:sp>
        <p:nvSpPr>
          <p:cNvPr id="37" name="文本框 32"/>
          <p:cNvSpPr txBox="1"/>
          <p:nvPr/>
        </p:nvSpPr>
        <p:spPr>
          <a:xfrm>
            <a:off x="5121178" y="3482562"/>
            <a:ext cx="1230408" cy="248209"/>
          </a:xfrm>
          <a:prstGeom prst="rect">
            <a:avLst/>
          </a:prstGeom>
          <a:noFill/>
        </p:spPr>
        <p:txBody>
          <a:bodyPr wrap="square" rtlCol="0">
            <a:spAutoFit/>
          </a:bodyPr>
          <a:lstStyle/>
          <a:p>
            <a:pPr algn="ctr"/>
            <a:r>
              <a:rPr lang="zh-CN" altLang="en-US" sz="1015" dirty="0">
                <a:solidFill>
                  <a:srgbClr val="FF7171"/>
                </a:solidFill>
                <a:latin typeface="Impact" panose="020B0806030902050204" pitchFamily="34" charset="0"/>
              </a:rPr>
              <a:t>添加标题</a:t>
            </a:r>
            <a:endParaRPr lang="zh-CN" altLang="en-US" sz="900" dirty="0">
              <a:solidFill>
                <a:srgbClr val="FF7171"/>
              </a:solidFill>
              <a:latin typeface="Impact" panose="020B0806030902050204" pitchFamily="34" charset="0"/>
            </a:endParaRPr>
          </a:p>
        </p:txBody>
      </p:sp>
      <p:sp>
        <p:nvSpPr>
          <p:cNvPr id="38" name="文本框 32"/>
          <p:cNvSpPr txBox="1"/>
          <p:nvPr/>
        </p:nvSpPr>
        <p:spPr>
          <a:xfrm>
            <a:off x="7124206" y="3482562"/>
            <a:ext cx="1230408" cy="248209"/>
          </a:xfrm>
          <a:prstGeom prst="rect">
            <a:avLst/>
          </a:prstGeom>
          <a:noFill/>
        </p:spPr>
        <p:txBody>
          <a:bodyPr wrap="square" rtlCol="0">
            <a:spAutoFit/>
          </a:bodyPr>
          <a:lstStyle/>
          <a:p>
            <a:pPr algn="ctr"/>
            <a:r>
              <a:rPr lang="zh-CN" altLang="en-US" sz="1015" dirty="0">
                <a:solidFill>
                  <a:srgbClr val="7030A0"/>
                </a:solidFill>
                <a:latin typeface="Impact" panose="020B0806030902050204" pitchFamily="34" charset="0"/>
              </a:rPr>
              <a:t>添加标题</a:t>
            </a:r>
            <a:endParaRPr lang="zh-CN" altLang="en-US" sz="900" dirty="0">
              <a:solidFill>
                <a:srgbClr val="7030A0"/>
              </a:solidFill>
              <a:latin typeface="Impact" panose="020B0806030902050204" pitchFamily="34" charset="0"/>
            </a:endParaRPr>
          </a:p>
        </p:txBody>
      </p:sp>
      <p:sp>
        <p:nvSpPr>
          <p:cNvPr id="39" name="文本框 129"/>
          <p:cNvSpPr txBox="1"/>
          <p:nvPr/>
        </p:nvSpPr>
        <p:spPr>
          <a:xfrm>
            <a:off x="1057937" y="3875155"/>
            <a:ext cx="1138173" cy="71558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0" name="文本框 129"/>
          <p:cNvSpPr txBox="1"/>
          <p:nvPr/>
        </p:nvSpPr>
        <p:spPr>
          <a:xfrm>
            <a:off x="3103669" y="3875155"/>
            <a:ext cx="1138173" cy="71558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1" name="文本框 129"/>
          <p:cNvSpPr txBox="1"/>
          <p:nvPr/>
        </p:nvSpPr>
        <p:spPr>
          <a:xfrm>
            <a:off x="5167296" y="3875155"/>
            <a:ext cx="1138173" cy="71558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2" name="文本框 129"/>
          <p:cNvSpPr txBox="1"/>
          <p:nvPr/>
        </p:nvSpPr>
        <p:spPr>
          <a:xfrm>
            <a:off x="7170324" y="3875155"/>
            <a:ext cx="1138173" cy="71558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885101" y="3839009"/>
            <a:ext cx="1482491" cy="0"/>
          </a:xfrm>
          <a:prstGeom prst="line">
            <a:avLst/>
          </a:prstGeom>
          <a:ln w="12700">
            <a:solidFill>
              <a:schemeClr val="tx1">
                <a:lumMod val="50000"/>
                <a:lumOff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931511" y="3839009"/>
            <a:ext cx="1482491" cy="0"/>
          </a:xfrm>
          <a:prstGeom prst="line">
            <a:avLst/>
          </a:prstGeom>
          <a:ln w="12700">
            <a:solidFill>
              <a:schemeClr val="tx1">
                <a:lumMod val="50000"/>
                <a:lumOff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4995137" y="3839009"/>
            <a:ext cx="1482491" cy="0"/>
          </a:xfrm>
          <a:prstGeom prst="line">
            <a:avLst/>
          </a:prstGeom>
          <a:ln w="12700">
            <a:solidFill>
              <a:schemeClr val="tx1">
                <a:lumMod val="50000"/>
                <a:lumOff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7011621" y="3839009"/>
            <a:ext cx="1482491" cy="0"/>
          </a:xfrm>
          <a:prstGeom prst="line">
            <a:avLst/>
          </a:prstGeom>
          <a:ln w="12700">
            <a:solidFill>
              <a:schemeClr val="tx1">
                <a:lumMod val="50000"/>
                <a:lumOff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100" fill="hold"/>
                                        <p:tgtEl>
                                          <p:spTgt spid="27"/>
                                        </p:tgtEl>
                                        <p:attrNameLst>
                                          <p:attrName>ppt_w</p:attrName>
                                        </p:attrNameLst>
                                      </p:cBhvr>
                                      <p:tavLst>
                                        <p:tav tm="0">
                                          <p:val>
                                            <p:fltVal val="0"/>
                                          </p:val>
                                        </p:tav>
                                        <p:tav tm="100000">
                                          <p:val>
                                            <p:strVal val="#ppt_w"/>
                                          </p:val>
                                        </p:tav>
                                      </p:tavLst>
                                    </p:anim>
                                    <p:anim calcmode="lin" valueType="num">
                                      <p:cBhvr>
                                        <p:cTn id="42" dur="100" fill="hold"/>
                                        <p:tgtEl>
                                          <p:spTgt spid="27"/>
                                        </p:tgtEl>
                                        <p:attrNameLst>
                                          <p:attrName>ppt_h</p:attrName>
                                        </p:attrNameLst>
                                      </p:cBhvr>
                                      <p:tavLst>
                                        <p:tav tm="0">
                                          <p:val>
                                            <p:fltVal val="0"/>
                                          </p:val>
                                        </p:tav>
                                        <p:tav tm="100000">
                                          <p:val>
                                            <p:strVal val="#ppt_h"/>
                                          </p:val>
                                        </p:tav>
                                      </p:tavLst>
                                    </p:anim>
                                    <p:animEffect transition="in" filter="fade">
                                      <p:cBhvr>
                                        <p:cTn id="43" dur="100"/>
                                        <p:tgtEl>
                                          <p:spTgt spid="27"/>
                                        </p:tgtEl>
                                      </p:cBhvr>
                                    </p:animEffect>
                                  </p:childTnLst>
                                </p:cTn>
                              </p:par>
                              <p:par>
                                <p:cTn id="44" presetID="6" presetClass="emph" presetSubtype="0" fill="hold" grpId="1" nodeType="withEffect">
                                  <p:stCondLst>
                                    <p:cond delay="100"/>
                                  </p:stCondLst>
                                  <p:childTnLst>
                                    <p:animScale>
                                      <p:cBhvr>
                                        <p:cTn id="45" dur="100" fill="hold"/>
                                        <p:tgtEl>
                                          <p:spTgt spid="27"/>
                                        </p:tgtEl>
                                      </p:cBhvr>
                                      <p:by x="110000" y="110000"/>
                                    </p:animScale>
                                  </p:childTnLst>
                                </p:cTn>
                              </p:par>
                              <p:par>
                                <p:cTn id="46" presetID="6" presetClass="emph" presetSubtype="0" fill="hold" grpId="2" nodeType="withEffect">
                                  <p:stCondLst>
                                    <p:cond delay="200"/>
                                  </p:stCondLst>
                                  <p:childTnLst>
                                    <p:animScale>
                                      <p:cBhvr>
                                        <p:cTn id="47" dur="200" fill="hold"/>
                                        <p:tgtEl>
                                          <p:spTgt spid="27"/>
                                        </p:tgtEl>
                                      </p:cBhvr>
                                      <p:by x="90000" y="90000"/>
                                    </p:animScale>
                                  </p:childTnLst>
                                </p:cTn>
                              </p:par>
                              <p:par>
                                <p:cTn id="48" presetID="6" presetClass="emph" presetSubtype="0" fill="hold" grpId="3" nodeType="withEffect">
                                  <p:stCondLst>
                                    <p:cond delay="400"/>
                                  </p:stCondLst>
                                  <p:childTnLst>
                                    <p:animScale>
                                      <p:cBhvr>
                                        <p:cTn id="49" dur="100" fill="hold"/>
                                        <p:tgtEl>
                                          <p:spTgt spid="27"/>
                                        </p:tgtEl>
                                      </p:cBhvr>
                                      <p:by x="105000" y="105000"/>
                                    </p:animScale>
                                  </p:childTnLst>
                                </p:cTn>
                              </p:par>
                              <p:par>
                                <p:cTn id="50" presetID="6" presetClass="emph" presetSubtype="0" fill="hold" grpId="4" nodeType="withEffect">
                                  <p:stCondLst>
                                    <p:cond delay="500"/>
                                  </p:stCondLst>
                                  <p:childTnLst>
                                    <p:animScale>
                                      <p:cBhvr>
                                        <p:cTn id="51" dur="200" fill="hold"/>
                                        <p:tgtEl>
                                          <p:spTgt spid="27"/>
                                        </p:tgtEl>
                                      </p:cBhvr>
                                      <p:by x="95000" y="95000"/>
                                    </p:animScale>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100" fill="hold"/>
                                        <p:tgtEl>
                                          <p:spTgt spid="28"/>
                                        </p:tgtEl>
                                        <p:attrNameLst>
                                          <p:attrName>ppt_w</p:attrName>
                                        </p:attrNameLst>
                                      </p:cBhvr>
                                      <p:tavLst>
                                        <p:tav tm="0">
                                          <p:val>
                                            <p:fltVal val="0"/>
                                          </p:val>
                                        </p:tav>
                                        <p:tav tm="100000">
                                          <p:val>
                                            <p:strVal val="#ppt_w"/>
                                          </p:val>
                                        </p:tav>
                                      </p:tavLst>
                                    </p:anim>
                                    <p:anim calcmode="lin" valueType="num">
                                      <p:cBhvr>
                                        <p:cTn id="56" dur="100" fill="hold"/>
                                        <p:tgtEl>
                                          <p:spTgt spid="28"/>
                                        </p:tgtEl>
                                        <p:attrNameLst>
                                          <p:attrName>ppt_h</p:attrName>
                                        </p:attrNameLst>
                                      </p:cBhvr>
                                      <p:tavLst>
                                        <p:tav tm="0">
                                          <p:val>
                                            <p:fltVal val="0"/>
                                          </p:val>
                                        </p:tav>
                                        <p:tav tm="100000">
                                          <p:val>
                                            <p:strVal val="#ppt_h"/>
                                          </p:val>
                                        </p:tav>
                                      </p:tavLst>
                                    </p:anim>
                                    <p:animEffect transition="in" filter="fade">
                                      <p:cBhvr>
                                        <p:cTn id="57" dur="100"/>
                                        <p:tgtEl>
                                          <p:spTgt spid="28"/>
                                        </p:tgtEl>
                                      </p:cBhvr>
                                    </p:animEffect>
                                  </p:childTnLst>
                                </p:cTn>
                              </p:par>
                              <p:par>
                                <p:cTn id="58" presetID="6" presetClass="emph" presetSubtype="0" fill="hold" grpId="1" nodeType="withEffect">
                                  <p:stCondLst>
                                    <p:cond delay="100"/>
                                  </p:stCondLst>
                                  <p:childTnLst>
                                    <p:animScale>
                                      <p:cBhvr>
                                        <p:cTn id="59" dur="100" fill="hold"/>
                                        <p:tgtEl>
                                          <p:spTgt spid="28"/>
                                        </p:tgtEl>
                                      </p:cBhvr>
                                      <p:by x="110000" y="110000"/>
                                    </p:animScale>
                                  </p:childTnLst>
                                </p:cTn>
                              </p:par>
                              <p:par>
                                <p:cTn id="60" presetID="6" presetClass="emph" presetSubtype="0" fill="hold" grpId="2" nodeType="withEffect">
                                  <p:stCondLst>
                                    <p:cond delay="200"/>
                                  </p:stCondLst>
                                  <p:childTnLst>
                                    <p:animScale>
                                      <p:cBhvr>
                                        <p:cTn id="61" dur="200" fill="hold"/>
                                        <p:tgtEl>
                                          <p:spTgt spid="28"/>
                                        </p:tgtEl>
                                      </p:cBhvr>
                                      <p:by x="90000" y="90000"/>
                                    </p:animScale>
                                  </p:childTnLst>
                                </p:cTn>
                              </p:par>
                              <p:par>
                                <p:cTn id="62" presetID="6" presetClass="emph" presetSubtype="0" fill="hold" grpId="3" nodeType="withEffect">
                                  <p:stCondLst>
                                    <p:cond delay="400"/>
                                  </p:stCondLst>
                                  <p:childTnLst>
                                    <p:animScale>
                                      <p:cBhvr>
                                        <p:cTn id="63" dur="100" fill="hold"/>
                                        <p:tgtEl>
                                          <p:spTgt spid="28"/>
                                        </p:tgtEl>
                                      </p:cBhvr>
                                      <p:by x="105000" y="105000"/>
                                    </p:animScale>
                                  </p:childTnLst>
                                </p:cTn>
                              </p:par>
                              <p:par>
                                <p:cTn id="64" presetID="6" presetClass="emph" presetSubtype="0" fill="hold" grpId="4" nodeType="withEffect">
                                  <p:stCondLst>
                                    <p:cond delay="500"/>
                                  </p:stCondLst>
                                  <p:childTnLst>
                                    <p:animScale>
                                      <p:cBhvr>
                                        <p:cTn id="65" dur="200" fill="hold"/>
                                        <p:tgtEl>
                                          <p:spTgt spid="28"/>
                                        </p:tgtEl>
                                      </p:cBhvr>
                                      <p:by x="95000" y="95000"/>
                                    </p:animScale>
                                  </p:childTnLst>
                                </p:cTn>
                              </p:par>
                            </p:childTnLst>
                          </p:cTn>
                        </p:par>
                        <p:par>
                          <p:cTn id="66" fill="hold">
                            <p:stCondLst>
                              <p:cond delay="1500"/>
                            </p:stCondLst>
                            <p:childTnLst>
                              <p:par>
                                <p:cTn id="67" presetID="53" presetClass="entr" presetSubtype="16"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100" fill="hold"/>
                                        <p:tgtEl>
                                          <p:spTgt spid="29"/>
                                        </p:tgtEl>
                                        <p:attrNameLst>
                                          <p:attrName>ppt_w</p:attrName>
                                        </p:attrNameLst>
                                      </p:cBhvr>
                                      <p:tavLst>
                                        <p:tav tm="0">
                                          <p:val>
                                            <p:fltVal val="0"/>
                                          </p:val>
                                        </p:tav>
                                        <p:tav tm="100000">
                                          <p:val>
                                            <p:strVal val="#ppt_w"/>
                                          </p:val>
                                        </p:tav>
                                      </p:tavLst>
                                    </p:anim>
                                    <p:anim calcmode="lin" valueType="num">
                                      <p:cBhvr>
                                        <p:cTn id="70" dur="100" fill="hold"/>
                                        <p:tgtEl>
                                          <p:spTgt spid="29"/>
                                        </p:tgtEl>
                                        <p:attrNameLst>
                                          <p:attrName>ppt_h</p:attrName>
                                        </p:attrNameLst>
                                      </p:cBhvr>
                                      <p:tavLst>
                                        <p:tav tm="0">
                                          <p:val>
                                            <p:fltVal val="0"/>
                                          </p:val>
                                        </p:tav>
                                        <p:tav tm="100000">
                                          <p:val>
                                            <p:strVal val="#ppt_h"/>
                                          </p:val>
                                        </p:tav>
                                      </p:tavLst>
                                    </p:anim>
                                    <p:animEffect transition="in" filter="fade">
                                      <p:cBhvr>
                                        <p:cTn id="71" dur="100"/>
                                        <p:tgtEl>
                                          <p:spTgt spid="29"/>
                                        </p:tgtEl>
                                      </p:cBhvr>
                                    </p:animEffect>
                                  </p:childTnLst>
                                </p:cTn>
                              </p:par>
                              <p:par>
                                <p:cTn id="72" presetID="6" presetClass="emph" presetSubtype="0" fill="hold" grpId="1" nodeType="withEffect">
                                  <p:stCondLst>
                                    <p:cond delay="100"/>
                                  </p:stCondLst>
                                  <p:childTnLst>
                                    <p:animScale>
                                      <p:cBhvr>
                                        <p:cTn id="73" dur="100" fill="hold"/>
                                        <p:tgtEl>
                                          <p:spTgt spid="29"/>
                                        </p:tgtEl>
                                      </p:cBhvr>
                                      <p:by x="110000" y="110000"/>
                                    </p:animScale>
                                  </p:childTnLst>
                                </p:cTn>
                              </p:par>
                              <p:par>
                                <p:cTn id="74" presetID="6" presetClass="emph" presetSubtype="0" fill="hold" grpId="2" nodeType="withEffect">
                                  <p:stCondLst>
                                    <p:cond delay="200"/>
                                  </p:stCondLst>
                                  <p:childTnLst>
                                    <p:animScale>
                                      <p:cBhvr>
                                        <p:cTn id="75" dur="200" fill="hold"/>
                                        <p:tgtEl>
                                          <p:spTgt spid="29"/>
                                        </p:tgtEl>
                                      </p:cBhvr>
                                      <p:by x="90000" y="90000"/>
                                    </p:animScale>
                                  </p:childTnLst>
                                </p:cTn>
                              </p:par>
                              <p:par>
                                <p:cTn id="76" presetID="6" presetClass="emph" presetSubtype="0" fill="hold" grpId="3" nodeType="withEffect">
                                  <p:stCondLst>
                                    <p:cond delay="400"/>
                                  </p:stCondLst>
                                  <p:childTnLst>
                                    <p:animScale>
                                      <p:cBhvr>
                                        <p:cTn id="77" dur="100" fill="hold"/>
                                        <p:tgtEl>
                                          <p:spTgt spid="29"/>
                                        </p:tgtEl>
                                      </p:cBhvr>
                                      <p:by x="105000" y="105000"/>
                                    </p:animScale>
                                  </p:childTnLst>
                                </p:cTn>
                              </p:par>
                              <p:par>
                                <p:cTn id="78" presetID="6" presetClass="emph" presetSubtype="0" fill="hold" grpId="4" nodeType="withEffect">
                                  <p:stCondLst>
                                    <p:cond delay="500"/>
                                  </p:stCondLst>
                                  <p:childTnLst>
                                    <p:animScale>
                                      <p:cBhvr>
                                        <p:cTn id="79" dur="200" fill="hold"/>
                                        <p:tgtEl>
                                          <p:spTgt spid="29"/>
                                        </p:tgtEl>
                                      </p:cBhvr>
                                      <p:by x="95000" y="95000"/>
                                    </p:animScale>
                                  </p:childTnLst>
                                </p:cTn>
                              </p:par>
                            </p:childTnLst>
                          </p:cTn>
                        </p:par>
                        <p:par>
                          <p:cTn id="80" fill="hold">
                            <p:stCondLst>
                              <p:cond delay="2000"/>
                            </p:stCondLst>
                            <p:childTnLst>
                              <p:par>
                                <p:cTn id="81" presetID="53" presetClass="entr" presetSubtype="16"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p:cTn id="83" dur="100" fill="hold"/>
                                        <p:tgtEl>
                                          <p:spTgt spid="30"/>
                                        </p:tgtEl>
                                        <p:attrNameLst>
                                          <p:attrName>ppt_w</p:attrName>
                                        </p:attrNameLst>
                                      </p:cBhvr>
                                      <p:tavLst>
                                        <p:tav tm="0">
                                          <p:val>
                                            <p:fltVal val="0"/>
                                          </p:val>
                                        </p:tav>
                                        <p:tav tm="100000">
                                          <p:val>
                                            <p:strVal val="#ppt_w"/>
                                          </p:val>
                                        </p:tav>
                                      </p:tavLst>
                                    </p:anim>
                                    <p:anim calcmode="lin" valueType="num">
                                      <p:cBhvr>
                                        <p:cTn id="84" dur="100" fill="hold"/>
                                        <p:tgtEl>
                                          <p:spTgt spid="30"/>
                                        </p:tgtEl>
                                        <p:attrNameLst>
                                          <p:attrName>ppt_h</p:attrName>
                                        </p:attrNameLst>
                                      </p:cBhvr>
                                      <p:tavLst>
                                        <p:tav tm="0">
                                          <p:val>
                                            <p:fltVal val="0"/>
                                          </p:val>
                                        </p:tav>
                                        <p:tav tm="100000">
                                          <p:val>
                                            <p:strVal val="#ppt_h"/>
                                          </p:val>
                                        </p:tav>
                                      </p:tavLst>
                                    </p:anim>
                                    <p:animEffect transition="in" filter="fade">
                                      <p:cBhvr>
                                        <p:cTn id="85" dur="100"/>
                                        <p:tgtEl>
                                          <p:spTgt spid="30"/>
                                        </p:tgtEl>
                                      </p:cBhvr>
                                    </p:animEffect>
                                  </p:childTnLst>
                                </p:cTn>
                              </p:par>
                              <p:par>
                                <p:cTn id="86" presetID="6" presetClass="emph" presetSubtype="0" fill="hold" grpId="1" nodeType="withEffect">
                                  <p:stCondLst>
                                    <p:cond delay="100"/>
                                  </p:stCondLst>
                                  <p:childTnLst>
                                    <p:animScale>
                                      <p:cBhvr>
                                        <p:cTn id="87" dur="100" fill="hold"/>
                                        <p:tgtEl>
                                          <p:spTgt spid="30"/>
                                        </p:tgtEl>
                                      </p:cBhvr>
                                      <p:by x="110000" y="110000"/>
                                    </p:animScale>
                                  </p:childTnLst>
                                </p:cTn>
                              </p:par>
                              <p:par>
                                <p:cTn id="88" presetID="6" presetClass="emph" presetSubtype="0" fill="hold" grpId="2" nodeType="withEffect">
                                  <p:stCondLst>
                                    <p:cond delay="200"/>
                                  </p:stCondLst>
                                  <p:childTnLst>
                                    <p:animScale>
                                      <p:cBhvr>
                                        <p:cTn id="89" dur="200" fill="hold"/>
                                        <p:tgtEl>
                                          <p:spTgt spid="30"/>
                                        </p:tgtEl>
                                      </p:cBhvr>
                                      <p:by x="90000" y="90000"/>
                                    </p:animScale>
                                  </p:childTnLst>
                                </p:cTn>
                              </p:par>
                              <p:par>
                                <p:cTn id="90" presetID="6" presetClass="emph" presetSubtype="0" fill="hold" grpId="3" nodeType="withEffect">
                                  <p:stCondLst>
                                    <p:cond delay="400"/>
                                  </p:stCondLst>
                                  <p:childTnLst>
                                    <p:animScale>
                                      <p:cBhvr>
                                        <p:cTn id="91" dur="100" fill="hold"/>
                                        <p:tgtEl>
                                          <p:spTgt spid="30"/>
                                        </p:tgtEl>
                                      </p:cBhvr>
                                      <p:by x="105000" y="105000"/>
                                    </p:animScale>
                                  </p:childTnLst>
                                </p:cTn>
                              </p:par>
                              <p:par>
                                <p:cTn id="92" presetID="6" presetClass="emph" presetSubtype="0" fill="hold" grpId="4" nodeType="withEffect">
                                  <p:stCondLst>
                                    <p:cond delay="500"/>
                                  </p:stCondLst>
                                  <p:childTnLst>
                                    <p:animScale>
                                      <p:cBhvr>
                                        <p:cTn id="93" dur="200" fill="hold"/>
                                        <p:tgtEl>
                                          <p:spTgt spid="30"/>
                                        </p:tgtEl>
                                      </p:cBhvr>
                                      <p:by x="95000" y="95000"/>
                                    </p:animScale>
                                  </p:childTnLst>
                                </p:cTn>
                              </p:par>
                            </p:childTnLst>
                          </p:cTn>
                        </p:par>
                        <p:par>
                          <p:cTn id="94" fill="hold">
                            <p:stCondLst>
                              <p:cond delay="2500"/>
                            </p:stCondLst>
                            <p:childTnLst>
                              <p:par>
                                <p:cTn id="95" presetID="14" presetClass="entr" presetSubtype="10" fill="hold" grpId="0" nodeType="after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randombar(horizontal)">
                                      <p:cBhvr>
                                        <p:cTn id="97" dur="500"/>
                                        <p:tgtEl>
                                          <p:spTgt spid="31"/>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randombar(horizontal)">
                                      <p:cBhvr>
                                        <p:cTn id="100" dur="500"/>
                                        <p:tgtEl>
                                          <p:spTgt spid="32"/>
                                        </p:tgtEl>
                                      </p:cBhvr>
                                    </p:animEffect>
                                  </p:childTnLst>
                                </p:cTn>
                              </p:par>
                              <p:par>
                                <p:cTn id="101" presetID="14" presetClass="entr" presetSubtype="1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randombar(horizontal)">
                                      <p:cBhvr>
                                        <p:cTn id="103" dur="500"/>
                                        <p:tgtEl>
                                          <p:spTgt spid="33"/>
                                        </p:tgtEl>
                                      </p:cBhvr>
                                    </p:animEffect>
                                  </p:childTnLst>
                                </p:cTn>
                              </p:par>
                              <p:par>
                                <p:cTn id="104" presetID="14" presetClass="entr" presetSubtype="10"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randombar(horizontal)">
                                      <p:cBhvr>
                                        <p:cTn id="106" dur="500"/>
                                        <p:tgtEl>
                                          <p:spTgt spid="34"/>
                                        </p:tgtEl>
                                      </p:cBhvr>
                                    </p:animEffect>
                                  </p:childTnLst>
                                </p:cTn>
                              </p:par>
                            </p:childTnLst>
                          </p:cTn>
                        </p:par>
                        <p:par>
                          <p:cTn id="107" fill="hold">
                            <p:stCondLst>
                              <p:cond delay="3000"/>
                            </p:stCondLst>
                            <p:childTnLst>
                              <p:par>
                                <p:cTn id="108" presetID="16" presetClass="entr" presetSubtype="37" fill="hold" nodeType="afterEffect">
                                  <p:stCondLst>
                                    <p:cond delay="0"/>
                                  </p:stCondLst>
                                  <p:childTnLst>
                                    <p:set>
                                      <p:cBhvr>
                                        <p:cTn id="109" dur="1" fill="hold">
                                          <p:stCondLst>
                                            <p:cond delay="0"/>
                                          </p:stCondLst>
                                        </p:cTn>
                                        <p:tgtEl>
                                          <p:spTgt spid="43"/>
                                        </p:tgtEl>
                                        <p:attrNameLst>
                                          <p:attrName>style.visibility</p:attrName>
                                        </p:attrNameLst>
                                      </p:cBhvr>
                                      <p:to>
                                        <p:strVal val="visible"/>
                                      </p:to>
                                    </p:set>
                                    <p:animEffect transition="in" filter="barn(outVertical)">
                                      <p:cBhvr>
                                        <p:cTn id="110" dur="500"/>
                                        <p:tgtEl>
                                          <p:spTgt spid="43"/>
                                        </p:tgtEl>
                                      </p:cBhvr>
                                    </p:animEffect>
                                  </p:childTnLst>
                                </p:cTn>
                              </p:par>
                              <p:par>
                                <p:cTn id="111" presetID="16" presetClass="entr" presetSubtype="37" fill="hold" nodeType="with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barn(outVertical)">
                                      <p:cBhvr>
                                        <p:cTn id="113" dur="500"/>
                                        <p:tgtEl>
                                          <p:spTgt spid="44"/>
                                        </p:tgtEl>
                                      </p:cBhvr>
                                    </p:animEffect>
                                  </p:childTnLst>
                                </p:cTn>
                              </p:par>
                              <p:par>
                                <p:cTn id="114" presetID="16" presetClass="entr" presetSubtype="37" fill="hold" nodeType="with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barn(outVertical)">
                                      <p:cBhvr>
                                        <p:cTn id="116" dur="500"/>
                                        <p:tgtEl>
                                          <p:spTgt spid="45"/>
                                        </p:tgtEl>
                                      </p:cBhvr>
                                    </p:animEffect>
                                  </p:childTnLst>
                                </p:cTn>
                              </p:par>
                              <p:par>
                                <p:cTn id="117" presetID="16" presetClass="entr" presetSubtype="37" fill="hold" nodeType="with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barn(outVertical)">
                                      <p:cBhvr>
                                        <p:cTn id="119" dur="500"/>
                                        <p:tgtEl>
                                          <p:spTgt spid="46"/>
                                        </p:tgtEl>
                                      </p:cBhvr>
                                    </p:animEffect>
                                  </p:childTnLst>
                                </p:cTn>
                              </p:par>
                            </p:childTnLst>
                          </p:cTn>
                        </p:par>
                        <p:par>
                          <p:cTn id="120" fill="hold">
                            <p:stCondLst>
                              <p:cond delay="3500"/>
                            </p:stCondLst>
                            <p:childTnLst>
                              <p:par>
                                <p:cTn id="121" presetID="42" presetClass="entr" presetSubtype="0" fill="hold" grpId="0" nodeType="after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500"/>
                                        <p:tgtEl>
                                          <p:spTgt spid="35"/>
                                        </p:tgtEl>
                                      </p:cBhvr>
                                    </p:animEffect>
                                    <p:anim calcmode="lin" valueType="num">
                                      <p:cBhvr>
                                        <p:cTn id="124" dur="500" fill="hold"/>
                                        <p:tgtEl>
                                          <p:spTgt spid="35"/>
                                        </p:tgtEl>
                                        <p:attrNameLst>
                                          <p:attrName>ppt_x</p:attrName>
                                        </p:attrNameLst>
                                      </p:cBhvr>
                                      <p:tavLst>
                                        <p:tav tm="0">
                                          <p:val>
                                            <p:strVal val="#ppt_x"/>
                                          </p:val>
                                        </p:tav>
                                        <p:tav tm="100000">
                                          <p:val>
                                            <p:strVal val="#ppt_x"/>
                                          </p:val>
                                        </p:tav>
                                      </p:tavLst>
                                    </p:anim>
                                    <p:anim calcmode="lin" valueType="num">
                                      <p:cBhvr>
                                        <p:cTn id="125" dur="500" fill="hold"/>
                                        <p:tgtEl>
                                          <p:spTgt spid="35"/>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36"/>
                                        </p:tgtEl>
                                        <p:attrNameLst>
                                          <p:attrName>style.visibility</p:attrName>
                                        </p:attrNameLst>
                                      </p:cBhvr>
                                      <p:to>
                                        <p:strVal val="visible"/>
                                      </p:to>
                                    </p:set>
                                    <p:animEffect transition="in" filter="fade">
                                      <p:cBhvr>
                                        <p:cTn id="128" dur="500"/>
                                        <p:tgtEl>
                                          <p:spTgt spid="36"/>
                                        </p:tgtEl>
                                      </p:cBhvr>
                                    </p:animEffect>
                                    <p:anim calcmode="lin" valueType="num">
                                      <p:cBhvr>
                                        <p:cTn id="129" dur="500" fill="hold"/>
                                        <p:tgtEl>
                                          <p:spTgt spid="36"/>
                                        </p:tgtEl>
                                        <p:attrNameLst>
                                          <p:attrName>ppt_x</p:attrName>
                                        </p:attrNameLst>
                                      </p:cBhvr>
                                      <p:tavLst>
                                        <p:tav tm="0">
                                          <p:val>
                                            <p:strVal val="#ppt_x"/>
                                          </p:val>
                                        </p:tav>
                                        <p:tav tm="100000">
                                          <p:val>
                                            <p:strVal val="#ppt_x"/>
                                          </p:val>
                                        </p:tav>
                                      </p:tavLst>
                                    </p:anim>
                                    <p:anim calcmode="lin" valueType="num">
                                      <p:cBhvr>
                                        <p:cTn id="130" dur="500" fill="hold"/>
                                        <p:tgtEl>
                                          <p:spTgt spid="36"/>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37"/>
                                        </p:tgtEl>
                                        <p:attrNameLst>
                                          <p:attrName>style.visibility</p:attrName>
                                        </p:attrNameLst>
                                      </p:cBhvr>
                                      <p:to>
                                        <p:strVal val="visible"/>
                                      </p:to>
                                    </p:set>
                                    <p:animEffect transition="in" filter="fade">
                                      <p:cBhvr>
                                        <p:cTn id="133" dur="500"/>
                                        <p:tgtEl>
                                          <p:spTgt spid="37"/>
                                        </p:tgtEl>
                                      </p:cBhvr>
                                    </p:animEffect>
                                    <p:anim calcmode="lin" valueType="num">
                                      <p:cBhvr>
                                        <p:cTn id="134" dur="500" fill="hold"/>
                                        <p:tgtEl>
                                          <p:spTgt spid="37"/>
                                        </p:tgtEl>
                                        <p:attrNameLst>
                                          <p:attrName>ppt_x</p:attrName>
                                        </p:attrNameLst>
                                      </p:cBhvr>
                                      <p:tavLst>
                                        <p:tav tm="0">
                                          <p:val>
                                            <p:strVal val="#ppt_x"/>
                                          </p:val>
                                        </p:tav>
                                        <p:tav tm="100000">
                                          <p:val>
                                            <p:strVal val="#ppt_x"/>
                                          </p:val>
                                        </p:tav>
                                      </p:tavLst>
                                    </p:anim>
                                    <p:anim calcmode="lin" valueType="num">
                                      <p:cBhvr>
                                        <p:cTn id="135" dur="500" fill="hold"/>
                                        <p:tgtEl>
                                          <p:spTgt spid="37"/>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38"/>
                                        </p:tgtEl>
                                        <p:attrNameLst>
                                          <p:attrName>style.visibility</p:attrName>
                                        </p:attrNameLst>
                                      </p:cBhvr>
                                      <p:to>
                                        <p:strVal val="visible"/>
                                      </p:to>
                                    </p:set>
                                    <p:animEffect transition="in" filter="fade">
                                      <p:cBhvr>
                                        <p:cTn id="138" dur="500"/>
                                        <p:tgtEl>
                                          <p:spTgt spid="38"/>
                                        </p:tgtEl>
                                      </p:cBhvr>
                                    </p:animEffect>
                                    <p:anim calcmode="lin" valueType="num">
                                      <p:cBhvr>
                                        <p:cTn id="139" dur="500" fill="hold"/>
                                        <p:tgtEl>
                                          <p:spTgt spid="38"/>
                                        </p:tgtEl>
                                        <p:attrNameLst>
                                          <p:attrName>ppt_x</p:attrName>
                                        </p:attrNameLst>
                                      </p:cBhvr>
                                      <p:tavLst>
                                        <p:tav tm="0">
                                          <p:val>
                                            <p:strVal val="#ppt_x"/>
                                          </p:val>
                                        </p:tav>
                                        <p:tav tm="100000">
                                          <p:val>
                                            <p:strVal val="#ppt_x"/>
                                          </p:val>
                                        </p:tav>
                                      </p:tavLst>
                                    </p:anim>
                                    <p:anim calcmode="lin" valueType="num">
                                      <p:cBhvr>
                                        <p:cTn id="140" dur="500" fill="hold"/>
                                        <p:tgtEl>
                                          <p:spTgt spid="38"/>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fade">
                                      <p:cBhvr>
                                        <p:cTn id="143" dur="500"/>
                                        <p:tgtEl>
                                          <p:spTgt spid="42"/>
                                        </p:tgtEl>
                                      </p:cBhvr>
                                    </p:animEffect>
                                    <p:anim calcmode="lin" valueType="num">
                                      <p:cBhvr>
                                        <p:cTn id="144" dur="500" fill="hold"/>
                                        <p:tgtEl>
                                          <p:spTgt spid="42"/>
                                        </p:tgtEl>
                                        <p:attrNameLst>
                                          <p:attrName>ppt_x</p:attrName>
                                        </p:attrNameLst>
                                      </p:cBhvr>
                                      <p:tavLst>
                                        <p:tav tm="0">
                                          <p:val>
                                            <p:strVal val="#ppt_x"/>
                                          </p:val>
                                        </p:tav>
                                        <p:tav tm="100000">
                                          <p:val>
                                            <p:strVal val="#ppt_x"/>
                                          </p:val>
                                        </p:tav>
                                      </p:tavLst>
                                    </p:anim>
                                    <p:anim calcmode="lin" valueType="num">
                                      <p:cBhvr>
                                        <p:cTn id="145" dur="500" fill="hold"/>
                                        <p:tgtEl>
                                          <p:spTgt spid="42"/>
                                        </p:tgtEl>
                                        <p:attrNameLst>
                                          <p:attrName>ppt_y</p:attrName>
                                        </p:attrNameLst>
                                      </p:cBhvr>
                                      <p:tavLst>
                                        <p:tav tm="0">
                                          <p:val>
                                            <p:strVal val="#ppt_y-.1"/>
                                          </p:val>
                                        </p:tav>
                                        <p:tav tm="100000">
                                          <p:val>
                                            <p:strVal val="#ppt_y"/>
                                          </p:val>
                                        </p:tav>
                                      </p:tavLst>
                                    </p:anim>
                                  </p:childTnLst>
                                </p:cTn>
                              </p:par>
                              <p:par>
                                <p:cTn id="146" presetID="47" presetClass="entr" presetSubtype="0" fill="hold" grpId="0" nodeType="withEffect">
                                  <p:stCondLst>
                                    <p:cond delay="0"/>
                                  </p:stCondLst>
                                  <p:childTnLst>
                                    <p:set>
                                      <p:cBhvr>
                                        <p:cTn id="147" dur="1" fill="hold">
                                          <p:stCondLst>
                                            <p:cond delay="0"/>
                                          </p:stCondLst>
                                        </p:cTn>
                                        <p:tgtEl>
                                          <p:spTgt spid="41"/>
                                        </p:tgtEl>
                                        <p:attrNameLst>
                                          <p:attrName>style.visibility</p:attrName>
                                        </p:attrNameLst>
                                      </p:cBhvr>
                                      <p:to>
                                        <p:strVal val="visible"/>
                                      </p:to>
                                    </p:set>
                                    <p:animEffect transition="in" filter="fade">
                                      <p:cBhvr>
                                        <p:cTn id="148" dur="500"/>
                                        <p:tgtEl>
                                          <p:spTgt spid="41"/>
                                        </p:tgtEl>
                                      </p:cBhvr>
                                    </p:animEffect>
                                    <p:anim calcmode="lin" valueType="num">
                                      <p:cBhvr>
                                        <p:cTn id="149" dur="500" fill="hold"/>
                                        <p:tgtEl>
                                          <p:spTgt spid="41"/>
                                        </p:tgtEl>
                                        <p:attrNameLst>
                                          <p:attrName>ppt_x</p:attrName>
                                        </p:attrNameLst>
                                      </p:cBhvr>
                                      <p:tavLst>
                                        <p:tav tm="0">
                                          <p:val>
                                            <p:strVal val="#ppt_x"/>
                                          </p:val>
                                        </p:tav>
                                        <p:tav tm="100000">
                                          <p:val>
                                            <p:strVal val="#ppt_x"/>
                                          </p:val>
                                        </p:tav>
                                      </p:tavLst>
                                    </p:anim>
                                    <p:anim calcmode="lin" valueType="num">
                                      <p:cBhvr>
                                        <p:cTn id="150" dur="500" fill="hold"/>
                                        <p:tgtEl>
                                          <p:spTgt spid="41"/>
                                        </p:tgtEl>
                                        <p:attrNameLst>
                                          <p:attrName>ppt_y</p:attrName>
                                        </p:attrNameLst>
                                      </p:cBhvr>
                                      <p:tavLst>
                                        <p:tav tm="0">
                                          <p:val>
                                            <p:strVal val="#ppt_y-.1"/>
                                          </p:val>
                                        </p:tav>
                                        <p:tav tm="100000">
                                          <p:val>
                                            <p:strVal val="#ppt_y"/>
                                          </p:val>
                                        </p:tav>
                                      </p:tavLst>
                                    </p:anim>
                                  </p:childTnLst>
                                </p:cTn>
                              </p:par>
                              <p:par>
                                <p:cTn id="151" presetID="47" presetClass="entr" presetSubtype="0" fill="hold" grpId="0" nodeType="with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500"/>
                                        <p:tgtEl>
                                          <p:spTgt spid="40"/>
                                        </p:tgtEl>
                                      </p:cBhvr>
                                    </p:animEffect>
                                    <p:anim calcmode="lin" valueType="num">
                                      <p:cBhvr>
                                        <p:cTn id="154" dur="500" fill="hold"/>
                                        <p:tgtEl>
                                          <p:spTgt spid="40"/>
                                        </p:tgtEl>
                                        <p:attrNameLst>
                                          <p:attrName>ppt_x</p:attrName>
                                        </p:attrNameLst>
                                      </p:cBhvr>
                                      <p:tavLst>
                                        <p:tav tm="0">
                                          <p:val>
                                            <p:strVal val="#ppt_x"/>
                                          </p:val>
                                        </p:tav>
                                        <p:tav tm="100000">
                                          <p:val>
                                            <p:strVal val="#ppt_x"/>
                                          </p:val>
                                        </p:tav>
                                      </p:tavLst>
                                    </p:anim>
                                    <p:anim calcmode="lin" valueType="num">
                                      <p:cBhvr>
                                        <p:cTn id="155" dur="500" fill="hold"/>
                                        <p:tgtEl>
                                          <p:spTgt spid="40"/>
                                        </p:tgtEl>
                                        <p:attrNameLst>
                                          <p:attrName>ppt_y</p:attrName>
                                        </p:attrNameLst>
                                      </p:cBhvr>
                                      <p:tavLst>
                                        <p:tav tm="0">
                                          <p:val>
                                            <p:strVal val="#ppt_y-.1"/>
                                          </p:val>
                                        </p:tav>
                                        <p:tav tm="100000">
                                          <p:val>
                                            <p:strVal val="#ppt_y"/>
                                          </p:val>
                                        </p:tav>
                                      </p:tavLst>
                                    </p:anim>
                                  </p:childTnLst>
                                </p:cTn>
                              </p:par>
                              <p:par>
                                <p:cTn id="156" presetID="47" presetClass="entr" presetSubtype="0" fill="hold" grpId="0" nodeType="withEffect">
                                  <p:stCondLst>
                                    <p:cond delay="0"/>
                                  </p:stCondLst>
                                  <p:childTnLst>
                                    <p:set>
                                      <p:cBhvr>
                                        <p:cTn id="157" dur="1" fill="hold">
                                          <p:stCondLst>
                                            <p:cond delay="0"/>
                                          </p:stCondLst>
                                        </p:cTn>
                                        <p:tgtEl>
                                          <p:spTgt spid="39"/>
                                        </p:tgtEl>
                                        <p:attrNameLst>
                                          <p:attrName>style.visibility</p:attrName>
                                        </p:attrNameLst>
                                      </p:cBhvr>
                                      <p:to>
                                        <p:strVal val="visible"/>
                                      </p:to>
                                    </p:set>
                                    <p:animEffect transition="in" filter="fade">
                                      <p:cBhvr>
                                        <p:cTn id="158" dur="500"/>
                                        <p:tgtEl>
                                          <p:spTgt spid="39"/>
                                        </p:tgtEl>
                                      </p:cBhvr>
                                    </p:animEffect>
                                    <p:anim calcmode="lin" valueType="num">
                                      <p:cBhvr>
                                        <p:cTn id="159" dur="500" fill="hold"/>
                                        <p:tgtEl>
                                          <p:spTgt spid="39"/>
                                        </p:tgtEl>
                                        <p:attrNameLst>
                                          <p:attrName>ppt_x</p:attrName>
                                        </p:attrNameLst>
                                      </p:cBhvr>
                                      <p:tavLst>
                                        <p:tav tm="0">
                                          <p:val>
                                            <p:strVal val="#ppt_x"/>
                                          </p:val>
                                        </p:tav>
                                        <p:tav tm="100000">
                                          <p:val>
                                            <p:strVal val="#ppt_x"/>
                                          </p:val>
                                        </p:tav>
                                      </p:tavLst>
                                    </p:anim>
                                    <p:anim calcmode="lin" valueType="num">
                                      <p:cBhvr>
                                        <p:cTn id="160"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Graphic spid="27" grpId="0">
        <p:bldAsOne/>
      </p:bldGraphic>
      <p:bldGraphic spid="27" grpId="1">
        <p:bldAsOne/>
      </p:bldGraphic>
      <p:bldGraphic spid="27" grpId="2">
        <p:bldAsOne/>
      </p:bldGraphic>
      <p:bldGraphic spid="27" grpId="3">
        <p:bldAsOne/>
      </p:bldGraphic>
      <p:bldGraphic spid="27" grpId="4">
        <p:bldAsOne/>
      </p:bldGraphic>
      <p:bldGraphic spid="28" grpId="0">
        <p:bldAsOne/>
      </p:bldGraphic>
      <p:bldGraphic spid="28" grpId="1">
        <p:bldAsOne/>
      </p:bldGraphic>
      <p:bldGraphic spid="28" grpId="2">
        <p:bldAsOne/>
      </p:bldGraphic>
      <p:bldGraphic spid="28" grpId="3">
        <p:bldAsOne/>
      </p:bldGraphic>
      <p:bldGraphic spid="28" grpId="4">
        <p:bldAsOne/>
      </p:bldGraphic>
      <p:bldGraphic spid="29" grpId="0">
        <p:bldAsOne/>
      </p:bldGraphic>
      <p:bldGraphic spid="29" grpId="1">
        <p:bldAsOne/>
      </p:bldGraphic>
      <p:bldGraphic spid="29" grpId="2">
        <p:bldAsOne/>
      </p:bldGraphic>
      <p:bldGraphic spid="29" grpId="3">
        <p:bldAsOne/>
      </p:bldGraphic>
      <p:bldGraphic spid="29" grpId="4">
        <p:bldAsOne/>
      </p:bldGraphic>
      <p:bldGraphic spid="30" grpId="0">
        <p:bldAsOne/>
      </p:bldGraphic>
      <p:bldGraphic spid="30" grpId="1">
        <p:bldAsOne/>
      </p:bldGraphic>
      <p:bldGraphic spid="30" grpId="2">
        <p:bldAsOne/>
      </p:bldGraphic>
      <p:bldGraphic spid="30" grpId="3">
        <p:bldAsOne/>
      </p:bldGraphic>
      <p:bldGraphic spid="30" grpId="4">
        <p:bldAsOne/>
      </p:bldGraphic>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689456" y="1411548"/>
            <a:ext cx="1240720" cy="1727792"/>
            <a:chOff x="4111044" y="2066925"/>
            <a:chExt cx="1783258" cy="2484214"/>
          </a:xfrm>
        </p:grpSpPr>
        <p:sp>
          <p:nvSpPr>
            <p:cNvPr id="10" name="任意多边形 9"/>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0">
                  <a:schemeClr val="bg1"/>
                </a:gs>
                <a:gs pos="100000">
                  <a:schemeClr val="bg1">
                    <a:lumMod val="76000"/>
                  </a:schemeClr>
                </a:gs>
              </a:gsLst>
              <a:lin ang="18900000" scaled="0"/>
              <a:tileRect/>
            </a:gradFill>
            <a:ln w="25400">
              <a:noFill/>
            </a:ln>
            <a:effectLst>
              <a:outerShdw blurRad="177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 name="任意多边形 10"/>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100000">
                  <a:schemeClr val="bg1">
                    <a:lumMod val="97000"/>
                  </a:schemeClr>
                </a:gs>
                <a:gs pos="0">
                  <a:schemeClr val="bg1">
                    <a:lumMod val="85000"/>
                  </a:schemeClr>
                </a:gs>
              </a:gsLst>
              <a:lin ang="18900000" scaled="0"/>
              <a:tileRect/>
            </a:gradFill>
            <a:ln w="254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2" name="组合 11"/>
          <p:cNvGrpSpPr/>
          <p:nvPr/>
        </p:nvGrpSpPr>
        <p:grpSpPr>
          <a:xfrm>
            <a:off x="2313099" y="1411548"/>
            <a:ext cx="1240720" cy="1727792"/>
            <a:chOff x="4111044" y="2066925"/>
            <a:chExt cx="1783258" cy="2484214"/>
          </a:xfrm>
        </p:grpSpPr>
        <p:sp>
          <p:nvSpPr>
            <p:cNvPr id="13" name="任意多边形 12"/>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0">
                  <a:schemeClr val="bg1"/>
                </a:gs>
                <a:gs pos="100000">
                  <a:schemeClr val="bg1">
                    <a:lumMod val="76000"/>
                  </a:schemeClr>
                </a:gs>
              </a:gsLst>
              <a:lin ang="18900000" scaled="0"/>
              <a:tileRect/>
            </a:gradFill>
            <a:ln w="25400">
              <a:noFill/>
            </a:ln>
            <a:effectLst>
              <a:outerShdw blurRad="177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任意多边形 13"/>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100000">
                  <a:schemeClr val="bg1">
                    <a:lumMod val="97000"/>
                  </a:schemeClr>
                </a:gs>
                <a:gs pos="0">
                  <a:schemeClr val="bg1">
                    <a:lumMod val="85000"/>
                  </a:schemeClr>
                </a:gs>
              </a:gsLst>
              <a:lin ang="18900000" scaled="0"/>
              <a:tileRect/>
            </a:gradFill>
            <a:ln w="254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5" name="组合 14"/>
          <p:cNvGrpSpPr/>
          <p:nvPr/>
        </p:nvGrpSpPr>
        <p:grpSpPr>
          <a:xfrm>
            <a:off x="3936742" y="1411548"/>
            <a:ext cx="1240720" cy="1727792"/>
            <a:chOff x="4111044" y="2066925"/>
            <a:chExt cx="1783258" cy="2484214"/>
          </a:xfrm>
        </p:grpSpPr>
        <p:sp>
          <p:nvSpPr>
            <p:cNvPr id="16" name="任意多边形 15"/>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0">
                  <a:schemeClr val="bg1"/>
                </a:gs>
                <a:gs pos="100000">
                  <a:schemeClr val="bg1">
                    <a:lumMod val="76000"/>
                  </a:schemeClr>
                </a:gs>
              </a:gsLst>
              <a:lin ang="18900000" scaled="0"/>
              <a:tileRect/>
            </a:gradFill>
            <a:ln w="25400">
              <a:noFill/>
            </a:ln>
            <a:effectLst>
              <a:outerShdw blurRad="177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7" name="任意多边形 16"/>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100000">
                  <a:schemeClr val="bg1">
                    <a:lumMod val="97000"/>
                  </a:schemeClr>
                </a:gs>
                <a:gs pos="0">
                  <a:schemeClr val="bg1">
                    <a:lumMod val="85000"/>
                  </a:schemeClr>
                </a:gs>
              </a:gsLst>
              <a:lin ang="18900000" scaled="0"/>
              <a:tileRect/>
            </a:gradFill>
            <a:ln w="254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8" name="组合 17"/>
          <p:cNvGrpSpPr/>
          <p:nvPr/>
        </p:nvGrpSpPr>
        <p:grpSpPr>
          <a:xfrm>
            <a:off x="5560386" y="1411548"/>
            <a:ext cx="1240720" cy="1727792"/>
            <a:chOff x="4111044" y="2066925"/>
            <a:chExt cx="1783258" cy="2484214"/>
          </a:xfrm>
        </p:grpSpPr>
        <p:sp>
          <p:nvSpPr>
            <p:cNvPr id="19" name="任意多边形 18"/>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0">
                  <a:schemeClr val="bg1"/>
                </a:gs>
                <a:gs pos="100000">
                  <a:schemeClr val="bg1">
                    <a:lumMod val="76000"/>
                  </a:schemeClr>
                </a:gs>
              </a:gsLst>
              <a:lin ang="18900000" scaled="0"/>
              <a:tileRect/>
            </a:gradFill>
            <a:ln w="25400">
              <a:noFill/>
            </a:ln>
            <a:effectLst>
              <a:outerShdw blurRad="177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0" name="任意多边形 19"/>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100000">
                  <a:schemeClr val="bg1">
                    <a:lumMod val="97000"/>
                  </a:schemeClr>
                </a:gs>
                <a:gs pos="0">
                  <a:schemeClr val="bg1">
                    <a:lumMod val="85000"/>
                  </a:schemeClr>
                </a:gs>
              </a:gsLst>
              <a:lin ang="18900000" scaled="0"/>
              <a:tileRect/>
            </a:gradFill>
            <a:ln w="254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1" name="组合 20"/>
          <p:cNvGrpSpPr/>
          <p:nvPr/>
        </p:nvGrpSpPr>
        <p:grpSpPr>
          <a:xfrm>
            <a:off x="7184029" y="1411548"/>
            <a:ext cx="1240720" cy="1727792"/>
            <a:chOff x="4111044" y="2066925"/>
            <a:chExt cx="1783258" cy="2484214"/>
          </a:xfrm>
        </p:grpSpPr>
        <p:sp>
          <p:nvSpPr>
            <p:cNvPr id="22" name="任意多边形 21"/>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0">
                  <a:schemeClr val="bg1"/>
                </a:gs>
                <a:gs pos="100000">
                  <a:schemeClr val="bg1">
                    <a:lumMod val="76000"/>
                  </a:schemeClr>
                </a:gs>
              </a:gsLst>
              <a:lin ang="18900000" scaled="0"/>
              <a:tileRect/>
            </a:gradFill>
            <a:ln w="25400">
              <a:noFill/>
            </a:ln>
            <a:effectLst>
              <a:outerShdw blurRad="177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 name="任意多边形 22"/>
            <p:cNvSpPr/>
            <p:nvPr/>
          </p:nvSpPr>
          <p:spPr>
            <a:xfrm rot="5400000">
              <a:off x="3760566" y="2417403"/>
              <a:ext cx="2484214" cy="1783258"/>
            </a:xfrm>
            <a:custGeom>
              <a:avLst/>
              <a:gdLst>
                <a:gd name="connsiteX0" fmla="*/ 287596 w 5488683"/>
                <a:gd name="connsiteY0" fmla="*/ 0 h 3467100"/>
                <a:gd name="connsiteX1" fmla="*/ 3904312 w 5488683"/>
                <a:gd name="connsiteY1" fmla="*/ 0 h 3467100"/>
                <a:gd name="connsiteX2" fmla="*/ 4107673 w 5488683"/>
                <a:gd name="connsiteY2" fmla="*/ 84235 h 3467100"/>
                <a:gd name="connsiteX3" fmla="*/ 4120504 w 5488683"/>
                <a:gd name="connsiteY3" fmla="*/ 103266 h 3467100"/>
                <a:gd name="connsiteX4" fmla="*/ 4132097 w 5488683"/>
                <a:gd name="connsiteY4" fmla="*/ 114048 h 3467100"/>
                <a:gd name="connsiteX5" fmla="*/ 5431942 w 5488683"/>
                <a:gd name="connsiteY5" fmla="*/ 1592709 h 3467100"/>
                <a:gd name="connsiteX6" fmla="*/ 5411241 w 5488683"/>
                <a:gd name="connsiteY6" fmla="*/ 1914371 h 3467100"/>
                <a:gd name="connsiteX7" fmla="*/ 5407389 w 5488683"/>
                <a:gd name="connsiteY7" fmla="*/ 1917124 h 3467100"/>
                <a:gd name="connsiteX8" fmla="*/ 5399001 w 5488683"/>
                <a:gd name="connsiteY8" fmla="*/ 1931710 h 3467100"/>
                <a:gd name="connsiteX9" fmla="*/ 4132097 w 5488683"/>
                <a:gd name="connsiteY9" fmla="*/ 3372897 h 3467100"/>
                <a:gd name="connsiteX10" fmla="*/ 4060071 w 5488683"/>
                <a:gd name="connsiteY10" fmla="*/ 3427704 h 3467100"/>
                <a:gd name="connsiteX11" fmla="*/ 4020167 w 5488683"/>
                <a:gd name="connsiteY11" fmla="*/ 3442377 h 3467100"/>
                <a:gd name="connsiteX12" fmla="*/ 4016258 w 5488683"/>
                <a:gd name="connsiteY12" fmla="*/ 3444500 h 3467100"/>
                <a:gd name="connsiteX13" fmla="*/ 3904312 w 5488683"/>
                <a:gd name="connsiteY13" fmla="*/ 3467100 h 3467100"/>
                <a:gd name="connsiteX14" fmla="*/ 287596 w 5488683"/>
                <a:gd name="connsiteY14" fmla="*/ 3467100 h 3467100"/>
                <a:gd name="connsiteX15" fmla="*/ 0 w 5488683"/>
                <a:gd name="connsiteY15" fmla="*/ 3179504 h 3467100"/>
                <a:gd name="connsiteX16" fmla="*/ 0 w 5488683"/>
                <a:gd name="connsiteY16" fmla="*/ 287596 h 3467100"/>
                <a:gd name="connsiteX17" fmla="*/ 287596 w 5488683"/>
                <a:gd name="connsiteY17" fmla="*/ 0 h 346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8683" h="3467100">
                  <a:moveTo>
                    <a:pt x="287596" y="0"/>
                  </a:moveTo>
                  <a:lnTo>
                    <a:pt x="3904312" y="0"/>
                  </a:lnTo>
                  <a:cubicBezTo>
                    <a:pt x="3983730" y="0"/>
                    <a:pt x="4055629" y="32190"/>
                    <a:pt x="4107673" y="84235"/>
                  </a:cubicBezTo>
                  <a:lnTo>
                    <a:pt x="4120504" y="103266"/>
                  </a:lnTo>
                  <a:lnTo>
                    <a:pt x="4132097" y="114048"/>
                  </a:lnTo>
                  <a:lnTo>
                    <a:pt x="5431942" y="1592709"/>
                  </a:lnTo>
                  <a:cubicBezTo>
                    <a:pt x="5515051" y="1687251"/>
                    <a:pt x="5505782" y="1831263"/>
                    <a:pt x="5411241" y="1914371"/>
                  </a:cubicBezTo>
                  <a:lnTo>
                    <a:pt x="5407389" y="1917124"/>
                  </a:lnTo>
                  <a:lnTo>
                    <a:pt x="5399001" y="1931710"/>
                  </a:lnTo>
                  <a:lnTo>
                    <a:pt x="4132097" y="3372897"/>
                  </a:lnTo>
                  <a:cubicBezTo>
                    <a:pt x="4111320" y="3396533"/>
                    <a:pt x="4086737" y="3414838"/>
                    <a:pt x="4060071" y="3427704"/>
                  </a:cubicBezTo>
                  <a:lnTo>
                    <a:pt x="4020167" y="3442377"/>
                  </a:lnTo>
                  <a:lnTo>
                    <a:pt x="4016258" y="3444500"/>
                  </a:lnTo>
                  <a:cubicBezTo>
                    <a:pt x="3981850" y="3459053"/>
                    <a:pt x="3944021" y="3467100"/>
                    <a:pt x="3904312" y="3467100"/>
                  </a:cubicBezTo>
                  <a:lnTo>
                    <a:pt x="287596" y="3467100"/>
                  </a:lnTo>
                  <a:cubicBezTo>
                    <a:pt x="128761" y="3467100"/>
                    <a:pt x="0" y="3338339"/>
                    <a:pt x="0" y="3179504"/>
                  </a:cubicBezTo>
                  <a:lnTo>
                    <a:pt x="0" y="287596"/>
                  </a:lnTo>
                  <a:cubicBezTo>
                    <a:pt x="0" y="128761"/>
                    <a:pt x="128761" y="0"/>
                    <a:pt x="287596" y="0"/>
                  </a:cubicBezTo>
                  <a:close/>
                </a:path>
              </a:pathLst>
            </a:custGeom>
            <a:gradFill flip="none" rotWithShape="1">
              <a:gsLst>
                <a:gs pos="100000">
                  <a:schemeClr val="bg1">
                    <a:lumMod val="97000"/>
                  </a:schemeClr>
                </a:gs>
                <a:gs pos="0">
                  <a:schemeClr val="bg1">
                    <a:lumMod val="85000"/>
                  </a:schemeClr>
                </a:gs>
              </a:gsLst>
              <a:lin ang="18900000" scaled="0"/>
              <a:tileRect/>
            </a:gradFill>
            <a:ln w="254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4" name="组合 23"/>
          <p:cNvGrpSpPr/>
          <p:nvPr/>
        </p:nvGrpSpPr>
        <p:grpSpPr>
          <a:xfrm>
            <a:off x="1004969" y="1586000"/>
            <a:ext cx="609695" cy="609475"/>
            <a:chOff x="1331259" y="1867171"/>
            <a:chExt cx="812821" cy="812821"/>
          </a:xfrm>
        </p:grpSpPr>
        <p:sp>
          <p:nvSpPr>
            <p:cNvPr id="25" name="椭圆 24"/>
            <p:cNvSpPr/>
            <p:nvPr/>
          </p:nvSpPr>
          <p:spPr>
            <a:xfrm>
              <a:off x="1331259" y="1867171"/>
              <a:ext cx="812821" cy="812821"/>
            </a:xfrm>
            <a:prstGeom prst="ellipse">
              <a:avLst/>
            </a:prstGeom>
            <a:gradFill flip="none" rotWithShape="1">
              <a:gsLst>
                <a:gs pos="100000">
                  <a:schemeClr val="bg1">
                    <a:lumMod val="100000"/>
                  </a:schemeClr>
                </a:gs>
                <a:gs pos="0">
                  <a:schemeClr val="bg1">
                    <a:lumMod val="68000"/>
                  </a:schemeClr>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26" name="Group 8"/>
            <p:cNvGrpSpPr>
              <a:grpSpLocks noChangeAspect="1"/>
            </p:cNvGrpSpPr>
            <p:nvPr/>
          </p:nvGrpSpPr>
          <p:grpSpPr bwMode="auto">
            <a:xfrm>
              <a:off x="1553336" y="2061608"/>
              <a:ext cx="368665" cy="403955"/>
              <a:chOff x="3437" y="2282"/>
              <a:chExt cx="679" cy="744"/>
            </a:xfrm>
            <a:solidFill>
              <a:srgbClr val="FFB850"/>
            </a:solidFill>
          </p:grpSpPr>
          <p:sp>
            <p:nvSpPr>
              <p:cNvPr id="27" name="Freeform 9"/>
              <p:cNvSpPr/>
              <p:nvPr/>
            </p:nvSpPr>
            <p:spPr bwMode="auto">
              <a:xfrm>
                <a:off x="3595" y="2282"/>
                <a:ext cx="364" cy="379"/>
              </a:xfrm>
              <a:custGeom>
                <a:avLst/>
                <a:gdLst>
                  <a:gd name="T0" fmla="*/ 50 w 152"/>
                  <a:gd name="T1" fmla="*/ 147 h 159"/>
                  <a:gd name="T2" fmla="*/ 39 w 152"/>
                  <a:gd name="T3" fmla="*/ 147 h 159"/>
                  <a:gd name="T4" fmla="*/ 76 w 152"/>
                  <a:gd name="T5" fmla="*/ 159 h 159"/>
                  <a:gd name="T6" fmla="*/ 114 w 152"/>
                  <a:gd name="T7" fmla="*/ 147 h 159"/>
                  <a:gd name="T8" fmla="*/ 103 w 152"/>
                  <a:gd name="T9" fmla="*/ 147 h 159"/>
                  <a:gd name="T10" fmla="*/ 152 w 152"/>
                  <a:gd name="T11" fmla="*/ 76 h 159"/>
                  <a:gd name="T12" fmla="*/ 76 w 152"/>
                  <a:gd name="T13" fmla="*/ 0 h 159"/>
                  <a:gd name="T14" fmla="*/ 0 w 152"/>
                  <a:gd name="T15" fmla="*/ 76 h 159"/>
                  <a:gd name="T16" fmla="*/ 50 w 152"/>
                  <a:gd name="T17" fmla="*/ 14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59">
                    <a:moveTo>
                      <a:pt x="50" y="147"/>
                    </a:moveTo>
                    <a:cubicBezTo>
                      <a:pt x="39" y="147"/>
                      <a:pt x="39" y="147"/>
                      <a:pt x="39" y="147"/>
                    </a:cubicBezTo>
                    <a:cubicBezTo>
                      <a:pt x="39" y="152"/>
                      <a:pt x="53" y="159"/>
                      <a:pt x="76" y="159"/>
                    </a:cubicBezTo>
                    <a:cubicBezTo>
                      <a:pt x="99" y="159"/>
                      <a:pt x="113" y="152"/>
                      <a:pt x="114" y="147"/>
                    </a:cubicBezTo>
                    <a:cubicBezTo>
                      <a:pt x="103" y="147"/>
                      <a:pt x="103" y="147"/>
                      <a:pt x="103" y="147"/>
                    </a:cubicBezTo>
                    <a:cubicBezTo>
                      <a:pt x="131" y="136"/>
                      <a:pt x="152" y="108"/>
                      <a:pt x="152" y="76"/>
                    </a:cubicBezTo>
                    <a:cubicBezTo>
                      <a:pt x="152" y="34"/>
                      <a:pt x="118" y="0"/>
                      <a:pt x="76" y="0"/>
                    </a:cubicBezTo>
                    <a:cubicBezTo>
                      <a:pt x="34" y="0"/>
                      <a:pt x="0" y="34"/>
                      <a:pt x="0" y="76"/>
                    </a:cubicBezTo>
                    <a:cubicBezTo>
                      <a:pt x="0" y="108"/>
                      <a:pt x="21" y="136"/>
                      <a:pt x="5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8" name="Freeform 10"/>
              <p:cNvSpPr/>
              <p:nvPr/>
            </p:nvSpPr>
            <p:spPr bwMode="auto">
              <a:xfrm>
                <a:off x="3437" y="2633"/>
                <a:ext cx="679" cy="393"/>
              </a:xfrm>
              <a:custGeom>
                <a:avLst/>
                <a:gdLst>
                  <a:gd name="T0" fmla="*/ 222 w 284"/>
                  <a:gd name="T1" fmla="*/ 0 h 165"/>
                  <a:gd name="T2" fmla="*/ 188 w 284"/>
                  <a:gd name="T3" fmla="*/ 0 h 165"/>
                  <a:gd name="T4" fmla="*/ 154 w 284"/>
                  <a:gd name="T5" fmla="*/ 19 h 165"/>
                  <a:gd name="T6" fmla="*/ 154 w 284"/>
                  <a:gd name="T7" fmla="*/ 134 h 165"/>
                  <a:gd name="T8" fmla="*/ 143 w 284"/>
                  <a:gd name="T9" fmla="*/ 146 h 165"/>
                  <a:gd name="T10" fmla="*/ 131 w 284"/>
                  <a:gd name="T11" fmla="*/ 134 h 165"/>
                  <a:gd name="T12" fmla="*/ 131 w 284"/>
                  <a:gd name="T13" fmla="*/ 19 h 165"/>
                  <a:gd name="T14" fmla="*/ 97 w 284"/>
                  <a:gd name="T15" fmla="*/ 0 h 165"/>
                  <a:gd name="T16" fmla="*/ 63 w 284"/>
                  <a:gd name="T17" fmla="*/ 0 h 165"/>
                  <a:gd name="T18" fmla="*/ 0 w 284"/>
                  <a:gd name="T19" fmla="*/ 86 h 165"/>
                  <a:gd name="T20" fmla="*/ 0 w 284"/>
                  <a:gd name="T21" fmla="*/ 165 h 165"/>
                  <a:gd name="T22" fmla="*/ 284 w 284"/>
                  <a:gd name="T23" fmla="*/ 165 h 165"/>
                  <a:gd name="T24" fmla="*/ 284 w 284"/>
                  <a:gd name="T25" fmla="*/ 86 h 165"/>
                  <a:gd name="T26" fmla="*/ 222 w 284"/>
                  <a:gd name="T2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65">
                    <a:moveTo>
                      <a:pt x="222" y="0"/>
                    </a:moveTo>
                    <a:cubicBezTo>
                      <a:pt x="188" y="0"/>
                      <a:pt x="188" y="0"/>
                      <a:pt x="188" y="0"/>
                    </a:cubicBezTo>
                    <a:cubicBezTo>
                      <a:pt x="188" y="10"/>
                      <a:pt x="172" y="17"/>
                      <a:pt x="154" y="19"/>
                    </a:cubicBezTo>
                    <a:cubicBezTo>
                      <a:pt x="154" y="134"/>
                      <a:pt x="154" y="134"/>
                      <a:pt x="154" y="134"/>
                    </a:cubicBezTo>
                    <a:cubicBezTo>
                      <a:pt x="154" y="140"/>
                      <a:pt x="149" y="146"/>
                      <a:pt x="143" y="146"/>
                    </a:cubicBezTo>
                    <a:cubicBezTo>
                      <a:pt x="136" y="146"/>
                      <a:pt x="131" y="140"/>
                      <a:pt x="131" y="134"/>
                    </a:cubicBezTo>
                    <a:cubicBezTo>
                      <a:pt x="131" y="19"/>
                      <a:pt x="131" y="19"/>
                      <a:pt x="131" y="19"/>
                    </a:cubicBezTo>
                    <a:cubicBezTo>
                      <a:pt x="113" y="17"/>
                      <a:pt x="97" y="11"/>
                      <a:pt x="97" y="0"/>
                    </a:cubicBezTo>
                    <a:cubicBezTo>
                      <a:pt x="63" y="0"/>
                      <a:pt x="63" y="0"/>
                      <a:pt x="63" y="0"/>
                    </a:cubicBezTo>
                    <a:cubicBezTo>
                      <a:pt x="28" y="0"/>
                      <a:pt x="0" y="39"/>
                      <a:pt x="0" y="86"/>
                    </a:cubicBezTo>
                    <a:cubicBezTo>
                      <a:pt x="0" y="165"/>
                      <a:pt x="0" y="165"/>
                      <a:pt x="0" y="165"/>
                    </a:cubicBezTo>
                    <a:cubicBezTo>
                      <a:pt x="284" y="165"/>
                      <a:pt x="284" y="165"/>
                      <a:pt x="284" y="165"/>
                    </a:cubicBezTo>
                    <a:cubicBezTo>
                      <a:pt x="284" y="86"/>
                      <a:pt x="284" y="86"/>
                      <a:pt x="284" y="86"/>
                    </a:cubicBezTo>
                    <a:cubicBezTo>
                      <a:pt x="284" y="39"/>
                      <a:pt x="256" y="0"/>
                      <a:pt x="2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29" name="组合 28"/>
          <p:cNvGrpSpPr/>
          <p:nvPr/>
        </p:nvGrpSpPr>
        <p:grpSpPr>
          <a:xfrm>
            <a:off x="2628612" y="1586000"/>
            <a:ext cx="609695" cy="609475"/>
            <a:chOff x="3495834" y="1867171"/>
            <a:chExt cx="812821" cy="812821"/>
          </a:xfrm>
        </p:grpSpPr>
        <p:sp>
          <p:nvSpPr>
            <p:cNvPr id="30" name="椭圆 29"/>
            <p:cNvSpPr/>
            <p:nvPr/>
          </p:nvSpPr>
          <p:spPr>
            <a:xfrm>
              <a:off x="3495834" y="1867171"/>
              <a:ext cx="812821" cy="812821"/>
            </a:xfrm>
            <a:prstGeom prst="ellipse">
              <a:avLst/>
            </a:prstGeom>
            <a:gradFill flip="none" rotWithShape="1">
              <a:gsLst>
                <a:gs pos="100000">
                  <a:schemeClr val="bg1">
                    <a:lumMod val="100000"/>
                  </a:schemeClr>
                </a:gs>
                <a:gs pos="0">
                  <a:schemeClr val="bg1">
                    <a:lumMod val="68000"/>
                  </a:schemeClr>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1" name="Group 13"/>
            <p:cNvGrpSpPr>
              <a:grpSpLocks noChangeAspect="1"/>
            </p:cNvGrpSpPr>
            <p:nvPr/>
          </p:nvGrpSpPr>
          <p:grpSpPr bwMode="auto">
            <a:xfrm>
              <a:off x="3700110" y="2056524"/>
              <a:ext cx="404267" cy="409040"/>
              <a:chOff x="2426" y="2781"/>
              <a:chExt cx="593" cy="600"/>
            </a:xfrm>
            <a:solidFill>
              <a:srgbClr val="01ACBE"/>
            </a:solidFill>
          </p:grpSpPr>
          <p:sp>
            <p:nvSpPr>
              <p:cNvPr id="32" name="Freeform 14"/>
              <p:cNvSpPr/>
              <p:nvPr/>
            </p:nvSpPr>
            <p:spPr bwMode="auto">
              <a:xfrm>
                <a:off x="2442" y="2805"/>
                <a:ext cx="577" cy="576"/>
              </a:xfrm>
              <a:custGeom>
                <a:avLst/>
                <a:gdLst>
                  <a:gd name="T0" fmla="*/ 0 w 241"/>
                  <a:gd name="T1" fmla="*/ 115 h 241"/>
                  <a:gd name="T2" fmla="*/ 0 w 241"/>
                  <a:gd name="T3" fmla="*/ 121 h 241"/>
                  <a:gd name="T4" fmla="*/ 121 w 241"/>
                  <a:gd name="T5" fmla="*/ 241 h 241"/>
                  <a:gd name="T6" fmla="*/ 241 w 241"/>
                  <a:gd name="T7" fmla="*/ 121 h 241"/>
                  <a:gd name="T8" fmla="*/ 121 w 241"/>
                  <a:gd name="T9" fmla="*/ 0 h 241"/>
                  <a:gd name="T10" fmla="*/ 121 w 241"/>
                  <a:gd name="T11" fmla="*/ 115 h 241"/>
                  <a:gd name="T12" fmla="*/ 0 w 241"/>
                  <a:gd name="T13" fmla="*/ 115 h 241"/>
                </a:gdLst>
                <a:ahLst/>
                <a:cxnLst>
                  <a:cxn ang="0">
                    <a:pos x="T0" y="T1"/>
                  </a:cxn>
                  <a:cxn ang="0">
                    <a:pos x="T2" y="T3"/>
                  </a:cxn>
                  <a:cxn ang="0">
                    <a:pos x="T4" y="T5"/>
                  </a:cxn>
                  <a:cxn ang="0">
                    <a:pos x="T6" y="T7"/>
                  </a:cxn>
                  <a:cxn ang="0">
                    <a:pos x="T8" y="T9"/>
                  </a:cxn>
                  <a:cxn ang="0">
                    <a:pos x="T10" y="T11"/>
                  </a:cxn>
                  <a:cxn ang="0">
                    <a:pos x="T12" y="T13"/>
                  </a:cxn>
                </a:cxnLst>
                <a:rect l="0" t="0" r="r" b="b"/>
                <a:pathLst>
                  <a:path w="241" h="241">
                    <a:moveTo>
                      <a:pt x="0" y="115"/>
                    </a:moveTo>
                    <a:cubicBezTo>
                      <a:pt x="0" y="117"/>
                      <a:pt x="0" y="119"/>
                      <a:pt x="0" y="121"/>
                    </a:cubicBezTo>
                    <a:cubicBezTo>
                      <a:pt x="0" y="187"/>
                      <a:pt x="54" y="241"/>
                      <a:pt x="121" y="241"/>
                    </a:cubicBezTo>
                    <a:cubicBezTo>
                      <a:pt x="187" y="241"/>
                      <a:pt x="241" y="187"/>
                      <a:pt x="241" y="121"/>
                    </a:cubicBezTo>
                    <a:cubicBezTo>
                      <a:pt x="241" y="54"/>
                      <a:pt x="187" y="0"/>
                      <a:pt x="121" y="0"/>
                    </a:cubicBezTo>
                    <a:cubicBezTo>
                      <a:pt x="121" y="115"/>
                      <a:pt x="121" y="115"/>
                      <a:pt x="121" y="115"/>
                    </a:cubicBezTo>
                    <a:lnTo>
                      <a:pt x="0" y="1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 name="Freeform 15"/>
              <p:cNvSpPr>
                <a:spLocks noEditPoints="1"/>
              </p:cNvSpPr>
              <p:nvPr/>
            </p:nvSpPr>
            <p:spPr bwMode="auto">
              <a:xfrm>
                <a:off x="2426" y="2781"/>
                <a:ext cx="275" cy="273"/>
              </a:xfrm>
              <a:custGeom>
                <a:avLst/>
                <a:gdLst>
                  <a:gd name="T0" fmla="*/ 0 w 115"/>
                  <a:gd name="T1" fmla="*/ 114 h 114"/>
                  <a:gd name="T2" fmla="*/ 115 w 115"/>
                  <a:gd name="T3" fmla="*/ 114 h 114"/>
                  <a:gd name="T4" fmla="*/ 115 w 115"/>
                  <a:gd name="T5" fmla="*/ 0 h 114"/>
                  <a:gd name="T6" fmla="*/ 0 w 115"/>
                  <a:gd name="T7" fmla="*/ 114 h 114"/>
                  <a:gd name="T8" fmla="*/ 15 w 115"/>
                  <a:gd name="T9" fmla="*/ 104 h 114"/>
                  <a:gd name="T10" fmla="*/ 104 w 115"/>
                  <a:gd name="T11" fmla="*/ 14 h 114"/>
                  <a:gd name="T12" fmla="*/ 104 w 115"/>
                  <a:gd name="T13" fmla="*/ 104 h 114"/>
                  <a:gd name="T14" fmla="*/ 15 w 115"/>
                  <a:gd name="T15" fmla="*/ 10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14">
                    <a:moveTo>
                      <a:pt x="0" y="114"/>
                    </a:moveTo>
                    <a:cubicBezTo>
                      <a:pt x="115" y="114"/>
                      <a:pt x="115" y="114"/>
                      <a:pt x="115" y="114"/>
                    </a:cubicBezTo>
                    <a:cubicBezTo>
                      <a:pt x="115" y="0"/>
                      <a:pt x="115" y="0"/>
                      <a:pt x="115" y="0"/>
                    </a:cubicBezTo>
                    <a:cubicBezTo>
                      <a:pt x="51" y="0"/>
                      <a:pt x="0" y="51"/>
                      <a:pt x="0" y="114"/>
                    </a:cubicBezTo>
                    <a:close/>
                    <a:moveTo>
                      <a:pt x="15" y="104"/>
                    </a:moveTo>
                    <a:cubicBezTo>
                      <a:pt x="15" y="54"/>
                      <a:pt x="55" y="14"/>
                      <a:pt x="104" y="14"/>
                    </a:cubicBezTo>
                    <a:cubicBezTo>
                      <a:pt x="104" y="104"/>
                      <a:pt x="104" y="104"/>
                      <a:pt x="104" y="104"/>
                    </a:cubicBezTo>
                    <a:lnTo>
                      <a:pt x="15"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34" name="组合 33"/>
          <p:cNvGrpSpPr/>
          <p:nvPr/>
        </p:nvGrpSpPr>
        <p:grpSpPr>
          <a:xfrm>
            <a:off x="4252256" y="1586000"/>
            <a:ext cx="609695" cy="609475"/>
            <a:chOff x="5660411" y="1867171"/>
            <a:chExt cx="812821" cy="812821"/>
          </a:xfrm>
        </p:grpSpPr>
        <p:sp>
          <p:nvSpPr>
            <p:cNvPr id="35" name="椭圆 34"/>
            <p:cNvSpPr/>
            <p:nvPr/>
          </p:nvSpPr>
          <p:spPr>
            <a:xfrm>
              <a:off x="5660411" y="1867171"/>
              <a:ext cx="812821" cy="812821"/>
            </a:xfrm>
            <a:prstGeom prst="ellipse">
              <a:avLst/>
            </a:prstGeom>
            <a:gradFill flip="none" rotWithShape="1">
              <a:gsLst>
                <a:gs pos="100000">
                  <a:schemeClr val="bg1">
                    <a:lumMod val="100000"/>
                  </a:schemeClr>
                </a:gs>
                <a:gs pos="0">
                  <a:schemeClr val="bg1">
                    <a:lumMod val="68000"/>
                  </a:schemeClr>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36" name="Group 18"/>
            <p:cNvGrpSpPr>
              <a:grpSpLocks noChangeAspect="1"/>
            </p:cNvGrpSpPr>
            <p:nvPr/>
          </p:nvGrpSpPr>
          <p:grpSpPr bwMode="auto">
            <a:xfrm>
              <a:off x="5856846" y="2071730"/>
              <a:ext cx="419948" cy="391314"/>
              <a:chOff x="3802" y="2858"/>
              <a:chExt cx="616" cy="574"/>
            </a:xfrm>
            <a:solidFill>
              <a:srgbClr val="E87071"/>
            </a:solidFill>
          </p:grpSpPr>
          <p:sp>
            <p:nvSpPr>
              <p:cNvPr id="37" name="Rectangle 19"/>
              <p:cNvSpPr>
                <a:spLocks noChangeArrowheads="1"/>
              </p:cNvSpPr>
              <p:nvPr/>
            </p:nvSpPr>
            <p:spPr bwMode="auto">
              <a:xfrm>
                <a:off x="3802" y="3205"/>
                <a:ext cx="129" cy="2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8" name="Rectangle 20"/>
              <p:cNvSpPr>
                <a:spLocks noChangeArrowheads="1"/>
              </p:cNvSpPr>
              <p:nvPr/>
            </p:nvSpPr>
            <p:spPr bwMode="auto">
              <a:xfrm>
                <a:off x="3964" y="3174"/>
                <a:ext cx="129" cy="25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 name="Rectangle 21"/>
              <p:cNvSpPr>
                <a:spLocks noChangeArrowheads="1"/>
              </p:cNvSpPr>
              <p:nvPr/>
            </p:nvSpPr>
            <p:spPr bwMode="auto">
              <a:xfrm>
                <a:off x="4129" y="3131"/>
                <a:ext cx="129" cy="3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 name="Rectangle 22"/>
              <p:cNvSpPr>
                <a:spLocks noChangeArrowheads="1"/>
              </p:cNvSpPr>
              <p:nvPr/>
            </p:nvSpPr>
            <p:spPr bwMode="auto">
              <a:xfrm>
                <a:off x="4289" y="3078"/>
                <a:ext cx="129" cy="3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1" name="Freeform 23"/>
              <p:cNvSpPr/>
              <p:nvPr/>
            </p:nvSpPr>
            <p:spPr bwMode="auto">
              <a:xfrm>
                <a:off x="3888" y="2858"/>
                <a:ext cx="370" cy="270"/>
              </a:xfrm>
              <a:custGeom>
                <a:avLst/>
                <a:gdLst>
                  <a:gd name="T0" fmla="*/ 94 w 155"/>
                  <a:gd name="T1" fmla="*/ 21 h 113"/>
                  <a:gd name="T2" fmla="*/ 0 w 155"/>
                  <a:gd name="T3" fmla="*/ 72 h 113"/>
                  <a:gd name="T4" fmla="*/ 114 w 155"/>
                  <a:gd name="T5" fmla="*/ 63 h 113"/>
                  <a:gd name="T6" fmla="*/ 122 w 155"/>
                  <a:gd name="T7" fmla="*/ 82 h 113"/>
                  <a:gd name="T8" fmla="*/ 155 w 155"/>
                  <a:gd name="T9" fmla="*/ 0 h 113"/>
                  <a:gd name="T10" fmla="*/ 85 w 155"/>
                  <a:gd name="T11" fmla="*/ 2 h 113"/>
                  <a:gd name="T12" fmla="*/ 94 w 155"/>
                  <a:gd name="T13" fmla="*/ 21 h 113"/>
                </a:gdLst>
                <a:ahLst/>
                <a:cxnLst>
                  <a:cxn ang="0">
                    <a:pos x="T0" y="T1"/>
                  </a:cxn>
                  <a:cxn ang="0">
                    <a:pos x="T2" y="T3"/>
                  </a:cxn>
                  <a:cxn ang="0">
                    <a:pos x="T4" y="T5"/>
                  </a:cxn>
                  <a:cxn ang="0">
                    <a:pos x="T6" y="T7"/>
                  </a:cxn>
                  <a:cxn ang="0">
                    <a:pos x="T8" y="T9"/>
                  </a:cxn>
                  <a:cxn ang="0">
                    <a:pos x="T10" y="T11"/>
                  </a:cxn>
                  <a:cxn ang="0">
                    <a:pos x="T12" y="T13"/>
                  </a:cxn>
                </a:cxnLst>
                <a:rect l="0" t="0" r="r" b="b"/>
                <a:pathLst>
                  <a:path w="155" h="113">
                    <a:moveTo>
                      <a:pt x="94" y="21"/>
                    </a:moveTo>
                    <a:cubicBezTo>
                      <a:pt x="85" y="33"/>
                      <a:pt x="53" y="68"/>
                      <a:pt x="0" y="72"/>
                    </a:cubicBezTo>
                    <a:cubicBezTo>
                      <a:pt x="0" y="72"/>
                      <a:pt x="31" y="113"/>
                      <a:pt x="114" y="63"/>
                    </a:cubicBezTo>
                    <a:cubicBezTo>
                      <a:pt x="122" y="82"/>
                      <a:pt x="122" y="82"/>
                      <a:pt x="122" y="82"/>
                    </a:cubicBezTo>
                    <a:cubicBezTo>
                      <a:pt x="155" y="0"/>
                      <a:pt x="155" y="0"/>
                      <a:pt x="155" y="0"/>
                    </a:cubicBezTo>
                    <a:cubicBezTo>
                      <a:pt x="85" y="2"/>
                      <a:pt x="85" y="2"/>
                      <a:pt x="85" y="2"/>
                    </a:cubicBezTo>
                    <a:lnTo>
                      <a:pt x="94"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42" name="组合 41"/>
          <p:cNvGrpSpPr/>
          <p:nvPr/>
        </p:nvGrpSpPr>
        <p:grpSpPr>
          <a:xfrm>
            <a:off x="5875898" y="1586000"/>
            <a:ext cx="609695" cy="609475"/>
            <a:chOff x="7824986" y="1867171"/>
            <a:chExt cx="812821" cy="812821"/>
          </a:xfrm>
        </p:grpSpPr>
        <p:sp>
          <p:nvSpPr>
            <p:cNvPr id="43" name="椭圆 42"/>
            <p:cNvSpPr/>
            <p:nvPr/>
          </p:nvSpPr>
          <p:spPr>
            <a:xfrm>
              <a:off x="7824986" y="1867171"/>
              <a:ext cx="812821" cy="812821"/>
            </a:xfrm>
            <a:prstGeom prst="ellipse">
              <a:avLst/>
            </a:prstGeom>
            <a:gradFill flip="none" rotWithShape="1">
              <a:gsLst>
                <a:gs pos="100000">
                  <a:schemeClr val="bg1">
                    <a:lumMod val="100000"/>
                  </a:schemeClr>
                </a:gs>
                <a:gs pos="0">
                  <a:schemeClr val="bg1">
                    <a:lumMod val="68000"/>
                  </a:schemeClr>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44" name="Group 26"/>
            <p:cNvGrpSpPr>
              <a:grpSpLocks noChangeAspect="1"/>
            </p:cNvGrpSpPr>
            <p:nvPr/>
          </p:nvGrpSpPr>
          <p:grpSpPr bwMode="auto">
            <a:xfrm>
              <a:off x="7959675" y="2193629"/>
              <a:ext cx="543441" cy="269415"/>
              <a:chOff x="5676" y="2597"/>
              <a:chExt cx="1061" cy="526"/>
            </a:xfrm>
            <a:solidFill>
              <a:srgbClr val="00AF92"/>
            </a:solidFill>
          </p:grpSpPr>
          <p:sp>
            <p:nvSpPr>
              <p:cNvPr id="45" name="Freeform 27"/>
              <p:cNvSpPr/>
              <p:nvPr/>
            </p:nvSpPr>
            <p:spPr bwMode="auto">
              <a:xfrm>
                <a:off x="5747" y="2597"/>
                <a:ext cx="181" cy="115"/>
              </a:xfrm>
              <a:custGeom>
                <a:avLst/>
                <a:gdLst>
                  <a:gd name="T0" fmla="*/ 25 w 76"/>
                  <a:gd name="T1" fmla="*/ 48 h 48"/>
                  <a:gd name="T2" fmla="*/ 64 w 76"/>
                  <a:gd name="T3" fmla="*/ 44 h 48"/>
                  <a:gd name="T4" fmla="*/ 76 w 76"/>
                  <a:gd name="T5" fmla="*/ 13 h 48"/>
                  <a:gd name="T6" fmla="*/ 39 w 76"/>
                  <a:gd name="T7" fmla="*/ 15 h 48"/>
                  <a:gd name="T8" fmla="*/ 23 w 76"/>
                  <a:gd name="T9" fmla="*/ 10 h 48"/>
                  <a:gd name="T10" fmla="*/ 7 w 76"/>
                  <a:gd name="T11" fmla="*/ 20 h 48"/>
                  <a:gd name="T12" fmla="*/ 25 w 76"/>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76" h="48">
                    <a:moveTo>
                      <a:pt x="25" y="48"/>
                    </a:moveTo>
                    <a:cubicBezTo>
                      <a:pt x="64" y="44"/>
                      <a:pt x="64" y="44"/>
                      <a:pt x="64" y="44"/>
                    </a:cubicBezTo>
                    <a:cubicBezTo>
                      <a:pt x="66" y="36"/>
                      <a:pt x="69" y="26"/>
                      <a:pt x="76" y="13"/>
                    </a:cubicBezTo>
                    <a:cubicBezTo>
                      <a:pt x="76" y="13"/>
                      <a:pt x="70" y="0"/>
                      <a:pt x="39" y="15"/>
                    </a:cubicBezTo>
                    <a:cubicBezTo>
                      <a:pt x="39" y="15"/>
                      <a:pt x="32" y="14"/>
                      <a:pt x="23" y="10"/>
                    </a:cubicBezTo>
                    <a:cubicBezTo>
                      <a:pt x="23" y="10"/>
                      <a:pt x="0" y="4"/>
                      <a:pt x="7" y="20"/>
                    </a:cubicBezTo>
                    <a:lnTo>
                      <a:pt x="25"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6" name="Freeform 28"/>
              <p:cNvSpPr>
                <a:spLocks noEditPoints="1"/>
              </p:cNvSpPr>
              <p:nvPr/>
            </p:nvSpPr>
            <p:spPr bwMode="auto">
              <a:xfrm>
                <a:off x="5759" y="2613"/>
                <a:ext cx="169" cy="101"/>
              </a:xfrm>
              <a:custGeom>
                <a:avLst/>
                <a:gdLst>
                  <a:gd name="T0" fmla="*/ 20 w 71"/>
                  <a:gd name="T1" fmla="*/ 42 h 42"/>
                  <a:gd name="T2" fmla="*/ 2 w 71"/>
                  <a:gd name="T3" fmla="*/ 13 h 42"/>
                  <a:gd name="T4" fmla="*/ 1 w 71"/>
                  <a:gd name="T5" fmla="*/ 4 h 42"/>
                  <a:gd name="T6" fmla="*/ 10 w 71"/>
                  <a:gd name="T7" fmla="*/ 1 h 42"/>
                  <a:gd name="T8" fmla="*/ 18 w 71"/>
                  <a:gd name="T9" fmla="*/ 2 h 42"/>
                  <a:gd name="T10" fmla="*/ 18 w 71"/>
                  <a:gd name="T11" fmla="*/ 2 h 42"/>
                  <a:gd name="T12" fmla="*/ 34 w 71"/>
                  <a:gd name="T13" fmla="*/ 8 h 42"/>
                  <a:gd name="T14" fmla="*/ 59 w 71"/>
                  <a:gd name="T15" fmla="*/ 0 h 42"/>
                  <a:gd name="T16" fmla="*/ 71 w 71"/>
                  <a:gd name="T17" fmla="*/ 6 h 42"/>
                  <a:gd name="T18" fmla="*/ 71 w 71"/>
                  <a:gd name="T19" fmla="*/ 6 h 42"/>
                  <a:gd name="T20" fmla="*/ 71 w 71"/>
                  <a:gd name="T21" fmla="*/ 6 h 42"/>
                  <a:gd name="T22" fmla="*/ 60 w 71"/>
                  <a:gd name="T23" fmla="*/ 37 h 42"/>
                  <a:gd name="T24" fmla="*/ 60 w 71"/>
                  <a:gd name="T25" fmla="*/ 37 h 42"/>
                  <a:gd name="T26" fmla="*/ 20 w 71"/>
                  <a:gd name="T27" fmla="*/ 42 h 42"/>
                  <a:gd name="T28" fmla="*/ 10 w 71"/>
                  <a:gd name="T29" fmla="*/ 2 h 42"/>
                  <a:gd name="T30" fmla="*/ 2 w 71"/>
                  <a:gd name="T31" fmla="*/ 5 h 42"/>
                  <a:gd name="T32" fmla="*/ 3 w 71"/>
                  <a:gd name="T33" fmla="*/ 13 h 42"/>
                  <a:gd name="T34" fmla="*/ 20 w 71"/>
                  <a:gd name="T35" fmla="*/ 40 h 42"/>
                  <a:gd name="T36" fmla="*/ 59 w 71"/>
                  <a:gd name="T37" fmla="*/ 36 h 42"/>
                  <a:gd name="T38" fmla="*/ 70 w 71"/>
                  <a:gd name="T39" fmla="*/ 6 h 42"/>
                  <a:gd name="T40" fmla="*/ 59 w 71"/>
                  <a:gd name="T41" fmla="*/ 1 h 42"/>
                  <a:gd name="T42" fmla="*/ 34 w 71"/>
                  <a:gd name="T43" fmla="*/ 9 h 42"/>
                  <a:gd name="T44" fmla="*/ 34 w 71"/>
                  <a:gd name="T45" fmla="*/ 9 h 42"/>
                  <a:gd name="T46" fmla="*/ 34 w 71"/>
                  <a:gd name="T47" fmla="*/ 9 h 42"/>
                  <a:gd name="T48" fmla="*/ 18 w 71"/>
                  <a:gd name="T49" fmla="*/ 3 h 42"/>
                  <a:gd name="T50" fmla="*/ 10 w 71"/>
                  <a:gd name="T5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42">
                    <a:moveTo>
                      <a:pt x="20" y="42"/>
                    </a:moveTo>
                    <a:cubicBezTo>
                      <a:pt x="2" y="13"/>
                      <a:pt x="2" y="13"/>
                      <a:pt x="2" y="13"/>
                    </a:cubicBezTo>
                    <a:cubicBezTo>
                      <a:pt x="0" y="9"/>
                      <a:pt x="0" y="6"/>
                      <a:pt x="1" y="4"/>
                    </a:cubicBezTo>
                    <a:cubicBezTo>
                      <a:pt x="3" y="2"/>
                      <a:pt x="6" y="1"/>
                      <a:pt x="10" y="1"/>
                    </a:cubicBezTo>
                    <a:cubicBezTo>
                      <a:pt x="14" y="1"/>
                      <a:pt x="18" y="2"/>
                      <a:pt x="18" y="2"/>
                    </a:cubicBezTo>
                    <a:cubicBezTo>
                      <a:pt x="18" y="2"/>
                      <a:pt x="18" y="2"/>
                      <a:pt x="18" y="2"/>
                    </a:cubicBezTo>
                    <a:cubicBezTo>
                      <a:pt x="26" y="6"/>
                      <a:pt x="33" y="7"/>
                      <a:pt x="34" y="8"/>
                    </a:cubicBezTo>
                    <a:cubicBezTo>
                      <a:pt x="44" y="3"/>
                      <a:pt x="52" y="0"/>
                      <a:pt x="59" y="0"/>
                    </a:cubicBezTo>
                    <a:cubicBezTo>
                      <a:pt x="69" y="0"/>
                      <a:pt x="71" y="6"/>
                      <a:pt x="71" y="6"/>
                    </a:cubicBezTo>
                    <a:cubicBezTo>
                      <a:pt x="71" y="6"/>
                      <a:pt x="71" y="6"/>
                      <a:pt x="71" y="6"/>
                    </a:cubicBezTo>
                    <a:cubicBezTo>
                      <a:pt x="71" y="6"/>
                      <a:pt x="71" y="6"/>
                      <a:pt x="71" y="6"/>
                    </a:cubicBezTo>
                    <a:cubicBezTo>
                      <a:pt x="66" y="17"/>
                      <a:pt x="62" y="28"/>
                      <a:pt x="60" y="37"/>
                    </a:cubicBezTo>
                    <a:cubicBezTo>
                      <a:pt x="60" y="37"/>
                      <a:pt x="60" y="37"/>
                      <a:pt x="60" y="37"/>
                    </a:cubicBezTo>
                    <a:lnTo>
                      <a:pt x="20" y="42"/>
                    </a:lnTo>
                    <a:close/>
                    <a:moveTo>
                      <a:pt x="10" y="2"/>
                    </a:moveTo>
                    <a:cubicBezTo>
                      <a:pt x="7" y="2"/>
                      <a:pt x="4" y="3"/>
                      <a:pt x="2" y="5"/>
                    </a:cubicBezTo>
                    <a:cubicBezTo>
                      <a:pt x="1" y="7"/>
                      <a:pt x="1" y="9"/>
                      <a:pt x="3" y="13"/>
                    </a:cubicBezTo>
                    <a:cubicBezTo>
                      <a:pt x="20" y="40"/>
                      <a:pt x="20" y="40"/>
                      <a:pt x="20" y="40"/>
                    </a:cubicBezTo>
                    <a:cubicBezTo>
                      <a:pt x="59" y="36"/>
                      <a:pt x="59" y="36"/>
                      <a:pt x="59" y="36"/>
                    </a:cubicBezTo>
                    <a:cubicBezTo>
                      <a:pt x="61" y="27"/>
                      <a:pt x="64" y="17"/>
                      <a:pt x="70" y="6"/>
                    </a:cubicBezTo>
                    <a:cubicBezTo>
                      <a:pt x="70" y="5"/>
                      <a:pt x="67" y="1"/>
                      <a:pt x="59" y="1"/>
                    </a:cubicBezTo>
                    <a:cubicBezTo>
                      <a:pt x="52" y="1"/>
                      <a:pt x="44" y="4"/>
                      <a:pt x="34" y="9"/>
                    </a:cubicBezTo>
                    <a:cubicBezTo>
                      <a:pt x="34" y="9"/>
                      <a:pt x="34" y="9"/>
                      <a:pt x="34" y="9"/>
                    </a:cubicBezTo>
                    <a:cubicBezTo>
                      <a:pt x="34" y="9"/>
                      <a:pt x="34" y="9"/>
                      <a:pt x="34" y="9"/>
                    </a:cubicBezTo>
                    <a:cubicBezTo>
                      <a:pt x="34" y="9"/>
                      <a:pt x="27" y="8"/>
                      <a:pt x="18" y="3"/>
                    </a:cubicBezTo>
                    <a:cubicBezTo>
                      <a:pt x="17" y="3"/>
                      <a:pt x="14"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7" name="Freeform 29"/>
              <p:cNvSpPr/>
              <p:nvPr/>
            </p:nvSpPr>
            <p:spPr bwMode="auto">
              <a:xfrm>
                <a:off x="5795" y="2709"/>
                <a:ext cx="119" cy="43"/>
              </a:xfrm>
              <a:custGeom>
                <a:avLst/>
                <a:gdLst>
                  <a:gd name="T0" fmla="*/ 41 w 50"/>
                  <a:gd name="T1" fmla="*/ 0 h 18"/>
                  <a:gd name="T2" fmla="*/ 7 w 50"/>
                  <a:gd name="T3" fmla="*/ 4 h 18"/>
                  <a:gd name="T4" fmla="*/ 1 w 50"/>
                  <a:gd name="T5" fmla="*/ 12 h 18"/>
                  <a:gd name="T6" fmla="*/ 8 w 50"/>
                  <a:gd name="T7" fmla="*/ 17 h 18"/>
                  <a:gd name="T8" fmla="*/ 43 w 50"/>
                  <a:gd name="T9" fmla="*/ 14 h 18"/>
                  <a:gd name="T10" fmla="*/ 49 w 50"/>
                  <a:gd name="T11" fmla="*/ 6 h 18"/>
                  <a:gd name="T12" fmla="*/ 41 w 5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50" h="18">
                    <a:moveTo>
                      <a:pt x="41" y="0"/>
                    </a:moveTo>
                    <a:cubicBezTo>
                      <a:pt x="7" y="4"/>
                      <a:pt x="7" y="4"/>
                      <a:pt x="7" y="4"/>
                    </a:cubicBezTo>
                    <a:cubicBezTo>
                      <a:pt x="3" y="5"/>
                      <a:pt x="0" y="8"/>
                      <a:pt x="1" y="12"/>
                    </a:cubicBezTo>
                    <a:cubicBezTo>
                      <a:pt x="1" y="15"/>
                      <a:pt x="5" y="18"/>
                      <a:pt x="8" y="17"/>
                    </a:cubicBezTo>
                    <a:cubicBezTo>
                      <a:pt x="43" y="14"/>
                      <a:pt x="43" y="14"/>
                      <a:pt x="43" y="14"/>
                    </a:cubicBezTo>
                    <a:cubicBezTo>
                      <a:pt x="47" y="13"/>
                      <a:pt x="50" y="10"/>
                      <a:pt x="49" y="6"/>
                    </a:cubicBezTo>
                    <a:cubicBezTo>
                      <a:pt x="49" y="3"/>
                      <a:pt x="45"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8" name="Freeform 30"/>
              <p:cNvSpPr>
                <a:spLocks noEditPoints="1"/>
              </p:cNvSpPr>
              <p:nvPr/>
            </p:nvSpPr>
            <p:spPr bwMode="auto">
              <a:xfrm>
                <a:off x="5795" y="2707"/>
                <a:ext cx="119" cy="45"/>
              </a:xfrm>
              <a:custGeom>
                <a:avLst/>
                <a:gdLst>
                  <a:gd name="T0" fmla="*/ 8 w 50"/>
                  <a:gd name="T1" fmla="*/ 19 h 19"/>
                  <a:gd name="T2" fmla="*/ 0 w 50"/>
                  <a:gd name="T3" fmla="*/ 13 h 19"/>
                  <a:gd name="T4" fmla="*/ 2 w 50"/>
                  <a:gd name="T5" fmla="*/ 7 h 19"/>
                  <a:gd name="T6" fmla="*/ 7 w 50"/>
                  <a:gd name="T7" fmla="*/ 5 h 19"/>
                  <a:gd name="T8" fmla="*/ 41 w 50"/>
                  <a:gd name="T9" fmla="*/ 1 h 19"/>
                  <a:gd name="T10" fmla="*/ 50 w 50"/>
                  <a:gd name="T11" fmla="*/ 7 h 19"/>
                  <a:gd name="T12" fmla="*/ 48 w 50"/>
                  <a:gd name="T13" fmla="*/ 12 h 19"/>
                  <a:gd name="T14" fmla="*/ 43 w 50"/>
                  <a:gd name="T15" fmla="*/ 15 h 19"/>
                  <a:gd name="T16" fmla="*/ 9 w 50"/>
                  <a:gd name="T17" fmla="*/ 19 h 19"/>
                  <a:gd name="T18" fmla="*/ 8 w 50"/>
                  <a:gd name="T19" fmla="*/ 19 h 19"/>
                  <a:gd name="T20" fmla="*/ 42 w 50"/>
                  <a:gd name="T21" fmla="*/ 2 h 19"/>
                  <a:gd name="T22" fmla="*/ 41 w 50"/>
                  <a:gd name="T23" fmla="*/ 2 h 19"/>
                  <a:gd name="T24" fmla="*/ 7 w 50"/>
                  <a:gd name="T25" fmla="*/ 6 h 19"/>
                  <a:gd name="T26" fmla="*/ 3 w 50"/>
                  <a:gd name="T27" fmla="*/ 8 h 19"/>
                  <a:gd name="T28" fmla="*/ 1 w 50"/>
                  <a:gd name="T29" fmla="*/ 12 h 19"/>
                  <a:gd name="T30" fmla="*/ 8 w 50"/>
                  <a:gd name="T31" fmla="*/ 18 h 19"/>
                  <a:gd name="T32" fmla="*/ 43 w 50"/>
                  <a:gd name="T33" fmla="*/ 14 h 19"/>
                  <a:gd name="T34" fmla="*/ 47 w 50"/>
                  <a:gd name="T35" fmla="*/ 12 h 19"/>
                  <a:gd name="T36" fmla="*/ 49 w 50"/>
                  <a:gd name="T37" fmla="*/ 7 h 19"/>
                  <a:gd name="T38" fmla="*/ 42 w 50"/>
                  <a:gd name="T39"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19">
                    <a:moveTo>
                      <a:pt x="8" y="19"/>
                    </a:moveTo>
                    <a:cubicBezTo>
                      <a:pt x="4" y="19"/>
                      <a:pt x="0" y="16"/>
                      <a:pt x="0" y="13"/>
                    </a:cubicBezTo>
                    <a:cubicBezTo>
                      <a:pt x="0" y="11"/>
                      <a:pt x="0" y="9"/>
                      <a:pt x="2" y="7"/>
                    </a:cubicBezTo>
                    <a:cubicBezTo>
                      <a:pt x="3" y="6"/>
                      <a:pt x="5" y="5"/>
                      <a:pt x="7" y="5"/>
                    </a:cubicBezTo>
                    <a:cubicBezTo>
                      <a:pt x="41" y="1"/>
                      <a:pt x="41" y="1"/>
                      <a:pt x="41" y="1"/>
                    </a:cubicBezTo>
                    <a:cubicBezTo>
                      <a:pt x="45" y="0"/>
                      <a:pt x="49" y="3"/>
                      <a:pt x="50" y="7"/>
                    </a:cubicBezTo>
                    <a:cubicBezTo>
                      <a:pt x="50" y="9"/>
                      <a:pt x="49" y="11"/>
                      <a:pt x="48" y="12"/>
                    </a:cubicBezTo>
                    <a:cubicBezTo>
                      <a:pt x="47" y="14"/>
                      <a:pt x="45" y="15"/>
                      <a:pt x="43" y="15"/>
                    </a:cubicBezTo>
                    <a:cubicBezTo>
                      <a:pt x="9" y="19"/>
                      <a:pt x="9" y="19"/>
                      <a:pt x="9" y="19"/>
                    </a:cubicBezTo>
                    <a:cubicBezTo>
                      <a:pt x="8" y="19"/>
                      <a:pt x="8" y="19"/>
                      <a:pt x="8" y="19"/>
                    </a:cubicBezTo>
                    <a:close/>
                    <a:moveTo>
                      <a:pt x="42" y="2"/>
                    </a:moveTo>
                    <a:cubicBezTo>
                      <a:pt x="42" y="2"/>
                      <a:pt x="42" y="2"/>
                      <a:pt x="41" y="2"/>
                    </a:cubicBezTo>
                    <a:cubicBezTo>
                      <a:pt x="7" y="6"/>
                      <a:pt x="7" y="6"/>
                      <a:pt x="7" y="6"/>
                    </a:cubicBezTo>
                    <a:cubicBezTo>
                      <a:pt x="5" y="6"/>
                      <a:pt x="4" y="7"/>
                      <a:pt x="3" y="8"/>
                    </a:cubicBezTo>
                    <a:cubicBezTo>
                      <a:pt x="1" y="9"/>
                      <a:pt x="1" y="11"/>
                      <a:pt x="1" y="12"/>
                    </a:cubicBezTo>
                    <a:cubicBezTo>
                      <a:pt x="2" y="16"/>
                      <a:pt x="5" y="18"/>
                      <a:pt x="8" y="18"/>
                    </a:cubicBezTo>
                    <a:cubicBezTo>
                      <a:pt x="43" y="14"/>
                      <a:pt x="43" y="14"/>
                      <a:pt x="43" y="14"/>
                    </a:cubicBezTo>
                    <a:cubicBezTo>
                      <a:pt x="45" y="14"/>
                      <a:pt x="46" y="13"/>
                      <a:pt x="47" y="12"/>
                    </a:cubicBezTo>
                    <a:cubicBezTo>
                      <a:pt x="48" y="10"/>
                      <a:pt x="49" y="9"/>
                      <a:pt x="49" y="7"/>
                    </a:cubicBezTo>
                    <a:cubicBezTo>
                      <a:pt x="48" y="4"/>
                      <a:pt x="45" y="2"/>
                      <a:pt x="4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9" name="Freeform 31"/>
              <p:cNvSpPr>
                <a:spLocks noEditPoints="1"/>
              </p:cNvSpPr>
              <p:nvPr/>
            </p:nvSpPr>
            <p:spPr bwMode="auto">
              <a:xfrm>
                <a:off x="5676" y="2752"/>
                <a:ext cx="424" cy="371"/>
              </a:xfrm>
              <a:custGeom>
                <a:avLst/>
                <a:gdLst>
                  <a:gd name="T0" fmla="*/ 153 w 178"/>
                  <a:gd name="T1" fmla="*/ 137 h 155"/>
                  <a:gd name="T2" fmla="*/ 157 w 178"/>
                  <a:gd name="T3" fmla="*/ 137 h 155"/>
                  <a:gd name="T4" fmla="*/ 165 w 178"/>
                  <a:gd name="T5" fmla="*/ 138 h 155"/>
                  <a:gd name="T6" fmla="*/ 168 w 178"/>
                  <a:gd name="T7" fmla="*/ 139 h 155"/>
                  <a:gd name="T8" fmla="*/ 176 w 178"/>
                  <a:gd name="T9" fmla="*/ 135 h 155"/>
                  <a:gd name="T10" fmla="*/ 172 w 178"/>
                  <a:gd name="T11" fmla="*/ 128 h 155"/>
                  <a:gd name="T12" fmla="*/ 166 w 178"/>
                  <a:gd name="T13" fmla="*/ 105 h 155"/>
                  <a:gd name="T14" fmla="*/ 134 w 178"/>
                  <a:gd name="T15" fmla="*/ 34 h 155"/>
                  <a:gd name="T16" fmla="*/ 95 w 178"/>
                  <a:gd name="T17" fmla="*/ 2 h 155"/>
                  <a:gd name="T18" fmla="*/ 94 w 178"/>
                  <a:gd name="T19" fmla="*/ 0 h 155"/>
                  <a:gd name="T20" fmla="*/ 58 w 178"/>
                  <a:gd name="T21" fmla="*/ 4 h 155"/>
                  <a:gd name="T22" fmla="*/ 35 w 178"/>
                  <a:gd name="T23" fmla="*/ 37 h 155"/>
                  <a:gd name="T24" fmla="*/ 21 w 178"/>
                  <a:gd name="T25" fmla="*/ 133 h 155"/>
                  <a:gd name="T26" fmla="*/ 15 w 178"/>
                  <a:gd name="T27" fmla="*/ 148 h 155"/>
                  <a:gd name="T28" fmla="*/ 15 w 178"/>
                  <a:gd name="T29" fmla="*/ 153 h 155"/>
                  <a:gd name="T30" fmla="*/ 24 w 178"/>
                  <a:gd name="T31" fmla="*/ 153 h 155"/>
                  <a:gd name="T32" fmla="*/ 36 w 178"/>
                  <a:gd name="T33" fmla="*/ 150 h 155"/>
                  <a:gd name="T34" fmla="*/ 36 w 178"/>
                  <a:gd name="T35" fmla="*/ 150 h 155"/>
                  <a:gd name="T36" fmla="*/ 36 w 178"/>
                  <a:gd name="T37" fmla="*/ 150 h 155"/>
                  <a:gd name="T38" fmla="*/ 68 w 178"/>
                  <a:gd name="T39" fmla="*/ 153 h 155"/>
                  <a:gd name="T40" fmla="*/ 153 w 178"/>
                  <a:gd name="T41" fmla="*/ 137 h 155"/>
                  <a:gd name="T42" fmla="*/ 67 w 178"/>
                  <a:gd name="T43" fmla="*/ 57 h 155"/>
                  <a:gd name="T44" fmla="*/ 81 w 178"/>
                  <a:gd name="T45" fmla="*/ 50 h 155"/>
                  <a:gd name="T46" fmla="*/ 80 w 178"/>
                  <a:gd name="T47" fmla="*/ 42 h 155"/>
                  <a:gd name="T48" fmla="*/ 86 w 178"/>
                  <a:gd name="T49" fmla="*/ 41 h 155"/>
                  <a:gd name="T50" fmla="*/ 88 w 178"/>
                  <a:gd name="T51" fmla="*/ 49 h 155"/>
                  <a:gd name="T52" fmla="*/ 102 w 178"/>
                  <a:gd name="T53" fmla="*/ 50 h 155"/>
                  <a:gd name="T54" fmla="*/ 100 w 178"/>
                  <a:gd name="T55" fmla="*/ 55 h 155"/>
                  <a:gd name="T56" fmla="*/ 75 w 178"/>
                  <a:gd name="T57" fmla="*/ 62 h 155"/>
                  <a:gd name="T58" fmla="*/ 92 w 178"/>
                  <a:gd name="T59" fmla="*/ 70 h 155"/>
                  <a:gd name="T60" fmla="*/ 106 w 178"/>
                  <a:gd name="T61" fmla="*/ 92 h 155"/>
                  <a:gd name="T62" fmla="*/ 93 w 178"/>
                  <a:gd name="T63" fmla="*/ 98 h 155"/>
                  <a:gd name="T64" fmla="*/ 94 w 178"/>
                  <a:gd name="T65" fmla="*/ 106 h 155"/>
                  <a:gd name="T66" fmla="*/ 87 w 178"/>
                  <a:gd name="T67" fmla="*/ 107 h 155"/>
                  <a:gd name="T68" fmla="*/ 86 w 178"/>
                  <a:gd name="T69" fmla="*/ 99 h 155"/>
                  <a:gd name="T70" fmla="*/ 69 w 178"/>
                  <a:gd name="T71" fmla="*/ 97 h 155"/>
                  <a:gd name="T72" fmla="*/ 70 w 178"/>
                  <a:gd name="T73" fmla="*/ 92 h 155"/>
                  <a:gd name="T74" fmla="*/ 97 w 178"/>
                  <a:gd name="T75" fmla="*/ 90 h 155"/>
                  <a:gd name="T76" fmla="*/ 93 w 178"/>
                  <a:gd name="T77" fmla="*/ 78 h 155"/>
                  <a:gd name="T78" fmla="*/ 78 w 178"/>
                  <a:gd name="T79" fmla="*/ 74 h 155"/>
                  <a:gd name="T80" fmla="*/ 67 w 178"/>
                  <a:gd name="T81" fmla="*/ 5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55">
                    <a:moveTo>
                      <a:pt x="153" y="137"/>
                    </a:moveTo>
                    <a:cubicBezTo>
                      <a:pt x="153" y="137"/>
                      <a:pt x="154" y="137"/>
                      <a:pt x="157" y="137"/>
                    </a:cubicBezTo>
                    <a:cubicBezTo>
                      <a:pt x="160" y="137"/>
                      <a:pt x="162" y="137"/>
                      <a:pt x="165" y="138"/>
                    </a:cubicBezTo>
                    <a:cubicBezTo>
                      <a:pt x="165" y="138"/>
                      <a:pt x="166" y="139"/>
                      <a:pt x="168" y="139"/>
                    </a:cubicBezTo>
                    <a:cubicBezTo>
                      <a:pt x="172" y="139"/>
                      <a:pt x="174" y="137"/>
                      <a:pt x="176" y="135"/>
                    </a:cubicBezTo>
                    <a:cubicBezTo>
                      <a:pt x="176" y="135"/>
                      <a:pt x="178" y="132"/>
                      <a:pt x="172" y="128"/>
                    </a:cubicBezTo>
                    <a:cubicBezTo>
                      <a:pt x="172" y="128"/>
                      <a:pt x="162" y="123"/>
                      <a:pt x="166" y="105"/>
                    </a:cubicBezTo>
                    <a:cubicBezTo>
                      <a:pt x="166" y="105"/>
                      <a:pt x="171" y="57"/>
                      <a:pt x="134" y="34"/>
                    </a:cubicBezTo>
                    <a:cubicBezTo>
                      <a:pt x="133" y="33"/>
                      <a:pt x="96" y="10"/>
                      <a:pt x="95" y="2"/>
                    </a:cubicBezTo>
                    <a:cubicBezTo>
                      <a:pt x="95" y="2"/>
                      <a:pt x="95" y="1"/>
                      <a:pt x="94" y="0"/>
                    </a:cubicBezTo>
                    <a:cubicBezTo>
                      <a:pt x="58" y="4"/>
                      <a:pt x="58" y="4"/>
                      <a:pt x="58" y="4"/>
                    </a:cubicBezTo>
                    <a:cubicBezTo>
                      <a:pt x="54" y="12"/>
                      <a:pt x="46" y="24"/>
                      <a:pt x="35" y="37"/>
                    </a:cubicBezTo>
                    <a:cubicBezTo>
                      <a:pt x="35" y="37"/>
                      <a:pt x="0" y="78"/>
                      <a:pt x="21" y="133"/>
                    </a:cubicBezTo>
                    <a:cubicBezTo>
                      <a:pt x="21" y="134"/>
                      <a:pt x="22" y="137"/>
                      <a:pt x="15" y="148"/>
                    </a:cubicBezTo>
                    <a:cubicBezTo>
                      <a:pt x="15" y="148"/>
                      <a:pt x="14" y="151"/>
                      <a:pt x="15" y="153"/>
                    </a:cubicBezTo>
                    <a:cubicBezTo>
                      <a:pt x="16" y="155"/>
                      <a:pt x="19" y="155"/>
                      <a:pt x="24" y="153"/>
                    </a:cubicBezTo>
                    <a:cubicBezTo>
                      <a:pt x="24" y="153"/>
                      <a:pt x="28" y="151"/>
                      <a:pt x="36" y="150"/>
                    </a:cubicBezTo>
                    <a:cubicBezTo>
                      <a:pt x="36" y="150"/>
                      <a:pt x="36" y="150"/>
                      <a:pt x="36" y="150"/>
                    </a:cubicBezTo>
                    <a:cubicBezTo>
                      <a:pt x="36" y="150"/>
                      <a:pt x="36" y="150"/>
                      <a:pt x="36" y="150"/>
                    </a:cubicBezTo>
                    <a:cubicBezTo>
                      <a:pt x="36" y="150"/>
                      <a:pt x="49" y="153"/>
                      <a:pt x="68" y="153"/>
                    </a:cubicBezTo>
                    <a:cubicBezTo>
                      <a:pt x="88" y="153"/>
                      <a:pt x="119" y="150"/>
                      <a:pt x="153" y="137"/>
                    </a:cubicBezTo>
                    <a:close/>
                    <a:moveTo>
                      <a:pt x="67" y="57"/>
                    </a:moveTo>
                    <a:cubicBezTo>
                      <a:pt x="67" y="57"/>
                      <a:pt x="69" y="52"/>
                      <a:pt x="81" y="50"/>
                    </a:cubicBezTo>
                    <a:cubicBezTo>
                      <a:pt x="80" y="42"/>
                      <a:pt x="80" y="42"/>
                      <a:pt x="80" y="42"/>
                    </a:cubicBezTo>
                    <a:cubicBezTo>
                      <a:pt x="86" y="41"/>
                      <a:pt x="86" y="41"/>
                      <a:pt x="86" y="41"/>
                    </a:cubicBezTo>
                    <a:cubicBezTo>
                      <a:pt x="88" y="49"/>
                      <a:pt x="88" y="49"/>
                      <a:pt x="88" y="49"/>
                    </a:cubicBezTo>
                    <a:cubicBezTo>
                      <a:pt x="88" y="49"/>
                      <a:pt x="96" y="48"/>
                      <a:pt x="102" y="50"/>
                    </a:cubicBezTo>
                    <a:cubicBezTo>
                      <a:pt x="100" y="55"/>
                      <a:pt x="100" y="55"/>
                      <a:pt x="100" y="55"/>
                    </a:cubicBezTo>
                    <a:cubicBezTo>
                      <a:pt x="100" y="55"/>
                      <a:pt x="78" y="52"/>
                      <a:pt x="75" y="62"/>
                    </a:cubicBezTo>
                    <a:cubicBezTo>
                      <a:pt x="75" y="62"/>
                      <a:pt x="73" y="69"/>
                      <a:pt x="92" y="70"/>
                    </a:cubicBezTo>
                    <a:cubicBezTo>
                      <a:pt x="92" y="70"/>
                      <a:pt x="119" y="73"/>
                      <a:pt x="106" y="92"/>
                    </a:cubicBezTo>
                    <a:cubicBezTo>
                      <a:pt x="106" y="92"/>
                      <a:pt x="102" y="97"/>
                      <a:pt x="93" y="98"/>
                    </a:cubicBezTo>
                    <a:cubicBezTo>
                      <a:pt x="94" y="106"/>
                      <a:pt x="94" y="106"/>
                      <a:pt x="94" y="106"/>
                    </a:cubicBezTo>
                    <a:cubicBezTo>
                      <a:pt x="87" y="107"/>
                      <a:pt x="87" y="107"/>
                      <a:pt x="87" y="107"/>
                    </a:cubicBezTo>
                    <a:cubicBezTo>
                      <a:pt x="86" y="99"/>
                      <a:pt x="86" y="99"/>
                      <a:pt x="86" y="99"/>
                    </a:cubicBezTo>
                    <a:cubicBezTo>
                      <a:pt x="86" y="99"/>
                      <a:pt x="75" y="100"/>
                      <a:pt x="69" y="97"/>
                    </a:cubicBezTo>
                    <a:cubicBezTo>
                      <a:pt x="70" y="92"/>
                      <a:pt x="70" y="92"/>
                      <a:pt x="70" y="92"/>
                    </a:cubicBezTo>
                    <a:cubicBezTo>
                      <a:pt x="70" y="92"/>
                      <a:pt x="84" y="98"/>
                      <a:pt x="97" y="90"/>
                    </a:cubicBezTo>
                    <a:cubicBezTo>
                      <a:pt x="97" y="90"/>
                      <a:pt x="108" y="82"/>
                      <a:pt x="93" y="78"/>
                    </a:cubicBezTo>
                    <a:cubicBezTo>
                      <a:pt x="93" y="78"/>
                      <a:pt x="85" y="76"/>
                      <a:pt x="78" y="74"/>
                    </a:cubicBezTo>
                    <a:cubicBezTo>
                      <a:pt x="78" y="74"/>
                      <a:pt x="60" y="70"/>
                      <a:pt x="67"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0" name="Freeform 32"/>
              <p:cNvSpPr/>
              <p:nvPr/>
            </p:nvSpPr>
            <p:spPr bwMode="auto">
              <a:xfrm>
                <a:off x="6433" y="2606"/>
                <a:ext cx="176" cy="108"/>
              </a:xfrm>
              <a:custGeom>
                <a:avLst/>
                <a:gdLst>
                  <a:gd name="T0" fmla="*/ 21 w 74"/>
                  <a:gd name="T1" fmla="*/ 45 h 45"/>
                  <a:gd name="T2" fmla="*/ 60 w 74"/>
                  <a:gd name="T3" fmla="*/ 44 h 45"/>
                  <a:gd name="T4" fmla="*/ 74 w 74"/>
                  <a:gd name="T5" fmla="*/ 15 h 45"/>
                  <a:gd name="T6" fmla="*/ 38 w 74"/>
                  <a:gd name="T7" fmla="*/ 14 h 45"/>
                  <a:gd name="T8" fmla="*/ 23 w 74"/>
                  <a:gd name="T9" fmla="*/ 8 h 45"/>
                  <a:gd name="T10" fmla="*/ 6 w 74"/>
                  <a:gd name="T11" fmla="*/ 17 h 45"/>
                  <a:gd name="T12" fmla="*/ 21 w 74"/>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74" h="45">
                    <a:moveTo>
                      <a:pt x="21" y="45"/>
                    </a:moveTo>
                    <a:cubicBezTo>
                      <a:pt x="60" y="44"/>
                      <a:pt x="60" y="44"/>
                      <a:pt x="60" y="44"/>
                    </a:cubicBezTo>
                    <a:cubicBezTo>
                      <a:pt x="62" y="37"/>
                      <a:pt x="66" y="27"/>
                      <a:pt x="74" y="15"/>
                    </a:cubicBezTo>
                    <a:cubicBezTo>
                      <a:pt x="74" y="15"/>
                      <a:pt x="69" y="2"/>
                      <a:pt x="38" y="14"/>
                    </a:cubicBezTo>
                    <a:cubicBezTo>
                      <a:pt x="38" y="14"/>
                      <a:pt x="31" y="13"/>
                      <a:pt x="23" y="8"/>
                    </a:cubicBezTo>
                    <a:cubicBezTo>
                      <a:pt x="23" y="8"/>
                      <a:pt x="0" y="0"/>
                      <a:pt x="6" y="17"/>
                    </a:cubicBezTo>
                    <a:lnTo>
                      <a:pt x="21" y="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1" name="Freeform 33"/>
              <p:cNvSpPr>
                <a:spLocks noEditPoints="1"/>
              </p:cNvSpPr>
              <p:nvPr/>
            </p:nvSpPr>
            <p:spPr bwMode="auto">
              <a:xfrm>
                <a:off x="6442" y="2621"/>
                <a:ext cx="167" cy="95"/>
              </a:xfrm>
              <a:custGeom>
                <a:avLst/>
                <a:gdLst>
                  <a:gd name="T0" fmla="*/ 17 w 70"/>
                  <a:gd name="T1" fmla="*/ 40 h 40"/>
                  <a:gd name="T2" fmla="*/ 2 w 70"/>
                  <a:gd name="T3" fmla="*/ 11 h 40"/>
                  <a:gd name="T4" fmla="*/ 2 w 70"/>
                  <a:gd name="T5" fmla="*/ 2 h 40"/>
                  <a:gd name="T6" fmla="*/ 9 w 70"/>
                  <a:gd name="T7" fmla="*/ 0 h 40"/>
                  <a:gd name="T8" fmla="*/ 19 w 70"/>
                  <a:gd name="T9" fmla="*/ 1 h 40"/>
                  <a:gd name="T10" fmla="*/ 19 w 70"/>
                  <a:gd name="T11" fmla="*/ 1 h 40"/>
                  <a:gd name="T12" fmla="*/ 34 w 70"/>
                  <a:gd name="T13" fmla="*/ 8 h 40"/>
                  <a:gd name="T14" fmla="*/ 56 w 70"/>
                  <a:gd name="T15" fmla="*/ 2 h 40"/>
                  <a:gd name="T16" fmla="*/ 70 w 70"/>
                  <a:gd name="T17" fmla="*/ 9 h 40"/>
                  <a:gd name="T18" fmla="*/ 70 w 70"/>
                  <a:gd name="T19" fmla="*/ 9 h 40"/>
                  <a:gd name="T20" fmla="*/ 70 w 70"/>
                  <a:gd name="T21" fmla="*/ 10 h 40"/>
                  <a:gd name="T22" fmla="*/ 56 w 70"/>
                  <a:gd name="T23" fmla="*/ 39 h 40"/>
                  <a:gd name="T24" fmla="*/ 56 w 70"/>
                  <a:gd name="T25" fmla="*/ 39 h 40"/>
                  <a:gd name="T26" fmla="*/ 17 w 70"/>
                  <a:gd name="T27" fmla="*/ 40 h 40"/>
                  <a:gd name="T28" fmla="*/ 9 w 70"/>
                  <a:gd name="T29" fmla="*/ 1 h 40"/>
                  <a:gd name="T30" fmla="*/ 3 w 70"/>
                  <a:gd name="T31" fmla="*/ 3 h 40"/>
                  <a:gd name="T32" fmla="*/ 3 w 70"/>
                  <a:gd name="T33" fmla="*/ 11 h 40"/>
                  <a:gd name="T34" fmla="*/ 17 w 70"/>
                  <a:gd name="T35" fmla="*/ 39 h 40"/>
                  <a:gd name="T36" fmla="*/ 55 w 70"/>
                  <a:gd name="T37" fmla="*/ 38 h 40"/>
                  <a:gd name="T38" fmla="*/ 69 w 70"/>
                  <a:gd name="T39" fmla="*/ 9 h 40"/>
                  <a:gd name="T40" fmla="*/ 56 w 70"/>
                  <a:gd name="T41" fmla="*/ 4 h 40"/>
                  <a:gd name="T42" fmla="*/ 34 w 70"/>
                  <a:gd name="T43" fmla="*/ 9 h 40"/>
                  <a:gd name="T44" fmla="*/ 34 w 70"/>
                  <a:gd name="T45" fmla="*/ 9 h 40"/>
                  <a:gd name="T46" fmla="*/ 34 w 70"/>
                  <a:gd name="T47" fmla="*/ 9 h 40"/>
                  <a:gd name="T48" fmla="*/ 18 w 70"/>
                  <a:gd name="T49" fmla="*/ 2 h 40"/>
                  <a:gd name="T50" fmla="*/ 9 w 70"/>
                  <a:gd name="T5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 h="40">
                    <a:moveTo>
                      <a:pt x="17" y="40"/>
                    </a:moveTo>
                    <a:cubicBezTo>
                      <a:pt x="2" y="11"/>
                      <a:pt x="2" y="11"/>
                      <a:pt x="2" y="11"/>
                    </a:cubicBezTo>
                    <a:cubicBezTo>
                      <a:pt x="0" y="7"/>
                      <a:pt x="0" y="4"/>
                      <a:pt x="2" y="2"/>
                    </a:cubicBezTo>
                    <a:cubicBezTo>
                      <a:pt x="3" y="0"/>
                      <a:pt x="5" y="0"/>
                      <a:pt x="9" y="0"/>
                    </a:cubicBezTo>
                    <a:cubicBezTo>
                      <a:pt x="14" y="0"/>
                      <a:pt x="19" y="1"/>
                      <a:pt x="19" y="1"/>
                    </a:cubicBezTo>
                    <a:cubicBezTo>
                      <a:pt x="19" y="1"/>
                      <a:pt x="19" y="1"/>
                      <a:pt x="19" y="1"/>
                    </a:cubicBezTo>
                    <a:cubicBezTo>
                      <a:pt x="26" y="6"/>
                      <a:pt x="33" y="8"/>
                      <a:pt x="34" y="8"/>
                    </a:cubicBezTo>
                    <a:cubicBezTo>
                      <a:pt x="43" y="4"/>
                      <a:pt x="50" y="2"/>
                      <a:pt x="56" y="2"/>
                    </a:cubicBezTo>
                    <a:cubicBezTo>
                      <a:pt x="68" y="2"/>
                      <a:pt x="70" y="9"/>
                      <a:pt x="70" y="9"/>
                    </a:cubicBezTo>
                    <a:cubicBezTo>
                      <a:pt x="70" y="9"/>
                      <a:pt x="70" y="9"/>
                      <a:pt x="70" y="9"/>
                    </a:cubicBezTo>
                    <a:cubicBezTo>
                      <a:pt x="70" y="10"/>
                      <a:pt x="70" y="10"/>
                      <a:pt x="70" y="10"/>
                    </a:cubicBezTo>
                    <a:cubicBezTo>
                      <a:pt x="64" y="20"/>
                      <a:pt x="59" y="30"/>
                      <a:pt x="56" y="39"/>
                    </a:cubicBezTo>
                    <a:cubicBezTo>
                      <a:pt x="56" y="39"/>
                      <a:pt x="56" y="39"/>
                      <a:pt x="56" y="39"/>
                    </a:cubicBezTo>
                    <a:lnTo>
                      <a:pt x="17" y="40"/>
                    </a:lnTo>
                    <a:close/>
                    <a:moveTo>
                      <a:pt x="9" y="1"/>
                    </a:moveTo>
                    <a:cubicBezTo>
                      <a:pt x="6" y="1"/>
                      <a:pt x="4" y="1"/>
                      <a:pt x="3" y="3"/>
                    </a:cubicBezTo>
                    <a:cubicBezTo>
                      <a:pt x="1" y="4"/>
                      <a:pt x="1" y="7"/>
                      <a:pt x="3" y="11"/>
                    </a:cubicBezTo>
                    <a:cubicBezTo>
                      <a:pt x="17" y="39"/>
                      <a:pt x="17" y="39"/>
                      <a:pt x="17" y="39"/>
                    </a:cubicBezTo>
                    <a:cubicBezTo>
                      <a:pt x="55" y="38"/>
                      <a:pt x="55" y="38"/>
                      <a:pt x="55" y="38"/>
                    </a:cubicBezTo>
                    <a:cubicBezTo>
                      <a:pt x="58" y="29"/>
                      <a:pt x="63" y="19"/>
                      <a:pt x="69" y="9"/>
                    </a:cubicBezTo>
                    <a:cubicBezTo>
                      <a:pt x="69" y="8"/>
                      <a:pt x="66" y="4"/>
                      <a:pt x="56" y="4"/>
                    </a:cubicBezTo>
                    <a:cubicBezTo>
                      <a:pt x="50" y="4"/>
                      <a:pt x="43" y="5"/>
                      <a:pt x="34" y="9"/>
                    </a:cubicBezTo>
                    <a:cubicBezTo>
                      <a:pt x="34" y="9"/>
                      <a:pt x="34" y="9"/>
                      <a:pt x="34" y="9"/>
                    </a:cubicBezTo>
                    <a:cubicBezTo>
                      <a:pt x="34" y="9"/>
                      <a:pt x="34" y="9"/>
                      <a:pt x="34" y="9"/>
                    </a:cubicBezTo>
                    <a:cubicBezTo>
                      <a:pt x="33" y="9"/>
                      <a:pt x="27" y="8"/>
                      <a:pt x="18" y="2"/>
                    </a:cubicBezTo>
                    <a:cubicBezTo>
                      <a:pt x="18" y="2"/>
                      <a:pt x="13"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2" name="Freeform 34"/>
              <p:cNvSpPr/>
              <p:nvPr/>
            </p:nvSpPr>
            <p:spPr bwMode="auto">
              <a:xfrm>
                <a:off x="6471" y="2721"/>
                <a:ext cx="114" cy="34"/>
              </a:xfrm>
              <a:custGeom>
                <a:avLst/>
                <a:gdLst>
                  <a:gd name="T0" fmla="*/ 40 w 48"/>
                  <a:gd name="T1" fmla="*/ 0 h 14"/>
                  <a:gd name="T2" fmla="*/ 6 w 48"/>
                  <a:gd name="T3" fmla="*/ 1 h 14"/>
                  <a:gd name="T4" fmla="*/ 0 w 48"/>
                  <a:gd name="T5" fmla="*/ 7 h 14"/>
                  <a:gd name="T6" fmla="*/ 7 w 48"/>
                  <a:gd name="T7" fmla="*/ 14 h 14"/>
                  <a:gd name="T8" fmla="*/ 41 w 48"/>
                  <a:gd name="T9" fmla="*/ 13 h 14"/>
                  <a:gd name="T10" fmla="*/ 48 w 48"/>
                  <a:gd name="T11" fmla="*/ 6 h 14"/>
                  <a:gd name="T12" fmla="*/ 40 w 48"/>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0" y="0"/>
                    </a:moveTo>
                    <a:cubicBezTo>
                      <a:pt x="6" y="1"/>
                      <a:pt x="6" y="1"/>
                      <a:pt x="6" y="1"/>
                    </a:cubicBezTo>
                    <a:cubicBezTo>
                      <a:pt x="3" y="1"/>
                      <a:pt x="0" y="4"/>
                      <a:pt x="0" y="7"/>
                    </a:cubicBezTo>
                    <a:cubicBezTo>
                      <a:pt x="0" y="11"/>
                      <a:pt x="3" y="14"/>
                      <a:pt x="7" y="14"/>
                    </a:cubicBezTo>
                    <a:cubicBezTo>
                      <a:pt x="41" y="13"/>
                      <a:pt x="41" y="13"/>
                      <a:pt x="41" y="13"/>
                    </a:cubicBezTo>
                    <a:cubicBezTo>
                      <a:pt x="45" y="12"/>
                      <a:pt x="48" y="10"/>
                      <a:pt x="48" y="6"/>
                    </a:cubicBezTo>
                    <a:cubicBezTo>
                      <a:pt x="47" y="2"/>
                      <a:pt x="4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3" name="Freeform 35"/>
              <p:cNvSpPr>
                <a:spLocks noEditPoints="1"/>
              </p:cNvSpPr>
              <p:nvPr/>
            </p:nvSpPr>
            <p:spPr bwMode="auto">
              <a:xfrm>
                <a:off x="6468" y="2719"/>
                <a:ext cx="117" cy="36"/>
              </a:xfrm>
              <a:custGeom>
                <a:avLst/>
                <a:gdLst>
                  <a:gd name="T0" fmla="*/ 8 w 49"/>
                  <a:gd name="T1" fmla="*/ 15 h 15"/>
                  <a:gd name="T2" fmla="*/ 0 w 49"/>
                  <a:gd name="T3" fmla="*/ 8 h 15"/>
                  <a:gd name="T4" fmla="*/ 2 w 49"/>
                  <a:gd name="T5" fmla="*/ 3 h 15"/>
                  <a:gd name="T6" fmla="*/ 7 w 49"/>
                  <a:gd name="T7" fmla="*/ 1 h 15"/>
                  <a:gd name="T8" fmla="*/ 42 w 49"/>
                  <a:gd name="T9" fmla="*/ 0 h 15"/>
                  <a:gd name="T10" fmla="*/ 49 w 49"/>
                  <a:gd name="T11" fmla="*/ 7 h 15"/>
                  <a:gd name="T12" fmla="*/ 42 w 49"/>
                  <a:gd name="T13" fmla="*/ 14 h 15"/>
                  <a:gd name="T14" fmla="*/ 8 w 49"/>
                  <a:gd name="T15" fmla="*/ 15 h 15"/>
                  <a:gd name="T16" fmla="*/ 42 w 49"/>
                  <a:gd name="T17" fmla="*/ 1 h 15"/>
                  <a:gd name="T18" fmla="*/ 41 w 49"/>
                  <a:gd name="T19" fmla="*/ 1 h 15"/>
                  <a:gd name="T20" fmla="*/ 7 w 49"/>
                  <a:gd name="T21" fmla="*/ 2 h 15"/>
                  <a:gd name="T22" fmla="*/ 3 w 49"/>
                  <a:gd name="T23" fmla="*/ 4 h 15"/>
                  <a:gd name="T24" fmla="*/ 1 w 49"/>
                  <a:gd name="T25" fmla="*/ 8 h 15"/>
                  <a:gd name="T26" fmla="*/ 8 w 49"/>
                  <a:gd name="T27" fmla="*/ 14 h 15"/>
                  <a:gd name="T28" fmla="*/ 8 w 49"/>
                  <a:gd name="T29" fmla="*/ 14 h 15"/>
                  <a:gd name="T30" fmla="*/ 42 w 49"/>
                  <a:gd name="T31" fmla="*/ 13 h 15"/>
                  <a:gd name="T32" fmla="*/ 48 w 49"/>
                  <a:gd name="T33" fmla="*/ 7 h 15"/>
                  <a:gd name="T34" fmla="*/ 42 w 49"/>
                  <a:gd name="T3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15">
                    <a:moveTo>
                      <a:pt x="8" y="15"/>
                    </a:moveTo>
                    <a:cubicBezTo>
                      <a:pt x="4" y="15"/>
                      <a:pt x="0" y="12"/>
                      <a:pt x="0" y="8"/>
                    </a:cubicBezTo>
                    <a:cubicBezTo>
                      <a:pt x="0" y="6"/>
                      <a:pt x="1" y="5"/>
                      <a:pt x="2" y="3"/>
                    </a:cubicBezTo>
                    <a:cubicBezTo>
                      <a:pt x="4" y="2"/>
                      <a:pt x="5" y="1"/>
                      <a:pt x="7" y="1"/>
                    </a:cubicBezTo>
                    <a:cubicBezTo>
                      <a:pt x="42" y="0"/>
                      <a:pt x="42" y="0"/>
                      <a:pt x="42" y="0"/>
                    </a:cubicBezTo>
                    <a:cubicBezTo>
                      <a:pt x="46" y="0"/>
                      <a:pt x="49" y="3"/>
                      <a:pt x="49" y="7"/>
                    </a:cubicBezTo>
                    <a:cubicBezTo>
                      <a:pt x="49" y="11"/>
                      <a:pt x="46" y="14"/>
                      <a:pt x="42" y="14"/>
                    </a:cubicBezTo>
                    <a:lnTo>
                      <a:pt x="8" y="15"/>
                    </a:lnTo>
                    <a:close/>
                    <a:moveTo>
                      <a:pt x="42" y="1"/>
                    </a:moveTo>
                    <a:cubicBezTo>
                      <a:pt x="41" y="1"/>
                      <a:pt x="41" y="1"/>
                      <a:pt x="41" y="1"/>
                    </a:cubicBezTo>
                    <a:cubicBezTo>
                      <a:pt x="7" y="2"/>
                      <a:pt x="7" y="2"/>
                      <a:pt x="7" y="2"/>
                    </a:cubicBezTo>
                    <a:cubicBezTo>
                      <a:pt x="6" y="2"/>
                      <a:pt x="4" y="3"/>
                      <a:pt x="3" y="4"/>
                    </a:cubicBezTo>
                    <a:cubicBezTo>
                      <a:pt x="2" y="5"/>
                      <a:pt x="1" y="7"/>
                      <a:pt x="1" y="8"/>
                    </a:cubicBezTo>
                    <a:cubicBezTo>
                      <a:pt x="1" y="12"/>
                      <a:pt x="4" y="14"/>
                      <a:pt x="8" y="14"/>
                    </a:cubicBezTo>
                    <a:cubicBezTo>
                      <a:pt x="8" y="14"/>
                      <a:pt x="8" y="14"/>
                      <a:pt x="8" y="14"/>
                    </a:cubicBezTo>
                    <a:cubicBezTo>
                      <a:pt x="42" y="13"/>
                      <a:pt x="42" y="13"/>
                      <a:pt x="42" y="13"/>
                    </a:cubicBezTo>
                    <a:cubicBezTo>
                      <a:pt x="45" y="13"/>
                      <a:pt x="48" y="10"/>
                      <a:pt x="48" y="7"/>
                    </a:cubicBezTo>
                    <a:cubicBezTo>
                      <a:pt x="48" y="4"/>
                      <a:pt x="45" y="1"/>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4" name="Freeform 36"/>
              <p:cNvSpPr>
                <a:spLocks noEditPoints="1"/>
              </p:cNvSpPr>
              <p:nvPr/>
            </p:nvSpPr>
            <p:spPr bwMode="auto">
              <a:xfrm>
                <a:off x="6335" y="2762"/>
                <a:ext cx="402" cy="354"/>
              </a:xfrm>
              <a:custGeom>
                <a:avLst/>
                <a:gdLst>
                  <a:gd name="T0" fmla="*/ 163 w 169"/>
                  <a:gd name="T1" fmla="*/ 131 h 148"/>
                  <a:gd name="T2" fmla="*/ 159 w 169"/>
                  <a:gd name="T3" fmla="*/ 108 h 148"/>
                  <a:gd name="T4" fmla="*/ 135 w 169"/>
                  <a:gd name="T5" fmla="*/ 36 h 148"/>
                  <a:gd name="T6" fmla="*/ 99 w 169"/>
                  <a:gd name="T7" fmla="*/ 2 h 148"/>
                  <a:gd name="T8" fmla="*/ 99 w 169"/>
                  <a:gd name="T9" fmla="*/ 0 h 148"/>
                  <a:gd name="T10" fmla="*/ 63 w 169"/>
                  <a:gd name="T11" fmla="*/ 1 h 148"/>
                  <a:gd name="T12" fmla="*/ 38 w 169"/>
                  <a:gd name="T13" fmla="*/ 31 h 148"/>
                  <a:gd name="T14" fmla="*/ 15 w 169"/>
                  <a:gd name="T15" fmla="*/ 124 h 148"/>
                  <a:gd name="T16" fmla="*/ 8 w 169"/>
                  <a:gd name="T17" fmla="*/ 139 h 148"/>
                  <a:gd name="T18" fmla="*/ 8 w 169"/>
                  <a:gd name="T19" fmla="*/ 139 h 148"/>
                  <a:gd name="T20" fmla="*/ 7 w 169"/>
                  <a:gd name="T21" fmla="*/ 143 h 148"/>
                  <a:gd name="T22" fmla="*/ 16 w 169"/>
                  <a:gd name="T23" fmla="*/ 144 h 148"/>
                  <a:gd name="T24" fmla="*/ 28 w 169"/>
                  <a:gd name="T25" fmla="*/ 142 h 148"/>
                  <a:gd name="T26" fmla="*/ 28 w 169"/>
                  <a:gd name="T27" fmla="*/ 142 h 148"/>
                  <a:gd name="T28" fmla="*/ 29 w 169"/>
                  <a:gd name="T29" fmla="*/ 142 h 148"/>
                  <a:gd name="T30" fmla="*/ 78 w 169"/>
                  <a:gd name="T31" fmla="*/ 148 h 148"/>
                  <a:gd name="T32" fmla="*/ 143 w 169"/>
                  <a:gd name="T33" fmla="*/ 139 h 148"/>
                  <a:gd name="T34" fmla="*/ 155 w 169"/>
                  <a:gd name="T35" fmla="*/ 141 h 148"/>
                  <a:gd name="T36" fmla="*/ 159 w 169"/>
                  <a:gd name="T37" fmla="*/ 142 h 148"/>
                  <a:gd name="T38" fmla="*/ 167 w 169"/>
                  <a:gd name="T39" fmla="*/ 138 h 148"/>
                  <a:gd name="T40" fmla="*/ 163 w 169"/>
                  <a:gd name="T41" fmla="*/ 131 h 148"/>
                  <a:gd name="T42" fmla="*/ 107 w 169"/>
                  <a:gd name="T43" fmla="*/ 101 h 148"/>
                  <a:gd name="T44" fmla="*/ 56 w 169"/>
                  <a:gd name="T45" fmla="*/ 100 h 148"/>
                  <a:gd name="T46" fmla="*/ 56 w 169"/>
                  <a:gd name="T47" fmla="*/ 96 h 148"/>
                  <a:gd name="T48" fmla="*/ 70 w 169"/>
                  <a:gd name="T49" fmla="*/ 79 h 148"/>
                  <a:gd name="T50" fmla="*/ 70 w 169"/>
                  <a:gd name="T51" fmla="*/ 73 h 148"/>
                  <a:gd name="T52" fmla="*/ 57 w 169"/>
                  <a:gd name="T53" fmla="*/ 73 h 148"/>
                  <a:gd name="T54" fmla="*/ 57 w 169"/>
                  <a:gd name="T55" fmla="*/ 67 h 148"/>
                  <a:gd name="T56" fmla="*/ 68 w 169"/>
                  <a:gd name="T57" fmla="*/ 67 h 148"/>
                  <a:gd name="T58" fmla="*/ 67 w 169"/>
                  <a:gd name="T59" fmla="*/ 57 h 148"/>
                  <a:gd name="T60" fmla="*/ 91 w 169"/>
                  <a:gd name="T61" fmla="*/ 39 h 148"/>
                  <a:gd name="T62" fmla="*/ 104 w 169"/>
                  <a:gd name="T63" fmla="*/ 41 h 148"/>
                  <a:gd name="T64" fmla="*/ 102 w 169"/>
                  <a:gd name="T65" fmla="*/ 47 h 148"/>
                  <a:gd name="T66" fmla="*/ 91 w 169"/>
                  <a:gd name="T67" fmla="*/ 45 h 148"/>
                  <a:gd name="T68" fmla="*/ 77 w 169"/>
                  <a:gd name="T69" fmla="*/ 57 h 148"/>
                  <a:gd name="T70" fmla="*/ 79 w 169"/>
                  <a:gd name="T71" fmla="*/ 67 h 148"/>
                  <a:gd name="T72" fmla="*/ 97 w 169"/>
                  <a:gd name="T73" fmla="*/ 67 h 148"/>
                  <a:gd name="T74" fmla="*/ 96 w 169"/>
                  <a:gd name="T75" fmla="*/ 73 h 148"/>
                  <a:gd name="T76" fmla="*/ 80 w 169"/>
                  <a:gd name="T77" fmla="*/ 73 h 148"/>
                  <a:gd name="T78" fmla="*/ 79 w 169"/>
                  <a:gd name="T79" fmla="*/ 83 h 148"/>
                  <a:gd name="T80" fmla="*/ 71 w 169"/>
                  <a:gd name="T81" fmla="*/ 93 h 148"/>
                  <a:gd name="T82" fmla="*/ 71 w 169"/>
                  <a:gd name="T83" fmla="*/ 94 h 148"/>
                  <a:gd name="T84" fmla="*/ 107 w 169"/>
                  <a:gd name="T85" fmla="*/ 94 h 148"/>
                  <a:gd name="T86" fmla="*/ 107 w 169"/>
                  <a:gd name="T87" fmla="*/ 10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8">
                    <a:moveTo>
                      <a:pt x="163" y="131"/>
                    </a:moveTo>
                    <a:cubicBezTo>
                      <a:pt x="163" y="131"/>
                      <a:pt x="154" y="125"/>
                      <a:pt x="159" y="108"/>
                    </a:cubicBezTo>
                    <a:cubicBezTo>
                      <a:pt x="159" y="108"/>
                      <a:pt x="168" y="62"/>
                      <a:pt x="135" y="36"/>
                    </a:cubicBezTo>
                    <a:cubicBezTo>
                      <a:pt x="133" y="35"/>
                      <a:pt x="100" y="10"/>
                      <a:pt x="99" y="2"/>
                    </a:cubicBezTo>
                    <a:cubicBezTo>
                      <a:pt x="99" y="2"/>
                      <a:pt x="99" y="1"/>
                      <a:pt x="99" y="0"/>
                    </a:cubicBezTo>
                    <a:cubicBezTo>
                      <a:pt x="63" y="1"/>
                      <a:pt x="63" y="1"/>
                      <a:pt x="63" y="1"/>
                    </a:cubicBezTo>
                    <a:cubicBezTo>
                      <a:pt x="58" y="9"/>
                      <a:pt x="50" y="19"/>
                      <a:pt x="38" y="31"/>
                    </a:cubicBezTo>
                    <a:cubicBezTo>
                      <a:pt x="37" y="32"/>
                      <a:pt x="0" y="69"/>
                      <a:pt x="15" y="124"/>
                    </a:cubicBezTo>
                    <a:cubicBezTo>
                      <a:pt x="15" y="125"/>
                      <a:pt x="16" y="128"/>
                      <a:pt x="8" y="139"/>
                    </a:cubicBezTo>
                    <a:cubicBezTo>
                      <a:pt x="8" y="139"/>
                      <a:pt x="8" y="139"/>
                      <a:pt x="8" y="139"/>
                    </a:cubicBezTo>
                    <a:cubicBezTo>
                      <a:pt x="8" y="139"/>
                      <a:pt x="6" y="142"/>
                      <a:pt x="7" y="143"/>
                    </a:cubicBezTo>
                    <a:cubicBezTo>
                      <a:pt x="9" y="145"/>
                      <a:pt x="12" y="145"/>
                      <a:pt x="16" y="144"/>
                    </a:cubicBezTo>
                    <a:cubicBezTo>
                      <a:pt x="16" y="144"/>
                      <a:pt x="21" y="143"/>
                      <a:pt x="28" y="142"/>
                    </a:cubicBezTo>
                    <a:cubicBezTo>
                      <a:pt x="28" y="142"/>
                      <a:pt x="28" y="142"/>
                      <a:pt x="28" y="142"/>
                    </a:cubicBezTo>
                    <a:cubicBezTo>
                      <a:pt x="29" y="142"/>
                      <a:pt x="29" y="142"/>
                      <a:pt x="29" y="142"/>
                    </a:cubicBezTo>
                    <a:cubicBezTo>
                      <a:pt x="29" y="142"/>
                      <a:pt x="48" y="148"/>
                      <a:pt x="78" y="148"/>
                    </a:cubicBezTo>
                    <a:cubicBezTo>
                      <a:pt x="100" y="148"/>
                      <a:pt x="122" y="145"/>
                      <a:pt x="143" y="139"/>
                    </a:cubicBezTo>
                    <a:cubicBezTo>
                      <a:pt x="143" y="139"/>
                      <a:pt x="149" y="138"/>
                      <a:pt x="155" y="141"/>
                    </a:cubicBezTo>
                    <a:cubicBezTo>
                      <a:pt x="155" y="141"/>
                      <a:pt x="157" y="142"/>
                      <a:pt x="159" y="142"/>
                    </a:cubicBezTo>
                    <a:cubicBezTo>
                      <a:pt x="162" y="142"/>
                      <a:pt x="165" y="140"/>
                      <a:pt x="167" y="138"/>
                    </a:cubicBezTo>
                    <a:cubicBezTo>
                      <a:pt x="167" y="138"/>
                      <a:pt x="169" y="135"/>
                      <a:pt x="163" y="131"/>
                    </a:cubicBezTo>
                    <a:close/>
                    <a:moveTo>
                      <a:pt x="107" y="101"/>
                    </a:moveTo>
                    <a:cubicBezTo>
                      <a:pt x="56" y="100"/>
                      <a:pt x="56" y="100"/>
                      <a:pt x="56" y="100"/>
                    </a:cubicBezTo>
                    <a:cubicBezTo>
                      <a:pt x="56" y="96"/>
                      <a:pt x="56" y="96"/>
                      <a:pt x="56" y="96"/>
                    </a:cubicBezTo>
                    <a:cubicBezTo>
                      <a:pt x="64" y="93"/>
                      <a:pt x="70" y="86"/>
                      <a:pt x="70" y="79"/>
                    </a:cubicBezTo>
                    <a:cubicBezTo>
                      <a:pt x="70" y="77"/>
                      <a:pt x="70" y="75"/>
                      <a:pt x="70" y="73"/>
                    </a:cubicBezTo>
                    <a:cubicBezTo>
                      <a:pt x="57" y="73"/>
                      <a:pt x="57" y="73"/>
                      <a:pt x="57" y="73"/>
                    </a:cubicBezTo>
                    <a:cubicBezTo>
                      <a:pt x="57" y="67"/>
                      <a:pt x="57" y="67"/>
                      <a:pt x="57" y="67"/>
                    </a:cubicBezTo>
                    <a:cubicBezTo>
                      <a:pt x="68" y="67"/>
                      <a:pt x="68" y="67"/>
                      <a:pt x="68" y="67"/>
                    </a:cubicBezTo>
                    <a:cubicBezTo>
                      <a:pt x="68" y="64"/>
                      <a:pt x="67" y="61"/>
                      <a:pt x="67" y="57"/>
                    </a:cubicBezTo>
                    <a:cubicBezTo>
                      <a:pt x="67" y="46"/>
                      <a:pt x="77" y="39"/>
                      <a:pt x="91" y="39"/>
                    </a:cubicBezTo>
                    <a:cubicBezTo>
                      <a:pt x="97" y="39"/>
                      <a:pt x="102" y="40"/>
                      <a:pt x="104" y="41"/>
                    </a:cubicBezTo>
                    <a:cubicBezTo>
                      <a:pt x="102" y="47"/>
                      <a:pt x="102" y="47"/>
                      <a:pt x="102" y="47"/>
                    </a:cubicBezTo>
                    <a:cubicBezTo>
                      <a:pt x="100" y="46"/>
                      <a:pt x="96" y="45"/>
                      <a:pt x="91" y="45"/>
                    </a:cubicBezTo>
                    <a:cubicBezTo>
                      <a:pt x="81" y="45"/>
                      <a:pt x="77" y="50"/>
                      <a:pt x="77" y="57"/>
                    </a:cubicBezTo>
                    <a:cubicBezTo>
                      <a:pt x="77" y="61"/>
                      <a:pt x="78" y="64"/>
                      <a:pt x="79" y="67"/>
                    </a:cubicBezTo>
                    <a:cubicBezTo>
                      <a:pt x="97" y="67"/>
                      <a:pt x="97" y="67"/>
                      <a:pt x="97" y="67"/>
                    </a:cubicBezTo>
                    <a:cubicBezTo>
                      <a:pt x="96" y="73"/>
                      <a:pt x="96" y="73"/>
                      <a:pt x="96" y="73"/>
                    </a:cubicBezTo>
                    <a:cubicBezTo>
                      <a:pt x="80" y="73"/>
                      <a:pt x="80" y="73"/>
                      <a:pt x="80" y="73"/>
                    </a:cubicBezTo>
                    <a:cubicBezTo>
                      <a:pt x="80" y="76"/>
                      <a:pt x="80" y="80"/>
                      <a:pt x="79" y="83"/>
                    </a:cubicBezTo>
                    <a:cubicBezTo>
                      <a:pt x="78" y="87"/>
                      <a:pt x="75" y="91"/>
                      <a:pt x="71" y="93"/>
                    </a:cubicBezTo>
                    <a:cubicBezTo>
                      <a:pt x="71" y="94"/>
                      <a:pt x="71" y="94"/>
                      <a:pt x="71" y="94"/>
                    </a:cubicBezTo>
                    <a:cubicBezTo>
                      <a:pt x="107" y="94"/>
                      <a:pt x="107" y="94"/>
                      <a:pt x="107" y="94"/>
                    </a:cubicBezTo>
                    <a:lnTo>
                      <a:pt x="107"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5" name="Freeform 37"/>
              <p:cNvSpPr/>
              <p:nvPr/>
            </p:nvSpPr>
            <p:spPr bwMode="auto">
              <a:xfrm>
                <a:off x="6147" y="2633"/>
                <a:ext cx="129" cy="81"/>
              </a:xfrm>
              <a:custGeom>
                <a:avLst/>
                <a:gdLst>
                  <a:gd name="T0" fmla="*/ 14 w 54"/>
                  <a:gd name="T1" fmla="*/ 34 h 34"/>
                  <a:gd name="T2" fmla="*/ 43 w 54"/>
                  <a:gd name="T3" fmla="*/ 34 h 34"/>
                  <a:gd name="T4" fmla="*/ 54 w 54"/>
                  <a:gd name="T5" fmla="*/ 13 h 34"/>
                  <a:gd name="T6" fmla="*/ 28 w 54"/>
                  <a:gd name="T7" fmla="*/ 12 h 34"/>
                  <a:gd name="T8" fmla="*/ 16 w 54"/>
                  <a:gd name="T9" fmla="*/ 6 h 34"/>
                  <a:gd name="T10" fmla="*/ 4 w 54"/>
                  <a:gd name="T11" fmla="*/ 13 h 34"/>
                  <a:gd name="T12" fmla="*/ 14 w 5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54" h="34">
                    <a:moveTo>
                      <a:pt x="14" y="34"/>
                    </a:moveTo>
                    <a:cubicBezTo>
                      <a:pt x="43" y="34"/>
                      <a:pt x="43" y="34"/>
                      <a:pt x="43" y="34"/>
                    </a:cubicBezTo>
                    <a:cubicBezTo>
                      <a:pt x="45" y="29"/>
                      <a:pt x="48" y="22"/>
                      <a:pt x="54" y="13"/>
                    </a:cubicBezTo>
                    <a:cubicBezTo>
                      <a:pt x="54" y="13"/>
                      <a:pt x="51" y="3"/>
                      <a:pt x="28" y="12"/>
                    </a:cubicBezTo>
                    <a:cubicBezTo>
                      <a:pt x="28" y="12"/>
                      <a:pt x="22" y="11"/>
                      <a:pt x="16" y="6"/>
                    </a:cubicBezTo>
                    <a:cubicBezTo>
                      <a:pt x="16" y="6"/>
                      <a:pt x="0" y="0"/>
                      <a:pt x="4" y="13"/>
                    </a:cubicBezTo>
                    <a:lnTo>
                      <a:pt x="14"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6" name="Freeform 38"/>
              <p:cNvSpPr>
                <a:spLocks noEditPoints="1"/>
              </p:cNvSpPr>
              <p:nvPr/>
            </p:nvSpPr>
            <p:spPr bwMode="auto">
              <a:xfrm>
                <a:off x="6152" y="2642"/>
                <a:ext cx="126" cy="74"/>
              </a:xfrm>
              <a:custGeom>
                <a:avLst/>
                <a:gdLst>
                  <a:gd name="T0" fmla="*/ 12 w 53"/>
                  <a:gd name="T1" fmla="*/ 31 h 31"/>
                  <a:gd name="T2" fmla="*/ 1 w 53"/>
                  <a:gd name="T3" fmla="*/ 9 h 31"/>
                  <a:gd name="T4" fmla="*/ 2 w 53"/>
                  <a:gd name="T5" fmla="*/ 2 h 31"/>
                  <a:gd name="T6" fmla="*/ 7 w 53"/>
                  <a:gd name="T7" fmla="*/ 0 h 31"/>
                  <a:gd name="T8" fmla="*/ 15 w 53"/>
                  <a:gd name="T9" fmla="*/ 2 h 31"/>
                  <a:gd name="T10" fmla="*/ 15 w 53"/>
                  <a:gd name="T11" fmla="*/ 2 h 31"/>
                  <a:gd name="T12" fmla="*/ 25 w 53"/>
                  <a:gd name="T13" fmla="*/ 7 h 31"/>
                  <a:gd name="T14" fmla="*/ 42 w 53"/>
                  <a:gd name="T15" fmla="*/ 3 h 31"/>
                  <a:gd name="T16" fmla="*/ 53 w 53"/>
                  <a:gd name="T17" fmla="*/ 9 h 31"/>
                  <a:gd name="T18" fmla="*/ 53 w 53"/>
                  <a:gd name="T19" fmla="*/ 9 h 31"/>
                  <a:gd name="T20" fmla="*/ 53 w 53"/>
                  <a:gd name="T21" fmla="*/ 9 h 31"/>
                  <a:gd name="T22" fmla="*/ 42 w 53"/>
                  <a:gd name="T23" fmla="*/ 31 h 31"/>
                  <a:gd name="T24" fmla="*/ 42 w 53"/>
                  <a:gd name="T25" fmla="*/ 31 h 31"/>
                  <a:gd name="T26" fmla="*/ 12 w 53"/>
                  <a:gd name="T27" fmla="*/ 31 h 31"/>
                  <a:gd name="T28" fmla="*/ 7 w 53"/>
                  <a:gd name="T29" fmla="*/ 1 h 31"/>
                  <a:gd name="T30" fmla="*/ 2 w 53"/>
                  <a:gd name="T31" fmla="*/ 3 h 31"/>
                  <a:gd name="T32" fmla="*/ 2 w 53"/>
                  <a:gd name="T33" fmla="*/ 9 h 31"/>
                  <a:gd name="T34" fmla="*/ 13 w 53"/>
                  <a:gd name="T35" fmla="*/ 30 h 31"/>
                  <a:gd name="T36" fmla="*/ 41 w 53"/>
                  <a:gd name="T37" fmla="*/ 30 h 31"/>
                  <a:gd name="T38" fmla="*/ 52 w 53"/>
                  <a:gd name="T39" fmla="*/ 9 h 31"/>
                  <a:gd name="T40" fmla="*/ 42 w 53"/>
                  <a:gd name="T41" fmla="*/ 4 h 31"/>
                  <a:gd name="T42" fmla="*/ 26 w 53"/>
                  <a:gd name="T43" fmla="*/ 8 h 31"/>
                  <a:gd name="T44" fmla="*/ 26 w 53"/>
                  <a:gd name="T45" fmla="*/ 8 h 31"/>
                  <a:gd name="T46" fmla="*/ 25 w 53"/>
                  <a:gd name="T47" fmla="*/ 8 h 31"/>
                  <a:gd name="T48" fmla="*/ 14 w 53"/>
                  <a:gd name="T49" fmla="*/ 3 h 31"/>
                  <a:gd name="T50" fmla="*/ 7 w 53"/>
                  <a:gd name="T5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31">
                    <a:moveTo>
                      <a:pt x="12" y="31"/>
                    </a:moveTo>
                    <a:cubicBezTo>
                      <a:pt x="1" y="9"/>
                      <a:pt x="1" y="9"/>
                      <a:pt x="1" y="9"/>
                    </a:cubicBezTo>
                    <a:cubicBezTo>
                      <a:pt x="0" y="6"/>
                      <a:pt x="0" y="4"/>
                      <a:pt x="2" y="2"/>
                    </a:cubicBezTo>
                    <a:cubicBezTo>
                      <a:pt x="3" y="1"/>
                      <a:pt x="4" y="0"/>
                      <a:pt x="7" y="0"/>
                    </a:cubicBezTo>
                    <a:cubicBezTo>
                      <a:pt x="10" y="0"/>
                      <a:pt x="14" y="2"/>
                      <a:pt x="15" y="2"/>
                    </a:cubicBezTo>
                    <a:cubicBezTo>
                      <a:pt x="15" y="2"/>
                      <a:pt x="15" y="2"/>
                      <a:pt x="15" y="2"/>
                    </a:cubicBezTo>
                    <a:cubicBezTo>
                      <a:pt x="20" y="6"/>
                      <a:pt x="25" y="7"/>
                      <a:pt x="25" y="7"/>
                    </a:cubicBezTo>
                    <a:cubicBezTo>
                      <a:pt x="32" y="5"/>
                      <a:pt x="37" y="3"/>
                      <a:pt x="42" y="3"/>
                    </a:cubicBezTo>
                    <a:cubicBezTo>
                      <a:pt x="51" y="3"/>
                      <a:pt x="53" y="9"/>
                      <a:pt x="53" y="9"/>
                    </a:cubicBezTo>
                    <a:cubicBezTo>
                      <a:pt x="53" y="9"/>
                      <a:pt x="53" y="9"/>
                      <a:pt x="53" y="9"/>
                    </a:cubicBezTo>
                    <a:cubicBezTo>
                      <a:pt x="53" y="9"/>
                      <a:pt x="53" y="9"/>
                      <a:pt x="53" y="9"/>
                    </a:cubicBezTo>
                    <a:cubicBezTo>
                      <a:pt x="48" y="17"/>
                      <a:pt x="44" y="24"/>
                      <a:pt x="42" y="31"/>
                    </a:cubicBezTo>
                    <a:cubicBezTo>
                      <a:pt x="42" y="31"/>
                      <a:pt x="42" y="31"/>
                      <a:pt x="42" y="31"/>
                    </a:cubicBezTo>
                    <a:lnTo>
                      <a:pt x="12" y="31"/>
                    </a:lnTo>
                    <a:close/>
                    <a:moveTo>
                      <a:pt x="7" y="1"/>
                    </a:moveTo>
                    <a:cubicBezTo>
                      <a:pt x="5" y="1"/>
                      <a:pt x="3" y="2"/>
                      <a:pt x="2" y="3"/>
                    </a:cubicBezTo>
                    <a:cubicBezTo>
                      <a:pt x="1" y="4"/>
                      <a:pt x="1" y="6"/>
                      <a:pt x="2" y="9"/>
                    </a:cubicBezTo>
                    <a:cubicBezTo>
                      <a:pt x="13" y="30"/>
                      <a:pt x="13" y="30"/>
                      <a:pt x="13" y="30"/>
                    </a:cubicBezTo>
                    <a:cubicBezTo>
                      <a:pt x="41" y="30"/>
                      <a:pt x="41" y="30"/>
                      <a:pt x="41" y="30"/>
                    </a:cubicBezTo>
                    <a:cubicBezTo>
                      <a:pt x="43" y="23"/>
                      <a:pt x="47" y="16"/>
                      <a:pt x="52" y="9"/>
                    </a:cubicBezTo>
                    <a:cubicBezTo>
                      <a:pt x="51" y="8"/>
                      <a:pt x="49" y="4"/>
                      <a:pt x="42" y="4"/>
                    </a:cubicBezTo>
                    <a:cubicBezTo>
                      <a:pt x="37" y="4"/>
                      <a:pt x="32" y="6"/>
                      <a:pt x="26" y="8"/>
                    </a:cubicBezTo>
                    <a:cubicBezTo>
                      <a:pt x="26" y="8"/>
                      <a:pt x="26" y="8"/>
                      <a:pt x="26" y="8"/>
                    </a:cubicBezTo>
                    <a:cubicBezTo>
                      <a:pt x="25" y="8"/>
                      <a:pt x="25" y="8"/>
                      <a:pt x="25" y="8"/>
                    </a:cubicBezTo>
                    <a:cubicBezTo>
                      <a:pt x="25" y="8"/>
                      <a:pt x="20" y="7"/>
                      <a:pt x="14" y="3"/>
                    </a:cubicBezTo>
                    <a:cubicBezTo>
                      <a:pt x="14" y="3"/>
                      <a:pt x="10"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7" name="Freeform 39"/>
              <p:cNvSpPr/>
              <p:nvPr/>
            </p:nvSpPr>
            <p:spPr bwMode="auto">
              <a:xfrm>
                <a:off x="6171" y="2721"/>
                <a:ext cx="86" cy="24"/>
              </a:xfrm>
              <a:custGeom>
                <a:avLst/>
                <a:gdLst>
                  <a:gd name="T0" fmla="*/ 31 w 36"/>
                  <a:gd name="T1" fmla="*/ 0 h 10"/>
                  <a:gd name="T2" fmla="*/ 5 w 36"/>
                  <a:gd name="T3" fmla="*/ 0 h 10"/>
                  <a:gd name="T4" fmla="*/ 0 w 36"/>
                  <a:gd name="T5" fmla="*/ 5 h 10"/>
                  <a:gd name="T6" fmla="*/ 5 w 36"/>
                  <a:gd name="T7" fmla="*/ 10 h 10"/>
                  <a:gd name="T8" fmla="*/ 31 w 36"/>
                  <a:gd name="T9" fmla="*/ 10 h 10"/>
                  <a:gd name="T10" fmla="*/ 36 w 36"/>
                  <a:gd name="T11" fmla="*/ 5 h 10"/>
                  <a:gd name="T12" fmla="*/ 31 w 3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6" h="10">
                    <a:moveTo>
                      <a:pt x="31" y="0"/>
                    </a:moveTo>
                    <a:cubicBezTo>
                      <a:pt x="5" y="0"/>
                      <a:pt x="5" y="0"/>
                      <a:pt x="5" y="0"/>
                    </a:cubicBezTo>
                    <a:cubicBezTo>
                      <a:pt x="2" y="0"/>
                      <a:pt x="0" y="2"/>
                      <a:pt x="0" y="5"/>
                    </a:cubicBezTo>
                    <a:cubicBezTo>
                      <a:pt x="0" y="7"/>
                      <a:pt x="2" y="10"/>
                      <a:pt x="5" y="10"/>
                    </a:cubicBezTo>
                    <a:cubicBezTo>
                      <a:pt x="31" y="10"/>
                      <a:pt x="31" y="10"/>
                      <a:pt x="31" y="10"/>
                    </a:cubicBezTo>
                    <a:cubicBezTo>
                      <a:pt x="34" y="10"/>
                      <a:pt x="36" y="7"/>
                      <a:pt x="36" y="5"/>
                    </a:cubicBezTo>
                    <a:cubicBezTo>
                      <a:pt x="36" y="2"/>
                      <a:pt x="34"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8" name="Freeform 40"/>
              <p:cNvSpPr>
                <a:spLocks noEditPoints="1"/>
              </p:cNvSpPr>
              <p:nvPr/>
            </p:nvSpPr>
            <p:spPr bwMode="auto">
              <a:xfrm>
                <a:off x="6171" y="2719"/>
                <a:ext cx="86" cy="26"/>
              </a:xfrm>
              <a:custGeom>
                <a:avLst/>
                <a:gdLst>
                  <a:gd name="T0" fmla="*/ 5 w 36"/>
                  <a:gd name="T1" fmla="*/ 11 h 11"/>
                  <a:gd name="T2" fmla="*/ 0 w 36"/>
                  <a:gd name="T3" fmla="*/ 6 h 11"/>
                  <a:gd name="T4" fmla="*/ 1 w 36"/>
                  <a:gd name="T5" fmla="*/ 2 h 11"/>
                  <a:gd name="T6" fmla="*/ 5 w 36"/>
                  <a:gd name="T7" fmla="*/ 0 h 11"/>
                  <a:gd name="T8" fmla="*/ 31 w 36"/>
                  <a:gd name="T9" fmla="*/ 0 h 11"/>
                  <a:gd name="T10" fmla="*/ 36 w 36"/>
                  <a:gd name="T11" fmla="*/ 6 h 11"/>
                  <a:gd name="T12" fmla="*/ 31 w 36"/>
                  <a:gd name="T13" fmla="*/ 11 h 11"/>
                  <a:gd name="T14" fmla="*/ 5 w 36"/>
                  <a:gd name="T15" fmla="*/ 11 h 11"/>
                  <a:gd name="T16" fmla="*/ 31 w 36"/>
                  <a:gd name="T17" fmla="*/ 1 h 11"/>
                  <a:gd name="T18" fmla="*/ 5 w 36"/>
                  <a:gd name="T19" fmla="*/ 1 h 11"/>
                  <a:gd name="T20" fmla="*/ 2 w 36"/>
                  <a:gd name="T21" fmla="*/ 3 h 11"/>
                  <a:gd name="T22" fmla="*/ 1 w 36"/>
                  <a:gd name="T23" fmla="*/ 6 h 11"/>
                  <a:gd name="T24" fmla="*/ 5 w 36"/>
                  <a:gd name="T25" fmla="*/ 10 h 11"/>
                  <a:gd name="T26" fmla="*/ 5 w 36"/>
                  <a:gd name="T27" fmla="*/ 11 h 11"/>
                  <a:gd name="T28" fmla="*/ 5 w 36"/>
                  <a:gd name="T29" fmla="*/ 10 h 11"/>
                  <a:gd name="T30" fmla="*/ 31 w 36"/>
                  <a:gd name="T31" fmla="*/ 10 h 11"/>
                  <a:gd name="T32" fmla="*/ 35 w 36"/>
                  <a:gd name="T33" fmla="*/ 6 h 11"/>
                  <a:gd name="T34" fmla="*/ 31 w 36"/>
                  <a:gd name="T35"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11">
                    <a:moveTo>
                      <a:pt x="5" y="11"/>
                    </a:moveTo>
                    <a:cubicBezTo>
                      <a:pt x="2" y="11"/>
                      <a:pt x="0" y="9"/>
                      <a:pt x="0" y="6"/>
                    </a:cubicBezTo>
                    <a:cubicBezTo>
                      <a:pt x="0" y="4"/>
                      <a:pt x="0" y="3"/>
                      <a:pt x="1" y="2"/>
                    </a:cubicBezTo>
                    <a:cubicBezTo>
                      <a:pt x="2" y="1"/>
                      <a:pt x="4" y="0"/>
                      <a:pt x="5" y="0"/>
                    </a:cubicBezTo>
                    <a:cubicBezTo>
                      <a:pt x="31" y="0"/>
                      <a:pt x="31" y="0"/>
                      <a:pt x="31" y="0"/>
                    </a:cubicBezTo>
                    <a:cubicBezTo>
                      <a:pt x="34" y="0"/>
                      <a:pt x="36" y="3"/>
                      <a:pt x="36" y="6"/>
                    </a:cubicBezTo>
                    <a:cubicBezTo>
                      <a:pt x="36" y="9"/>
                      <a:pt x="34" y="11"/>
                      <a:pt x="31" y="11"/>
                    </a:cubicBezTo>
                    <a:lnTo>
                      <a:pt x="5" y="11"/>
                    </a:lnTo>
                    <a:close/>
                    <a:moveTo>
                      <a:pt x="31" y="1"/>
                    </a:moveTo>
                    <a:cubicBezTo>
                      <a:pt x="5" y="1"/>
                      <a:pt x="5" y="1"/>
                      <a:pt x="5" y="1"/>
                    </a:cubicBezTo>
                    <a:cubicBezTo>
                      <a:pt x="4" y="1"/>
                      <a:pt x="3" y="2"/>
                      <a:pt x="2" y="3"/>
                    </a:cubicBezTo>
                    <a:cubicBezTo>
                      <a:pt x="1" y="3"/>
                      <a:pt x="1" y="5"/>
                      <a:pt x="1" y="6"/>
                    </a:cubicBezTo>
                    <a:cubicBezTo>
                      <a:pt x="1" y="8"/>
                      <a:pt x="3" y="10"/>
                      <a:pt x="5" y="10"/>
                    </a:cubicBezTo>
                    <a:cubicBezTo>
                      <a:pt x="5" y="11"/>
                      <a:pt x="5" y="11"/>
                      <a:pt x="5" y="11"/>
                    </a:cubicBezTo>
                    <a:cubicBezTo>
                      <a:pt x="5" y="10"/>
                      <a:pt x="5" y="10"/>
                      <a:pt x="5" y="10"/>
                    </a:cubicBezTo>
                    <a:cubicBezTo>
                      <a:pt x="31" y="10"/>
                      <a:pt x="31" y="10"/>
                      <a:pt x="31" y="10"/>
                    </a:cubicBezTo>
                    <a:cubicBezTo>
                      <a:pt x="33" y="10"/>
                      <a:pt x="35" y="8"/>
                      <a:pt x="35" y="6"/>
                    </a:cubicBezTo>
                    <a:cubicBezTo>
                      <a:pt x="35" y="3"/>
                      <a:pt x="33" y="1"/>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59" name="Freeform 41"/>
              <p:cNvSpPr>
                <a:spLocks noEditPoints="1"/>
              </p:cNvSpPr>
              <p:nvPr/>
            </p:nvSpPr>
            <p:spPr bwMode="auto">
              <a:xfrm>
                <a:off x="6066" y="2752"/>
                <a:ext cx="300" cy="264"/>
              </a:xfrm>
              <a:custGeom>
                <a:avLst/>
                <a:gdLst>
                  <a:gd name="T0" fmla="*/ 120 w 126"/>
                  <a:gd name="T1" fmla="*/ 99 h 110"/>
                  <a:gd name="T2" fmla="*/ 118 w 126"/>
                  <a:gd name="T3" fmla="*/ 82 h 110"/>
                  <a:gd name="T4" fmla="*/ 101 w 126"/>
                  <a:gd name="T5" fmla="*/ 28 h 110"/>
                  <a:gd name="T6" fmla="*/ 76 w 126"/>
                  <a:gd name="T7" fmla="*/ 2 h 110"/>
                  <a:gd name="T8" fmla="*/ 75 w 126"/>
                  <a:gd name="T9" fmla="*/ 0 h 110"/>
                  <a:gd name="T10" fmla="*/ 48 w 126"/>
                  <a:gd name="T11" fmla="*/ 0 h 110"/>
                  <a:gd name="T12" fmla="*/ 29 w 126"/>
                  <a:gd name="T13" fmla="*/ 22 h 110"/>
                  <a:gd name="T14" fmla="*/ 10 w 126"/>
                  <a:gd name="T15" fmla="*/ 91 h 110"/>
                  <a:gd name="T16" fmla="*/ 4 w 126"/>
                  <a:gd name="T17" fmla="*/ 102 h 110"/>
                  <a:gd name="T18" fmla="*/ 4 w 126"/>
                  <a:gd name="T19" fmla="*/ 105 h 110"/>
                  <a:gd name="T20" fmla="*/ 10 w 126"/>
                  <a:gd name="T21" fmla="*/ 106 h 110"/>
                  <a:gd name="T22" fmla="*/ 19 w 126"/>
                  <a:gd name="T23" fmla="*/ 105 h 110"/>
                  <a:gd name="T24" fmla="*/ 19 w 126"/>
                  <a:gd name="T25" fmla="*/ 105 h 110"/>
                  <a:gd name="T26" fmla="*/ 20 w 126"/>
                  <a:gd name="T27" fmla="*/ 105 h 110"/>
                  <a:gd name="T28" fmla="*/ 61 w 126"/>
                  <a:gd name="T29" fmla="*/ 110 h 110"/>
                  <a:gd name="T30" fmla="*/ 105 w 126"/>
                  <a:gd name="T31" fmla="*/ 104 h 110"/>
                  <a:gd name="T32" fmla="*/ 107 w 126"/>
                  <a:gd name="T33" fmla="*/ 104 h 110"/>
                  <a:gd name="T34" fmla="*/ 114 w 126"/>
                  <a:gd name="T35" fmla="*/ 106 h 110"/>
                  <a:gd name="T36" fmla="*/ 118 w 126"/>
                  <a:gd name="T37" fmla="*/ 107 h 110"/>
                  <a:gd name="T38" fmla="*/ 123 w 126"/>
                  <a:gd name="T39" fmla="*/ 104 h 110"/>
                  <a:gd name="T40" fmla="*/ 120 w 126"/>
                  <a:gd name="T41" fmla="*/ 99 h 110"/>
                  <a:gd name="T42" fmla="*/ 81 w 126"/>
                  <a:gd name="T43" fmla="*/ 55 h 110"/>
                  <a:gd name="T44" fmla="*/ 81 w 126"/>
                  <a:gd name="T45" fmla="*/ 58 h 110"/>
                  <a:gd name="T46" fmla="*/ 53 w 126"/>
                  <a:gd name="T47" fmla="*/ 57 h 110"/>
                  <a:gd name="T48" fmla="*/ 53 w 126"/>
                  <a:gd name="T49" fmla="*/ 62 h 110"/>
                  <a:gd name="T50" fmla="*/ 81 w 126"/>
                  <a:gd name="T51" fmla="*/ 62 h 110"/>
                  <a:gd name="T52" fmla="*/ 81 w 126"/>
                  <a:gd name="T53" fmla="*/ 66 h 110"/>
                  <a:gd name="T54" fmla="*/ 53 w 126"/>
                  <a:gd name="T55" fmla="*/ 65 h 110"/>
                  <a:gd name="T56" fmla="*/ 67 w 126"/>
                  <a:gd name="T57" fmla="*/ 80 h 110"/>
                  <a:gd name="T58" fmla="*/ 83 w 126"/>
                  <a:gd name="T59" fmla="*/ 78 h 110"/>
                  <a:gd name="T60" fmla="*/ 85 w 126"/>
                  <a:gd name="T61" fmla="*/ 83 h 110"/>
                  <a:gd name="T62" fmla="*/ 54 w 126"/>
                  <a:gd name="T63" fmla="*/ 81 h 110"/>
                  <a:gd name="T64" fmla="*/ 45 w 126"/>
                  <a:gd name="T65" fmla="*/ 65 h 110"/>
                  <a:gd name="T66" fmla="*/ 38 w 126"/>
                  <a:gd name="T67" fmla="*/ 65 h 110"/>
                  <a:gd name="T68" fmla="*/ 39 w 126"/>
                  <a:gd name="T69" fmla="*/ 61 h 110"/>
                  <a:gd name="T70" fmla="*/ 44 w 126"/>
                  <a:gd name="T71" fmla="*/ 61 h 110"/>
                  <a:gd name="T72" fmla="*/ 45 w 126"/>
                  <a:gd name="T73" fmla="*/ 58 h 110"/>
                  <a:gd name="T74" fmla="*/ 39 w 126"/>
                  <a:gd name="T75" fmla="*/ 57 h 110"/>
                  <a:gd name="T76" fmla="*/ 39 w 126"/>
                  <a:gd name="T77" fmla="*/ 53 h 110"/>
                  <a:gd name="T78" fmla="*/ 45 w 126"/>
                  <a:gd name="T79" fmla="*/ 53 h 110"/>
                  <a:gd name="T80" fmla="*/ 67 w 126"/>
                  <a:gd name="T81" fmla="*/ 35 h 110"/>
                  <a:gd name="T82" fmla="*/ 86 w 126"/>
                  <a:gd name="T83" fmla="*/ 38 h 110"/>
                  <a:gd name="T84" fmla="*/ 83 w 126"/>
                  <a:gd name="T85" fmla="*/ 43 h 110"/>
                  <a:gd name="T86" fmla="*/ 54 w 126"/>
                  <a:gd name="T87" fmla="*/ 54 h 110"/>
                  <a:gd name="T88" fmla="*/ 81 w 126"/>
                  <a:gd name="T89"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110">
                    <a:moveTo>
                      <a:pt x="120" y="99"/>
                    </a:moveTo>
                    <a:cubicBezTo>
                      <a:pt x="120" y="99"/>
                      <a:pt x="114" y="94"/>
                      <a:pt x="118" y="82"/>
                    </a:cubicBezTo>
                    <a:cubicBezTo>
                      <a:pt x="118" y="82"/>
                      <a:pt x="126" y="48"/>
                      <a:pt x="101" y="28"/>
                    </a:cubicBezTo>
                    <a:cubicBezTo>
                      <a:pt x="99" y="26"/>
                      <a:pt x="76" y="7"/>
                      <a:pt x="76" y="2"/>
                    </a:cubicBezTo>
                    <a:cubicBezTo>
                      <a:pt x="76" y="1"/>
                      <a:pt x="75" y="1"/>
                      <a:pt x="75" y="0"/>
                    </a:cubicBezTo>
                    <a:cubicBezTo>
                      <a:pt x="48" y="0"/>
                      <a:pt x="48" y="0"/>
                      <a:pt x="48" y="0"/>
                    </a:cubicBezTo>
                    <a:cubicBezTo>
                      <a:pt x="45" y="6"/>
                      <a:pt x="38" y="13"/>
                      <a:pt x="29" y="22"/>
                    </a:cubicBezTo>
                    <a:cubicBezTo>
                      <a:pt x="29" y="22"/>
                      <a:pt x="0" y="49"/>
                      <a:pt x="10" y="91"/>
                    </a:cubicBezTo>
                    <a:cubicBezTo>
                      <a:pt x="10" y="92"/>
                      <a:pt x="10" y="94"/>
                      <a:pt x="4" y="102"/>
                    </a:cubicBezTo>
                    <a:cubicBezTo>
                      <a:pt x="4" y="102"/>
                      <a:pt x="3" y="104"/>
                      <a:pt x="4" y="105"/>
                    </a:cubicBezTo>
                    <a:cubicBezTo>
                      <a:pt x="5" y="106"/>
                      <a:pt x="7" y="107"/>
                      <a:pt x="10" y="106"/>
                    </a:cubicBezTo>
                    <a:cubicBezTo>
                      <a:pt x="10" y="106"/>
                      <a:pt x="14" y="105"/>
                      <a:pt x="19" y="105"/>
                    </a:cubicBezTo>
                    <a:cubicBezTo>
                      <a:pt x="19" y="105"/>
                      <a:pt x="19" y="105"/>
                      <a:pt x="19" y="105"/>
                    </a:cubicBezTo>
                    <a:cubicBezTo>
                      <a:pt x="20" y="105"/>
                      <a:pt x="20" y="105"/>
                      <a:pt x="20" y="105"/>
                    </a:cubicBezTo>
                    <a:cubicBezTo>
                      <a:pt x="20" y="105"/>
                      <a:pt x="36" y="110"/>
                      <a:pt x="61" y="110"/>
                    </a:cubicBezTo>
                    <a:cubicBezTo>
                      <a:pt x="76" y="110"/>
                      <a:pt x="91" y="108"/>
                      <a:pt x="105" y="104"/>
                    </a:cubicBezTo>
                    <a:cubicBezTo>
                      <a:pt x="105" y="104"/>
                      <a:pt x="106" y="104"/>
                      <a:pt x="107" y="104"/>
                    </a:cubicBezTo>
                    <a:cubicBezTo>
                      <a:pt x="109" y="104"/>
                      <a:pt x="112" y="105"/>
                      <a:pt x="114" y="106"/>
                    </a:cubicBezTo>
                    <a:cubicBezTo>
                      <a:pt x="114" y="106"/>
                      <a:pt x="116" y="107"/>
                      <a:pt x="118" y="107"/>
                    </a:cubicBezTo>
                    <a:cubicBezTo>
                      <a:pt x="119" y="107"/>
                      <a:pt x="121" y="106"/>
                      <a:pt x="123" y="104"/>
                    </a:cubicBezTo>
                    <a:cubicBezTo>
                      <a:pt x="123" y="104"/>
                      <a:pt x="125" y="102"/>
                      <a:pt x="120" y="99"/>
                    </a:cubicBezTo>
                    <a:close/>
                    <a:moveTo>
                      <a:pt x="81" y="55"/>
                    </a:moveTo>
                    <a:cubicBezTo>
                      <a:pt x="81" y="58"/>
                      <a:pt x="81" y="58"/>
                      <a:pt x="81" y="58"/>
                    </a:cubicBezTo>
                    <a:cubicBezTo>
                      <a:pt x="53" y="57"/>
                      <a:pt x="53" y="57"/>
                      <a:pt x="53" y="57"/>
                    </a:cubicBezTo>
                    <a:cubicBezTo>
                      <a:pt x="53" y="57"/>
                      <a:pt x="52" y="61"/>
                      <a:pt x="53" y="62"/>
                    </a:cubicBezTo>
                    <a:cubicBezTo>
                      <a:pt x="81" y="62"/>
                      <a:pt x="81" y="62"/>
                      <a:pt x="81" y="62"/>
                    </a:cubicBezTo>
                    <a:cubicBezTo>
                      <a:pt x="81" y="66"/>
                      <a:pt x="81" y="66"/>
                      <a:pt x="81" y="66"/>
                    </a:cubicBezTo>
                    <a:cubicBezTo>
                      <a:pt x="53" y="65"/>
                      <a:pt x="53" y="65"/>
                      <a:pt x="53" y="65"/>
                    </a:cubicBezTo>
                    <a:cubicBezTo>
                      <a:pt x="53" y="65"/>
                      <a:pt x="54" y="78"/>
                      <a:pt x="67" y="80"/>
                    </a:cubicBezTo>
                    <a:cubicBezTo>
                      <a:pt x="67" y="80"/>
                      <a:pt x="76" y="82"/>
                      <a:pt x="83" y="78"/>
                    </a:cubicBezTo>
                    <a:cubicBezTo>
                      <a:pt x="85" y="83"/>
                      <a:pt x="85" y="83"/>
                      <a:pt x="85" y="83"/>
                    </a:cubicBezTo>
                    <a:cubicBezTo>
                      <a:pt x="85" y="83"/>
                      <a:pt x="71" y="91"/>
                      <a:pt x="54" y="81"/>
                    </a:cubicBezTo>
                    <a:cubicBezTo>
                      <a:pt x="54" y="81"/>
                      <a:pt x="46" y="76"/>
                      <a:pt x="45" y="65"/>
                    </a:cubicBezTo>
                    <a:cubicBezTo>
                      <a:pt x="38" y="65"/>
                      <a:pt x="38" y="65"/>
                      <a:pt x="38" y="65"/>
                    </a:cubicBezTo>
                    <a:cubicBezTo>
                      <a:pt x="39" y="61"/>
                      <a:pt x="39" y="61"/>
                      <a:pt x="39" y="61"/>
                    </a:cubicBezTo>
                    <a:cubicBezTo>
                      <a:pt x="44" y="61"/>
                      <a:pt x="44" y="61"/>
                      <a:pt x="44" y="61"/>
                    </a:cubicBezTo>
                    <a:cubicBezTo>
                      <a:pt x="44" y="61"/>
                      <a:pt x="44" y="60"/>
                      <a:pt x="45" y="58"/>
                    </a:cubicBezTo>
                    <a:cubicBezTo>
                      <a:pt x="39" y="57"/>
                      <a:pt x="39" y="57"/>
                      <a:pt x="39" y="57"/>
                    </a:cubicBezTo>
                    <a:cubicBezTo>
                      <a:pt x="39" y="53"/>
                      <a:pt x="39" y="53"/>
                      <a:pt x="39" y="53"/>
                    </a:cubicBezTo>
                    <a:cubicBezTo>
                      <a:pt x="45" y="53"/>
                      <a:pt x="45" y="53"/>
                      <a:pt x="45" y="53"/>
                    </a:cubicBezTo>
                    <a:cubicBezTo>
                      <a:pt x="45" y="53"/>
                      <a:pt x="48" y="37"/>
                      <a:pt x="67" y="35"/>
                    </a:cubicBezTo>
                    <a:cubicBezTo>
                      <a:pt x="67" y="35"/>
                      <a:pt x="81" y="33"/>
                      <a:pt x="86" y="38"/>
                    </a:cubicBezTo>
                    <a:cubicBezTo>
                      <a:pt x="83" y="43"/>
                      <a:pt x="83" y="43"/>
                      <a:pt x="83" y="43"/>
                    </a:cubicBezTo>
                    <a:cubicBezTo>
                      <a:pt x="83" y="43"/>
                      <a:pt x="61" y="33"/>
                      <a:pt x="54" y="54"/>
                    </a:cubicBezTo>
                    <a:lnTo>
                      <a:pt x="81"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60" name="组合 59"/>
          <p:cNvGrpSpPr/>
          <p:nvPr/>
        </p:nvGrpSpPr>
        <p:grpSpPr>
          <a:xfrm>
            <a:off x="7499543" y="1586000"/>
            <a:ext cx="609695" cy="609475"/>
            <a:chOff x="9989563" y="1867171"/>
            <a:chExt cx="812821" cy="812821"/>
          </a:xfrm>
        </p:grpSpPr>
        <p:sp>
          <p:nvSpPr>
            <p:cNvPr id="61" name="椭圆 60"/>
            <p:cNvSpPr/>
            <p:nvPr/>
          </p:nvSpPr>
          <p:spPr>
            <a:xfrm>
              <a:off x="9989563" y="1867171"/>
              <a:ext cx="812821" cy="812821"/>
            </a:xfrm>
            <a:prstGeom prst="ellipse">
              <a:avLst/>
            </a:prstGeom>
            <a:gradFill flip="none" rotWithShape="1">
              <a:gsLst>
                <a:gs pos="100000">
                  <a:schemeClr val="bg1">
                    <a:lumMod val="100000"/>
                  </a:schemeClr>
                </a:gs>
                <a:gs pos="0">
                  <a:schemeClr val="bg1">
                    <a:lumMod val="68000"/>
                  </a:schemeClr>
                </a:gs>
              </a:gsLst>
              <a:lin ang="2700000" scaled="1"/>
              <a:tileRect/>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2" name="Freeform 108"/>
            <p:cNvSpPr>
              <a:spLocks noEditPoints="1"/>
            </p:cNvSpPr>
            <p:nvPr/>
          </p:nvSpPr>
          <p:spPr bwMode="auto">
            <a:xfrm>
              <a:off x="10191038" y="2076203"/>
              <a:ext cx="409871" cy="411346"/>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rgbClr val="663A77"/>
            </a:solidFill>
            <a:ln>
              <a:noFill/>
            </a:ln>
          </p:spPr>
          <p:txBody>
            <a:bodyPr vert="horz" wrap="square" lIns="68580" tIns="34290" rIns="68580" bIns="34290" numCol="1" anchor="t" anchorCtr="0" compatLnSpc="1"/>
            <a:lstStyle/>
            <a:p>
              <a:endParaRPr lang="zh-CN" altLang="en-US" sz="1015">
                <a:solidFill>
                  <a:prstClr val="black"/>
                </a:solidFill>
              </a:endParaRPr>
            </a:p>
          </p:txBody>
        </p:sp>
      </p:grpSp>
      <p:sp>
        <p:nvSpPr>
          <p:cNvPr id="63" name="文本框 101"/>
          <p:cNvSpPr txBox="1"/>
          <p:nvPr/>
        </p:nvSpPr>
        <p:spPr>
          <a:xfrm>
            <a:off x="944115" y="2293629"/>
            <a:ext cx="732147" cy="415498"/>
          </a:xfrm>
          <a:prstGeom prst="rect">
            <a:avLst/>
          </a:prstGeom>
          <a:noFill/>
        </p:spPr>
        <p:txBody>
          <a:bodyPr wrap="square" rtlCol="0">
            <a:spAutoFit/>
          </a:bodyPr>
          <a:lstStyle/>
          <a:p>
            <a:pPr algn="ctr"/>
            <a:r>
              <a:rPr lang="en-US" altLang="zh-CN" sz="2100" dirty="0">
                <a:solidFill>
                  <a:srgbClr val="FFB850"/>
                </a:solidFill>
                <a:latin typeface="Impact" panose="020B0806030902050204" pitchFamily="34" charset="0"/>
              </a:rPr>
              <a:t>01</a:t>
            </a:r>
            <a:endParaRPr lang="zh-CN" altLang="en-US" sz="2100" dirty="0">
              <a:solidFill>
                <a:srgbClr val="FFB850"/>
              </a:solidFill>
              <a:latin typeface="Impact" panose="020B0806030902050204" pitchFamily="34" charset="0"/>
            </a:endParaRPr>
          </a:p>
        </p:txBody>
      </p:sp>
      <p:sp>
        <p:nvSpPr>
          <p:cNvPr id="64" name="文本框 102"/>
          <p:cNvSpPr txBox="1"/>
          <p:nvPr/>
        </p:nvSpPr>
        <p:spPr>
          <a:xfrm>
            <a:off x="2541045" y="2293629"/>
            <a:ext cx="732147" cy="415498"/>
          </a:xfrm>
          <a:prstGeom prst="rect">
            <a:avLst/>
          </a:prstGeom>
          <a:noFill/>
        </p:spPr>
        <p:txBody>
          <a:bodyPr wrap="square" rtlCol="0">
            <a:spAutoFit/>
          </a:bodyPr>
          <a:lstStyle/>
          <a:p>
            <a:pPr algn="ctr"/>
            <a:r>
              <a:rPr lang="en-US" altLang="zh-CN" sz="2100" dirty="0">
                <a:solidFill>
                  <a:srgbClr val="01ACBE"/>
                </a:solidFill>
                <a:latin typeface="Impact" panose="020B0806030902050204" pitchFamily="34" charset="0"/>
              </a:rPr>
              <a:t>02</a:t>
            </a:r>
            <a:endParaRPr lang="zh-CN" altLang="en-US" sz="2100" dirty="0">
              <a:solidFill>
                <a:srgbClr val="01ACBE"/>
              </a:solidFill>
              <a:latin typeface="Impact" panose="020B0806030902050204" pitchFamily="34" charset="0"/>
            </a:endParaRPr>
          </a:p>
        </p:txBody>
      </p:sp>
      <p:sp>
        <p:nvSpPr>
          <p:cNvPr id="65" name="文本框 103"/>
          <p:cNvSpPr txBox="1"/>
          <p:nvPr/>
        </p:nvSpPr>
        <p:spPr>
          <a:xfrm>
            <a:off x="4137975" y="2293629"/>
            <a:ext cx="732147" cy="415498"/>
          </a:xfrm>
          <a:prstGeom prst="rect">
            <a:avLst/>
          </a:prstGeom>
          <a:noFill/>
        </p:spPr>
        <p:txBody>
          <a:bodyPr wrap="square" rtlCol="0">
            <a:spAutoFit/>
          </a:bodyPr>
          <a:lstStyle/>
          <a:p>
            <a:pPr algn="ctr"/>
            <a:r>
              <a:rPr lang="en-US" altLang="zh-CN" sz="2100" dirty="0">
                <a:solidFill>
                  <a:srgbClr val="E87071"/>
                </a:solidFill>
                <a:latin typeface="Impact" panose="020B0806030902050204" pitchFamily="34" charset="0"/>
              </a:rPr>
              <a:t>03</a:t>
            </a:r>
            <a:endParaRPr lang="zh-CN" altLang="en-US" sz="2100" dirty="0">
              <a:solidFill>
                <a:srgbClr val="E87071"/>
              </a:solidFill>
              <a:latin typeface="Impact" panose="020B0806030902050204" pitchFamily="34" charset="0"/>
            </a:endParaRPr>
          </a:p>
        </p:txBody>
      </p:sp>
      <p:sp>
        <p:nvSpPr>
          <p:cNvPr id="66" name="文本框 104"/>
          <p:cNvSpPr txBox="1"/>
          <p:nvPr/>
        </p:nvSpPr>
        <p:spPr>
          <a:xfrm>
            <a:off x="5819853" y="2293629"/>
            <a:ext cx="732147" cy="415498"/>
          </a:xfrm>
          <a:prstGeom prst="rect">
            <a:avLst/>
          </a:prstGeom>
          <a:noFill/>
        </p:spPr>
        <p:txBody>
          <a:bodyPr wrap="square" rtlCol="0">
            <a:spAutoFit/>
          </a:bodyPr>
          <a:lstStyle/>
          <a:p>
            <a:pPr algn="ctr"/>
            <a:r>
              <a:rPr lang="en-US" altLang="zh-CN" sz="2100" dirty="0">
                <a:solidFill>
                  <a:srgbClr val="00AF92"/>
                </a:solidFill>
                <a:latin typeface="Impact" panose="020B0806030902050204" pitchFamily="34" charset="0"/>
              </a:rPr>
              <a:t>04</a:t>
            </a:r>
            <a:endParaRPr lang="zh-CN" altLang="en-US" sz="2100" dirty="0">
              <a:solidFill>
                <a:srgbClr val="00AF92"/>
              </a:solidFill>
              <a:latin typeface="Impact" panose="020B0806030902050204" pitchFamily="34" charset="0"/>
            </a:endParaRPr>
          </a:p>
        </p:txBody>
      </p:sp>
      <p:sp>
        <p:nvSpPr>
          <p:cNvPr id="67" name="文本框 105"/>
          <p:cNvSpPr txBox="1"/>
          <p:nvPr/>
        </p:nvSpPr>
        <p:spPr>
          <a:xfrm>
            <a:off x="7434046" y="2293629"/>
            <a:ext cx="732147" cy="415498"/>
          </a:xfrm>
          <a:prstGeom prst="rect">
            <a:avLst/>
          </a:prstGeom>
          <a:noFill/>
        </p:spPr>
        <p:txBody>
          <a:bodyPr wrap="square" rtlCol="0">
            <a:spAutoFit/>
          </a:bodyPr>
          <a:lstStyle/>
          <a:p>
            <a:pPr algn="ctr"/>
            <a:r>
              <a:rPr lang="en-US" altLang="zh-CN" sz="2100" dirty="0">
                <a:solidFill>
                  <a:srgbClr val="663A77"/>
                </a:solidFill>
                <a:latin typeface="Impact" panose="020B0806030902050204" pitchFamily="34" charset="0"/>
              </a:rPr>
              <a:t>05</a:t>
            </a:r>
            <a:endParaRPr lang="zh-CN" altLang="en-US" sz="2100" dirty="0">
              <a:solidFill>
                <a:srgbClr val="663A77"/>
              </a:solidFill>
              <a:latin typeface="Impact" panose="020B0806030902050204" pitchFamily="34" charset="0"/>
            </a:endParaRPr>
          </a:p>
        </p:txBody>
      </p:sp>
      <p:sp>
        <p:nvSpPr>
          <p:cNvPr id="68" name="文本框 32"/>
          <p:cNvSpPr txBox="1"/>
          <p:nvPr/>
        </p:nvSpPr>
        <p:spPr>
          <a:xfrm>
            <a:off x="837280" y="3456334"/>
            <a:ext cx="967695" cy="300082"/>
          </a:xfrm>
          <a:prstGeom prst="rect">
            <a:avLst/>
          </a:prstGeom>
          <a:noFill/>
        </p:spPr>
        <p:txBody>
          <a:bodyPr wrap="square" rtlCol="0">
            <a:spAutoFit/>
          </a:bodyPr>
          <a:lstStyle/>
          <a:p>
            <a:pPr algn="ctr"/>
            <a:r>
              <a:rPr lang="zh-CN" altLang="en-US" dirty="0">
                <a:solidFill>
                  <a:srgbClr val="FF9A05"/>
                </a:solidFill>
                <a:latin typeface="微软雅黑" panose="020B0503020204020204" pitchFamily="34" charset="-122"/>
                <a:ea typeface="微软雅黑" panose="020B0503020204020204" pitchFamily="34" charset="-122"/>
              </a:rPr>
              <a:t>添加标题</a:t>
            </a:r>
            <a:endParaRPr lang="zh-CN" altLang="en-US" dirty="0">
              <a:solidFill>
                <a:srgbClr val="FF9A05"/>
              </a:solidFill>
              <a:latin typeface="微软雅黑" panose="020B0503020204020204" pitchFamily="34" charset="-122"/>
              <a:ea typeface="微软雅黑" panose="020B0503020204020204" pitchFamily="34" charset="-122"/>
            </a:endParaRPr>
          </a:p>
        </p:txBody>
      </p:sp>
      <p:sp>
        <p:nvSpPr>
          <p:cNvPr id="69" name="文本框 32"/>
          <p:cNvSpPr txBox="1"/>
          <p:nvPr/>
        </p:nvSpPr>
        <p:spPr>
          <a:xfrm>
            <a:off x="2462359" y="3456334"/>
            <a:ext cx="967695" cy="300082"/>
          </a:xfrm>
          <a:prstGeom prst="rect">
            <a:avLst/>
          </a:prstGeom>
          <a:noFill/>
        </p:spPr>
        <p:txBody>
          <a:bodyPr wrap="square" rtlCol="0">
            <a:spAutoFit/>
          </a:bodyPr>
          <a:lstStyle/>
          <a:p>
            <a:pPr algn="ctr"/>
            <a:r>
              <a:rPr lang="zh-CN" altLang="en-US" dirty="0">
                <a:solidFill>
                  <a:schemeClr val="accent5"/>
                </a:solidFill>
                <a:latin typeface="微软雅黑" panose="020B0503020204020204" pitchFamily="34" charset="-122"/>
                <a:ea typeface="微软雅黑" panose="020B0503020204020204" pitchFamily="34" charset="-122"/>
              </a:rPr>
              <a:t>添加标题</a:t>
            </a:r>
            <a:endParaRPr lang="zh-CN" altLang="en-US" dirty="0">
              <a:solidFill>
                <a:schemeClr val="accent5"/>
              </a:solidFill>
              <a:latin typeface="微软雅黑" panose="020B0503020204020204" pitchFamily="34" charset="-122"/>
              <a:ea typeface="微软雅黑" panose="020B0503020204020204" pitchFamily="34" charset="-122"/>
            </a:endParaRPr>
          </a:p>
        </p:txBody>
      </p:sp>
      <p:sp>
        <p:nvSpPr>
          <p:cNvPr id="70" name="文本框 32"/>
          <p:cNvSpPr txBox="1"/>
          <p:nvPr/>
        </p:nvSpPr>
        <p:spPr>
          <a:xfrm>
            <a:off x="4087438" y="3456334"/>
            <a:ext cx="967695" cy="300082"/>
          </a:xfrm>
          <a:prstGeom prst="rect">
            <a:avLst/>
          </a:prstGeom>
          <a:noFill/>
        </p:spPr>
        <p:txBody>
          <a:bodyPr wrap="square" rtlCol="0">
            <a:spAutoFit/>
          </a:bodyPr>
          <a:lstStyle/>
          <a:p>
            <a:pPr algn="ctr"/>
            <a:r>
              <a:rPr lang="zh-CN" altLang="en-US" dirty="0">
                <a:solidFill>
                  <a:srgbClr val="FF8989"/>
                </a:solidFill>
                <a:latin typeface="微软雅黑" panose="020B0503020204020204" pitchFamily="34" charset="-122"/>
                <a:ea typeface="微软雅黑" panose="020B0503020204020204" pitchFamily="34" charset="-122"/>
              </a:rPr>
              <a:t>添加标题</a:t>
            </a:r>
            <a:endParaRPr lang="zh-CN" altLang="en-US" dirty="0">
              <a:solidFill>
                <a:srgbClr val="FF8989"/>
              </a:solidFill>
              <a:latin typeface="微软雅黑" panose="020B0503020204020204" pitchFamily="34" charset="-122"/>
              <a:ea typeface="微软雅黑" panose="020B0503020204020204" pitchFamily="34" charset="-122"/>
            </a:endParaRPr>
          </a:p>
        </p:txBody>
      </p:sp>
      <p:sp>
        <p:nvSpPr>
          <p:cNvPr id="71" name="文本框 32"/>
          <p:cNvSpPr txBox="1"/>
          <p:nvPr/>
        </p:nvSpPr>
        <p:spPr>
          <a:xfrm>
            <a:off x="5712518" y="3456334"/>
            <a:ext cx="967695" cy="300082"/>
          </a:xfrm>
          <a:prstGeom prst="rect">
            <a:avLst/>
          </a:prstGeom>
          <a:noFill/>
        </p:spPr>
        <p:txBody>
          <a:bodyPr wrap="square" rtlCol="0">
            <a:spAutoFit/>
          </a:bodyPr>
          <a:lstStyle/>
          <a:p>
            <a:pPr algn="ctr"/>
            <a:r>
              <a:rPr lang="zh-CN" altLang="en-US" dirty="0">
                <a:solidFill>
                  <a:srgbClr val="1EB28B"/>
                </a:solidFill>
                <a:latin typeface="微软雅黑" panose="020B0503020204020204" pitchFamily="34" charset="-122"/>
                <a:ea typeface="微软雅黑" panose="020B0503020204020204" pitchFamily="34" charset="-122"/>
              </a:rPr>
              <a:t>添加标题</a:t>
            </a:r>
            <a:endParaRPr lang="zh-CN" altLang="en-US" dirty="0">
              <a:solidFill>
                <a:srgbClr val="1EB28B"/>
              </a:solidFill>
              <a:latin typeface="微软雅黑" panose="020B0503020204020204" pitchFamily="34" charset="-122"/>
              <a:ea typeface="微软雅黑" panose="020B0503020204020204" pitchFamily="34" charset="-122"/>
            </a:endParaRPr>
          </a:p>
        </p:txBody>
      </p:sp>
      <p:sp>
        <p:nvSpPr>
          <p:cNvPr id="72" name="文本框 32"/>
          <p:cNvSpPr txBox="1"/>
          <p:nvPr/>
        </p:nvSpPr>
        <p:spPr>
          <a:xfrm>
            <a:off x="7337598" y="3448180"/>
            <a:ext cx="967695" cy="300082"/>
          </a:xfrm>
          <a:prstGeom prst="rect">
            <a:avLst/>
          </a:prstGeom>
          <a:noFill/>
        </p:spPr>
        <p:txBody>
          <a:bodyPr wrap="square" rtlCol="0">
            <a:spAutoFit/>
          </a:bodyPr>
          <a:lstStyle/>
          <a:p>
            <a:pPr algn="ctr"/>
            <a:r>
              <a:rPr lang="zh-CN" altLang="en-US" dirty="0">
                <a:solidFill>
                  <a:srgbClr val="7030A0"/>
                </a:solidFill>
                <a:latin typeface="微软雅黑" panose="020B0503020204020204" pitchFamily="34" charset="-122"/>
                <a:ea typeface="微软雅黑" panose="020B0503020204020204" pitchFamily="34" charset="-122"/>
              </a:rPr>
              <a:t>添加标题</a:t>
            </a:r>
            <a:endParaRPr lang="zh-CN" altLang="en-US" dirty="0">
              <a:solidFill>
                <a:srgbClr val="7030A0"/>
              </a:solidFill>
              <a:latin typeface="微软雅黑" panose="020B0503020204020204" pitchFamily="34" charset="-122"/>
              <a:ea typeface="微软雅黑" panose="020B0503020204020204" pitchFamily="34" charset="-122"/>
            </a:endParaRPr>
          </a:p>
        </p:txBody>
      </p:sp>
      <p:sp>
        <p:nvSpPr>
          <p:cNvPr id="73" name="文本框 23"/>
          <p:cNvSpPr txBox="1"/>
          <p:nvPr/>
        </p:nvSpPr>
        <p:spPr>
          <a:xfrm>
            <a:off x="789608" y="3840176"/>
            <a:ext cx="1088135" cy="1172629"/>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4" name="文本框 23"/>
          <p:cNvSpPr txBox="1"/>
          <p:nvPr/>
        </p:nvSpPr>
        <p:spPr>
          <a:xfrm>
            <a:off x="2402226" y="3840176"/>
            <a:ext cx="1088135" cy="1172629"/>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5" name="文本框 23"/>
          <p:cNvSpPr txBox="1"/>
          <p:nvPr/>
        </p:nvSpPr>
        <p:spPr>
          <a:xfrm>
            <a:off x="4055734" y="3840176"/>
            <a:ext cx="1088135" cy="1172629"/>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6" name="文本框 23"/>
          <p:cNvSpPr txBox="1"/>
          <p:nvPr/>
        </p:nvSpPr>
        <p:spPr>
          <a:xfrm>
            <a:off x="5641859" y="3840176"/>
            <a:ext cx="1088135" cy="1172629"/>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77" name="文本框 23"/>
          <p:cNvSpPr txBox="1"/>
          <p:nvPr/>
        </p:nvSpPr>
        <p:spPr>
          <a:xfrm>
            <a:off x="7260322" y="3840176"/>
            <a:ext cx="1088135" cy="1172629"/>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37"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900" decel="100000" fill="hold"/>
                                        <p:tgtEl>
                                          <p:spTgt spid="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900" decel="100000" fill="hold"/>
                                        <p:tgtEl>
                                          <p:spTgt spid="1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900" decel="100000" fill="hold"/>
                                        <p:tgtEl>
                                          <p:spTgt spid="15"/>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7" presetID="37" presetClass="entr" presetSubtype="0" fill="hold" nodeType="withEffect">
                                  <p:stCondLst>
                                    <p:cond delay="75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900" decel="100000" fill="hold"/>
                                        <p:tgtEl>
                                          <p:spTgt spid="1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100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900" decel="100000" fill="hold"/>
                                        <p:tgtEl>
                                          <p:spTgt spid="21"/>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69" fill="hold">
                            <p:stCondLst>
                              <p:cond delay="1500"/>
                            </p:stCondLst>
                            <p:childTnLst>
                              <p:par>
                                <p:cTn id="70" presetID="21" presetClass="entr" presetSubtype="1" fill="hold"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heel(1)">
                                      <p:cBhvr>
                                        <p:cTn id="72" dur="1000"/>
                                        <p:tgtEl>
                                          <p:spTgt spid="24"/>
                                        </p:tgtEl>
                                      </p:cBhvr>
                                    </p:animEffect>
                                  </p:childTnLst>
                                </p:cTn>
                              </p:par>
                              <p:par>
                                <p:cTn id="73" presetID="21" presetClass="entr" presetSubtype="1" fill="hold" nodeType="withEffect">
                                  <p:stCondLst>
                                    <p:cond delay="250"/>
                                  </p:stCondLst>
                                  <p:childTnLst>
                                    <p:set>
                                      <p:cBhvr>
                                        <p:cTn id="74" dur="1" fill="hold">
                                          <p:stCondLst>
                                            <p:cond delay="0"/>
                                          </p:stCondLst>
                                        </p:cTn>
                                        <p:tgtEl>
                                          <p:spTgt spid="29"/>
                                        </p:tgtEl>
                                        <p:attrNameLst>
                                          <p:attrName>style.visibility</p:attrName>
                                        </p:attrNameLst>
                                      </p:cBhvr>
                                      <p:to>
                                        <p:strVal val="visible"/>
                                      </p:to>
                                    </p:set>
                                    <p:animEffect transition="in" filter="wheel(1)">
                                      <p:cBhvr>
                                        <p:cTn id="75" dur="1000"/>
                                        <p:tgtEl>
                                          <p:spTgt spid="29"/>
                                        </p:tgtEl>
                                      </p:cBhvr>
                                    </p:animEffect>
                                  </p:childTnLst>
                                </p:cTn>
                              </p:par>
                              <p:par>
                                <p:cTn id="76" presetID="21" presetClass="entr" presetSubtype="1" fill="hold" nodeType="withEffect">
                                  <p:stCondLst>
                                    <p:cond delay="500"/>
                                  </p:stCondLst>
                                  <p:childTnLst>
                                    <p:set>
                                      <p:cBhvr>
                                        <p:cTn id="77" dur="1" fill="hold">
                                          <p:stCondLst>
                                            <p:cond delay="0"/>
                                          </p:stCondLst>
                                        </p:cTn>
                                        <p:tgtEl>
                                          <p:spTgt spid="34"/>
                                        </p:tgtEl>
                                        <p:attrNameLst>
                                          <p:attrName>style.visibility</p:attrName>
                                        </p:attrNameLst>
                                      </p:cBhvr>
                                      <p:to>
                                        <p:strVal val="visible"/>
                                      </p:to>
                                    </p:set>
                                    <p:animEffect transition="in" filter="wheel(1)">
                                      <p:cBhvr>
                                        <p:cTn id="78" dur="1000"/>
                                        <p:tgtEl>
                                          <p:spTgt spid="34"/>
                                        </p:tgtEl>
                                      </p:cBhvr>
                                    </p:animEffect>
                                  </p:childTnLst>
                                </p:cTn>
                              </p:par>
                              <p:par>
                                <p:cTn id="79" presetID="21" presetClass="entr" presetSubtype="1" fill="hold" nodeType="withEffect">
                                  <p:stCondLst>
                                    <p:cond delay="750"/>
                                  </p:stCondLst>
                                  <p:childTnLst>
                                    <p:set>
                                      <p:cBhvr>
                                        <p:cTn id="80" dur="1" fill="hold">
                                          <p:stCondLst>
                                            <p:cond delay="0"/>
                                          </p:stCondLst>
                                        </p:cTn>
                                        <p:tgtEl>
                                          <p:spTgt spid="42"/>
                                        </p:tgtEl>
                                        <p:attrNameLst>
                                          <p:attrName>style.visibility</p:attrName>
                                        </p:attrNameLst>
                                      </p:cBhvr>
                                      <p:to>
                                        <p:strVal val="visible"/>
                                      </p:to>
                                    </p:set>
                                    <p:animEffect transition="in" filter="wheel(1)">
                                      <p:cBhvr>
                                        <p:cTn id="81" dur="1000"/>
                                        <p:tgtEl>
                                          <p:spTgt spid="42"/>
                                        </p:tgtEl>
                                      </p:cBhvr>
                                    </p:animEffect>
                                  </p:childTnLst>
                                </p:cTn>
                              </p:par>
                              <p:par>
                                <p:cTn id="82" presetID="21" presetClass="entr" presetSubtype="1" fill="hold" nodeType="withEffect">
                                  <p:stCondLst>
                                    <p:cond delay="1000"/>
                                  </p:stCondLst>
                                  <p:childTnLst>
                                    <p:set>
                                      <p:cBhvr>
                                        <p:cTn id="83" dur="1" fill="hold">
                                          <p:stCondLst>
                                            <p:cond delay="0"/>
                                          </p:stCondLst>
                                        </p:cTn>
                                        <p:tgtEl>
                                          <p:spTgt spid="60"/>
                                        </p:tgtEl>
                                        <p:attrNameLst>
                                          <p:attrName>style.visibility</p:attrName>
                                        </p:attrNameLst>
                                      </p:cBhvr>
                                      <p:to>
                                        <p:strVal val="visible"/>
                                      </p:to>
                                    </p:set>
                                    <p:animEffect transition="in" filter="wheel(1)">
                                      <p:cBhvr>
                                        <p:cTn id="84" dur="1000"/>
                                        <p:tgtEl>
                                          <p:spTgt spid="60"/>
                                        </p:tgtEl>
                                      </p:cBhvr>
                                    </p:animEffect>
                                  </p:childTnLst>
                                </p:cTn>
                              </p:par>
                            </p:childTnLst>
                          </p:cTn>
                        </p:par>
                        <p:par>
                          <p:cTn id="85" fill="hold">
                            <p:stCondLst>
                              <p:cond delay="2500"/>
                            </p:stCondLst>
                            <p:childTnLst>
                              <p:par>
                                <p:cTn id="86" presetID="14" presetClass="entr" presetSubtype="10" fill="hold" grpId="0" nodeType="after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randombar(horizontal)">
                                      <p:cBhvr>
                                        <p:cTn id="88" dur="500"/>
                                        <p:tgtEl>
                                          <p:spTgt spid="63"/>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randombar(horizontal)">
                                      <p:cBhvr>
                                        <p:cTn id="91" dur="500"/>
                                        <p:tgtEl>
                                          <p:spTgt spid="64"/>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randombar(horizontal)">
                                      <p:cBhvr>
                                        <p:cTn id="94" dur="500"/>
                                        <p:tgtEl>
                                          <p:spTgt spid="65"/>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randombar(horizontal)">
                                      <p:cBhvr>
                                        <p:cTn id="97" dur="500"/>
                                        <p:tgtEl>
                                          <p:spTgt spid="66"/>
                                        </p:tgtEl>
                                      </p:cBhvr>
                                    </p:animEffect>
                                  </p:childTnLst>
                                </p:cTn>
                              </p:par>
                              <p:par>
                                <p:cTn id="98" presetID="14" presetClass="entr" presetSubtype="10" fill="hold" grpId="0" nodeType="with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randombar(horizontal)">
                                      <p:cBhvr>
                                        <p:cTn id="100" dur="500"/>
                                        <p:tgtEl>
                                          <p:spTgt spid="67"/>
                                        </p:tgtEl>
                                      </p:cBhvr>
                                    </p:animEffect>
                                  </p:childTnLst>
                                </p:cTn>
                              </p:par>
                            </p:childTnLst>
                          </p:cTn>
                        </p:par>
                        <p:par>
                          <p:cTn id="101" fill="hold">
                            <p:stCondLst>
                              <p:cond delay="3000"/>
                            </p:stCondLst>
                            <p:childTnLst>
                              <p:par>
                                <p:cTn id="102" presetID="42" presetClass="entr" presetSubtype="0" fill="hold" grpId="0" nodeType="after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fade">
                                      <p:cBhvr>
                                        <p:cTn id="104" dur="500"/>
                                        <p:tgtEl>
                                          <p:spTgt spid="68"/>
                                        </p:tgtEl>
                                      </p:cBhvr>
                                    </p:animEffect>
                                    <p:anim calcmode="lin" valueType="num">
                                      <p:cBhvr>
                                        <p:cTn id="105" dur="500" fill="hold"/>
                                        <p:tgtEl>
                                          <p:spTgt spid="68"/>
                                        </p:tgtEl>
                                        <p:attrNameLst>
                                          <p:attrName>ppt_x</p:attrName>
                                        </p:attrNameLst>
                                      </p:cBhvr>
                                      <p:tavLst>
                                        <p:tav tm="0">
                                          <p:val>
                                            <p:strVal val="#ppt_x"/>
                                          </p:val>
                                        </p:tav>
                                        <p:tav tm="100000">
                                          <p:val>
                                            <p:strVal val="#ppt_x"/>
                                          </p:val>
                                        </p:tav>
                                      </p:tavLst>
                                    </p:anim>
                                    <p:anim calcmode="lin" valueType="num">
                                      <p:cBhvr>
                                        <p:cTn id="106" dur="500" fill="hold"/>
                                        <p:tgtEl>
                                          <p:spTgt spid="68"/>
                                        </p:tgtEl>
                                        <p:attrNameLst>
                                          <p:attrName>ppt_y</p:attrName>
                                        </p:attrNameLst>
                                      </p:cBhvr>
                                      <p:tavLst>
                                        <p:tav tm="0">
                                          <p:val>
                                            <p:strVal val="#ppt_y+.1"/>
                                          </p:val>
                                        </p:tav>
                                        <p:tav tm="100000">
                                          <p:val>
                                            <p:strVal val="#ppt_y"/>
                                          </p:val>
                                        </p:tav>
                                      </p:tavLst>
                                    </p:anim>
                                  </p:childTnLst>
                                </p:cTn>
                              </p:par>
                            </p:childTnLst>
                          </p:cTn>
                        </p:par>
                        <p:par>
                          <p:cTn id="107" fill="hold">
                            <p:stCondLst>
                              <p:cond delay="3500"/>
                            </p:stCondLst>
                            <p:childTnLst>
                              <p:par>
                                <p:cTn id="108" presetID="42" presetClass="entr" presetSubtype="0" fill="hold" grpId="0" nodeType="after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500"/>
                                        <p:tgtEl>
                                          <p:spTgt spid="69"/>
                                        </p:tgtEl>
                                      </p:cBhvr>
                                    </p:animEffect>
                                    <p:anim calcmode="lin" valueType="num">
                                      <p:cBhvr>
                                        <p:cTn id="111" dur="500" fill="hold"/>
                                        <p:tgtEl>
                                          <p:spTgt spid="69"/>
                                        </p:tgtEl>
                                        <p:attrNameLst>
                                          <p:attrName>ppt_x</p:attrName>
                                        </p:attrNameLst>
                                      </p:cBhvr>
                                      <p:tavLst>
                                        <p:tav tm="0">
                                          <p:val>
                                            <p:strVal val="#ppt_x"/>
                                          </p:val>
                                        </p:tav>
                                        <p:tav tm="100000">
                                          <p:val>
                                            <p:strVal val="#ppt_x"/>
                                          </p:val>
                                        </p:tav>
                                      </p:tavLst>
                                    </p:anim>
                                    <p:anim calcmode="lin" valueType="num">
                                      <p:cBhvr>
                                        <p:cTn id="112" dur="500" fill="hold"/>
                                        <p:tgtEl>
                                          <p:spTgt spid="69"/>
                                        </p:tgtEl>
                                        <p:attrNameLst>
                                          <p:attrName>ppt_y</p:attrName>
                                        </p:attrNameLst>
                                      </p:cBhvr>
                                      <p:tavLst>
                                        <p:tav tm="0">
                                          <p:val>
                                            <p:strVal val="#ppt_y+.1"/>
                                          </p:val>
                                        </p:tav>
                                        <p:tav tm="100000">
                                          <p:val>
                                            <p:strVal val="#ppt_y"/>
                                          </p:val>
                                        </p:tav>
                                      </p:tavLst>
                                    </p:anim>
                                  </p:childTnLst>
                                </p:cTn>
                              </p:par>
                            </p:childTnLst>
                          </p:cTn>
                        </p:par>
                        <p:par>
                          <p:cTn id="113" fill="hold">
                            <p:stCondLst>
                              <p:cond delay="4000"/>
                            </p:stCondLst>
                            <p:childTnLst>
                              <p:par>
                                <p:cTn id="114" presetID="42" presetClass="entr" presetSubtype="0" fill="hold" grpId="0" nodeType="afterEffect">
                                  <p:stCondLst>
                                    <p:cond delay="0"/>
                                  </p:stCondLst>
                                  <p:childTnLst>
                                    <p:set>
                                      <p:cBhvr>
                                        <p:cTn id="115" dur="1" fill="hold">
                                          <p:stCondLst>
                                            <p:cond delay="0"/>
                                          </p:stCondLst>
                                        </p:cTn>
                                        <p:tgtEl>
                                          <p:spTgt spid="70"/>
                                        </p:tgtEl>
                                        <p:attrNameLst>
                                          <p:attrName>style.visibility</p:attrName>
                                        </p:attrNameLst>
                                      </p:cBhvr>
                                      <p:to>
                                        <p:strVal val="visible"/>
                                      </p:to>
                                    </p:set>
                                    <p:animEffect transition="in" filter="fade">
                                      <p:cBhvr>
                                        <p:cTn id="116" dur="500"/>
                                        <p:tgtEl>
                                          <p:spTgt spid="70"/>
                                        </p:tgtEl>
                                      </p:cBhvr>
                                    </p:animEffect>
                                    <p:anim calcmode="lin" valueType="num">
                                      <p:cBhvr>
                                        <p:cTn id="117" dur="500" fill="hold"/>
                                        <p:tgtEl>
                                          <p:spTgt spid="70"/>
                                        </p:tgtEl>
                                        <p:attrNameLst>
                                          <p:attrName>ppt_x</p:attrName>
                                        </p:attrNameLst>
                                      </p:cBhvr>
                                      <p:tavLst>
                                        <p:tav tm="0">
                                          <p:val>
                                            <p:strVal val="#ppt_x"/>
                                          </p:val>
                                        </p:tav>
                                        <p:tav tm="100000">
                                          <p:val>
                                            <p:strVal val="#ppt_x"/>
                                          </p:val>
                                        </p:tav>
                                      </p:tavLst>
                                    </p:anim>
                                    <p:anim calcmode="lin" valueType="num">
                                      <p:cBhvr>
                                        <p:cTn id="118" dur="500" fill="hold"/>
                                        <p:tgtEl>
                                          <p:spTgt spid="70"/>
                                        </p:tgtEl>
                                        <p:attrNameLst>
                                          <p:attrName>ppt_y</p:attrName>
                                        </p:attrNameLst>
                                      </p:cBhvr>
                                      <p:tavLst>
                                        <p:tav tm="0">
                                          <p:val>
                                            <p:strVal val="#ppt_y+.1"/>
                                          </p:val>
                                        </p:tav>
                                        <p:tav tm="100000">
                                          <p:val>
                                            <p:strVal val="#ppt_y"/>
                                          </p:val>
                                        </p:tav>
                                      </p:tavLst>
                                    </p:anim>
                                  </p:childTnLst>
                                </p:cTn>
                              </p:par>
                            </p:childTnLst>
                          </p:cTn>
                        </p:par>
                        <p:par>
                          <p:cTn id="119" fill="hold">
                            <p:stCondLst>
                              <p:cond delay="4500"/>
                            </p:stCondLst>
                            <p:childTnLst>
                              <p:par>
                                <p:cTn id="120" presetID="42" presetClass="entr" presetSubtype="0" fill="hold" grpId="0" nodeType="after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500"/>
                                        <p:tgtEl>
                                          <p:spTgt spid="71"/>
                                        </p:tgtEl>
                                      </p:cBhvr>
                                    </p:animEffect>
                                    <p:anim calcmode="lin" valueType="num">
                                      <p:cBhvr>
                                        <p:cTn id="123" dur="500" fill="hold"/>
                                        <p:tgtEl>
                                          <p:spTgt spid="71"/>
                                        </p:tgtEl>
                                        <p:attrNameLst>
                                          <p:attrName>ppt_x</p:attrName>
                                        </p:attrNameLst>
                                      </p:cBhvr>
                                      <p:tavLst>
                                        <p:tav tm="0">
                                          <p:val>
                                            <p:strVal val="#ppt_x"/>
                                          </p:val>
                                        </p:tav>
                                        <p:tav tm="100000">
                                          <p:val>
                                            <p:strVal val="#ppt_x"/>
                                          </p:val>
                                        </p:tav>
                                      </p:tavLst>
                                    </p:anim>
                                    <p:anim calcmode="lin" valueType="num">
                                      <p:cBhvr>
                                        <p:cTn id="124" dur="500" fill="hold"/>
                                        <p:tgtEl>
                                          <p:spTgt spid="71"/>
                                        </p:tgtEl>
                                        <p:attrNameLst>
                                          <p:attrName>ppt_y</p:attrName>
                                        </p:attrNameLst>
                                      </p:cBhvr>
                                      <p:tavLst>
                                        <p:tav tm="0">
                                          <p:val>
                                            <p:strVal val="#ppt_y+.1"/>
                                          </p:val>
                                        </p:tav>
                                        <p:tav tm="100000">
                                          <p:val>
                                            <p:strVal val="#ppt_y"/>
                                          </p:val>
                                        </p:tav>
                                      </p:tavLst>
                                    </p:anim>
                                  </p:childTnLst>
                                </p:cTn>
                              </p:par>
                            </p:childTnLst>
                          </p:cTn>
                        </p:par>
                        <p:par>
                          <p:cTn id="125" fill="hold">
                            <p:stCondLst>
                              <p:cond delay="5000"/>
                            </p:stCondLst>
                            <p:childTnLst>
                              <p:par>
                                <p:cTn id="126" presetID="42" presetClass="entr" presetSubtype="0" fill="hold" grpId="0" nodeType="afterEffect">
                                  <p:stCondLst>
                                    <p:cond delay="0"/>
                                  </p:stCondLst>
                                  <p:childTnLst>
                                    <p:set>
                                      <p:cBhvr>
                                        <p:cTn id="127" dur="1" fill="hold">
                                          <p:stCondLst>
                                            <p:cond delay="0"/>
                                          </p:stCondLst>
                                        </p:cTn>
                                        <p:tgtEl>
                                          <p:spTgt spid="72"/>
                                        </p:tgtEl>
                                        <p:attrNameLst>
                                          <p:attrName>style.visibility</p:attrName>
                                        </p:attrNameLst>
                                      </p:cBhvr>
                                      <p:to>
                                        <p:strVal val="visible"/>
                                      </p:to>
                                    </p:set>
                                    <p:animEffect transition="in" filter="fade">
                                      <p:cBhvr>
                                        <p:cTn id="128" dur="500"/>
                                        <p:tgtEl>
                                          <p:spTgt spid="72"/>
                                        </p:tgtEl>
                                      </p:cBhvr>
                                    </p:animEffect>
                                    <p:anim calcmode="lin" valueType="num">
                                      <p:cBhvr>
                                        <p:cTn id="129" dur="500" fill="hold"/>
                                        <p:tgtEl>
                                          <p:spTgt spid="72"/>
                                        </p:tgtEl>
                                        <p:attrNameLst>
                                          <p:attrName>ppt_x</p:attrName>
                                        </p:attrNameLst>
                                      </p:cBhvr>
                                      <p:tavLst>
                                        <p:tav tm="0">
                                          <p:val>
                                            <p:strVal val="#ppt_x"/>
                                          </p:val>
                                        </p:tav>
                                        <p:tav tm="100000">
                                          <p:val>
                                            <p:strVal val="#ppt_x"/>
                                          </p:val>
                                        </p:tav>
                                      </p:tavLst>
                                    </p:anim>
                                    <p:anim calcmode="lin" valueType="num">
                                      <p:cBhvr>
                                        <p:cTn id="130" dur="500" fill="hold"/>
                                        <p:tgtEl>
                                          <p:spTgt spid="72"/>
                                        </p:tgtEl>
                                        <p:attrNameLst>
                                          <p:attrName>ppt_y</p:attrName>
                                        </p:attrNameLst>
                                      </p:cBhvr>
                                      <p:tavLst>
                                        <p:tav tm="0">
                                          <p:val>
                                            <p:strVal val="#ppt_y+.1"/>
                                          </p:val>
                                        </p:tav>
                                        <p:tav tm="100000">
                                          <p:val>
                                            <p:strVal val="#ppt_y"/>
                                          </p:val>
                                        </p:tav>
                                      </p:tavLst>
                                    </p:anim>
                                  </p:childTnLst>
                                </p:cTn>
                              </p:par>
                            </p:childTnLst>
                          </p:cTn>
                        </p:par>
                        <p:par>
                          <p:cTn id="131" fill="hold">
                            <p:stCondLst>
                              <p:cond delay="5500"/>
                            </p:stCondLst>
                            <p:childTnLst>
                              <p:par>
                                <p:cTn id="132" presetID="22" presetClass="entr" presetSubtype="1" fill="hold" grpId="0" nodeType="afterEffect">
                                  <p:stCondLst>
                                    <p:cond delay="0"/>
                                  </p:stCondLst>
                                  <p:childTnLst>
                                    <p:set>
                                      <p:cBhvr>
                                        <p:cTn id="133" dur="1" fill="hold">
                                          <p:stCondLst>
                                            <p:cond delay="0"/>
                                          </p:stCondLst>
                                        </p:cTn>
                                        <p:tgtEl>
                                          <p:spTgt spid="73"/>
                                        </p:tgtEl>
                                        <p:attrNameLst>
                                          <p:attrName>style.visibility</p:attrName>
                                        </p:attrNameLst>
                                      </p:cBhvr>
                                      <p:to>
                                        <p:strVal val="visible"/>
                                      </p:to>
                                    </p:set>
                                    <p:animEffect transition="in" filter="wipe(up)">
                                      <p:cBhvr>
                                        <p:cTn id="134" dur="500"/>
                                        <p:tgtEl>
                                          <p:spTgt spid="73"/>
                                        </p:tgtEl>
                                      </p:cBhvr>
                                    </p:animEffect>
                                  </p:childTnLst>
                                </p:cTn>
                              </p:par>
                            </p:childTnLst>
                          </p:cTn>
                        </p:par>
                        <p:par>
                          <p:cTn id="135" fill="hold">
                            <p:stCondLst>
                              <p:cond delay="6000"/>
                            </p:stCondLst>
                            <p:childTnLst>
                              <p:par>
                                <p:cTn id="136" presetID="22" presetClass="entr" presetSubtype="1" fill="hold" grpId="0" nodeType="afterEffect">
                                  <p:stCondLst>
                                    <p:cond delay="0"/>
                                  </p:stCondLst>
                                  <p:childTnLst>
                                    <p:set>
                                      <p:cBhvr>
                                        <p:cTn id="137" dur="1" fill="hold">
                                          <p:stCondLst>
                                            <p:cond delay="0"/>
                                          </p:stCondLst>
                                        </p:cTn>
                                        <p:tgtEl>
                                          <p:spTgt spid="74"/>
                                        </p:tgtEl>
                                        <p:attrNameLst>
                                          <p:attrName>style.visibility</p:attrName>
                                        </p:attrNameLst>
                                      </p:cBhvr>
                                      <p:to>
                                        <p:strVal val="visible"/>
                                      </p:to>
                                    </p:set>
                                    <p:animEffect transition="in" filter="wipe(up)">
                                      <p:cBhvr>
                                        <p:cTn id="138" dur="500"/>
                                        <p:tgtEl>
                                          <p:spTgt spid="74"/>
                                        </p:tgtEl>
                                      </p:cBhvr>
                                    </p:animEffect>
                                  </p:childTnLst>
                                </p:cTn>
                              </p:par>
                            </p:childTnLst>
                          </p:cTn>
                        </p:par>
                        <p:par>
                          <p:cTn id="139" fill="hold">
                            <p:stCondLst>
                              <p:cond delay="6500"/>
                            </p:stCondLst>
                            <p:childTnLst>
                              <p:par>
                                <p:cTn id="140" presetID="22" presetClass="entr" presetSubtype="1" fill="hold" grpId="0" nodeType="after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wipe(up)">
                                      <p:cBhvr>
                                        <p:cTn id="142" dur="500"/>
                                        <p:tgtEl>
                                          <p:spTgt spid="75"/>
                                        </p:tgtEl>
                                      </p:cBhvr>
                                    </p:animEffect>
                                  </p:childTnLst>
                                </p:cTn>
                              </p:par>
                            </p:childTnLst>
                          </p:cTn>
                        </p:par>
                        <p:par>
                          <p:cTn id="143" fill="hold">
                            <p:stCondLst>
                              <p:cond delay="7000"/>
                            </p:stCondLst>
                            <p:childTnLst>
                              <p:par>
                                <p:cTn id="144" presetID="22" presetClass="entr" presetSubtype="1" fill="hold" grpId="0" nodeType="afterEffect">
                                  <p:stCondLst>
                                    <p:cond delay="0"/>
                                  </p:stCondLst>
                                  <p:childTnLst>
                                    <p:set>
                                      <p:cBhvr>
                                        <p:cTn id="145" dur="1" fill="hold">
                                          <p:stCondLst>
                                            <p:cond delay="0"/>
                                          </p:stCondLst>
                                        </p:cTn>
                                        <p:tgtEl>
                                          <p:spTgt spid="76"/>
                                        </p:tgtEl>
                                        <p:attrNameLst>
                                          <p:attrName>style.visibility</p:attrName>
                                        </p:attrNameLst>
                                      </p:cBhvr>
                                      <p:to>
                                        <p:strVal val="visible"/>
                                      </p:to>
                                    </p:set>
                                    <p:animEffect transition="in" filter="wipe(up)">
                                      <p:cBhvr>
                                        <p:cTn id="146" dur="500"/>
                                        <p:tgtEl>
                                          <p:spTgt spid="76"/>
                                        </p:tgtEl>
                                      </p:cBhvr>
                                    </p:animEffect>
                                  </p:childTnLst>
                                </p:cTn>
                              </p:par>
                            </p:childTnLst>
                          </p:cTn>
                        </p:par>
                        <p:par>
                          <p:cTn id="147" fill="hold">
                            <p:stCondLst>
                              <p:cond delay="7500"/>
                            </p:stCondLst>
                            <p:childTnLst>
                              <p:par>
                                <p:cTn id="148" presetID="22" presetClass="entr" presetSubtype="1" fill="hold" grpId="0"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wipe(up)">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660742" y="339502"/>
            <a:ext cx="5759763" cy="5757680"/>
            <a:chOff x="2256658" y="-109160"/>
            <a:chExt cx="7678684" cy="7678684"/>
          </a:xfrm>
        </p:grpSpPr>
        <p:pic>
          <p:nvPicPr>
            <p:cNvPr id="10" name="图片 9"/>
            <p:cNvPicPr>
              <a:picLocks noChangeAspect="1"/>
            </p:cNvPicPr>
            <p:nvPr/>
          </p:nvPicPr>
          <p:blipFill rotWithShape="1">
            <a:blip r:embed="rId5">
              <a:grayscl/>
              <a:extLst>
                <a:ext uri="{BEBA8EAE-BF5A-486C-A8C5-ECC9F3942E4B}">
                  <a14:imgProps xmlns:a14="http://schemas.microsoft.com/office/drawing/2010/main">
                    <a14:imgLayer r:embed="rId6">
                      <a14:imgEffect>
                        <a14:colorTemperature colorTemp="2000"/>
                      </a14:imgEffect>
                    </a14:imgLayer>
                  </a14:imgProps>
                </a:ext>
              </a:extLst>
            </a:blip>
            <a:srcRect b="72279"/>
            <a:stretch>
              <a:fillRect/>
            </a:stretch>
          </p:blipFill>
          <p:spPr>
            <a:xfrm rot="8100000">
              <a:off x="2256658" y="3599244"/>
              <a:ext cx="7678684" cy="254595"/>
            </a:xfrm>
            <a:prstGeom prst="rect">
              <a:avLst/>
            </a:prstGeom>
          </p:spPr>
        </p:pic>
        <p:pic>
          <p:nvPicPr>
            <p:cNvPr id="11" name="图片 10"/>
            <p:cNvPicPr>
              <a:picLocks noChangeAspect="1"/>
            </p:cNvPicPr>
            <p:nvPr/>
          </p:nvPicPr>
          <p:blipFill rotWithShape="1">
            <a:blip r:embed="rId5">
              <a:grayscl/>
              <a:extLst>
                <a:ext uri="{BEBA8EAE-BF5A-486C-A8C5-ECC9F3942E4B}">
                  <a14:imgProps xmlns:a14="http://schemas.microsoft.com/office/drawing/2010/main">
                    <a14:imgLayer r:embed="rId6">
                      <a14:imgEffect>
                        <a14:colorTemperature colorTemp="2000"/>
                      </a14:imgEffect>
                    </a14:imgLayer>
                  </a14:imgProps>
                </a:ext>
              </a:extLst>
            </a:blip>
            <a:srcRect b="72279"/>
            <a:stretch>
              <a:fillRect/>
            </a:stretch>
          </p:blipFill>
          <p:spPr>
            <a:xfrm rot="13500000" flipH="1">
              <a:off x="2233567" y="3602884"/>
              <a:ext cx="7678684" cy="254595"/>
            </a:xfrm>
            <a:prstGeom prst="rect">
              <a:avLst/>
            </a:prstGeom>
          </p:spPr>
        </p:pic>
        <p:grpSp>
          <p:nvGrpSpPr>
            <p:cNvPr id="12" name="组合 11"/>
            <p:cNvGrpSpPr/>
            <p:nvPr/>
          </p:nvGrpSpPr>
          <p:grpSpPr>
            <a:xfrm>
              <a:off x="4062340" y="1540553"/>
              <a:ext cx="4067320" cy="4067176"/>
              <a:chOff x="3895725" y="1530349"/>
              <a:chExt cx="4067320" cy="4067176"/>
            </a:xfrm>
          </p:grpSpPr>
          <p:sp>
            <p:nvSpPr>
              <p:cNvPr id="33" name="Freeform 5"/>
              <p:cNvSpPr/>
              <p:nvPr/>
            </p:nvSpPr>
            <p:spPr bwMode="auto">
              <a:xfrm>
                <a:off x="3895725" y="1530351"/>
                <a:ext cx="4067176" cy="4067174"/>
              </a:xfrm>
              <a:custGeom>
                <a:avLst/>
                <a:gdLst>
                  <a:gd name="T0" fmla="*/ 621 w 621"/>
                  <a:gd name="T1" fmla="*/ 113 h 621"/>
                  <a:gd name="T2" fmla="*/ 621 w 621"/>
                  <a:gd name="T3" fmla="*/ 508 h 621"/>
                  <a:gd name="T4" fmla="*/ 523 w 621"/>
                  <a:gd name="T5" fmla="*/ 524 h 621"/>
                  <a:gd name="T6" fmla="*/ 508 w 621"/>
                  <a:gd name="T7" fmla="*/ 621 h 621"/>
                  <a:gd name="T8" fmla="*/ 113 w 621"/>
                  <a:gd name="T9" fmla="*/ 621 h 621"/>
                  <a:gd name="T10" fmla="*/ 94 w 621"/>
                  <a:gd name="T11" fmla="*/ 524 h 621"/>
                  <a:gd name="T12" fmla="*/ 0 w 621"/>
                  <a:gd name="T13" fmla="*/ 508 h 621"/>
                  <a:gd name="T14" fmla="*/ 0 w 621"/>
                  <a:gd name="T15" fmla="*/ 113 h 621"/>
                  <a:gd name="T16" fmla="*/ 94 w 621"/>
                  <a:gd name="T17" fmla="*/ 94 h 621"/>
                  <a:gd name="T18" fmla="*/ 113 w 621"/>
                  <a:gd name="T19" fmla="*/ 0 h 621"/>
                  <a:gd name="T20" fmla="*/ 508 w 621"/>
                  <a:gd name="T21" fmla="*/ 0 h 621"/>
                  <a:gd name="T22" fmla="*/ 523 w 621"/>
                  <a:gd name="T23" fmla="*/ 94 h 621"/>
                  <a:gd name="T24" fmla="*/ 621 w 621"/>
                  <a:gd name="T25" fmla="*/ 113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1" h="621">
                    <a:moveTo>
                      <a:pt x="621" y="113"/>
                    </a:moveTo>
                    <a:cubicBezTo>
                      <a:pt x="621" y="184"/>
                      <a:pt x="621" y="381"/>
                      <a:pt x="621" y="508"/>
                    </a:cubicBezTo>
                    <a:cubicBezTo>
                      <a:pt x="621" y="573"/>
                      <a:pt x="523" y="524"/>
                      <a:pt x="523" y="524"/>
                    </a:cubicBezTo>
                    <a:cubicBezTo>
                      <a:pt x="523" y="524"/>
                      <a:pt x="574" y="621"/>
                      <a:pt x="508" y="621"/>
                    </a:cubicBezTo>
                    <a:cubicBezTo>
                      <a:pt x="385" y="621"/>
                      <a:pt x="196" y="621"/>
                      <a:pt x="113" y="621"/>
                    </a:cubicBezTo>
                    <a:cubicBezTo>
                      <a:pt x="85" y="621"/>
                      <a:pt x="94" y="524"/>
                      <a:pt x="94" y="524"/>
                    </a:cubicBezTo>
                    <a:cubicBezTo>
                      <a:pt x="94" y="524"/>
                      <a:pt x="0" y="573"/>
                      <a:pt x="0" y="508"/>
                    </a:cubicBezTo>
                    <a:cubicBezTo>
                      <a:pt x="0" y="380"/>
                      <a:pt x="0" y="181"/>
                      <a:pt x="0" y="113"/>
                    </a:cubicBezTo>
                    <a:cubicBezTo>
                      <a:pt x="5" y="66"/>
                      <a:pt x="94" y="94"/>
                      <a:pt x="94" y="94"/>
                    </a:cubicBezTo>
                    <a:cubicBezTo>
                      <a:pt x="94" y="94"/>
                      <a:pt x="58" y="0"/>
                      <a:pt x="113" y="0"/>
                    </a:cubicBezTo>
                    <a:cubicBezTo>
                      <a:pt x="183" y="0"/>
                      <a:pt x="381" y="0"/>
                      <a:pt x="508" y="0"/>
                    </a:cubicBezTo>
                    <a:cubicBezTo>
                      <a:pt x="574" y="0"/>
                      <a:pt x="523" y="94"/>
                      <a:pt x="523" y="94"/>
                    </a:cubicBezTo>
                    <a:cubicBezTo>
                      <a:pt x="523" y="94"/>
                      <a:pt x="621" y="64"/>
                      <a:pt x="621" y="113"/>
                    </a:cubicBezTo>
                    <a:close/>
                  </a:path>
                </a:pathLst>
              </a:custGeom>
              <a:solidFill>
                <a:schemeClr val="bg1">
                  <a:lumMod val="95000"/>
                </a:schemeClr>
              </a:solidFill>
              <a:ln w="28575">
                <a:noFill/>
              </a:ln>
              <a:effectLst>
                <a:outerShdw blurRad="330200" dist="63500" dir="2700000" algn="tl" rotWithShape="0">
                  <a:prstClr val="black">
                    <a:alpha val="28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34" name="Freeform 16"/>
              <p:cNvSpPr/>
              <p:nvPr/>
            </p:nvSpPr>
            <p:spPr bwMode="auto">
              <a:xfrm>
                <a:off x="3895725" y="2111374"/>
                <a:ext cx="623888" cy="2963863"/>
              </a:xfrm>
              <a:custGeom>
                <a:avLst/>
                <a:gdLst>
                  <a:gd name="T0" fmla="*/ 43 w 94"/>
                  <a:gd name="T1" fmla="*/ 0 h 456"/>
                  <a:gd name="T2" fmla="*/ 0 w 94"/>
                  <a:gd name="T3" fmla="*/ 27 h 456"/>
                  <a:gd name="T4" fmla="*/ 0 w 94"/>
                  <a:gd name="T5" fmla="*/ 422 h 456"/>
                  <a:gd name="T6" fmla="*/ 33 w 94"/>
                  <a:gd name="T7" fmla="*/ 456 h 456"/>
                  <a:gd name="T8" fmla="*/ 94 w 94"/>
                  <a:gd name="T9" fmla="*/ 438 h 456"/>
                  <a:gd name="T10" fmla="*/ 94 w 94"/>
                  <a:gd name="T11" fmla="*/ 8 h 456"/>
                  <a:gd name="T12" fmla="*/ 43 w 94"/>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94" h="456">
                    <a:moveTo>
                      <a:pt x="43" y="0"/>
                    </a:moveTo>
                    <a:cubicBezTo>
                      <a:pt x="22" y="0"/>
                      <a:pt x="2" y="6"/>
                      <a:pt x="0" y="27"/>
                    </a:cubicBezTo>
                    <a:cubicBezTo>
                      <a:pt x="0" y="95"/>
                      <a:pt x="0" y="294"/>
                      <a:pt x="0" y="422"/>
                    </a:cubicBezTo>
                    <a:cubicBezTo>
                      <a:pt x="0" y="448"/>
                      <a:pt x="15" y="456"/>
                      <a:pt x="33" y="456"/>
                    </a:cubicBezTo>
                    <a:cubicBezTo>
                      <a:pt x="60" y="456"/>
                      <a:pt x="94" y="438"/>
                      <a:pt x="94" y="438"/>
                    </a:cubicBezTo>
                    <a:cubicBezTo>
                      <a:pt x="94" y="8"/>
                      <a:pt x="94" y="8"/>
                      <a:pt x="94" y="8"/>
                    </a:cubicBezTo>
                    <a:cubicBezTo>
                      <a:pt x="94" y="8"/>
                      <a:pt x="67" y="0"/>
                      <a:pt x="43" y="0"/>
                    </a:cubicBezTo>
                  </a:path>
                </a:pathLst>
              </a:custGeom>
              <a:gradFill>
                <a:gsLst>
                  <a:gs pos="100000">
                    <a:schemeClr val="bg1">
                      <a:lumMod val="95000"/>
                    </a:schemeClr>
                  </a:gs>
                  <a:gs pos="0">
                    <a:schemeClr val="bg1">
                      <a:lumMod val="50000"/>
                      <a:alpha val="35000"/>
                    </a:schemeClr>
                  </a:gs>
                </a:gsLst>
                <a:lin ang="0" scaled="0"/>
              </a:gra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35" name="Freeform 20"/>
              <p:cNvSpPr/>
              <p:nvPr/>
            </p:nvSpPr>
            <p:spPr bwMode="auto">
              <a:xfrm>
                <a:off x="4286249" y="1535734"/>
                <a:ext cx="3357563" cy="612153"/>
              </a:xfrm>
              <a:custGeom>
                <a:avLst/>
                <a:gdLst>
                  <a:gd name="T0" fmla="*/ 307 w 516"/>
                  <a:gd name="T1" fmla="*/ 0 h 94"/>
                  <a:gd name="T2" fmla="*/ 55 w 516"/>
                  <a:gd name="T3" fmla="*/ 0 h 94"/>
                  <a:gd name="T4" fmla="*/ 36 w 516"/>
                  <a:gd name="T5" fmla="*/ 94 h 94"/>
                  <a:gd name="T6" fmla="*/ 465 w 516"/>
                  <a:gd name="T7" fmla="*/ 94 h 94"/>
                  <a:gd name="T8" fmla="*/ 450 w 516"/>
                  <a:gd name="T9" fmla="*/ 0 h 94"/>
                  <a:gd name="T10" fmla="*/ 307 w 516"/>
                  <a:gd name="T11" fmla="*/ 0 h 94"/>
                </a:gdLst>
                <a:ahLst/>
                <a:cxnLst>
                  <a:cxn ang="0">
                    <a:pos x="T0" y="T1"/>
                  </a:cxn>
                  <a:cxn ang="0">
                    <a:pos x="T2" y="T3"/>
                  </a:cxn>
                  <a:cxn ang="0">
                    <a:pos x="T4" y="T5"/>
                  </a:cxn>
                  <a:cxn ang="0">
                    <a:pos x="T6" y="T7"/>
                  </a:cxn>
                  <a:cxn ang="0">
                    <a:pos x="T8" y="T9"/>
                  </a:cxn>
                  <a:cxn ang="0">
                    <a:pos x="T10" y="T11"/>
                  </a:cxn>
                </a:cxnLst>
                <a:rect l="0" t="0" r="r" b="b"/>
                <a:pathLst>
                  <a:path w="516" h="94">
                    <a:moveTo>
                      <a:pt x="307" y="0"/>
                    </a:moveTo>
                    <a:cubicBezTo>
                      <a:pt x="206" y="0"/>
                      <a:pt x="102" y="0"/>
                      <a:pt x="55" y="0"/>
                    </a:cubicBezTo>
                    <a:cubicBezTo>
                      <a:pt x="0" y="0"/>
                      <a:pt x="36" y="94"/>
                      <a:pt x="36" y="94"/>
                    </a:cubicBezTo>
                    <a:cubicBezTo>
                      <a:pt x="465" y="94"/>
                      <a:pt x="465" y="94"/>
                      <a:pt x="465" y="94"/>
                    </a:cubicBezTo>
                    <a:cubicBezTo>
                      <a:pt x="465" y="94"/>
                      <a:pt x="516" y="0"/>
                      <a:pt x="450" y="0"/>
                    </a:cubicBezTo>
                    <a:cubicBezTo>
                      <a:pt x="408" y="0"/>
                      <a:pt x="358" y="0"/>
                      <a:pt x="307" y="0"/>
                    </a:cubicBezTo>
                  </a:path>
                </a:pathLst>
              </a:custGeom>
              <a:gradFill>
                <a:gsLst>
                  <a:gs pos="100000">
                    <a:schemeClr val="bg1">
                      <a:lumMod val="95000"/>
                    </a:schemeClr>
                  </a:gs>
                  <a:gs pos="0">
                    <a:schemeClr val="bg1">
                      <a:lumMod val="50000"/>
                      <a:alpha val="35000"/>
                    </a:schemeClr>
                  </a:gs>
                </a:gsLst>
                <a:lin ang="5400000" scaled="0"/>
              </a:gra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36" name="Freeform 24"/>
              <p:cNvSpPr/>
              <p:nvPr/>
            </p:nvSpPr>
            <p:spPr bwMode="auto">
              <a:xfrm>
                <a:off x="4457701" y="4976501"/>
                <a:ext cx="3190874" cy="621022"/>
              </a:xfrm>
              <a:custGeom>
                <a:avLst/>
                <a:gdLst>
                  <a:gd name="T0" fmla="*/ 438 w 489"/>
                  <a:gd name="T1" fmla="*/ 0 h 97"/>
                  <a:gd name="T2" fmla="*/ 9 w 489"/>
                  <a:gd name="T3" fmla="*/ 0 h 97"/>
                  <a:gd name="T4" fmla="*/ 28 w 489"/>
                  <a:gd name="T5" fmla="*/ 97 h 97"/>
                  <a:gd name="T6" fmla="*/ 323 w 489"/>
                  <a:gd name="T7" fmla="*/ 97 h 97"/>
                  <a:gd name="T8" fmla="*/ 423 w 489"/>
                  <a:gd name="T9" fmla="*/ 97 h 97"/>
                  <a:gd name="T10" fmla="*/ 438 w 489"/>
                  <a:gd name="T11" fmla="*/ 0 h 97"/>
                </a:gdLst>
                <a:ahLst/>
                <a:cxnLst>
                  <a:cxn ang="0">
                    <a:pos x="T0" y="T1"/>
                  </a:cxn>
                  <a:cxn ang="0">
                    <a:pos x="T2" y="T3"/>
                  </a:cxn>
                  <a:cxn ang="0">
                    <a:pos x="T4" y="T5"/>
                  </a:cxn>
                  <a:cxn ang="0">
                    <a:pos x="T6" y="T7"/>
                  </a:cxn>
                  <a:cxn ang="0">
                    <a:pos x="T8" y="T9"/>
                  </a:cxn>
                  <a:cxn ang="0">
                    <a:pos x="T10" y="T11"/>
                  </a:cxn>
                </a:cxnLst>
                <a:rect l="0" t="0" r="r" b="b"/>
                <a:pathLst>
                  <a:path w="489" h="97">
                    <a:moveTo>
                      <a:pt x="438" y="0"/>
                    </a:moveTo>
                    <a:cubicBezTo>
                      <a:pt x="9" y="0"/>
                      <a:pt x="9" y="0"/>
                      <a:pt x="9" y="0"/>
                    </a:cubicBezTo>
                    <a:cubicBezTo>
                      <a:pt x="9" y="0"/>
                      <a:pt x="0" y="97"/>
                      <a:pt x="28" y="97"/>
                    </a:cubicBezTo>
                    <a:cubicBezTo>
                      <a:pt x="90" y="97"/>
                      <a:pt x="214" y="97"/>
                      <a:pt x="323" y="97"/>
                    </a:cubicBezTo>
                    <a:cubicBezTo>
                      <a:pt x="359" y="97"/>
                      <a:pt x="393" y="97"/>
                      <a:pt x="423" y="97"/>
                    </a:cubicBezTo>
                    <a:cubicBezTo>
                      <a:pt x="489" y="97"/>
                      <a:pt x="438" y="0"/>
                      <a:pt x="438" y="0"/>
                    </a:cubicBezTo>
                  </a:path>
                </a:pathLst>
              </a:custGeom>
              <a:gradFill>
                <a:gsLst>
                  <a:gs pos="100000">
                    <a:schemeClr val="bg1">
                      <a:lumMod val="95000"/>
                    </a:schemeClr>
                  </a:gs>
                  <a:gs pos="0">
                    <a:schemeClr val="bg1">
                      <a:lumMod val="50000"/>
                      <a:alpha val="35000"/>
                    </a:schemeClr>
                  </a:gs>
                </a:gsLst>
                <a:lin ang="16200000" scaled="0"/>
              </a:gra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37" name="Freeform 28"/>
              <p:cNvSpPr/>
              <p:nvPr/>
            </p:nvSpPr>
            <p:spPr bwMode="auto">
              <a:xfrm>
                <a:off x="7305820" y="2064544"/>
                <a:ext cx="657225" cy="3017837"/>
              </a:xfrm>
              <a:custGeom>
                <a:avLst/>
                <a:gdLst>
                  <a:gd name="T0" fmla="*/ 56 w 98"/>
                  <a:gd name="T1" fmla="*/ 0 h 457"/>
                  <a:gd name="T2" fmla="*/ 0 w 98"/>
                  <a:gd name="T3" fmla="*/ 9 h 457"/>
                  <a:gd name="T4" fmla="*/ 0 w 98"/>
                  <a:gd name="T5" fmla="*/ 439 h 457"/>
                  <a:gd name="T6" fmla="*/ 64 w 98"/>
                  <a:gd name="T7" fmla="*/ 457 h 457"/>
                  <a:gd name="T8" fmla="*/ 98 w 98"/>
                  <a:gd name="T9" fmla="*/ 423 h 457"/>
                  <a:gd name="T10" fmla="*/ 98 w 98"/>
                  <a:gd name="T11" fmla="*/ 28 h 457"/>
                  <a:gd name="T12" fmla="*/ 56 w 98"/>
                  <a:gd name="T13" fmla="*/ 0 h 457"/>
                </a:gdLst>
                <a:ahLst/>
                <a:cxnLst>
                  <a:cxn ang="0">
                    <a:pos x="T0" y="T1"/>
                  </a:cxn>
                  <a:cxn ang="0">
                    <a:pos x="T2" y="T3"/>
                  </a:cxn>
                  <a:cxn ang="0">
                    <a:pos x="T4" y="T5"/>
                  </a:cxn>
                  <a:cxn ang="0">
                    <a:pos x="T6" y="T7"/>
                  </a:cxn>
                  <a:cxn ang="0">
                    <a:pos x="T8" y="T9"/>
                  </a:cxn>
                  <a:cxn ang="0">
                    <a:pos x="T10" y="T11"/>
                  </a:cxn>
                  <a:cxn ang="0">
                    <a:pos x="T12" y="T13"/>
                  </a:cxn>
                </a:cxnLst>
                <a:rect l="0" t="0" r="r" b="b"/>
                <a:pathLst>
                  <a:path w="98" h="457">
                    <a:moveTo>
                      <a:pt x="56" y="0"/>
                    </a:moveTo>
                    <a:cubicBezTo>
                      <a:pt x="29" y="0"/>
                      <a:pt x="0" y="9"/>
                      <a:pt x="0" y="9"/>
                    </a:cubicBezTo>
                    <a:cubicBezTo>
                      <a:pt x="0" y="439"/>
                      <a:pt x="0" y="439"/>
                      <a:pt x="0" y="439"/>
                    </a:cubicBezTo>
                    <a:cubicBezTo>
                      <a:pt x="0" y="439"/>
                      <a:pt x="35" y="457"/>
                      <a:pt x="64" y="457"/>
                    </a:cubicBezTo>
                    <a:cubicBezTo>
                      <a:pt x="82" y="457"/>
                      <a:pt x="98" y="449"/>
                      <a:pt x="98" y="423"/>
                    </a:cubicBezTo>
                    <a:cubicBezTo>
                      <a:pt x="98" y="296"/>
                      <a:pt x="98" y="99"/>
                      <a:pt x="98" y="28"/>
                    </a:cubicBezTo>
                    <a:cubicBezTo>
                      <a:pt x="98" y="6"/>
                      <a:pt x="78" y="0"/>
                      <a:pt x="56" y="0"/>
                    </a:cubicBezTo>
                  </a:path>
                </a:pathLst>
              </a:custGeom>
              <a:gradFill>
                <a:gsLst>
                  <a:gs pos="0">
                    <a:schemeClr val="bg1">
                      <a:lumMod val="95000"/>
                    </a:schemeClr>
                  </a:gs>
                  <a:gs pos="100000">
                    <a:schemeClr val="bg1">
                      <a:lumMod val="50000"/>
                      <a:alpha val="35000"/>
                    </a:schemeClr>
                  </a:gs>
                </a:gsLst>
                <a:lin ang="0" scaled="0"/>
              </a:gra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38" name="Freeform 11"/>
              <p:cNvSpPr/>
              <p:nvPr/>
            </p:nvSpPr>
            <p:spPr bwMode="auto">
              <a:xfrm>
                <a:off x="3895725" y="2272594"/>
                <a:ext cx="1868031" cy="2585442"/>
              </a:xfrm>
              <a:custGeom>
                <a:avLst/>
                <a:gdLst>
                  <a:gd name="T0" fmla="*/ 244 w 285"/>
                  <a:gd name="T1" fmla="*/ 255 h 395"/>
                  <a:gd name="T2" fmla="*/ 285 w 285"/>
                  <a:gd name="T3" fmla="*/ 197 h 395"/>
                  <a:gd name="T4" fmla="*/ 244 w 285"/>
                  <a:gd name="T5" fmla="*/ 140 h 395"/>
                  <a:gd name="T6" fmla="*/ 0 w 285"/>
                  <a:gd name="T7" fmla="*/ 0 h 395"/>
                  <a:gd name="T8" fmla="*/ 0 w 285"/>
                  <a:gd name="T9" fmla="*/ 395 h 395"/>
                  <a:gd name="T10" fmla="*/ 244 w 285"/>
                  <a:gd name="T11" fmla="*/ 255 h 395"/>
                </a:gdLst>
                <a:ahLst/>
                <a:cxnLst>
                  <a:cxn ang="0">
                    <a:pos x="T0" y="T1"/>
                  </a:cxn>
                  <a:cxn ang="0">
                    <a:pos x="T2" y="T3"/>
                  </a:cxn>
                  <a:cxn ang="0">
                    <a:pos x="T4" y="T5"/>
                  </a:cxn>
                  <a:cxn ang="0">
                    <a:pos x="T6" y="T7"/>
                  </a:cxn>
                  <a:cxn ang="0">
                    <a:pos x="T8" y="T9"/>
                  </a:cxn>
                  <a:cxn ang="0">
                    <a:pos x="T10" y="T11"/>
                  </a:cxn>
                </a:cxnLst>
                <a:rect l="0" t="0" r="r" b="b"/>
                <a:pathLst>
                  <a:path w="285" h="395">
                    <a:moveTo>
                      <a:pt x="244" y="255"/>
                    </a:moveTo>
                    <a:cubicBezTo>
                      <a:pt x="271" y="239"/>
                      <a:pt x="285" y="218"/>
                      <a:pt x="285" y="197"/>
                    </a:cubicBezTo>
                    <a:cubicBezTo>
                      <a:pt x="285" y="177"/>
                      <a:pt x="271" y="156"/>
                      <a:pt x="244" y="140"/>
                    </a:cubicBezTo>
                    <a:cubicBezTo>
                      <a:pt x="244" y="140"/>
                      <a:pt x="7" y="43"/>
                      <a:pt x="0" y="0"/>
                    </a:cubicBezTo>
                    <a:cubicBezTo>
                      <a:pt x="0" y="67"/>
                      <a:pt x="0" y="306"/>
                      <a:pt x="0" y="395"/>
                    </a:cubicBezTo>
                    <a:cubicBezTo>
                      <a:pt x="7" y="342"/>
                      <a:pt x="244" y="255"/>
                      <a:pt x="244" y="255"/>
                    </a:cubicBezTo>
                    <a:close/>
                  </a:path>
                </a:pathLst>
              </a:custGeom>
              <a:gradFill>
                <a:gsLst>
                  <a:gs pos="22000">
                    <a:srgbClr val="019EAF"/>
                  </a:gs>
                  <a:gs pos="0">
                    <a:srgbClr val="5CEFFE"/>
                  </a:gs>
                  <a:gs pos="100000">
                    <a:srgbClr val="30EAFE"/>
                  </a:gs>
                </a:gsLst>
                <a:lin ang="0" scaled="0"/>
              </a:gradFill>
              <a:ln>
                <a:noFill/>
              </a:ln>
              <a:effectLst>
                <a:outerShdw blurRad="304800" dist="635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9" name="Freeform 12"/>
              <p:cNvSpPr/>
              <p:nvPr/>
            </p:nvSpPr>
            <p:spPr bwMode="auto">
              <a:xfrm>
                <a:off x="6097629" y="2272594"/>
                <a:ext cx="1865272" cy="2585442"/>
              </a:xfrm>
              <a:custGeom>
                <a:avLst/>
                <a:gdLst>
                  <a:gd name="T0" fmla="*/ 42 w 285"/>
                  <a:gd name="T1" fmla="*/ 140 h 395"/>
                  <a:gd name="T2" fmla="*/ 0 w 285"/>
                  <a:gd name="T3" fmla="*/ 197 h 395"/>
                  <a:gd name="T4" fmla="*/ 42 w 285"/>
                  <a:gd name="T5" fmla="*/ 255 h 395"/>
                  <a:gd name="T6" fmla="*/ 285 w 285"/>
                  <a:gd name="T7" fmla="*/ 395 h 395"/>
                  <a:gd name="T8" fmla="*/ 285 w 285"/>
                  <a:gd name="T9" fmla="*/ 0 h 395"/>
                  <a:gd name="T10" fmla="*/ 42 w 285"/>
                  <a:gd name="T11" fmla="*/ 140 h 395"/>
                </a:gdLst>
                <a:ahLst/>
                <a:cxnLst>
                  <a:cxn ang="0">
                    <a:pos x="T0" y="T1"/>
                  </a:cxn>
                  <a:cxn ang="0">
                    <a:pos x="T2" y="T3"/>
                  </a:cxn>
                  <a:cxn ang="0">
                    <a:pos x="T4" y="T5"/>
                  </a:cxn>
                  <a:cxn ang="0">
                    <a:pos x="T6" y="T7"/>
                  </a:cxn>
                  <a:cxn ang="0">
                    <a:pos x="T8" y="T9"/>
                  </a:cxn>
                  <a:cxn ang="0">
                    <a:pos x="T10" y="T11"/>
                  </a:cxn>
                </a:cxnLst>
                <a:rect l="0" t="0" r="r" b="b"/>
                <a:pathLst>
                  <a:path w="285" h="395">
                    <a:moveTo>
                      <a:pt x="42" y="140"/>
                    </a:moveTo>
                    <a:cubicBezTo>
                      <a:pt x="14" y="156"/>
                      <a:pt x="0" y="177"/>
                      <a:pt x="0" y="197"/>
                    </a:cubicBezTo>
                    <a:cubicBezTo>
                      <a:pt x="0" y="218"/>
                      <a:pt x="14" y="239"/>
                      <a:pt x="42" y="255"/>
                    </a:cubicBezTo>
                    <a:cubicBezTo>
                      <a:pt x="42" y="255"/>
                      <a:pt x="278" y="351"/>
                      <a:pt x="285" y="395"/>
                    </a:cubicBezTo>
                    <a:cubicBezTo>
                      <a:pt x="285" y="328"/>
                      <a:pt x="285" y="88"/>
                      <a:pt x="285" y="0"/>
                    </a:cubicBezTo>
                    <a:cubicBezTo>
                      <a:pt x="279" y="52"/>
                      <a:pt x="42" y="140"/>
                      <a:pt x="42" y="140"/>
                    </a:cubicBezTo>
                    <a:close/>
                  </a:path>
                </a:pathLst>
              </a:custGeom>
              <a:gradFill>
                <a:gsLst>
                  <a:gs pos="19000">
                    <a:srgbClr val="663A77"/>
                  </a:gs>
                  <a:gs pos="0">
                    <a:srgbClr val="A572BA"/>
                  </a:gs>
                  <a:gs pos="100000">
                    <a:srgbClr val="A572BA"/>
                  </a:gs>
                </a:gsLst>
                <a:lin ang="10800000" scaled="0"/>
              </a:gradFill>
              <a:ln>
                <a:noFill/>
              </a:ln>
              <a:effectLst>
                <a:outerShdw blurRad="304800" dist="63500" dir="108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 name="Freeform 9"/>
              <p:cNvSpPr/>
              <p:nvPr/>
            </p:nvSpPr>
            <p:spPr bwMode="auto">
              <a:xfrm>
                <a:off x="4637971" y="3732252"/>
                <a:ext cx="2585444" cy="1865271"/>
              </a:xfrm>
              <a:custGeom>
                <a:avLst/>
                <a:gdLst>
                  <a:gd name="T0" fmla="*/ 255 w 395"/>
                  <a:gd name="T1" fmla="*/ 41 h 285"/>
                  <a:gd name="T2" fmla="*/ 198 w 395"/>
                  <a:gd name="T3" fmla="*/ 0 h 285"/>
                  <a:gd name="T4" fmla="*/ 140 w 395"/>
                  <a:gd name="T5" fmla="*/ 41 h 285"/>
                  <a:gd name="T6" fmla="*/ 0 w 395"/>
                  <a:gd name="T7" fmla="*/ 285 h 285"/>
                  <a:gd name="T8" fmla="*/ 395 w 395"/>
                  <a:gd name="T9" fmla="*/ 285 h 285"/>
                  <a:gd name="T10" fmla="*/ 255 w 395"/>
                  <a:gd name="T11" fmla="*/ 41 h 285"/>
                </a:gdLst>
                <a:ahLst/>
                <a:cxnLst>
                  <a:cxn ang="0">
                    <a:pos x="T0" y="T1"/>
                  </a:cxn>
                  <a:cxn ang="0">
                    <a:pos x="T2" y="T3"/>
                  </a:cxn>
                  <a:cxn ang="0">
                    <a:pos x="T4" y="T5"/>
                  </a:cxn>
                  <a:cxn ang="0">
                    <a:pos x="T6" y="T7"/>
                  </a:cxn>
                  <a:cxn ang="0">
                    <a:pos x="T8" y="T9"/>
                  </a:cxn>
                  <a:cxn ang="0">
                    <a:pos x="T10" y="T11"/>
                  </a:cxn>
                </a:cxnLst>
                <a:rect l="0" t="0" r="r" b="b"/>
                <a:pathLst>
                  <a:path w="395" h="285">
                    <a:moveTo>
                      <a:pt x="255" y="41"/>
                    </a:moveTo>
                    <a:cubicBezTo>
                      <a:pt x="239" y="14"/>
                      <a:pt x="218" y="0"/>
                      <a:pt x="198" y="0"/>
                    </a:cubicBezTo>
                    <a:cubicBezTo>
                      <a:pt x="177" y="0"/>
                      <a:pt x="156" y="14"/>
                      <a:pt x="140" y="41"/>
                    </a:cubicBezTo>
                    <a:cubicBezTo>
                      <a:pt x="140" y="41"/>
                      <a:pt x="44" y="278"/>
                      <a:pt x="0" y="285"/>
                    </a:cubicBezTo>
                    <a:cubicBezTo>
                      <a:pt x="67" y="285"/>
                      <a:pt x="307" y="285"/>
                      <a:pt x="395" y="285"/>
                    </a:cubicBezTo>
                    <a:cubicBezTo>
                      <a:pt x="343" y="278"/>
                      <a:pt x="255" y="41"/>
                      <a:pt x="255" y="41"/>
                    </a:cubicBezTo>
                    <a:close/>
                  </a:path>
                </a:pathLst>
              </a:custGeom>
              <a:gradFill>
                <a:gsLst>
                  <a:gs pos="21000">
                    <a:srgbClr val="E25050"/>
                  </a:gs>
                  <a:gs pos="0">
                    <a:srgbClr val="F3B7B7"/>
                  </a:gs>
                  <a:gs pos="100000">
                    <a:srgbClr val="F1ADAD"/>
                  </a:gs>
                </a:gsLst>
                <a:lin ang="16200000" scaled="0"/>
              </a:gradFill>
              <a:ln>
                <a:noFill/>
              </a:ln>
              <a:effectLst>
                <a:outerShdw blurRad="304800" dist="63500" dir="162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1" name="Freeform 10"/>
              <p:cNvSpPr/>
              <p:nvPr/>
            </p:nvSpPr>
            <p:spPr bwMode="auto">
              <a:xfrm>
                <a:off x="4637971" y="1530349"/>
                <a:ext cx="2585444" cy="1868030"/>
              </a:xfrm>
              <a:custGeom>
                <a:avLst/>
                <a:gdLst>
                  <a:gd name="T0" fmla="*/ 140 w 395"/>
                  <a:gd name="T1" fmla="*/ 243 h 285"/>
                  <a:gd name="T2" fmla="*/ 198 w 395"/>
                  <a:gd name="T3" fmla="*/ 285 h 285"/>
                  <a:gd name="T4" fmla="*/ 255 w 395"/>
                  <a:gd name="T5" fmla="*/ 243 h 285"/>
                  <a:gd name="T6" fmla="*/ 395 w 395"/>
                  <a:gd name="T7" fmla="*/ 0 h 285"/>
                  <a:gd name="T8" fmla="*/ 0 w 395"/>
                  <a:gd name="T9" fmla="*/ 0 h 285"/>
                  <a:gd name="T10" fmla="*/ 140 w 395"/>
                  <a:gd name="T11" fmla="*/ 243 h 285"/>
                </a:gdLst>
                <a:ahLst/>
                <a:cxnLst>
                  <a:cxn ang="0">
                    <a:pos x="T0" y="T1"/>
                  </a:cxn>
                  <a:cxn ang="0">
                    <a:pos x="T2" y="T3"/>
                  </a:cxn>
                  <a:cxn ang="0">
                    <a:pos x="T4" y="T5"/>
                  </a:cxn>
                  <a:cxn ang="0">
                    <a:pos x="T6" y="T7"/>
                  </a:cxn>
                  <a:cxn ang="0">
                    <a:pos x="T8" y="T9"/>
                  </a:cxn>
                  <a:cxn ang="0">
                    <a:pos x="T10" y="T11"/>
                  </a:cxn>
                </a:cxnLst>
                <a:rect l="0" t="0" r="r" b="b"/>
                <a:pathLst>
                  <a:path w="395" h="285">
                    <a:moveTo>
                      <a:pt x="140" y="243"/>
                    </a:moveTo>
                    <a:cubicBezTo>
                      <a:pt x="156" y="271"/>
                      <a:pt x="177" y="285"/>
                      <a:pt x="198" y="285"/>
                    </a:cubicBezTo>
                    <a:cubicBezTo>
                      <a:pt x="218" y="285"/>
                      <a:pt x="239" y="271"/>
                      <a:pt x="255" y="243"/>
                    </a:cubicBezTo>
                    <a:cubicBezTo>
                      <a:pt x="255" y="243"/>
                      <a:pt x="352" y="7"/>
                      <a:pt x="395" y="0"/>
                    </a:cubicBezTo>
                    <a:cubicBezTo>
                      <a:pt x="328" y="0"/>
                      <a:pt x="89" y="0"/>
                      <a:pt x="0" y="0"/>
                    </a:cubicBezTo>
                    <a:cubicBezTo>
                      <a:pt x="53" y="6"/>
                      <a:pt x="140" y="243"/>
                      <a:pt x="140" y="243"/>
                    </a:cubicBezTo>
                    <a:close/>
                  </a:path>
                </a:pathLst>
              </a:custGeom>
              <a:gradFill>
                <a:gsLst>
                  <a:gs pos="22000">
                    <a:srgbClr val="FF9A05"/>
                  </a:gs>
                  <a:gs pos="0">
                    <a:srgbClr val="FFE8C5"/>
                  </a:gs>
                  <a:gs pos="100000">
                    <a:srgbClr val="FFD89F"/>
                  </a:gs>
                </a:gsLst>
                <a:lin ang="5400000" scaled="0"/>
              </a:gradFill>
              <a:ln>
                <a:noFill/>
              </a:ln>
              <a:effectLst>
                <a:outerShdw blurRad="304800" dist="63500" dir="54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13" name="组合 12"/>
            <p:cNvGrpSpPr/>
            <p:nvPr/>
          </p:nvGrpSpPr>
          <p:grpSpPr>
            <a:xfrm>
              <a:off x="5571274" y="2182672"/>
              <a:ext cx="1049308" cy="1001370"/>
              <a:chOff x="3675652" y="1084343"/>
              <a:chExt cx="1049308" cy="1001370"/>
            </a:xfrm>
          </p:grpSpPr>
          <p:sp>
            <p:nvSpPr>
              <p:cNvPr id="31" name="文本框 33"/>
              <p:cNvSpPr txBox="1"/>
              <p:nvPr/>
            </p:nvSpPr>
            <p:spPr>
              <a:xfrm>
                <a:off x="3675652" y="1084343"/>
                <a:ext cx="1031437" cy="861975"/>
              </a:xfrm>
              <a:prstGeom prst="rect">
                <a:avLst/>
              </a:prstGeom>
              <a:noFill/>
            </p:spPr>
            <p:txBody>
              <a:bodyPr wrap="square" rtlCol="0">
                <a:spAutoFit/>
              </a:bodyPr>
              <a:lstStyle/>
              <a:p>
                <a:pPr algn="ctr"/>
                <a:r>
                  <a:rPr lang="en-US" altLang="zh-CN" sz="3600" dirty="0">
                    <a:solidFill>
                      <a:prstClr val="white"/>
                    </a:solidFill>
                    <a:latin typeface="Impact" panose="020B0806030902050204" pitchFamily="34" charset="0"/>
                  </a:rPr>
                  <a:t>01</a:t>
                </a:r>
                <a:endParaRPr lang="zh-CN" altLang="en-US" sz="3600" dirty="0">
                  <a:solidFill>
                    <a:prstClr val="white"/>
                  </a:solidFill>
                  <a:latin typeface="Impact" panose="020B0806030902050204" pitchFamily="34" charset="0"/>
                </a:endParaRPr>
              </a:p>
            </p:txBody>
          </p:sp>
          <p:sp>
            <p:nvSpPr>
              <p:cNvPr id="32" name="文本框 34"/>
              <p:cNvSpPr txBox="1"/>
              <p:nvPr/>
            </p:nvSpPr>
            <p:spPr>
              <a:xfrm>
                <a:off x="3683900" y="1716295"/>
                <a:ext cx="1041060" cy="369418"/>
              </a:xfrm>
              <a:prstGeom prst="rect">
                <a:avLst/>
              </a:prstGeom>
              <a:noFill/>
            </p:spPr>
            <p:txBody>
              <a:bodyPr wrap="square" rtlCol="0">
                <a:spAutoFit/>
              </a:bodyPr>
              <a:lstStyle/>
              <a:p>
                <a:pPr algn="ctr"/>
                <a:r>
                  <a:rPr lang="en-US" altLang="zh-CN" sz="1200" dirty="0">
                    <a:solidFill>
                      <a:prstClr val="white"/>
                    </a:solidFill>
                    <a:latin typeface="时尚中黑简体" panose="01010104010101010101" pitchFamily="2" charset="-122"/>
                    <a:ea typeface="时尚中黑简体" panose="01010104010101010101" pitchFamily="2" charset="-122"/>
                  </a:rPr>
                  <a:t>STEP</a:t>
                </a:r>
                <a:endParaRPr lang="zh-CN" altLang="en-US" sz="1200" dirty="0">
                  <a:solidFill>
                    <a:prstClr val="white"/>
                  </a:solidFill>
                  <a:latin typeface="时尚中黑简体" panose="01010104010101010101" pitchFamily="2" charset="-122"/>
                  <a:ea typeface="时尚中黑简体" panose="01010104010101010101" pitchFamily="2" charset="-122"/>
                </a:endParaRPr>
              </a:p>
            </p:txBody>
          </p:sp>
        </p:grpSp>
        <p:grpSp>
          <p:nvGrpSpPr>
            <p:cNvPr id="14" name="组合 13"/>
            <p:cNvGrpSpPr/>
            <p:nvPr/>
          </p:nvGrpSpPr>
          <p:grpSpPr>
            <a:xfrm>
              <a:off x="6504826" y="3104581"/>
              <a:ext cx="1049308" cy="1001370"/>
              <a:chOff x="3675652" y="1084343"/>
              <a:chExt cx="1049308" cy="1001370"/>
            </a:xfrm>
          </p:grpSpPr>
          <p:sp>
            <p:nvSpPr>
              <p:cNvPr id="29" name="文本框 37"/>
              <p:cNvSpPr txBox="1"/>
              <p:nvPr/>
            </p:nvSpPr>
            <p:spPr>
              <a:xfrm>
                <a:off x="3675652" y="1084343"/>
                <a:ext cx="1031437" cy="861975"/>
              </a:xfrm>
              <a:prstGeom prst="rect">
                <a:avLst/>
              </a:prstGeom>
              <a:noFill/>
            </p:spPr>
            <p:txBody>
              <a:bodyPr wrap="square" rtlCol="0">
                <a:spAutoFit/>
              </a:bodyPr>
              <a:lstStyle/>
              <a:p>
                <a:pPr algn="ctr"/>
                <a:r>
                  <a:rPr lang="en-US" altLang="zh-CN" sz="3600" dirty="0">
                    <a:solidFill>
                      <a:prstClr val="white"/>
                    </a:solidFill>
                    <a:latin typeface="Impact" panose="020B0806030902050204" pitchFamily="34" charset="0"/>
                  </a:rPr>
                  <a:t>04</a:t>
                </a:r>
                <a:endParaRPr lang="zh-CN" altLang="en-US" sz="3600" dirty="0">
                  <a:solidFill>
                    <a:prstClr val="white"/>
                  </a:solidFill>
                  <a:latin typeface="Impact" panose="020B0806030902050204" pitchFamily="34" charset="0"/>
                </a:endParaRPr>
              </a:p>
            </p:txBody>
          </p:sp>
          <p:sp>
            <p:nvSpPr>
              <p:cNvPr id="30" name="文本框 38"/>
              <p:cNvSpPr txBox="1"/>
              <p:nvPr/>
            </p:nvSpPr>
            <p:spPr>
              <a:xfrm>
                <a:off x="3683900" y="1716295"/>
                <a:ext cx="1041060" cy="369418"/>
              </a:xfrm>
              <a:prstGeom prst="rect">
                <a:avLst/>
              </a:prstGeom>
              <a:noFill/>
            </p:spPr>
            <p:txBody>
              <a:bodyPr wrap="square" rtlCol="0">
                <a:spAutoFit/>
              </a:bodyPr>
              <a:lstStyle/>
              <a:p>
                <a:pPr algn="ctr"/>
                <a:r>
                  <a:rPr lang="en-US" altLang="zh-CN" sz="1200" dirty="0">
                    <a:solidFill>
                      <a:prstClr val="white"/>
                    </a:solidFill>
                    <a:latin typeface="时尚中黑简体" panose="01010104010101010101" pitchFamily="2" charset="-122"/>
                    <a:ea typeface="时尚中黑简体" panose="01010104010101010101" pitchFamily="2" charset="-122"/>
                  </a:rPr>
                  <a:t>STEP</a:t>
                </a:r>
                <a:endParaRPr lang="zh-CN" altLang="en-US" sz="1200" dirty="0">
                  <a:solidFill>
                    <a:prstClr val="white"/>
                  </a:solidFill>
                  <a:latin typeface="时尚中黑简体" panose="01010104010101010101" pitchFamily="2" charset="-122"/>
                  <a:ea typeface="时尚中黑简体" panose="01010104010101010101" pitchFamily="2" charset="-122"/>
                </a:endParaRPr>
              </a:p>
            </p:txBody>
          </p:sp>
        </p:grpSp>
        <p:grpSp>
          <p:nvGrpSpPr>
            <p:cNvPr id="15" name="组合 14"/>
            <p:cNvGrpSpPr/>
            <p:nvPr/>
          </p:nvGrpSpPr>
          <p:grpSpPr>
            <a:xfrm>
              <a:off x="4702842" y="3104581"/>
              <a:ext cx="1049308" cy="1001370"/>
              <a:chOff x="3675652" y="1084343"/>
              <a:chExt cx="1049308" cy="1001370"/>
            </a:xfrm>
          </p:grpSpPr>
          <p:sp>
            <p:nvSpPr>
              <p:cNvPr id="27" name="文本框 40"/>
              <p:cNvSpPr txBox="1"/>
              <p:nvPr/>
            </p:nvSpPr>
            <p:spPr>
              <a:xfrm>
                <a:off x="3675652" y="1084343"/>
                <a:ext cx="1031437" cy="861975"/>
              </a:xfrm>
              <a:prstGeom prst="rect">
                <a:avLst/>
              </a:prstGeom>
              <a:noFill/>
            </p:spPr>
            <p:txBody>
              <a:bodyPr wrap="square" rtlCol="0">
                <a:spAutoFit/>
              </a:bodyPr>
              <a:lstStyle/>
              <a:p>
                <a:pPr algn="ctr"/>
                <a:r>
                  <a:rPr lang="en-US" altLang="zh-CN" sz="3600" dirty="0">
                    <a:solidFill>
                      <a:prstClr val="white"/>
                    </a:solidFill>
                    <a:latin typeface="Impact" panose="020B0806030902050204" pitchFamily="34" charset="0"/>
                  </a:rPr>
                  <a:t>02</a:t>
                </a:r>
                <a:endParaRPr lang="zh-CN" altLang="en-US" sz="3600" dirty="0">
                  <a:solidFill>
                    <a:prstClr val="white"/>
                  </a:solidFill>
                  <a:latin typeface="Impact" panose="020B0806030902050204" pitchFamily="34" charset="0"/>
                </a:endParaRPr>
              </a:p>
            </p:txBody>
          </p:sp>
          <p:sp>
            <p:nvSpPr>
              <p:cNvPr id="28" name="文本框 41"/>
              <p:cNvSpPr txBox="1"/>
              <p:nvPr/>
            </p:nvSpPr>
            <p:spPr>
              <a:xfrm>
                <a:off x="3683900" y="1716295"/>
                <a:ext cx="1041060" cy="369418"/>
              </a:xfrm>
              <a:prstGeom prst="rect">
                <a:avLst/>
              </a:prstGeom>
              <a:noFill/>
            </p:spPr>
            <p:txBody>
              <a:bodyPr wrap="square" rtlCol="0">
                <a:spAutoFit/>
              </a:bodyPr>
              <a:lstStyle/>
              <a:p>
                <a:pPr algn="ctr"/>
                <a:r>
                  <a:rPr lang="en-US" altLang="zh-CN" sz="1200" dirty="0">
                    <a:solidFill>
                      <a:prstClr val="white"/>
                    </a:solidFill>
                    <a:latin typeface="时尚中黑简体" panose="01010104010101010101" pitchFamily="2" charset="-122"/>
                    <a:ea typeface="时尚中黑简体" panose="01010104010101010101" pitchFamily="2" charset="-122"/>
                  </a:rPr>
                  <a:t>STEP</a:t>
                </a:r>
                <a:endParaRPr lang="zh-CN" altLang="en-US" sz="1200" dirty="0">
                  <a:solidFill>
                    <a:prstClr val="white"/>
                  </a:solidFill>
                  <a:latin typeface="时尚中黑简体" panose="01010104010101010101" pitchFamily="2" charset="-122"/>
                  <a:ea typeface="时尚中黑简体" panose="01010104010101010101" pitchFamily="2" charset="-122"/>
                </a:endParaRPr>
              </a:p>
            </p:txBody>
          </p:sp>
        </p:grpSp>
        <p:grpSp>
          <p:nvGrpSpPr>
            <p:cNvPr id="16" name="组合 15"/>
            <p:cNvGrpSpPr/>
            <p:nvPr/>
          </p:nvGrpSpPr>
          <p:grpSpPr>
            <a:xfrm>
              <a:off x="5581591" y="3956967"/>
              <a:ext cx="1049308" cy="1001370"/>
              <a:chOff x="3675652" y="1084343"/>
              <a:chExt cx="1049308" cy="1001370"/>
            </a:xfrm>
          </p:grpSpPr>
          <p:sp>
            <p:nvSpPr>
              <p:cNvPr id="25" name="文本框 43"/>
              <p:cNvSpPr txBox="1"/>
              <p:nvPr/>
            </p:nvSpPr>
            <p:spPr>
              <a:xfrm>
                <a:off x="3675652" y="1084343"/>
                <a:ext cx="1031437" cy="861975"/>
              </a:xfrm>
              <a:prstGeom prst="rect">
                <a:avLst/>
              </a:prstGeom>
              <a:noFill/>
            </p:spPr>
            <p:txBody>
              <a:bodyPr wrap="square" rtlCol="0">
                <a:spAutoFit/>
              </a:bodyPr>
              <a:lstStyle/>
              <a:p>
                <a:pPr algn="ctr"/>
                <a:r>
                  <a:rPr lang="en-US" altLang="zh-CN" sz="3600" dirty="0">
                    <a:solidFill>
                      <a:prstClr val="white"/>
                    </a:solidFill>
                    <a:latin typeface="Impact" panose="020B0806030902050204" pitchFamily="34" charset="0"/>
                  </a:rPr>
                  <a:t>03</a:t>
                </a:r>
                <a:endParaRPr lang="zh-CN" altLang="en-US" sz="3600" dirty="0">
                  <a:solidFill>
                    <a:prstClr val="white"/>
                  </a:solidFill>
                  <a:latin typeface="Impact" panose="020B0806030902050204" pitchFamily="34" charset="0"/>
                </a:endParaRPr>
              </a:p>
            </p:txBody>
          </p:sp>
          <p:sp>
            <p:nvSpPr>
              <p:cNvPr id="26" name="文本框 44"/>
              <p:cNvSpPr txBox="1"/>
              <p:nvPr/>
            </p:nvSpPr>
            <p:spPr>
              <a:xfrm>
                <a:off x="3683900" y="1716295"/>
                <a:ext cx="1041060" cy="369418"/>
              </a:xfrm>
              <a:prstGeom prst="rect">
                <a:avLst/>
              </a:prstGeom>
              <a:noFill/>
            </p:spPr>
            <p:txBody>
              <a:bodyPr wrap="square" rtlCol="0">
                <a:spAutoFit/>
              </a:bodyPr>
              <a:lstStyle/>
              <a:p>
                <a:pPr algn="ctr"/>
                <a:r>
                  <a:rPr lang="en-US" altLang="zh-CN" sz="1200" dirty="0">
                    <a:solidFill>
                      <a:prstClr val="white"/>
                    </a:solidFill>
                    <a:latin typeface="时尚中黑简体" panose="01010104010101010101" pitchFamily="2" charset="-122"/>
                    <a:ea typeface="时尚中黑简体" panose="01010104010101010101" pitchFamily="2" charset="-122"/>
                  </a:rPr>
                  <a:t>STEP</a:t>
                </a:r>
                <a:endParaRPr lang="zh-CN" altLang="en-US" sz="1200" dirty="0">
                  <a:solidFill>
                    <a:prstClr val="white"/>
                  </a:solidFill>
                  <a:latin typeface="时尚中黑简体" panose="01010104010101010101" pitchFamily="2" charset="-122"/>
                  <a:ea typeface="时尚中黑简体" panose="01010104010101010101" pitchFamily="2" charset="-122"/>
                </a:endParaRPr>
              </a:p>
            </p:txBody>
          </p:sp>
        </p:grpSp>
        <p:grpSp>
          <p:nvGrpSpPr>
            <p:cNvPr id="17" name="Group 31"/>
            <p:cNvGrpSpPr>
              <a:grpSpLocks noChangeAspect="1"/>
            </p:cNvGrpSpPr>
            <p:nvPr/>
          </p:nvGrpSpPr>
          <p:grpSpPr bwMode="auto">
            <a:xfrm>
              <a:off x="4581525" y="2191432"/>
              <a:ext cx="468312" cy="346075"/>
              <a:chOff x="2866" y="1297"/>
              <a:chExt cx="295" cy="218"/>
            </a:xfrm>
            <a:solidFill>
              <a:schemeClr val="bg1">
                <a:lumMod val="65000"/>
              </a:schemeClr>
            </a:solidFill>
          </p:grpSpPr>
          <p:sp>
            <p:nvSpPr>
              <p:cNvPr id="23" name="Freeform 32"/>
              <p:cNvSpPr/>
              <p:nvPr/>
            </p:nvSpPr>
            <p:spPr bwMode="auto">
              <a:xfrm>
                <a:off x="2939" y="1297"/>
                <a:ext cx="222" cy="192"/>
              </a:xfrm>
              <a:custGeom>
                <a:avLst/>
                <a:gdLst>
                  <a:gd name="T0" fmla="*/ 70 w 70"/>
                  <a:gd name="T1" fmla="*/ 16 h 60"/>
                  <a:gd name="T2" fmla="*/ 60 w 70"/>
                  <a:gd name="T3" fmla="*/ 28 h 60"/>
                  <a:gd name="T4" fmla="*/ 69 w 70"/>
                  <a:gd name="T5" fmla="*/ 60 h 60"/>
                  <a:gd name="T6" fmla="*/ 54 w 70"/>
                  <a:gd name="T7" fmla="*/ 30 h 60"/>
                  <a:gd name="T8" fmla="*/ 35 w 70"/>
                  <a:gd name="T9" fmla="*/ 33 h 60"/>
                  <a:gd name="T10" fmla="*/ 0 w 70"/>
                  <a:gd name="T11" fmla="*/ 16 h 60"/>
                  <a:gd name="T12" fmla="*/ 35 w 70"/>
                  <a:gd name="T13" fmla="*/ 0 h 60"/>
                  <a:gd name="T14" fmla="*/ 70 w 70"/>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60">
                    <a:moveTo>
                      <a:pt x="70" y="16"/>
                    </a:moveTo>
                    <a:cubicBezTo>
                      <a:pt x="70" y="21"/>
                      <a:pt x="66" y="25"/>
                      <a:pt x="60" y="28"/>
                    </a:cubicBezTo>
                    <a:cubicBezTo>
                      <a:pt x="59" y="29"/>
                      <a:pt x="62" y="44"/>
                      <a:pt x="69" y="60"/>
                    </a:cubicBezTo>
                    <a:cubicBezTo>
                      <a:pt x="58" y="47"/>
                      <a:pt x="55" y="30"/>
                      <a:pt x="54" y="30"/>
                    </a:cubicBezTo>
                    <a:cubicBezTo>
                      <a:pt x="48" y="32"/>
                      <a:pt x="42" y="33"/>
                      <a:pt x="35" y="33"/>
                    </a:cubicBezTo>
                    <a:cubicBezTo>
                      <a:pt x="16" y="33"/>
                      <a:pt x="0" y="26"/>
                      <a:pt x="0" y="16"/>
                    </a:cubicBezTo>
                    <a:cubicBezTo>
                      <a:pt x="0" y="7"/>
                      <a:pt x="16" y="0"/>
                      <a:pt x="35" y="0"/>
                    </a:cubicBezTo>
                    <a:cubicBezTo>
                      <a:pt x="54" y="0"/>
                      <a:pt x="70" y="7"/>
                      <a:pt x="7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 name="Freeform 33"/>
              <p:cNvSpPr/>
              <p:nvPr/>
            </p:nvSpPr>
            <p:spPr bwMode="auto">
              <a:xfrm>
                <a:off x="2866" y="1351"/>
                <a:ext cx="257" cy="164"/>
              </a:xfrm>
              <a:custGeom>
                <a:avLst/>
                <a:gdLst>
                  <a:gd name="T0" fmla="*/ 60 w 81"/>
                  <a:gd name="T1" fmla="*/ 27 h 51"/>
                  <a:gd name="T2" fmla="*/ 69 w 81"/>
                  <a:gd name="T3" fmla="*/ 19 h 51"/>
                  <a:gd name="T4" fmla="*/ 57 w 81"/>
                  <a:gd name="T5" fmla="*/ 20 h 51"/>
                  <a:gd name="T6" fmla="*/ 23 w 81"/>
                  <a:gd name="T7" fmla="*/ 8 h 51"/>
                  <a:gd name="T8" fmla="*/ 20 w 81"/>
                  <a:gd name="T9" fmla="*/ 0 h 51"/>
                  <a:gd name="T10" fmla="*/ 20 w 81"/>
                  <a:gd name="T11" fmla="*/ 0 h 51"/>
                  <a:gd name="T12" fmla="*/ 0 w 81"/>
                  <a:gd name="T13" fmla="*/ 15 h 51"/>
                  <a:gd name="T14" fmla="*/ 35 w 81"/>
                  <a:gd name="T15" fmla="*/ 32 h 51"/>
                  <a:gd name="T16" fmla="*/ 53 w 81"/>
                  <a:gd name="T17" fmla="*/ 30 h 51"/>
                  <a:gd name="T18" fmla="*/ 81 w 81"/>
                  <a:gd name="T19" fmla="*/ 51 h 51"/>
                  <a:gd name="T20" fmla="*/ 60 w 81"/>
                  <a:gd name="T21" fmla="*/ 2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51">
                    <a:moveTo>
                      <a:pt x="60" y="27"/>
                    </a:moveTo>
                    <a:cubicBezTo>
                      <a:pt x="64" y="25"/>
                      <a:pt x="68" y="22"/>
                      <a:pt x="69" y="19"/>
                    </a:cubicBezTo>
                    <a:cubicBezTo>
                      <a:pt x="65" y="19"/>
                      <a:pt x="61" y="20"/>
                      <a:pt x="57" y="20"/>
                    </a:cubicBezTo>
                    <a:cubicBezTo>
                      <a:pt x="42" y="19"/>
                      <a:pt x="29" y="15"/>
                      <a:pt x="23" y="8"/>
                    </a:cubicBezTo>
                    <a:cubicBezTo>
                      <a:pt x="21" y="6"/>
                      <a:pt x="20" y="3"/>
                      <a:pt x="20" y="0"/>
                    </a:cubicBezTo>
                    <a:cubicBezTo>
                      <a:pt x="20" y="0"/>
                      <a:pt x="20" y="0"/>
                      <a:pt x="20" y="0"/>
                    </a:cubicBezTo>
                    <a:cubicBezTo>
                      <a:pt x="8" y="3"/>
                      <a:pt x="0" y="9"/>
                      <a:pt x="0" y="15"/>
                    </a:cubicBezTo>
                    <a:cubicBezTo>
                      <a:pt x="0" y="25"/>
                      <a:pt x="15" y="32"/>
                      <a:pt x="35" y="32"/>
                    </a:cubicBezTo>
                    <a:cubicBezTo>
                      <a:pt x="42" y="32"/>
                      <a:pt x="48" y="31"/>
                      <a:pt x="53" y="30"/>
                    </a:cubicBezTo>
                    <a:cubicBezTo>
                      <a:pt x="54" y="29"/>
                      <a:pt x="62" y="38"/>
                      <a:pt x="81" y="51"/>
                    </a:cubicBezTo>
                    <a:cubicBezTo>
                      <a:pt x="66" y="37"/>
                      <a:pt x="59"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sp>
          <p:nvSpPr>
            <p:cNvPr id="18" name="Freeform 37"/>
            <p:cNvSpPr>
              <a:spLocks noEditPoints="1"/>
            </p:cNvSpPr>
            <p:nvPr/>
          </p:nvSpPr>
          <p:spPr bwMode="auto">
            <a:xfrm>
              <a:off x="4754874" y="4611807"/>
              <a:ext cx="374650" cy="415924"/>
            </a:xfrm>
            <a:custGeom>
              <a:avLst/>
              <a:gdLst>
                <a:gd name="T0" fmla="*/ 57 w 73"/>
                <a:gd name="T1" fmla="*/ 14 h 82"/>
                <a:gd name="T2" fmla="*/ 52 w 73"/>
                <a:gd name="T3" fmla="*/ 0 h 82"/>
                <a:gd name="T4" fmla="*/ 57 w 73"/>
                <a:gd name="T5" fmla="*/ 14 h 82"/>
                <a:gd name="T6" fmla="*/ 47 w 73"/>
                <a:gd name="T7" fmla="*/ 38 h 82"/>
                <a:gd name="T8" fmla="*/ 64 w 73"/>
                <a:gd name="T9" fmla="*/ 38 h 82"/>
                <a:gd name="T10" fmla="*/ 64 w 73"/>
                <a:gd name="T11" fmla="*/ 31 h 82"/>
                <a:gd name="T12" fmla="*/ 52 w 73"/>
                <a:gd name="T13" fmla="*/ 31 h 82"/>
                <a:gd name="T14" fmla="*/ 51 w 73"/>
                <a:gd name="T15" fmla="*/ 20 h 82"/>
                <a:gd name="T16" fmla="*/ 40 w 73"/>
                <a:gd name="T17" fmla="*/ 11 h 82"/>
                <a:gd name="T18" fmla="*/ 23 w 73"/>
                <a:gd name="T19" fmla="*/ 11 h 82"/>
                <a:gd name="T20" fmla="*/ 12 w 73"/>
                <a:gd name="T21" fmla="*/ 24 h 82"/>
                <a:gd name="T22" fmla="*/ 18 w 73"/>
                <a:gd name="T23" fmla="*/ 29 h 82"/>
                <a:gd name="T24" fmla="*/ 35 w 73"/>
                <a:gd name="T25" fmla="*/ 19 h 82"/>
                <a:gd name="T26" fmla="*/ 21 w 73"/>
                <a:gd name="T27" fmla="*/ 38 h 82"/>
                <a:gd name="T28" fmla="*/ 23 w 73"/>
                <a:gd name="T29" fmla="*/ 57 h 82"/>
                <a:gd name="T30" fmla="*/ 8 w 73"/>
                <a:gd name="T31" fmla="*/ 56 h 82"/>
                <a:gd name="T32" fmla="*/ 8 w 73"/>
                <a:gd name="T33" fmla="*/ 63 h 82"/>
                <a:gd name="T34" fmla="*/ 32 w 73"/>
                <a:gd name="T35" fmla="*/ 63 h 82"/>
                <a:gd name="T36" fmla="*/ 32 w 73"/>
                <a:gd name="T37" fmla="*/ 47 h 82"/>
                <a:gd name="T38" fmla="*/ 43 w 73"/>
                <a:gd name="T39" fmla="*/ 58 h 82"/>
                <a:gd name="T40" fmla="*/ 43 w 73"/>
                <a:gd name="T41" fmla="*/ 74 h 82"/>
                <a:gd name="T42" fmla="*/ 51 w 73"/>
                <a:gd name="T43" fmla="*/ 72 h 82"/>
                <a:gd name="T44" fmla="*/ 51 w 73"/>
                <a:gd name="T45" fmla="*/ 52 h 82"/>
                <a:gd name="T46" fmla="*/ 39 w 73"/>
                <a:gd name="T47" fmla="*/ 41 h 82"/>
                <a:gd name="T48" fmla="*/ 45 w 73"/>
                <a:gd name="T49" fmla="*/ 31 h 82"/>
                <a:gd name="T50" fmla="*/ 47 w 73"/>
                <a:gd name="T51" fmla="*/ 3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82">
                  <a:moveTo>
                    <a:pt x="57" y="14"/>
                  </a:moveTo>
                  <a:cubicBezTo>
                    <a:pt x="64" y="9"/>
                    <a:pt x="58" y="0"/>
                    <a:pt x="52" y="0"/>
                  </a:cubicBezTo>
                  <a:cubicBezTo>
                    <a:pt x="38" y="1"/>
                    <a:pt x="47" y="21"/>
                    <a:pt x="57" y="14"/>
                  </a:cubicBezTo>
                  <a:close/>
                  <a:moveTo>
                    <a:pt x="47" y="38"/>
                  </a:moveTo>
                  <a:cubicBezTo>
                    <a:pt x="51" y="41"/>
                    <a:pt x="60" y="39"/>
                    <a:pt x="64" y="38"/>
                  </a:cubicBezTo>
                  <a:cubicBezTo>
                    <a:pt x="73" y="36"/>
                    <a:pt x="71" y="30"/>
                    <a:pt x="64" y="31"/>
                  </a:cubicBezTo>
                  <a:cubicBezTo>
                    <a:pt x="62" y="31"/>
                    <a:pt x="54" y="33"/>
                    <a:pt x="52" y="31"/>
                  </a:cubicBezTo>
                  <a:cubicBezTo>
                    <a:pt x="51" y="29"/>
                    <a:pt x="53" y="23"/>
                    <a:pt x="51" y="20"/>
                  </a:cubicBezTo>
                  <a:cubicBezTo>
                    <a:pt x="49" y="17"/>
                    <a:pt x="45" y="12"/>
                    <a:pt x="40" y="11"/>
                  </a:cubicBezTo>
                  <a:cubicBezTo>
                    <a:pt x="35" y="9"/>
                    <a:pt x="29" y="9"/>
                    <a:pt x="23" y="11"/>
                  </a:cubicBezTo>
                  <a:cubicBezTo>
                    <a:pt x="18" y="12"/>
                    <a:pt x="15" y="19"/>
                    <a:pt x="12" y="24"/>
                  </a:cubicBezTo>
                  <a:cubicBezTo>
                    <a:pt x="9" y="28"/>
                    <a:pt x="13" y="34"/>
                    <a:pt x="18" y="29"/>
                  </a:cubicBezTo>
                  <a:cubicBezTo>
                    <a:pt x="22" y="24"/>
                    <a:pt x="24" y="17"/>
                    <a:pt x="35" y="19"/>
                  </a:cubicBezTo>
                  <a:cubicBezTo>
                    <a:pt x="32" y="26"/>
                    <a:pt x="23" y="30"/>
                    <a:pt x="21" y="38"/>
                  </a:cubicBezTo>
                  <a:cubicBezTo>
                    <a:pt x="20" y="43"/>
                    <a:pt x="25" y="50"/>
                    <a:pt x="23" y="57"/>
                  </a:cubicBezTo>
                  <a:cubicBezTo>
                    <a:pt x="23" y="57"/>
                    <a:pt x="10" y="56"/>
                    <a:pt x="8" y="56"/>
                  </a:cubicBezTo>
                  <a:cubicBezTo>
                    <a:pt x="4" y="56"/>
                    <a:pt x="0" y="62"/>
                    <a:pt x="8" y="63"/>
                  </a:cubicBezTo>
                  <a:cubicBezTo>
                    <a:pt x="12" y="64"/>
                    <a:pt x="27" y="68"/>
                    <a:pt x="32" y="63"/>
                  </a:cubicBezTo>
                  <a:cubicBezTo>
                    <a:pt x="35" y="60"/>
                    <a:pt x="32" y="47"/>
                    <a:pt x="32" y="47"/>
                  </a:cubicBezTo>
                  <a:cubicBezTo>
                    <a:pt x="34" y="51"/>
                    <a:pt x="41" y="53"/>
                    <a:pt x="43" y="58"/>
                  </a:cubicBezTo>
                  <a:cubicBezTo>
                    <a:pt x="44" y="63"/>
                    <a:pt x="43" y="70"/>
                    <a:pt x="43" y="74"/>
                  </a:cubicBezTo>
                  <a:cubicBezTo>
                    <a:pt x="43" y="82"/>
                    <a:pt x="50" y="77"/>
                    <a:pt x="51" y="72"/>
                  </a:cubicBezTo>
                  <a:cubicBezTo>
                    <a:pt x="52" y="66"/>
                    <a:pt x="55" y="59"/>
                    <a:pt x="51" y="52"/>
                  </a:cubicBezTo>
                  <a:cubicBezTo>
                    <a:pt x="49" y="47"/>
                    <a:pt x="43" y="45"/>
                    <a:pt x="39" y="41"/>
                  </a:cubicBezTo>
                  <a:cubicBezTo>
                    <a:pt x="41" y="37"/>
                    <a:pt x="42" y="34"/>
                    <a:pt x="45" y="31"/>
                  </a:cubicBezTo>
                  <a:cubicBezTo>
                    <a:pt x="45" y="33"/>
                    <a:pt x="45" y="37"/>
                    <a:pt x="47" y="38"/>
                  </a:cubicBezTo>
                  <a:close/>
                </a:path>
              </a:pathLst>
            </a:custGeom>
            <a:solidFill>
              <a:schemeClr val="bg1">
                <a:lumMod val="65000"/>
              </a:schemeClr>
            </a:solidFill>
            <a:ln>
              <a:noFill/>
            </a:ln>
          </p:spPr>
          <p:txBody>
            <a:bodyPr vert="horz" wrap="square" lIns="68580" tIns="34290" rIns="68580" bIns="34290" numCol="1" anchor="t" anchorCtr="0" compatLnSpc="1"/>
            <a:lstStyle/>
            <a:p>
              <a:endParaRPr lang="zh-CN" altLang="en-US" sz="1015">
                <a:solidFill>
                  <a:prstClr val="black"/>
                </a:solidFill>
              </a:endParaRPr>
            </a:p>
          </p:txBody>
        </p:sp>
        <p:sp>
          <p:nvSpPr>
            <p:cNvPr id="19" name="Freeform 41"/>
            <p:cNvSpPr>
              <a:spLocks noEditPoints="1"/>
            </p:cNvSpPr>
            <p:nvPr/>
          </p:nvSpPr>
          <p:spPr bwMode="auto">
            <a:xfrm>
              <a:off x="7218701" y="4617362"/>
              <a:ext cx="233362" cy="404813"/>
            </a:xfrm>
            <a:custGeom>
              <a:avLst/>
              <a:gdLst>
                <a:gd name="T0" fmla="*/ 29 w 45"/>
                <a:gd name="T1" fmla="*/ 34 h 80"/>
                <a:gd name="T2" fmla="*/ 45 w 45"/>
                <a:gd name="T3" fmla="*/ 52 h 80"/>
                <a:gd name="T4" fmla="*/ 25 w 45"/>
                <a:gd name="T5" fmla="*/ 72 h 80"/>
                <a:gd name="T6" fmla="*/ 25 w 45"/>
                <a:gd name="T7" fmla="*/ 80 h 80"/>
                <a:gd name="T8" fmla="*/ 21 w 45"/>
                <a:gd name="T9" fmla="*/ 80 h 80"/>
                <a:gd name="T10" fmla="*/ 21 w 45"/>
                <a:gd name="T11" fmla="*/ 72 h 80"/>
                <a:gd name="T12" fmla="*/ 3 w 45"/>
                <a:gd name="T13" fmla="*/ 67 h 80"/>
                <a:gd name="T14" fmla="*/ 0 w 45"/>
                <a:gd name="T15" fmla="*/ 52 h 80"/>
                <a:gd name="T16" fmla="*/ 4 w 45"/>
                <a:gd name="T17" fmla="*/ 52 h 80"/>
                <a:gd name="T18" fmla="*/ 21 w 45"/>
                <a:gd name="T19" fmla="*/ 67 h 80"/>
                <a:gd name="T20" fmla="*/ 21 w 45"/>
                <a:gd name="T21" fmla="*/ 45 h 80"/>
                <a:gd name="T22" fmla="*/ 17 w 45"/>
                <a:gd name="T23" fmla="*/ 44 h 80"/>
                <a:gd name="T24" fmla="*/ 2 w 45"/>
                <a:gd name="T25" fmla="*/ 27 h 80"/>
                <a:gd name="T26" fmla="*/ 21 w 45"/>
                <a:gd name="T27" fmla="*/ 8 h 80"/>
                <a:gd name="T28" fmla="*/ 21 w 45"/>
                <a:gd name="T29" fmla="*/ 0 h 80"/>
                <a:gd name="T30" fmla="*/ 25 w 45"/>
                <a:gd name="T31" fmla="*/ 0 h 80"/>
                <a:gd name="T32" fmla="*/ 25 w 45"/>
                <a:gd name="T33" fmla="*/ 8 h 80"/>
                <a:gd name="T34" fmla="*/ 35 w 45"/>
                <a:gd name="T35" fmla="*/ 9 h 80"/>
                <a:gd name="T36" fmla="*/ 38 w 45"/>
                <a:gd name="T37" fmla="*/ 10 h 80"/>
                <a:gd name="T38" fmla="*/ 41 w 45"/>
                <a:gd name="T39" fmla="*/ 24 h 80"/>
                <a:gd name="T40" fmla="*/ 37 w 45"/>
                <a:gd name="T41" fmla="*/ 25 h 80"/>
                <a:gd name="T42" fmla="*/ 25 w 45"/>
                <a:gd name="T43" fmla="*/ 12 h 80"/>
                <a:gd name="T44" fmla="*/ 25 w 45"/>
                <a:gd name="T45" fmla="*/ 33 h 80"/>
                <a:gd name="T46" fmla="*/ 29 w 45"/>
                <a:gd name="T47" fmla="*/ 34 h 80"/>
                <a:gd name="T48" fmla="*/ 21 w 45"/>
                <a:gd name="T49" fmla="*/ 12 h 80"/>
                <a:gd name="T50" fmla="*/ 12 w 45"/>
                <a:gd name="T51" fmla="*/ 21 h 80"/>
                <a:gd name="T52" fmla="*/ 21 w 45"/>
                <a:gd name="T53" fmla="*/ 31 h 80"/>
                <a:gd name="T54" fmla="*/ 21 w 45"/>
                <a:gd name="T55" fmla="*/ 12 h 80"/>
                <a:gd name="T56" fmla="*/ 25 w 45"/>
                <a:gd name="T57" fmla="*/ 67 h 80"/>
                <a:gd name="T58" fmla="*/ 34 w 45"/>
                <a:gd name="T59" fmla="*/ 57 h 80"/>
                <a:gd name="T60" fmla="*/ 26 w 45"/>
                <a:gd name="T61" fmla="*/ 48 h 80"/>
                <a:gd name="T62" fmla="*/ 25 w 45"/>
                <a:gd name="T63" fmla="*/ 47 h 80"/>
                <a:gd name="T64" fmla="*/ 25 w 45"/>
                <a:gd name="T65"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80">
                  <a:moveTo>
                    <a:pt x="29" y="34"/>
                  </a:moveTo>
                  <a:cubicBezTo>
                    <a:pt x="37" y="37"/>
                    <a:pt x="45" y="43"/>
                    <a:pt x="45" y="52"/>
                  </a:cubicBezTo>
                  <a:cubicBezTo>
                    <a:pt x="44" y="63"/>
                    <a:pt x="37" y="70"/>
                    <a:pt x="25" y="72"/>
                  </a:cubicBezTo>
                  <a:cubicBezTo>
                    <a:pt x="25" y="80"/>
                    <a:pt x="25" y="80"/>
                    <a:pt x="25" y="80"/>
                  </a:cubicBezTo>
                  <a:cubicBezTo>
                    <a:pt x="21" y="80"/>
                    <a:pt x="21" y="80"/>
                    <a:pt x="21" y="80"/>
                  </a:cubicBezTo>
                  <a:cubicBezTo>
                    <a:pt x="21" y="72"/>
                    <a:pt x="21" y="72"/>
                    <a:pt x="21" y="72"/>
                  </a:cubicBezTo>
                  <a:cubicBezTo>
                    <a:pt x="12" y="72"/>
                    <a:pt x="5" y="69"/>
                    <a:pt x="3" y="67"/>
                  </a:cubicBezTo>
                  <a:cubicBezTo>
                    <a:pt x="2" y="65"/>
                    <a:pt x="1" y="58"/>
                    <a:pt x="0" y="52"/>
                  </a:cubicBezTo>
                  <a:cubicBezTo>
                    <a:pt x="4" y="52"/>
                    <a:pt x="4" y="52"/>
                    <a:pt x="4" y="52"/>
                  </a:cubicBezTo>
                  <a:cubicBezTo>
                    <a:pt x="6" y="57"/>
                    <a:pt x="10" y="66"/>
                    <a:pt x="21" y="67"/>
                  </a:cubicBezTo>
                  <a:cubicBezTo>
                    <a:pt x="21" y="45"/>
                    <a:pt x="21" y="45"/>
                    <a:pt x="21" y="45"/>
                  </a:cubicBezTo>
                  <a:cubicBezTo>
                    <a:pt x="17" y="44"/>
                    <a:pt x="17" y="44"/>
                    <a:pt x="17" y="44"/>
                  </a:cubicBezTo>
                  <a:cubicBezTo>
                    <a:pt x="8" y="40"/>
                    <a:pt x="2" y="35"/>
                    <a:pt x="2" y="27"/>
                  </a:cubicBezTo>
                  <a:cubicBezTo>
                    <a:pt x="2" y="17"/>
                    <a:pt x="9" y="10"/>
                    <a:pt x="21" y="8"/>
                  </a:cubicBezTo>
                  <a:cubicBezTo>
                    <a:pt x="21" y="0"/>
                    <a:pt x="21" y="0"/>
                    <a:pt x="21" y="0"/>
                  </a:cubicBezTo>
                  <a:cubicBezTo>
                    <a:pt x="25" y="0"/>
                    <a:pt x="25" y="0"/>
                    <a:pt x="25" y="0"/>
                  </a:cubicBezTo>
                  <a:cubicBezTo>
                    <a:pt x="25" y="8"/>
                    <a:pt x="25" y="8"/>
                    <a:pt x="25" y="8"/>
                  </a:cubicBezTo>
                  <a:cubicBezTo>
                    <a:pt x="28" y="8"/>
                    <a:pt x="32" y="8"/>
                    <a:pt x="35" y="9"/>
                  </a:cubicBezTo>
                  <a:cubicBezTo>
                    <a:pt x="36" y="10"/>
                    <a:pt x="37" y="10"/>
                    <a:pt x="38" y="10"/>
                  </a:cubicBezTo>
                  <a:cubicBezTo>
                    <a:pt x="39" y="14"/>
                    <a:pt x="40" y="18"/>
                    <a:pt x="41" y="24"/>
                  </a:cubicBezTo>
                  <a:cubicBezTo>
                    <a:pt x="37" y="25"/>
                    <a:pt x="37" y="25"/>
                    <a:pt x="37" y="25"/>
                  </a:cubicBezTo>
                  <a:cubicBezTo>
                    <a:pt x="36" y="19"/>
                    <a:pt x="33" y="13"/>
                    <a:pt x="25" y="12"/>
                  </a:cubicBezTo>
                  <a:cubicBezTo>
                    <a:pt x="25" y="33"/>
                    <a:pt x="25" y="33"/>
                    <a:pt x="25" y="33"/>
                  </a:cubicBezTo>
                  <a:lnTo>
                    <a:pt x="29" y="34"/>
                  </a:lnTo>
                  <a:close/>
                  <a:moveTo>
                    <a:pt x="21" y="12"/>
                  </a:moveTo>
                  <a:cubicBezTo>
                    <a:pt x="15" y="13"/>
                    <a:pt x="12" y="17"/>
                    <a:pt x="12" y="21"/>
                  </a:cubicBezTo>
                  <a:cubicBezTo>
                    <a:pt x="12" y="26"/>
                    <a:pt x="16" y="29"/>
                    <a:pt x="21" y="31"/>
                  </a:cubicBezTo>
                  <a:lnTo>
                    <a:pt x="21" y="12"/>
                  </a:lnTo>
                  <a:close/>
                  <a:moveTo>
                    <a:pt x="25" y="67"/>
                  </a:moveTo>
                  <a:cubicBezTo>
                    <a:pt x="30" y="66"/>
                    <a:pt x="34" y="63"/>
                    <a:pt x="34" y="57"/>
                  </a:cubicBezTo>
                  <a:cubicBezTo>
                    <a:pt x="34" y="54"/>
                    <a:pt x="33" y="51"/>
                    <a:pt x="26" y="48"/>
                  </a:cubicBezTo>
                  <a:cubicBezTo>
                    <a:pt x="25" y="47"/>
                    <a:pt x="25" y="47"/>
                    <a:pt x="25" y="47"/>
                  </a:cubicBezTo>
                  <a:lnTo>
                    <a:pt x="25" y="67"/>
                  </a:lnTo>
                  <a:close/>
                </a:path>
              </a:pathLst>
            </a:custGeom>
            <a:solidFill>
              <a:schemeClr val="bg1">
                <a:lumMod val="65000"/>
              </a:schemeClr>
            </a:solidFill>
            <a:ln>
              <a:noFill/>
            </a:ln>
          </p:spPr>
          <p:txBody>
            <a:bodyPr vert="horz" wrap="square" lIns="68580" tIns="34290" rIns="68580" bIns="34290" numCol="1" anchor="t" anchorCtr="0" compatLnSpc="1"/>
            <a:lstStyle/>
            <a:p>
              <a:endParaRPr lang="zh-CN" altLang="en-US" sz="1015">
                <a:solidFill>
                  <a:prstClr val="black"/>
                </a:solidFill>
              </a:endParaRPr>
            </a:p>
          </p:txBody>
        </p:sp>
        <p:grpSp>
          <p:nvGrpSpPr>
            <p:cNvPr id="20" name="Group 44"/>
            <p:cNvGrpSpPr>
              <a:grpSpLocks noChangeAspect="1"/>
            </p:cNvGrpSpPr>
            <p:nvPr/>
          </p:nvGrpSpPr>
          <p:grpSpPr bwMode="auto">
            <a:xfrm>
              <a:off x="7166287" y="2142780"/>
              <a:ext cx="331789" cy="331788"/>
              <a:chOff x="4495" y="1236"/>
              <a:chExt cx="209" cy="209"/>
            </a:xfrm>
            <a:solidFill>
              <a:schemeClr val="bg1">
                <a:lumMod val="65000"/>
              </a:schemeClr>
            </a:solidFill>
          </p:grpSpPr>
          <p:sp>
            <p:nvSpPr>
              <p:cNvPr id="21" name="Freeform 45"/>
              <p:cNvSpPr/>
              <p:nvPr/>
            </p:nvSpPr>
            <p:spPr bwMode="auto">
              <a:xfrm>
                <a:off x="4495" y="1246"/>
                <a:ext cx="199" cy="199"/>
              </a:xfrm>
              <a:custGeom>
                <a:avLst/>
                <a:gdLst>
                  <a:gd name="T0" fmla="*/ 31 w 62"/>
                  <a:gd name="T1" fmla="*/ 32 h 62"/>
                  <a:gd name="T2" fmla="*/ 41 w 62"/>
                  <a:gd name="T3" fmla="*/ 1 h 62"/>
                  <a:gd name="T4" fmla="*/ 31 w 62"/>
                  <a:gd name="T5" fmla="*/ 0 h 62"/>
                  <a:gd name="T6" fmla="*/ 0 w 62"/>
                  <a:gd name="T7" fmla="*/ 31 h 62"/>
                  <a:gd name="T8" fmla="*/ 31 w 62"/>
                  <a:gd name="T9" fmla="*/ 62 h 62"/>
                  <a:gd name="T10" fmla="*/ 62 w 62"/>
                  <a:gd name="T11" fmla="*/ 31 h 62"/>
                  <a:gd name="T12" fmla="*/ 60 w 62"/>
                  <a:gd name="T13" fmla="*/ 20 h 62"/>
                  <a:gd name="T14" fmla="*/ 31 w 62"/>
                  <a:gd name="T15" fmla="*/ 3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2">
                    <a:moveTo>
                      <a:pt x="31" y="32"/>
                    </a:moveTo>
                    <a:cubicBezTo>
                      <a:pt x="41" y="1"/>
                      <a:pt x="41" y="1"/>
                      <a:pt x="41" y="1"/>
                    </a:cubicBezTo>
                    <a:cubicBezTo>
                      <a:pt x="38" y="0"/>
                      <a:pt x="35" y="0"/>
                      <a:pt x="31" y="0"/>
                    </a:cubicBezTo>
                    <a:cubicBezTo>
                      <a:pt x="14" y="0"/>
                      <a:pt x="0" y="14"/>
                      <a:pt x="0" y="31"/>
                    </a:cubicBezTo>
                    <a:cubicBezTo>
                      <a:pt x="0" y="48"/>
                      <a:pt x="14" y="62"/>
                      <a:pt x="31" y="62"/>
                    </a:cubicBezTo>
                    <a:cubicBezTo>
                      <a:pt x="48" y="62"/>
                      <a:pt x="62" y="48"/>
                      <a:pt x="62" y="31"/>
                    </a:cubicBezTo>
                    <a:cubicBezTo>
                      <a:pt x="62" y="27"/>
                      <a:pt x="62" y="23"/>
                      <a:pt x="60" y="20"/>
                    </a:cubicBezTo>
                    <a:lnTo>
                      <a:pt x="31"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 name="Freeform 46"/>
              <p:cNvSpPr/>
              <p:nvPr/>
            </p:nvSpPr>
            <p:spPr bwMode="auto">
              <a:xfrm>
                <a:off x="4614" y="1236"/>
                <a:ext cx="90" cy="93"/>
              </a:xfrm>
              <a:custGeom>
                <a:avLst/>
                <a:gdLst>
                  <a:gd name="T0" fmla="*/ 32 w 90"/>
                  <a:gd name="T1" fmla="*/ 0 h 93"/>
                  <a:gd name="T2" fmla="*/ 90 w 90"/>
                  <a:gd name="T3" fmla="*/ 55 h 93"/>
                  <a:gd name="T4" fmla="*/ 0 w 90"/>
                  <a:gd name="T5" fmla="*/ 93 h 93"/>
                  <a:gd name="T6" fmla="*/ 32 w 90"/>
                  <a:gd name="T7" fmla="*/ 0 h 93"/>
                </a:gdLst>
                <a:ahLst/>
                <a:cxnLst>
                  <a:cxn ang="0">
                    <a:pos x="T0" y="T1"/>
                  </a:cxn>
                  <a:cxn ang="0">
                    <a:pos x="T2" y="T3"/>
                  </a:cxn>
                  <a:cxn ang="0">
                    <a:pos x="T4" y="T5"/>
                  </a:cxn>
                  <a:cxn ang="0">
                    <a:pos x="T6" y="T7"/>
                  </a:cxn>
                </a:cxnLst>
                <a:rect l="0" t="0" r="r" b="b"/>
                <a:pathLst>
                  <a:path w="90" h="93">
                    <a:moveTo>
                      <a:pt x="32" y="0"/>
                    </a:moveTo>
                    <a:lnTo>
                      <a:pt x="90" y="55"/>
                    </a:lnTo>
                    <a:lnTo>
                      <a:pt x="0" y="93"/>
                    </a:lnTo>
                    <a:lnTo>
                      <a:pt x="3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sp>
        <p:nvSpPr>
          <p:cNvPr id="42" name="文本框 65"/>
          <p:cNvSpPr txBox="1"/>
          <p:nvPr/>
        </p:nvSpPr>
        <p:spPr>
          <a:xfrm>
            <a:off x="1185348" y="2047080"/>
            <a:ext cx="1384256" cy="323165"/>
          </a:xfrm>
          <a:prstGeom prst="rect">
            <a:avLst/>
          </a:prstGeom>
          <a:noFill/>
        </p:spPr>
        <p:txBody>
          <a:bodyPr wrap="square" rtlCol="0">
            <a:spAutoFit/>
          </a:bodyPr>
          <a:lstStyle/>
          <a:p>
            <a:r>
              <a:rPr lang="zh-CN" altLang="en-US" sz="1500" b="1" dirty="0">
                <a:solidFill>
                  <a:srgbClr val="EB9624"/>
                </a:solidFill>
                <a:latin typeface="+mn-ea"/>
              </a:rPr>
              <a:t>在此添加标题</a:t>
            </a:r>
            <a:endParaRPr lang="zh-CN" altLang="en-US" sz="1500" b="1" dirty="0">
              <a:solidFill>
                <a:srgbClr val="EB9624"/>
              </a:solidFill>
              <a:latin typeface="+mn-ea"/>
            </a:endParaRPr>
          </a:p>
        </p:txBody>
      </p:sp>
      <p:sp>
        <p:nvSpPr>
          <p:cNvPr id="43" name="文本框 69"/>
          <p:cNvSpPr txBox="1"/>
          <p:nvPr/>
        </p:nvSpPr>
        <p:spPr>
          <a:xfrm>
            <a:off x="1185348" y="3649670"/>
            <a:ext cx="1384256" cy="323165"/>
          </a:xfrm>
          <a:prstGeom prst="rect">
            <a:avLst/>
          </a:prstGeom>
          <a:noFill/>
        </p:spPr>
        <p:txBody>
          <a:bodyPr wrap="square" rtlCol="0">
            <a:spAutoFit/>
          </a:bodyPr>
          <a:lstStyle/>
          <a:p>
            <a:r>
              <a:rPr lang="zh-CN" altLang="en-US" sz="1500" b="1" dirty="0">
                <a:solidFill>
                  <a:srgbClr val="01ACBE"/>
                </a:solidFill>
                <a:latin typeface="+mn-ea"/>
              </a:rPr>
              <a:t>在此添加标题</a:t>
            </a:r>
            <a:endParaRPr lang="zh-CN" altLang="en-US" sz="1500" b="1" dirty="0">
              <a:solidFill>
                <a:srgbClr val="01ACBE"/>
              </a:solidFill>
              <a:latin typeface="+mn-ea"/>
            </a:endParaRPr>
          </a:p>
        </p:txBody>
      </p:sp>
      <p:sp>
        <p:nvSpPr>
          <p:cNvPr id="44" name="文本框 72"/>
          <p:cNvSpPr txBox="1"/>
          <p:nvPr/>
        </p:nvSpPr>
        <p:spPr>
          <a:xfrm>
            <a:off x="6477297" y="2047080"/>
            <a:ext cx="1384256" cy="323165"/>
          </a:xfrm>
          <a:prstGeom prst="rect">
            <a:avLst/>
          </a:prstGeom>
          <a:noFill/>
        </p:spPr>
        <p:txBody>
          <a:bodyPr wrap="square" rtlCol="0">
            <a:spAutoFit/>
          </a:bodyPr>
          <a:lstStyle/>
          <a:p>
            <a:r>
              <a:rPr lang="zh-CN" altLang="en-US" sz="1500" b="1" dirty="0">
                <a:solidFill>
                  <a:srgbClr val="663A77"/>
                </a:solidFill>
                <a:latin typeface="+mn-ea"/>
              </a:rPr>
              <a:t>在此添加标题</a:t>
            </a:r>
            <a:endParaRPr lang="zh-CN" altLang="en-US" sz="1500" b="1" dirty="0">
              <a:solidFill>
                <a:srgbClr val="663A77"/>
              </a:solidFill>
              <a:latin typeface="+mn-ea"/>
            </a:endParaRPr>
          </a:p>
        </p:txBody>
      </p:sp>
      <p:sp>
        <p:nvSpPr>
          <p:cNvPr id="45" name="文本框 75"/>
          <p:cNvSpPr txBox="1"/>
          <p:nvPr/>
        </p:nvSpPr>
        <p:spPr>
          <a:xfrm>
            <a:off x="6477297" y="3649670"/>
            <a:ext cx="1384256" cy="323165"/>
          </a:xfrm>
          <a:prstGeom prst="rect">
            <a:avLst/>
          </a:prstGeom>
          <a:noFill/>
        </p:spPr>
        <p:txBody>
          <a:bodyPr wrap="square" rtlCol="0">
            <a:spAutoFit/>
          </a:bodyPr>
          <a:lstStyle/>
          <a:p>
            <a:r>
              <a:rPr lang="zh-CN" altLang="en-US" sz="1500" b="1" dirty="0">
                <a:solidFill>
                  <a:srgbClr val="E87071"/>
                </a:solidFill>
                <a:latin typeface="+mn-ea"/>
              </a:rPr>
              <a:t>在此添加标题</a:t>
            </a:r>
            <a:endParaRPr lang="zh-CN" altLang="en-US" sz="1500" b="1" dirty="0">
              <a:solidFill>
                <a:srgbClr val="E87071"/>
              </a:solidFill>
              <a:latin typeface="+mn-ea"/>
            </a:endParaRPr>
          </a:p>
        </p:txBody>
      </p:sp>
      <p:sp>
        <p:nvSpPr>
          <p:cNvPr id="46" name="文本框 129"/>
          <p:cNvSpPr txBox="1"/>
          <p:nvPr/>
        </p:nvSpPr>
        <p:spPr>
          <a:xfrm>
            <a:off x="1185347" y="2377436"/>
            <a:ext cx="1632219" cy="50783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7" name="文本框 129"/>
          <p:cNvSpPr txBox="1"/>
          <p:nvPr/>
        </p:nvSpPr>
        <p:spPr>
          <a:xfrm>
            <a:off x="1185346" y="3949684"/>
            <a:ext cx="1632219" cy="50783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8" name="文本框 129"/>
          <p:cNvSpPr txBox="1"/>
          <p:nvPr/>
        </p:nvSpPr>
        <p:spPr>
          <a:xfrm>
            <a:off x="6477297" y="2357795"/>
            <a:ext cx="1632219" cy="50783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9" name="文本框 129"/>
          <p:cNvSpPr txBox="1"/>
          <p:nvPr/>
        </p:nvSpPr>
        <p:spPr>
          <a:xfrm>
            <a:off x="6477297" y="3949684"/>
            <a:ext cx="1632219" cy="507831"/>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fltVal val="0"/>
                                          </p:val>
                                        </p:tav>
                                        <p:tav tm="100000">
                                          <p:val>
                                            <p:strVal val="#ppt_w"/>
                                          </p:val>
                                        </p:tav>
                                      </p:tavLst>
                                    </p:anim>
                                    <p:anim calcmode="lin" valueType="num">
                                      <p:cBhvr>
                                        <p:cTn id="42" dur="1000" fill="hold"/>
                                        <p:tgtEl>
                                          <p:spTgt spid="9"/>
                                        </p:tgtEl>
                                        <p:attrNameLst>
                                          <p:attrName>ppt_h</p:attrName>
                                        </p:attrNameLst>
                                      </p:cBhvr>
                                      <p:tavLst>
                                        <p:tav tm="0">
                                          <p:val>
                                            <p:fltVal val="0"/>
                                          </p:val>
                                        </p:tav>
                                        <p:tav tm="100000">
                                          <p:val>
                                            <p:strVal val="#ppt_h"/>
                                          </p:val>
                                        </p:tav>
                                      </p:tavLst>
                                    </p:anim>
                                    <p:anim calcmode="lin" valueType="num">
                                      <p:cBhvr>
                                        <p:cTn id="43" dur="1000" fill="hold"/>
                                        <p:tgtEl>
                                          <p:spTgt spid="9"/>
                                        </p:tgtEl>
                                        <p:attrNameLst>
                                          <p:attrName>style.rotation</p:attrName>
                                        </p:attrNameLst>
                                      </p:cBhvr>
                                      <p:tavLst>
                                        <p:tav tm="0">
                                          <p:val>
                                            <p:fltVal val="90"/>
                                          </p:val>
                                        </p:tav>
                                        <p:tav tm="100000">
                                          <p:val>
                                            <p:fltVal val="0"/>
                                          </p:val>
                                        </p:tav>
                                      </p:tavLst>
                                    </p:anim>
                                    <p:animEffect transition="in" filter="fade">
                                      <p:cBhvr>
                                        <p:cTn id="44" dur="1000"/>
                                        <p:tgtEl>
                                          <p:spTgt spid="9"/>
                                        </p:tgtEl>
                                      </p:cBhvr>
                                    </p:animEffect>
                                  </p:childTnLst>
                                </p:cTn>
                              </p:par>
                            </p:childTnLst>
                          </p:cTn>
                        </p:par>
                        <p:par>
                          <p:cTn id="45" fill="hold">
                            <p:stCondLst>
                              <p:cond delay="1500"/>
                            </p:stCondLst>
                            <p:childTnLst>
                              <p:par>
                                <p:cTn id="46" presetID="42" presetClass="entr" presetSubtype="0"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1000"/>
                                        <p:tgtEl>
                                          <p:spTgt spid="44"/>
                                        </p:tgtEl>
                                      </p:cBhvr>
                                    </p:animEffect>
                                    <p:anim calcmode="lin" valueType="num">
                                      <p:cBhvr>
                                        <p:cTn id="54" dur="1000" fill="hold"/>
                                        <p:tgtEl>
                                          <p:spTgt spid="44"/>
                                        </p:tgtEl>
                                        <p:attrNameLst>
                                          <p:attrName>ppt_x</p:attrName>
                                        </p:attrNameLst>
                                      </p:cBhvr>
                                      <p:tavLst>
                                        <p:tav tm="0">
                                          <p:val>
                                            <p:strVal val="#ppt_x"/>
                                          </p:val>
                                        </p:tav>
                                        <p:tav tm="100000">
                                          <p:val>
                                            <p:strVal val="#ppt_x"/>
                                          </p:val>
                                        </p:tav>
                                      </p:tavLst>
                                    </p:anim>
                                    <p:anim calcmode="lin" valueType="num">
                                      <p:cBhvr>
                                        <p:cTn id="55" dur="1000" fill="hold"/>
                                        <p:tgtEl>
                                          <p:spTgt spid="4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1000"/>
                                        <p:tgtEl>
                                          <p:spTgt spid="43"/>
                                        </p:tgtEl>
                                      </p:cBhvr>
                                    </p:animEffect>
                                    <p:anim calcmode="lin" valueType="num">
                                      <p:cBhvr>
                                        <p:cTn id="64" dur="1000" fill="hold"/>
                                        <p:tgtEl>
                                          <p:spTgt spid="43"/>
                                        </p:tgtEl>
                                        <p:attrNameLst>
                                          <p:attrName>ppt_x</p:attrName>
                                        </p:attrNameLst>
                                      </p:cBhvr>
                                      <p:tavLst>
                                        <p:tav tm="0">
                                          <p:val>
                                            <p:strVal val="#ppt_x"/>
                                          </p:val>
                                        </p:tav>
                                        <p:tav tm="100000">
                                          <p:val>
                                            <p:strVal val="#ppt_x"/>
                                          </p:val>
                                        </p:tav>
                                      </p:tavLst>
                                    </p:anim>
                                    <p:anim calcmode="lin" valueType="num">
                                      <p:cBhvr>
                                        <p:cTn id="65" dur="1000" fill="hold"/>
                                        <p:tgtEl>
                                          <p:spTgt spid="43"/>
                                        </p:tgtEl>
                                        <p:attrNameLst>
                                          <p:attrName>ppt_y</p:attrName>
                                        </p:attrNameLst>
                                      </p:cBhvr>
                                      <p:tavLst>
                                        <p:tav tm="0">
                                          <p:val>
                                            <p:strVal val="#ppt_y+.1"/>
                                          </p:val>
                                        </p:tav>
                                        <p:tav tm="100000">
                                          <p:val>
                                            <p:strVal val="#ppt_y"/>
                                          </p:val>
                                        </p:tav>
                                      </p:tavLst>
                                    </p:anim>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ipe(left)">
                                      <p:cBhvr>
                                        <p:cTn id="69" dur="500"/>
                                        <p:tgtEl>
                                          <p:spTgt spid="46"/>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left)">
                                      <p:cBhvr>
                                        <p:cTn id="72" dur="500"/>
                                        <p:tgtEl>
                                          <p:spTgt spid="47"/>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left)">
                                      <p:cBhvr>
                                        <p:cTn id="75" dur="500"/>
                                        <p:tgtEl>
                                          <p:spTgt spid="48"/>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wipe(left)">
                                      <p:cBhvr>
                                        <p:cTn id="7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42" grpId="0"/>
      <p:bldP spid="43" grpId="0"/>
      <p:bldP spid="44" grpId="0"/>
      <p:bldP spid="45" grpId="0"/>
      <p:bldP spid="46" grpId="0"/>
      <p:bldP spid="47" grpId="0"/>
      <p:bldP spid="4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47419" y="4731991"/>
            <a:ext cx="224082" cy="221156"/>
            <a:chOff x="4328868" y="5502988"/>
            <a:chExt cx="500307" cy="493774"/>
          </a:xfrm>
        </p:grpSpPr>
        <p:sp>
          <p:nvSpPr>
            <p:cNvPr id="3"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4"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5" name="Group 9"/>
          <p:cNvGrpSpPr/>
          <p:nvPr/>
        </p:nvGrpSpPr>
        <p:grpSpPr>
          <a:xfrm flipH="1">
            <a:off x="933709" y="4731991"/>
            <a:ext cx="224082" cy="221156"/>
            <a:chOff x="4328868" y="5502988"/>
            <a:chExt cx="500307" cy="493774"/>
          </a:xfrm>
        </p:grpSpPr>
        <p:sp>
          <p:nvSpPr>
            <p:cNvPr id="6"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7"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8" name="Straight Connector 3"/>
          <p:cNvCxnSpPr/>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25"/>
          <p:cNvGrpSpPr/>
          <p:nvPr/>
        </p:nvGrpSpPr>
        <p:grpSpPr>
          <a:xfrm rot="5400000">
            <a:off x="-1257860" y="1257862"/>
            <a:ext cx="5143503" cy="2627784"/>
            <a:chOff x="0" y="3474720"/>
            <a:chExt cx="10261600" cy="71120"/>
          </a:xfrm>
        </p:grpSpPr>
        <p:sp>
          <p:nvSpPr>
            <p:cNvPr id="10" name="Rectangle 26"/>
            <p:cNvSpPr/>
            <p:nvPr/>
          </p:nvSpPr>
          <p:spPr>
            <a:xfrm>
              <a:off x="0" y="3474720"/>
              <a:ext cx="2052320" cy="71120"/>
            </a:xfrm>
            <a:prstGeom prst="rect">
              <a:avLst/>
            </a:prstGeom>
            <a:solidFill>
              <a:srgbClr val="663A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Rectangle 27"/>
            <p:cNvSpPr/>
            <p:nvPr/>
          </p:nvSpPr>
          <p:spPr>
            <a:xfrm>
              <a:off x="2052320" y="3474720"/>
              <a:ext cx="2052320" cy="71120"/>
            </a:xfrm>
            <a:prstGeom prst="rect">
              <a:avLst/>
            </a:prstGeom>
            <a:solidFill>
              <a:srgbClr val="E870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Rectangle 28"/>
            <p:cNvSpPr/>
            <p:nvPr/>
          </p:nvSpPr>
          <p:spPr>
            <a:xfrm>
              <a:off x="4104640" y="3474720"/>
              <a:ext cx="2052320" cy="71120"/>
            </a:xfrm>
            <a:prstGeom prst="rect">
              <a:avLst/>
            </a:prstGeom>
            <a:solidFill>
              <a:srgbClr val="FFB8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ectangle 29"/>
            <p:cNvSpPr/>
            <p:nvPr/>
          </p:nvSpPr>
          <p:spPr>
            <a:xfrm>
              <a:off x="6156960" y="3474720"/>
              <a:ext cx="2052320" cy="71120"/>
            </a:xfrm>
            <a:prstGeom prst="rect">
              <a:avLst/>
            </a:prstGeom>
            <a:solidFill>
              <a:srgbClr val="01AD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Rectangle 30"/>
            <p:cNvSpPr/>
            <p:nvPr/>
          </p:nvSpPr>
          <p:spPr>
            <a:xfrm>
              <a:off x="8209280" y="3474720"/>
              <a:ext cx="2052320" cy="711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
        <p:nvSpPr>
          <p:cNvPr id="15" name="TextBox 1"/>
          <p:cNvSpPr txBox="1"/>
          <p:nvPr/>
        </p:nvSpPr>
        <p:spPr>
          <a:xfrm>
            <a:off x="3851922" y="1579722"/>
            <a:ext cx="2954655" cy="1077218"/>
          </a:xfrm>
          <a:prstGeom prst="rect">
            <a:avLst/>
          </a:prstGeom>
          <a:noFill/>
        </p:spPr>
        <p:txBody>
          <a:bodyPr wrap="none" rtlCol="0">
            <a:spAutoFit/>
          </a:bodyPr>
          <a:lstStyle/>
          <a:p>
            <a:pPr marL="0" lvl="1"/>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第四部分</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rgbClr val="01ADBF"/>
                </a:solidFill>
                <a:latin typeface="微软雅黑" panose="020B0503020204020204" pitchFamily="34" charset="-122"/>
                <a:ea typeface="微软雅黑" panose="020B0503020204020204" pitchFamily="34" charset="-122"/>
              </a:rPr>
              <a:t>单击添加标题</a:t>
            </a:r>
            <a:endParaRPr lang="en-US" altLang="zh-CN" sz="3600" b="1" dirty="0" smtClean="0">
              <a:solidFill>
                <a:srgbClr val="01ADBF"/>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3635896" y="1507714"/>
            <a:ext cx="0" cy="19244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2"/>
          <p:cNvSpPr txBox="1"/>
          <p:nvPr/>
        </p:nvSpPr>
        <p:spPr>
          <a:xfrm>
            <a:off x="2317896" y="3101798"/>
            <a:ext cx="902846" cy="246221"/>
          </a:xfrm>
          <a:prstGeom prst="rect">
            <a:avLst/>
          </a:prstGeom>
          <a:noFill/>
        </p:spPr>
        <p:txBody>
          <a:bodyPr wrap="square" lIns="0" tIns="0" rIns="0" bIns="0" rtlCol="0">
            <a:spAutoFit/>
          </a:bodyPr>
          <a:lstStyle/>
          <a:p>
            <a:r>
              <a:rPr lang="en-US" altLang="zh-CN" sz="1600" dirty="0" smtClean="0">
                <a:latin typeface="微软雅黑" panose="020B0503020204020204" pitchFamily="34" charset="-122"/>
                <a:ea typeface="微软雅黑" panose="020B0503020204020204" pitchFamily="34" charset="-122"/>
              </a:rPr>
              <a:t>PART 04</a:t>
            </a:r>
            <a:endParaRPr lang="zh-CN" altLang="en-US" sz="1600" dirty="0" smtClean="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123728" y="1579724"/>
            <a:ext cx="1197175" cy="1197175"/>
            <a:chOff x="1068965" y="491752"/>
            <a:chExt cx="1197175" cy="1197175"/>
          </a:xfrm>
        </p:grpSpPr>
        <p:grpSp>
          <p:nvGrpSpPr>
            <p:cNvPr id="19" name="组合 18"/>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01A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3" name="文本框 9"/>
          <p:cNvSpPr txBox="1"/>
          <p:nvPr/>
        </p:nvSpPr>
        <p:spPr>
          <a:xfrm>
            <a:off x="4058338" y="287586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9"/>
          <p:cNvSpPr txBox="1"/>
          <p:nvPr/>
        </p:nvSpPr>
        <p:spPr>
          <a:xfrm>
            <a:off x="4058337" y="320130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9"/>
          <p:cNvSpPr txBox="1"/>
          <p:nvPr/>
        </p:nvSpPr>
        <p:spPr>
          <a:xfrm>
            <a:off x="5761554" y="2879124"/>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9"/>
          <p:cNvSpPr txBox="1"/>
          <p:nvPr/>
        </p:nvSpPr>
        <p:spPr>
          <a:xfrm>
            <a:off x="5761555" y="3205014"/>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ppt_x</p:attrName>
                                        </p:attrNameLst>
                                      </p:cBhvr>
                                      <p:tavLst>
                                        <p:tav tm="0">
                                          <p:val>
                                            <p:strVal val="#ppt_x+#ppt_w*1.125000"/>
                                          </p:val>
                                        </p:tav>
                                        <p:tav tm="100000">
                                          <p:val>
                                            <p:strVal val="#ppt_x"/>
                                          </p:val>
                                        </p:tav>
                                      </p:tavLst>
                                    </p:anim>
                                    <p:animEffect transition="in" filter="wipe(left)">
                                      <p:cBhvr>
                                        <p:cTn id="17" dur="500"/>
                                        <p:tgtEl>
                                          <p:spTgt spid="18"/>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ppt_x</p:attrName>
                                        </p:attrNameLst>
                                      </p:cBhvr>
                                      <p:tavLst>
                                        <p:tav tm="0">
                                          <p:val>
                                            <p:strVal val="#ppt_x-#ppt_w*1.125000"/>
                                          </p:val>
                                        </p:tav>
                                        <p:tav tm="100000">
                                          <p:val>
                                            <p:strVal val="#ppt_x"/>
                                          </p:val>
                                        </p:tav>
                                      </p:tavLst>
                                    </p:anim>
                                    <p:animEffect transition="in" filter="wipe(right)">
                                      <p:cBhvr>
                                        <p:cTn id="22" dur="500"/>
                                        <p:tgtEl>
                                          <p:spTgt spid="15"/>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40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3" grpId="0"/>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sp>
        <p:nvSpPr>
          <p:cNvPr id="9" name="六边形 8"/>
          <p:cNvSpPr/>
          <p:nvPr/>
        </p:nvSpPr>
        <p:spPr>
          <a:xfrm>
            <a:off x="5109966" y="1871191"/>
            <a:ext cx="1293230" cy="1114451"/>
          </a:xfrm>
          <a:prstGeom prst="hexagon">
            <a:avLst/>
          </a:prstGeom>
          <a:solidFill>
            <a:srgbClr val="01ACBE"/>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dirty="0">
                <a:solidFill>
                  <a:prstClr val="white"/>
                </a:solidFill>
                <a:latin typeface="微软雅黑" panose="020B0503020204020204" pitchFamily="34" charset="-122"/>
                <a:ea typeface="微软雅黑" panose="020B0503020204020204" pitchFamily="34" charset="-122"/>
              </a:rPr>
              <a:t>理念</a:t>
            </a:r>
            <a:endParaRPr lang="zh-CN" altLang="en-US" sz="1875" dirty="0">
              <a:solidFill>
                <a:prstClr val="white"/>
              </a:solidFill>
              <a:latin typeface="微软雅黑" panose="020B0503020204020204" pitchFamily="34" charset="-122"/>
              <a:ea typeface="微软雅黑" panose="020B0503020204020204" pitchFamily="34" charset="-122"/>
            </a:endParaRPr>
          </a:p>
        </p:txBody>
      </p:sp>
      <p:sp>
        <p:nvSpPr>
          <p:cNvPr id="10" name="六边形 9"/>
          <p:cNvSpPr/>
          <p:nvPr/>
        </p:nvSpPr>
        <p:spPr>
          <a:xfrm>
            <a:off x="4014670" y="2469397"/>
            <a:ext cx="1293230" cy="1114451"/>
          </a:xfrm>
          <a:prstGeom prst="hexagon">
            <a:avLst/>
          </a:prstGeom>
          <a:blipFill dpi="0" rotWithShape="1">
            <a:blip r:embed="rId5"/>
            <a:srcRect/>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六边形 10"/>
          <p:cNvSpPr/>
          <p:nvPr/>
        </p:nvSpPr>
        <p:spPr>
          <a:xfrm>
            <a:off x="6205260" y="2279374"/>
            <a:ext cx="1731487" cy="1492121"/>
          </a:xfrm>
          <a:prstGeom prst="hexagon">
            <a:avLst/>
          </a:prstGeom>
          <a:blipFill>
            <a:blip r:embed="rId6"/>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2" name="六边形 11"/>
          <p:cNvSpPr/>
          <p:nvPr/>
        </p:nvSpPr>
        <p:spPr>
          <a:xfrm>
            <a:off x="5113486" y="3075516"/>
            <a:ext cx="1293230" cy="1114451"/>
          </a:xfrm>
          <a:prstGeom prst="hexagon">
            <a:avLst/>
          </a:prstGeom>
          <a:solidFill>
            <a:srgbClr val="663A77"/>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dirty="0">
                <a:solidFill>
                  <a:prstClr val="white"/>
                </a:solidFill>
                <a:latin typeface="微软雅黑" panose="020B0503020204020204" pitchFamily="34" charset="-122"/>
                <a:ea typeface="微软雅黑" panose="020B0503020204020204" pitchFamily="34" charset="-122"/>
              </a:rPr>
              <a:t>使命</a:t>
            </a:r>
            <a:endParaRPr lang="zh-CN" altLang="en-US" sz="1875" dirty="0">
              <a:solidFill>
                <a:prstClr val="white"/>
              </a:solidFill>
              <a:latin typeface="微软雅黑" panose="020B0503020204020204" pitchFamily="34" charset="-122"/>
              <a:ea typeface="微软雅黑" panose="020B0503020204020204" pitchFamily="34" charset="-122"/>
            </a:endParaRPr>
          </a:p>
        </p:txBody>
      </p:sp>
      <p:sp>
        <p:nvSpPr>
          <p:cNvPr id="13" name="六边形 12"/>
          <p:cNvSpPr/>
          <p:nvPr/>
        </p:nvSpPr>
        <p:spPr>
          <a:xfrm>
            <a:off x="1347157" y="2258416"/>
            <a:ext cx="1731487" cy="1492121"/>
          </a:xfrm>
          <a:prstGeom prst="hexagon">
            <a:avLst/>
          </a:prstGeom>
          <a:blipFill>
            <a:blip r:embed="rId7"/>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六边形 13"/>
          <p:cNvSpPr/>
          <p:nvPr/>
        </p:nvSpPr>
        <p:spPr>
          <a:xfrm>
            <a:off x="2919376" y="3066198"/>
            <a:ext cx="1293230" cy="1114451"/>
          </a:xfrm>
          <a:prstGeom prst="hexagon">
            <a:avLst/>
          </a:prstGeom>
          <a:solidFill>
            <a:srgbClr val="E87071"/>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dirty="0">
                <a:solidFill>
                  <a:prstClr val="white"/>
                </a:solidFill>
                <a:latin typeface="微软雅黑" panose="020B0503020204020204" pitchFamily="34" charset="-122"/>
                <a:ea typeface="微软雅黑" panose="020B0503020204020204" pitchFamily="34" charset="-122"/>
              </a:rPr>
              <a:t>目标</a:t>
            </a:r>
            <a:endParaRPr lang="zh-CN" altLang="en-US" sz="1875" dirty="0">
              <a:solidFill>
                <a:prstClr val="white"/>
              </a:solidFill>
              <a:latin typeface="微软雅黑" panose="020B0503020204020204" pitchFamily="34" charset="-122"/>
              <a:ea typeface="微软雅黑" panose="020B0503020204020204" pitchFamily="34" charset="-122"/>
            </a:endParaRPr>
          </a:p>
        </p:txBody>
      </p:sp>
      <p:sp>
        <p:nvSpPr>
          <p:cNvPr id="15" name="六边形 14"/>
          <p:cNvSpPr/>
          <p:nvPr/>
        </p:nvSpPr>
        <p:spPr>
          <a:xfrm>
            <a:off x="2904340" y="1851065"/>
            <a:ext cx="1293230" cy="1114451"/>
          </a:xfrm>
          <a:prstGeom prst="hexagon">
            <a:avLst/>
          </a:prstGeom>
          <a:solidFill>
            <a:srgbClr val="FFB8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dirty="0">
                <a:solidFill>
                  <a:prstClr val="white"/>
                </a:solidFill>
                <a:latin typeface="微软雅黑" panose="020B0503020204020204" pitchFamily="34" charset="-122"/>
                <a:ea typeface="微软雅黑" panose="020B0503020204020204" pitchFamily="34" charset="-122"/>
              </a:rPr>
              <a:t>定位</a:t>
            </a:r>
            <a:endParaRPr lang="zh-CN" altLang="en-US" sz="1875" dirty="0">
              <a:solidFill>
                <a:prstClr val="white"/>
              </a:solidFill>
              <a:latin typeface="微软雅黑" panose="020B0503020204020204" pitchFamily="34" charset="-122"/>
              <a:ea typeface="微软雅黑" panose="020B0503020204020204" pitchFamily="34" charset="-122"/>
            </a:endParaRPr>
          </a:p>
        </p:txBody>
      </p:sp>
      <p:sp>
        <p:nvSpPr>
          <p:cNvPr id="16" name="六边形 15"/>
          <p:cNvSpPr/>
          <p:nvPr/>
        </p:nvSpPr>
        <p:spPr>
          <a:xfrm>
            <a:off x="4014672" y="3681659"/>
            <a:ext cx="1293230" cy="1114451"/>
          </a:xfrm>
          <a:prstGeom prst="hexagon">
            <a:avLst/>
          </a:prstGeom>
          <a:blipFill>
            <a:blip r:embed="rId8"/>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六边形 16"/>
          <p:cNvSpPr/>
          <p:nvPr/>
        </p:nvSpPr>
        <p:spPr>
          <a:xfrm>
            <a:off x="4014670" y="1286533"/>
            <a:ext cx="1293230" cy="1114451"/>
          </a:xfrm>
          <a:prstGeom prst="hexagon">
            <a:avLst/>
          </a:prstGeom>
          <a:blipFill>
            <a:blip r:embed="rId9"/>
            <a:stretch>
              <a:fillRect/>
            </a:stretch>
          </a:blipFill>
          <a:ln w="25400">
            <a:solidFill>
              <a:schemeClr val="bg1"/>
            </a:solidFill>
          </a:ln>
          <a:effectLst>
            <a:outerShdw blurRad="177800" dist="152400" dir="8100000" algn="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8" name="TextBox 10"/>
          <p:cNvSpPr txBox="1"/>
          <p:nvPr/>
        </p:nvSpPr>
        <p:spPr>
          <a:xfrm>
            <a:off x="396493" y="1449073"/>
            <a:ext cx="2294507" cy="707053"/>
          </a:xfrm>
          <a:prstGeom prst="rect">
            <a:avLst/>
          </a:prstGeom>
          <a:noFill/>
        </p:spPr>
        <p:txBody>
          <a:bodyPr wrap="square" rtlCol="0">
            <a:spAutoFit/>
          </a:bodyPr>
          <a:lstStyle/>
          <a:p>
            <a:pPr algn="r">
              <a:lnSpc>
                <a:spcPct val="150000"/>
              </a:lnSpc>
              <a:defRPr/>
            </a:pPr>
            <a:r>
              <a:rPr lang="zh-CN" altLang="en-US" sz="1015" kern="0" dirty="0">
                <a:solidFill>
                  <a:srgbClr val="FF9A05"/>
                </a:solidFill>
                <a:latin typeface="Arial" panose="020B0604020202020204" pitchFamily="34" charset="0"/>
                <a:ea typeface="微软雅黑" panose="020B0503020204020204" pitchFamily="34" charset="-122"/>
              </a:rPr>
              <a:t>添加标题</a:t>
            </a:r>
            <a:endParaRPr lang="en-US" altLang="zh-CN" sz="1015" kern="0" dirty="0">
              <a:solidFill>
                <a:srgbClr val="FF9A05"/>
              </a:solidFill>
              <a:latin typeface="Arial" panose="020B0604020202020204" pitchFamily="34" charset="0"/>
              <a:ea typeface="微软雅黑" panose="020B0503020204020204" pitchFamily="34" charset="-122"/>
            </a:endParaRPr>
          </a:p>
          <a:p>
            <a:pPr algn="r">
              <a:lnSpc>
                <a:spcPct val="150000"/>
              </a:lnSpc>
              <a:defRPr/>
            </a:pPr>
            <a:r>
              <a:rPr lang="zh-CN" altLang="en-US" sz="825" kern="0" dirty="0">
                <a:solidFill>
                  <a:srgbClr val="646464"/>
                </a:solidFill>
                <a:latin typeface="Arial" panose="020B0604020202020204" pitchFamily="34" charset="0"/>
                <a:ea typeface="微软雅黑" panose="020B0503020204020204" pitchFamily="34" charset="-122"/>
              </a:rPr>
              <a:t>点击此处添加段落文本点击此处添加段落文本</a:t>
            </a:r>
            <a:endParaRPr lang="zh-CN" altLang="en-US" sz="825" kern="0" dirty="0">
              <a:solidFill>
                <a:srgbClr val="646464"/>
              </a:solidFill>
              <a:latin typeface="Arial" panose="020B0604020202020204" pitchFamily="34" charset="0"/>
              <a:ea typeface="微软雅黑" panose="020B0503020204020204" pitchFamily="34" charset="-122"/>
            </a:endParaRPr>
          </a:p>
          <a:p>
            <a:pPr algn="r">
              <a:lnSpc>
                <a:spcPct val="150000"/>
              </a:lnSpc>
              <a:defRPr/>
            </a:pPr>
            <a:r>
              <a:rPr lang="zh-CN" altLang="en-US" sz="825" kern="0" dirty="0">
                <a:solidFill>
                  <a:srgbClr val="646464"/>
                </a:solidFill>
                <a:latin typeface="Arial" panose="020B0604020202020204" pitchFamily="34" charset="0"/>
                <a:ea typeface="微软雅黑" panose="020B0503020204020204" pitchFamily="34" charset="-122"/>
              </a:rPr>
              <a:t>点击此处添加段落文本点击此处添加段落文本</a:t>
            </a:r>
            <a:endParaRPr lang="zh-CN" altLang="en-US" sz="825" kern="0" dirty="0">
              <a:solidFill>
                <a:srgbClr val="646464"/>
              </a:solidFill>
              <a:latin typeface="Arial" panose="020B0604020202020204" pitchFamily="34" charset="0"/>
              <a:ea typeface="微软雅黑" panose="020B0503020204020204" pitchFamily="34" charset="-122"/>
            </a:endParaRPr>
          </a:p>
        </p:txBody>
      </p:sp>
      <p:sp>
        <p:nvSpPr>
          <p:cNvPr id="19" name="TextBox 11"/>
          <p:cNvSpPr txBox="1"/>
          <p:nvPr/>
        </p:nvSpPr>
        <p:spPr>
          <a:xfrm>
            <a:off x="396493" y="3858098"/>
            <a:ext cx="2294507" cy="707053"/>
          </a:xfrm>
          <a:prstGeom prst="rect">
            <a:avLst/>
          </a:prstGeom>
          <a:noFill/>
        </p:spPr>
        <p:txBody>
          <a:bodyPr wrap="square" rtlCol="0">
            <a:spAutoFit/>
          </a:bodyPr>
          <a:lstStyle/>
          <a:p>
            <a:pPr algn="r">
              <a:lnSpc>
                <a:spcPct val="150000"/>
              </a:lnSpc>
              <a:defRPr/>
            </a:pPr>
            <a:r>
              <a:rPr lang="zh-CN" altLang="en-US" sz="1015" kern="0" dirty="0">
                <a:solidFill>
                  <a:srgbClr val="FF8989"/>
                </a:solidFill>
                <a:latin typeface="Arial" panose="020B0604020202020204" pitchFamily="34" charset="0"/>
                <a:ea typeface="微软雅黑" panose="020B0503020204020204" pitchFamily="34" charset="-122"/>
              </a:rPr>
              <a:t>添加标题</a:t>
            </a:r>
            <a:endParaRPr lang="en-US" altLang="zh-CN" sz="1015" kern="0" dirty="0">
              <a:solidFill>
                <a:srgbClr val="FF8989"/>
              </a:solidFill>
              <a:latin typeface="Arial" panose="020B0604020202020204" pitchFamily="34" charset="0"/>
              <a:ea typeface="微软雅黑" panose="020B0503020204020204" pitchFamily="34" charset="-122"/>
            </a:endParaRPr>
          </a:p>
          <a:p>
            <a:pPr algn="r">
              <a:lnSpc>
                <a:spcPct val="150000"/>
              </a:lnSpc>
              <a:defRPr/>
            </a:pPr>
            <a:r>
              <a:rPr lang="zh-CN" altLang="en-US" sz="825" kern="0" dirty="0">
                <a:solidFill>
                  <a:srgbClr val="646464"/>
                </a:solidFill>
                <a:latin typeface="Arial" panose="020B0604020202020204" pitchFamily="34" charset="0"/>
                <a:ea typeface="微软雅黑" panose="020B0503020204020204" pitchFamily="34" charset="-122"/>
              </a:rPr>
              <a:t>点击此处添加段落文本点击此处添加段落文本</a:t>
            </a:r>
            <a:endParaRPr lang="zh-CN" altLang="en-US" sz="825" kern="0" dirty="0">
              <a:solidFill>
                <a:srgbClr val="646464"/>
              </a:solidFill>
              <a:latin typeface="Arial" panose="020B0604020202020204" pitchFamily="34" charset="0"/>
              <a:ea typeface="微软雅黑" panose="020B0503020204020204" pitchFamily="34" charset="-122"/>
            </a:endParaRPr>
          </a:p>
          <a:p>
            <a:pPr algn="r">
              <a:lnSpc>
                <a:spcPct val="150000"/>
              </a:lnSpc>
              <a:defRPr/>
            </a:pPr>
            <a:r>
              <a:rPr lang="zh-CN" altLang="en-US" sz="825" kern="0" dirty="0">
                <a:solidFill>
                  <a:srgbClr val="646464"/>
                </a:solidFill>
                <a:latin typeface="Arial" panose="020B0604020202020204" pitchFamily="34" charset="0"/>
                <a:ea typeface="微软雅黑" panose="020B0503020204020204" pitchFamily="34" charset="-122"/>
              </a:rPr>
              <a:t>点击此处添加段落文本点击此处添加段落文本</a:t>
            </a:r>
            <a:endParaRPr lang="zh-CN" altLang="en-US" sz="825" kern="0" dirty="0">
              <a:solidFill>
                <a:srgbClr val="646464"/>
              </a:solidFill>
              <a:latin typeface="Arial" panose="020B0604020202020204" pitchFamily="34" charset="0"/>
              <a:ea typeface="微软雅黑" panose="020B0503020204020204" pitchFamily="34" charset="-122"/>
            </a:endParaRPr>
          </a:p>
        </p:txBody>
      </p:sp>
      <p:sp>
        <p:nvSpPr>
          <p:cNvPr id="20" name="TextBox 12"/>
          <p:cNvSpPr txBox="1"/>
          <p:nvPr/>
        </p:nvSpPr>
        <p:spPr>
          <a:xfrm>
            <a:off x="6500566" y="3858098"/>
            <a:ext cx="2294507" cy="707053"/>
          </a:xfrm>
          <a:prstGeom prst="rect">
            <a:avLst/>
          </a:prstGeom>
          <a:noFill/>
        </p:spPr>
        <p:txBody>
          <a:bodyPr wrap="square" rtlCol="0">
            <a:spAutoFit/>
          </a:bodyPr>
          <a:lstStyle/>
          <a:p>
            <a:pPr>
              <a:lnSpc>
                <a:spcPct val="150000"/>
              </a:lnSpc>
              <a:defRPr/>
            </a:pPr>
            <a:r>
              <a:rPr lang="zh-CN" altLang="en-US" sz="1015" kern="0" dirty="0">
                <a:solidFill>
                  <a:srgbClr val="7030A0"/>
                </a:solidFill>
                <a:latin typeface="Arial" panose="020B0604020202020204" pitchFamily="34" charset="0"/>
                <a:ea typeface="微软雅黑" panose="020B0503020204020204" pitchFamily="34" charset="-122"/>
              </a:rPr>
              <a:t>添加标题</a:t>
            </a:r>
            <a:endParaRPr lang="en-US" altLang="zh-CN" sz="1015" kern="0" dirty="0">
              <a:solidFill>
                <a:srgbClr val="7030A0"/>
              </a:solidFill>
              <a:latin typeface="Arial" panose="020B0604020202020204" pitchFamily="34" charset="0"/>
              <a:ea typeface="微软雅黑" panose="020B0503020204020204" pitchFamily="34" charset="-122"/>
            </a:endParaRPr>
          </a:p>
          <a:p>
            <a:pPr>
              <a:lnSpc>
                <a:spcPct val="150000"/>
              </a:lnSpc>
              <a:defRPr/>
            </a:pPr>
            <a:r>
              <a:rPr lang="zh-CN" altLang="en-US" sz="825" kern="0" dirty="0">
                <a:solidFill>
                  <a:srgbClr val="646464"/>
                </a:solidFill>
                <a:latin typeface="Arial" panose="020B0604020202020204" pitchFamily="34" charset="0"/>
                <a:ea typeface="微软雅黑" panose="020B0503020204020204" pitchFamily="34" charset="-122"/>
              </a:rPr>
              <a:t>点击此处添加段落文本点击此处添加段落文本</a:t>
            </a:r>
            <a:endParaRPr lang="zh-CN" altLang="en-US" sz="825" kern="0" dirty="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825" kern="0" dirty="0">
                <a:solidFill>
                  <a:srgbClr val="646464"/>
                </a:solidFill>
                <a:latin typeface="Arial" panose="020B0604020202020204" pitchFamily="34" charset="0"/>
                <a:ea typeface="微软雅黑" panose="020B0503020204020204" pitchFamily="34" charset="-122"/>
              </a:rPr>
              <a:t>点击此处添加段落文本点击此处添加段落文本</a:t>
            </a:r>
            <a:endParaRPr lang="zh-CN" altLang="en-US" sz="825" kern="0" dirty="0">
              <a:solidFill>
                <a:srgbClr val="646464"/>
              </a:solidFill>
              <a:latin typeface="Arial" panose="020B0604020202020204" pitchFamily="34" charset="0"/>
              <a:ea typeface="微软雅黑" panose="020B0503020204020204" pitchFamily="34" charset="-122"/>
            </a:endParaRPr>
          </a:p>
        </p:txBody>
      </p:sp>
      <p:sp>
        <p:nvSpPr>
          <p:cNvPr id="21" name="TextBox 13"/>
          <p:cNvSpPr txBox="1"/>
          <p:nvPr/>
        </p:nvSpPr>
        <p:spPr>
          <a:xfrm>
            <a:off x="6500566" y="1449073"/>
            <a:ext cx="2294507" cy="707053"/>
          </a:xfrm>
          <a:prstGeom prst="rect">
            <a:avLst/>
          </a:prstGeom>
          <a:noFill/>
        </p:spPr>
        <p:txBody>
          <a:bodyPr wrap="square" rtlCol="0">
            <a:spAutoFit/>
          </a:bodyPr>
          <a:lstStyle/>
          <a:p>
            <a:pPr>
              <a:lnSpc>
                <a:spcPct val="150000"/>
              </a:lnSpc>
              <a:defRPr/>
            </a:pPr>
            <a:r>
              <a:rPr lang="zh-CN" altLang="en-US" sz="1015" kern="0" dirty="0">
                <a:solidFill>
                  <a:schemeClr val="accent5"/>
                </a:solidFill>
                <a:latin typeface="Arial" panose="020B0604020202020204" pitchFamily="34" charset="0"/>
                <a:ea typeface="微软雅黑" panose="020B0503020204020204" pitchFamily="34" charset="-122"/>
              </a:rPr>
              <a:t>添加标题</a:t>
            </a:r>
            <a:endParaRPr lang="en-US" altLang="zh-CN" sz="1015" kern="0" dirty="0">
              <a:solidFill>
                <a:schemeClr val="accent5"/>
              </a:solidFill>
              <a:latin typeface="Arial" panose="020B0604020202020204" pitchFamily="34" charset="0"/>
              <a:ea typeface="微软雅黑" panose="020B0503020204020204" pitchFamily="34" charset="-122"/>
            </a:endParaRPr>
          </a:p>
          <a:p>
            <a:pPr>
              <a:lnSpc>
                <a:spcPct val="150000"/>
              </a:lnSpc>
              <a:defRPr/>
            </a:pPr>
            <a:r>
              <a:rPr lang="zh-CN" altLang="en-US" sz="825" kern="0" dirty="0">
                <a:solidFill>
                  <a:srgbClr val="646464"/>
                </a:solidFill>
                <a:latin typeface="Arial" panose="020B0604020202020204" pitchFamily="34" charset="0"/>
                <a:ea typeface="微软雅黑" panose="020B0503020204020204" pitchFamily="34" charset="-122"/>
              </a:rPr>
              <a:t>点击此处添加段落文本点击此处添加段落文本</a:t>
            </a:r>
            <a:endParaRPr lang="zh-CN" altLang="en-US" sz="825" kern="0" dirty="0">
              <a:solidFill>
                <a:srgbClr val="646464"/>
              </a:solidFill>
              <a:latin typeface="Arial" panose="020B0604020202020204" pitchFamily="34" charset="0"/>
              <a:ea typeface="微软雅黑" panose="020B0503020204020204" pitchFamily="34" charset="-122"/>
            </a:endParaRPr>
          </a:p>
          <a:p>
            <a:pPr>
              <a:lnSpc>
                <a:spcPct val="150000"/>
              </a:lnSpc>
              <a:defRPr/>
            </a:pPr>
            <a:r>
              <a:rPr lang="zh-CN" altLang="en-US" sz="825" kern="0" dirty="0">
                <a:solidFill>
                  <a:srgbClr val="646464"/>
                </a:solidFill>
                <a:latin typeface="Arial" panose="020B0604020202020204" pitchFamily="34" charset="0"/>
                <a:ea typeface="微软雅黑" panose="020B0503020204020204" pitchFamily="34" charset="-122"/>
              </a:rPr>
              <a:t>点击此处添加段落文本点击此处添加段落文本</a:t>
            </a:r>
            <a:endParaRPr lang="zh-CN" altLang="en-US" sz="825" kern="0" dirty="0">
              <a:solidFill>
                <a:srgbClr val="646464"/>
              </a:solidFill>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23" presetClass="entr" presetSubtype="52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 calcmode="lin" valueType="num">
                                      <p:cBhvr>
                                        <p:cTn id="43" dur="500" fill="hold"/>
                                        <p:tgtEl>
                                          <p:spTgt spid="15"/>
                                        </p:tgtEl>
                                        <p:attrNameLst>
                                          <p:attrName>ppt_x</p:attrName>
                                        </p:attrNameLst>
                                      </p:cBhvr>
                                      <p:tavLst>
                                        <p:tav tm="0">
                                          <p:val>
                                            <p:fltVal val="0.5"/>
                                          </p:val>
                                        </p:tav>
                                        <p:tav tm="100000">
                                          <p:val>
                                            <p:strVal val="#ppt_x"/>
                                          </p:val>
                                        </p:tav>
                                      </p:tavLst>
                                    </p:anim>
                                    <p:anim calcmode="lin" valueType="num">
                                      <p:cBhvr>
                                        <p:cTn id="44" dur="500" fill="hold"/>
                                        <p:tgtEl>
                                          <p:spTgt spid="15"/>
                                        </p:tgtEl>
                                        <p:attrNameLst>
                                          <p:attrName>ppt_y</p:attrName>
                                        </p:attrNameLst>
                                      </p:cBhvr>
                                      <p:tavLst>
                                        <p:tav tm="0">
                                          <p:val>
                                            <p:fltVal val="0.5"/>
                                          </p:val>
                                        </p:tav>
                                        <p:tav tm="100000">
                                          <p:val>
                                            <p:strVal val="#ppt_y"/>
                                          </p:val>
                                        </p:tav>
                                      </p:tavLst>
                                    </p:anim>
                                  </p:childTnLst>
                                </p:cTn>
                              </p:par>
                              <p:par>
                                <p:cTn id="45" presetID="26" presetClass="emph" presetSubtype="0" fill="hold" grpId="1" nodeType="withEffect">
                                  <p:stCondLst>
                                    <p:cond delay="250"/>
                                  </p:stCondLst>
                                  <p:childTnLst>
                                    <p:animEffect transition="out" filter="fade">
                                      <p:cBhvr>
                                        <p:cTn id="46" dur="500" tmFilter="0, 0; .2, .5; .8, .5; 1, 0"/>
                                        <p:tgtEl>
                                          <p:spTgt spid="15"/>
                                        </p:tgtEl>
                                      </p:cBhvr>
                                    </p:animEffect>
                                    <p:animScale>
                                      <p:cBhvr>
                                        <p:cTn id="47" dur="250" autoRev="1" fill="hold"/>
                                        <p:tgtEl>
                                          <p:spTgt spid="15"/>
                                        </p:tgtEl>
                                      </p:cBhvr>
                                      <p:by x="105000" y="105000"/>
                                    </p:animScale>
                                  </p:childTnLst>
                                </p:cTn>
                              </p:par>
                              <p:par>
                                <p:cTn id="48" presetID="23" presetClass="entr" presetSubtype="528" fill="hold" grpId="0" nodeType="withEffect">
                                  <p:stCondLst>
                                    <p:cond delay="10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ppt_x</p:attrName>
                                        </p:attrNameLst>
                                      </p:cBhvr>
                                      <p:tavLst>
                                        <p:tav tm="0">
                                          <p:val>
                                            <p:fltVal val="0.5"/>
                                          </p:val>
                                        </p:tav>
                                        <p:tav tm="100000">
                                          <p:val>
                                            <p:strVal val="#ppt_x"/>
                                          </p:val>
                                        </p:tav>
                                      </p:tavLst>
                                    </p:anim>
                                    <p:anim calcmode="lin" valueType="num">
                                      <p:cBhvr>
                                        <p:cTn id="53" dur="500" fill="hold"/>
                                        <p:tgtEl>
                                          <p:spTgt spid="13"/>
                                        </p:tgtEl>
                                        <p:attrNameLst>
                                          <p:attrName>ppt_y</p:attrName>
                                        </p:attrNameLst>
                                      </p:cBhvr>
                                      <p:tavLst>
                                        <p:tav tm="0">
                                          <p:val>
                                            <p:fltVal val="0.5"/>
                                          </p:val>
                                        </p:tav>
                                        <p:tav tm="100000">
                                          <p:val>
                                            <p:strVal val="#ppt_y"/>
                                          </p:val>
                                        </p:tav>
                                      </p:tavLst>
                                    </p:anim>
                                  </p:childTnLst>
                                </p:cTn>
                              </p:par>
                              <p:par>
                                <p:cTn id="54" presetID="26" presetClass="emph" presetSubtype="0" fill="hold" grpId="1" nodeType="withEffect">
                                  <p:stCondLst>
                                    <p:cond delay="250"/>
                                  </p:stCondLst>
                                  <p:childTnLst>
                                    <p:animEffect transition="out" filter="fade">
                                      <p:cBhvr>
                                        <p:cTn id="55" dur="500" tmFilter="0, 0; .2, .5; .8, .5; 1, 0"/>
                                        <p:tgtEl>
                                          <p:spTgt spid="13"/>
                                        </p:tgtEl>
                                      </p:cBhvr>
                                    </p:animEffect>
                                    <p:animScale>
                                      <p:cBhvr>
                                        <p:cTn id="56" dur="250" autoRev="1" fill="hold"/>
                                        <p:tgtEl>
                                          <p:spTgt spid="13"/>
                                        </p:tgtEl>
                                      </p:cBhvr>
                                      <p:by x="105000" y="105000"/>
                                    </p:animScale>
                                  </p:childTnLst>
                                </p:cTn>
                              </p:par>
                              <p:par>
                                <p:cTn id="57" presetID="23" presetClass="entr" presetSubtype="528" fill="hold" grpId="0" nodeType="withEffect">
                                  <p:stCondLst>
                                    <p:cond delay="2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 calcmode="lin" valueType="num">
                                      <p:cBhvr>
                                        <p:cTn id="61" dur="500" fill="hold"/>
                                        <p:tgtEl>
                                          <p:spTgt spid="17"/>
                                        </p:tgtEl>
                                        <p:attrNameLst>
                                          <p:attrName>ppt_x</p:attrName>
                                        </p:attrNameLst>
                                      </p:cBhvr>
                                      <p:tavLst>
                                        <p:tav tm="0">
                                          <p:val>
                                            <p:fltVal val="0.5"/>
                                          </p:val>
                                        </p:tav>
                                        <p:tav tm="100000">
                                          <p:val>
                                            <p:strVal val="#ppt_x"/>
                                          </p:val>
                                        </p:tav>
                                      </p:tavLst>
                                    </p:anim>
                                    <p:anim calcmode="lin" valueType="num">
                                      <p:cBhvr>
                                        <p:cTn id="62" dur="500" fill="hold"/>
                                        <p:tgtEl>
                                          <p:spTgt spid="17"/>
                                        </p:tgtEl>
                                        <p:attrNameLst>
                                          <p:attrName>ppt_y</p:attrName>
                                        </p:attrNameLst>
                                      </p:cBhvr>
                                      <p:tavLst>
                                        <p:tav tm="0">
                                          <p:val>
                                            <p:fltVal val="0.5"/>
                                          </p:val>
                                        </p:tav>
                                        <p:tav tm="100000">
                                          <p:val>
                                            <p:strVal val="#ppt_y"/>
                                          </p:val>
                                        </p:tav>
                                      </p:tavLst>
                                    </p:anim>
                                  </p:childTnLst>
                                </p:cTn>
                              </p:par>
                              <p:par>
                                <p:cTn id="63" presetID="26" presetClass="emph" presetSubtype="0" fill="hold" grpId="1" nodeType="withEffect">
                                  <p:stCondLst>
                                    <p:cond delay="250"/>
                                  </p:stCondLst>
                                  <p:childTnLst>
                                    <p:animEffect transition="out" filter="fade">
                                      <p:cBhvr>
                                        <p:cTn id="64" dur="500" tmFilter="0, 0; .2, .5; .8, .5; 1, 0"/>
                                        <p:tgtEl>
                                          <p:spTgt spid="17"/>
                                        </p:tgtEl>
                                      </p:cBhvr>
                                    </p:animEffect>
                                    <p:animScale>
                                      <p:cBhvr>
                                        <p:cTn id="65" dur="250" autoRev="1" fill="hold"/>
                                        <p:tgtEl>
                                          <p:spTgt spid="17"/>
                                        </p:tgtEl>
                                      </p:cBhvr>
                                      <p:by x="105000" y="105000"/>
                                    </p:animScale>
                                  </p:childTnLst>
                                </p:cTn>
                              </p:par>
                              <p:par>
                                <p:cTn id="66" presetID="23" presetClass="entr" presetSubtype="528" fill="hold" grpId="0" nodeType="withEffect">
                                  <p:stCondLst>
                                    <p:cond delay="300"/>
                                  </p:stCondLst>
                                  <p:childTnLst>
                                    <p:set>
                                      <p:cBhvr>
                                        <p:cTn id="67" dur="1" fill="hold">
                                          <p:stCondLst>
                                            <p:cond delay="0"/>
                                          </p:stCondLst>
                                        </p:cTn>
                                        <p:tgtEl>
                                          <p:spTgt spid="9"/>
                                        </p:tgtEl>
                                        <p:attrNameLst>
                                          <p:attrName>style.visibility</p:attrName>
                                        </p:attrNameLst>
                                      </p:cBhvr>
                                      <p:to>
                                        <p:strVal val="visible"/>
                                      </p:to>
                                    </p:set>
                                    <p:anim calcmode="lin" valueType="num">
                                      <p:cBhvr>
                                        <p:cTn id="68" dur="500" fill="hold"/>
                                        <p:tgtEl>
                                          <p:spTgt spid="9"/>
                                        </p:tgtEl>
                                        <p:attrNameLst>
                                          <p:attrName>ppt_w</p:attrName>
                                        </p:attrNameLst>
                                      </p:cBhvr>
                                      <p:tavLst>
                                        <p:tav tm="0">
                                          <p:val>
                                            <p:fltVal val="0"/>
                                          </p:val>
                                        </p:tav>
                                        <p:tav tm="100000">
                                          <p:val>
                                            <p:strVal val="#ppt_w"/>
                                          </p:val>
                                        </p:tav>
                                      </p:tavLst>
                                    </p:anim>
                                    <p:anim calcmode="lin" valueType="num">
                                      <p:cBhvr>
                                        <p:cTn id="69" dur="500" fill="hold"/>
                                        <p:tgtEl>
                                          <p:spTgt spid="9"/>
                                        </p:tgtEl>
                                        <p:attrNameLst>
                                          <p:attrName>ppt_h</p:attrName>
                                        </p:attrNameLst>
                                      </p:cBhvr>
                                      <p:tavLst>
                                        <p:tav tm="0">
                                          <p:val>
                                            <p:fltVal val="0"/>
                                          </p:val>
                                        </p:tav>
                                        <p:tav tm="100000">
                                          <p:val>
                                            <p:strVal val="#ppt_h"/>
                                          </p:val>
                                        </p:tav>
                                      </p:tavLst>
                                    </p:anim>
                                    <p:anim calcmode="lin" valueType="num">
                                      <p:cBhvr>
                                        <p:cTn id="70" dur="500" fill="hold"/>
                                        <p:tgtEl>
                                          <p:spTgt spid="9"/>
                                        </p:tgtEl>
                                        <p:attrNameLst>
                                          <p:attrName>ppt_x</p:attrName>
                                        </p:attrNameLst>
                                      </p:cBhvr>
                                      <p:tavLst>
                                        <p:tav tm="0">
                                          <p:val>
                                            <p:fltVal val="0.5"/>
                                          </p:val>
                                        </p:tav>
                                        <p:tav tm="100000">
                                          <p:val>
                                            <p:strVal val="#ppt_x"/>
                                          </p:val>
                                        </p:tav>
                                      </p:tavLst>
                                    </p:anim>
                                    <p:anim calcmode="lin" valueType="num">
                                      <p:cBhvr>
                                        <p:cTn id="71" dur="500" fill="hold"/>
                                        <p:tgtEl>
                                          <p:spTgt spid="9"/>
                                        </p:tgtEl>
                                        <p:attrNameLst>
                                          <p:attrName>ppt_y</p:attrName>
                                        </p:attrNameLst>
                                      </p:cBhvr>
                                      <p:tavLst>
                                        <p:tav tm="0">
                                          <p:val>
                                            <p:fltVal val="0.5"/>
                                          </p:val>
                                        </p:tav>
                                        <p:tav tm="100000">
                                          <p:val>
                                            <p:strVal val="#ppt_y"/>
                                          </p:val>
                                        </p:tav>
                                      </p:tavLst>
                                    </p:anim>
                                  </p:childTnLst>
                                </p:cTn>
                              </p:par>
                              <p:par>
                                <p:cTn id="72" presetID="26" presetClass="emph" presetSubtype="0" fill="hold" grpId="1" nodeType="withEffect">
                                  <p:stCondLst>
                                    <p:cond delay="250"/>
                                  </p:stCondLst>
                                  <p:childTnLst>
                                    <p:animEffect transition="out" filter="fade">
                                      <p:cBhvr>
                                        <p:cTn id="73" dur="500" tmFilter="0, 0; .2, .5; .8, .5; 1, 0"/>
                                        <p:tgtEl>
                                          <p:spTgt spid="9"/>
                                        </p:tgtEl>
                                      </p:cBhvr>
                                    </p:animEffect>
                                    <p:animScale>
                                      <p:cBhvr>
                                        <p:cTn id="74" dur="250" autoRev="1" fill="hold"/>
                                        <p:tgtEl>
                                          <p:spTgt spid="9"/>
                                        </p:tgtEl>
                                      </p:cBhvr>
                                      <p:by x="105000" y="105000"/>
                                    </p:animScale>
                                  </p:childTnLst>
                                </p:cTn>
                              </p:par>
                              <p:par>
                                <p:cTn id="75" presetID="23" presetClass="entr" presetSubtype="528" fill="hold" grpId="0" nodeType="withEffect">
                                  <p:stCondLst>
                                    <p:cond delay="40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 calcmode="lin" valueType="num">
                                      <p:cBhvr>
                                        <p:cTn id="79" dur="500" fill="hold"/>
                                        <p:tgtEl>
                                          <p:spTgt spid="11"/>
                                        </p:tgtEl>
                                        <p:attrNameLst>
                                          <p:attrName>ppt_x</p:attrName>
                                        </p:attrNameLst>
                                      </p:cBhvr>
                                      <p:tavLst>
                                        <p:tav tm="0">
                                          <p:val>
                                            <p:fltVal val="0.5"/>
                                          </p:val>
                                        </p:tav>
                                        <p:tav tm="100000">
                                          <p:val>
                                            <p:strVal val="#ppt_x"/>
                                          </p:val>
                                        </p:tav>
                                      </p:tavLst>
                                    </p:anim>
                                    <p:anim calcmode="lin" valueType="num">
                                      <p:cBhvr>
                                        <p:cTn id="80" dur="500" fill="hold"/>
                                        <p:tgtEl>
                                          <p:spTgt spid="11"/>
                                        </p:tgtEl>
                                        <p:attrNameLst>
                                          <p:attrName>ppt_y</p:attrName>
                                        </p:attrNameLst>
                                      </p:cBhvr>
                                      <p:tavLst>
                                        <p:tav tm="0">
                                          <p:val>
                                            <p:fltVal val="0.5"/>
                                          </p:val>
                                        </p:tav>
                                        <p:tav tm="100000">
                                          <p:val>
                                            <p:strVal val="#ppt_y"/>
                                          </p:val>
                                        </p:tav>
                                      </p:tavLst>
                                    </p:anim>
                                  </p:childTnLst>
                                </p:cTn>
                              </p:par>
                              <p:par>
                                <p:cTn id="81" presetID="26" presetClass="emph" presetSubtype="0" fill="hold" grpId="1" nodeType="withEffect">
                                  <p:stCondLst>
                                    <p:cond delay="250"/>
                                  </p:stCondLst>
                                  <p:childTnLst>
                                    <p:animEffect transition="out" filter="fade">
                                      <p:cBhvr>
                                        <p:cTn id="82" dur="500" tmFilter="0, 0; .2, .5; .8, .5; 1, 0"/>
                                        <p:tgtEl>
                                          <p:spTgt spid="11"/>
                                        </p:tgtEl>
                                      </p:cBhvr>
                                    </p:animEffect>
                                    <p:animScale>
                                      <p:cBhvr>
                                        <p:cTn id="83" dur="250" autoRev="1" fill="hold"/>
                                        <p:tgtEl>
                                          <p:spTgt spid="11"/>
                                        </p:tgtEl>
                                      </p:cBhvr>
                                      <p:by x="105000" y="105000"/>
                                    </p:animScale>
                                  </p:childTnLst>
                                </p:cTn>
                              </p:par>
                              <p:par>
                                <p:cTn id="84" presetID="23" presetClass="entr" presetSubtype="528" fill="hold" grpId="0" nodeType="withEffect">
                                  <p:stCondLst>
                                    <p:cond delay="50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 calcmode="lin" valueType="num">
                                      <p:cBhvr>
                                        <p:cTn id="88" dur="500" fill="hold"/>
                                        <p:tgtEl>
                                          <p:spTgt spid="14"/>
                                        </p:tgtEl>
                                        <p:attrNameLst>
                                          <p:attrName>ppt_x</p:attrName>
                                        </p:attrNameLst>
                                      </p:cBhvr>
                                      <p:tavLst>
                                        <p:tav tm="0">
                                          <p:val>
                                            <p:fltVal val="0.5"/>
                                          </p:val>
                                        </p:tav>
                                        <p:tav tm="100000">
                                          <p:val>
                                            <p:strVal val="#ppt_x"/>
                                          </p:val>
                                        </p:tav>
                                      </p:tavLst>
                                    </p:anim>
                                    <p:anim calcmode="lin" valueType="num">
                                      <p:cBhvr>
                                        <p:cTn id="89" dur="500" fill="hold"/>
                                        <p:tgtEl>
                                          <p:spTgt spid="14"/>
                                        </p:tgtEl>
                                        <p:attrNameLst>
                                          <p:attrName>ppt_y</p:attrName>
                                        </p:attrNameLst>
                                      </p:cBhvr>
                                      <p:tavLst>
                                        <p:tav tm="0">
                                          <p:val>
                                            <p:fltVal val="0.5"/>
                                          </p:val>
                                        </p:tav>
                                        <p:tav tm="100000">
                                          <p:val>
                                            <p:strVal val="#ppt_y"/>
                                          </p:val>
                                        </p:tav>
                                      </p:tavLst>
                                    </p:anim>
                                  </p:childTnLst>
                                </p:cTn>
                              </p:par>
                              <p:par>
                                <p:cTn id="90" presetID="26" presetClass="emph" presetSubtype="0" fill="hold" grpId="1" nodeType="withEffect">
                                  <p:stCondLst>
                                    <p:cond delay="250"/>
                                  </p:stCondLst>
                                  <p:childTnLst>
                                    <p:animEffect transition="out" filter="fade">
                                      <p:cBhvr>
                                        <p:cTn id="91" dur="500" tmFilter="0, 0; .2, .5; .8, .5; 1, 0"/>
                                        <p:tgtEl>
                                          <p:spTgt spid="14"/>
                                        </p:tgtEl>
                                      </p:cBhvr>
                                    </p:animEffect>
                                    <p:animScale>
                                      <p:cBhvr>
                                        <p:cTn id="92" dur="250" autoRev="1" fill="hold"/>
                                        <p:tgtEl>
                                          <p:spTgt spid="14"/>
                                        </p:tgtEl>
                                      </p:cBhvr>
                                      <p:by x="105000" y="105000"/>
                                    </p:animScale>
                                  </p:childTnLst>
                                </p:cTn>
                              </p:par>
                              <p:par>
                                <p:cTn id="93" presetID="23" presetClass="entr" presetSubtype="528" fill="hold" grpId="0" nodeType="withEffect">
                                  <p:stCondLst>
                                    <p:cond delay="600"/>
                                  </p:stCondLst>
                                  <p:childTnLst>
                                    <p:set>
                                      <p:cBhvr>
                                        <p:cTn id="94" dur="1" fill="hold">
                                          <p:stCondLst>
                                            <p:cond delay="0"/>
                                          </p:stCondLst>
                                        </p:cTn>
                                        <p:tgtEl>
                                          <p:spTgt spid="10"/>
                                        </p:tgtEl>
                                        <p:attrNameLst>
                                          <p:attrName>style.visibility</p:attrName>
                                        </p:attrNameLst>
                                      </p:cBhvr>
                                      <p:to>
                                        <p:strVal val="visible"/>
                                      </p:to>
                                    </p:set>
                                    <p:anim calcmode="lin" valueType="num">
                                      <p:cBhvr>
                                        <p:cTn id="95" dur="500" fill="hold"/>
                                        <p:tgtEl>
                                          <p:spTgt spid="10"/>
                                        </p:tgtEl>
                                        <p:attrNameLst>
                                          <p:attrName>ppt_w</p:attrName>
                                        </p:attrNameLst>
                                      </p:cBhvr>
                                      <p:tavLst>
                                        <p:tav tm="0">
                                          <p:val>
                                            <p:fltVal val="0"/>
                                          </p:val>
                                        </p:tav>
                                        <p:tav tm="100000">
                                          <p:val>
                                            <p:strVal val="#ppt_w"/>
                                          </p:val>
                                        </p:tav>
                                      </p:tavLst>
                                    </p:anim>
                                    <p:anim calcmode="lin" valueType="num">
                                      <p:cBhvr>
                                        <p:cTn id="96" dur="500" fill="hold"/>
                                        <p:tgtEl>
                                          <p:spTgt spid="10"/>
                                        </p:tgtEl>
                                        <p:attrNameLst>
                                          <p:attrName>ppt_h</p:attrName>
                                        </p:attrNameLst>
                                      </p:cBhvr>
                                      <p:tavLst>
                                        <p:tav tm="0">
                                          <p:val>
                                            <p:fltVal val="0"/>
                                          </p:val>
                                        </p:tav>
                                        <p:tav tm="100000">
                                          <p:val>
                                            <p:strVal val="#ppt_h"/>
                                          </p:val>
                                        </p:tav>
                                      </p:tavLst>
                                    </p:anim>
                                    <p:anim calcmode="lin" valueType="num">
                                      <p:cBhvr>
                                        <p:cTn id="97" dur="500" fill="hold"/>
                                        <p:tgtEl>
                                          <p:spTgt spid="10"/>
                                        </p:tgtEl>
                                        <p:attrNameLst>
                                          <p:attrName>ppt_x</p:attrName>
                                        </p:attrNameLst>
                                      </p:cBhvr>
                                      <p:tavLst>
                                        <p:tav tm="0">
                                          <p:val>
                                            <p:fltVal val="0.5"/>
                                          </p:val>
                                        </p:tav>
                                        <p:tav tm="100000">
                                          <p:val>
                                            <p:strVal val="#ppt_x"/>
                                          </p:val>
                                        </p:tav>
                                      </p:tavLst>
                                    </p:anim>
                                    <p:anim calcmode="lin" valueType="num">
                                      <p:cBhvr>
                                        <p:cTn id="98" dur="500" fill="hold"/>
                                        <p:tgtEl>
                                          <p:spTgt spid="10"/>
                                        </p:tgtEl>
                                        <p:attrNameLst>
                                          <p:attrName>ppt_y</p:attrName>
                                        </p:attrNameLst>
                                      </p:cBhvr>
                                      <p:tavLst>
                                        <p:tav tm="0">
                                          <p:val>
                                            <p:fltVal val="0.5"/>
                                          </p:val>
                                        </p:tav>
                                        <p:tav tm="100000">
                                          <p:val>
                                            <p:strVal val="#ppt_y"/>
                                          </p:val>
                                        </p:tav>
                                      </p:tavLst>
                                    </p:anim>
                                  </p:childTnLst>
                                </p:cTn>
                              </p:par>
                              <p:par>
                                <p:cTn id="99" presetID="26" presetClass="emph" presetSubtype="0" fill="hold" grpId="1" nodeType="withEffect">
                                  <p:stCondLst>
                                    <p:cond delay="250"/>
                                  </p:stCondLst>
                                  <p:childTnLst>
                                    <p:animEffect transition="out" filter="fade">
                                      <p:cBhvr>
                                        <p:cTn id="100" dur="500" tmFilter="0, 0; .2, .5; .8, .5; 1, 0"/>
                                        <p:tgtEl>
                                          <p:spTgt spid="10"/>
                                        </p:tgtEl>
                                      </p:cBhvr>
                                    </p:animEffect>
                                    <p:animScale>
                                      <p:cBhvr>
                                        <p:cTn id="101" dur="250" autoRev="1" fill="hold"/>
                                        <p:tgtEl>
                                          <p:spTgt spid="10"/>
                                        </p:tgtEl>
                                      </p:cBhvr>
                                      <p:by x="105000" y="105000"/>
                                    </p:animScale>
                                  </p:childTnLst>
                                </p:cTn>
                              </p:par>
                              <p:par>
                                <p:cTn id="102" presetID="23" presetClass="entr" presetSubtype="528" fill="hold" grpId="0" nodeType="withEffect">
                                  <p:stCondLst>
                                    <p:cond delay="700"/>
                                  </p:stCondLst>
                                  <p:childTnLst>
                                    <p:set>
                                      <p:cBhvr>
                                        <p:cTn id="103" dur="1" fill="hold">
                                          <p:stCondLst>
                                            <p:cond delay="0"/>
                                          </p:stCondLst>
                                        </p:cTn>
                                        <p:tgtEl>
                                          <p:spTgt spid="12"/>
                                        </p:tgtEl>
                                        <p:attrNameLst>
                                          <p:attrName>style.visibility</p:attrName>
                                        </p:attrNameLst>
                                      </p:cBhvr>
                                      <p:to>
                                        <p:strVal val="visible"/>
                                      </p:to>
                                    </p:set>
                                    <p:anim calcmode="lin" valueType="num">
                                      <p:cBhvr>
                                        <p:cTn id="104" dur="500" fill="hold"/>
                                        <p:tgtEl>
                                          <p:spTgt spid="12"/>
                                        </p:tgtEl>
                                        <p:attrNameLst>
                                          <p:attrName>ppt_w</p:attrName>
                                        </p:attrNameLst>
                                      </p:cBhvr>
                                      <p:tavLst>
                                        <p:tav tm="0">
                                          <p:val>
                                            <p:fltVal val="0"/>
                                          </p:val>
                                        </p:tav>
                                        <p:tav tm="100000">
                                          <p:val>
                                            <p:strVal val="#ppt_w"/>
                                          </p:val>
                                        </p:tav>
                                      </p:tavLst>
                                    </p:anim>
                                    <p:anim calcmode="lin" valueType="num">
                                      <p:cBhvr>
                                        <p:cTn id="105" dur="500" fill="hold"/>
                                        <p:tgtEl>
                                          <p:spTgt spid="12"/>
                                        </p:tgtEl>
                                        <p:attrNameLst>
                                          <p:attrName>ppt_h</p:attrName>
                                        </p:attrNameLst>
                                      </p:cBhvr>
                                      <p:tavLst>
                                        <p:tav tm="0">
                                          <p:val>
                                            <p:fltVal val="0"/>
                                          </p:val>
                                        </p:tav>
                                        <p:tav tm="100000">
                                          <p:val>
                                            <p:strVal val="#ppt_h"/>
                                          </p:val>
                                        </p:tav>
                                      </p:tavLst>
                                    </p:anim>
                                    <p:anim calcmode="lin" valueType="num">
                                      <p:cBhvr>
                                        <p:cTn id="106" dur="500" fill="hold"/>
                                        <p:tgtEl>
                                          <p:spTgt spid="12"/>
                                        </p:tgtEl>
                                        <p:attrNameLst>
                                          <p:attrName>ppt_x</p:attrName>
                                        </p:attrNameLst>
                                      </p:cBhvr>
                                      <p:tavLst>
                                        <p:tav tm="0">
                                          <p:val>
                                            <p:fltVal val="0.5"/>
                                          </p:val>
                                        </p:tav>
                                        <p:tav tm="100000">
                                          <p:val>
                                            <p:strVal val="#ppt_x"/>
                                          </p:val>
                                        </p:tav>
                                      </p:tavLst>
                                    </p:anim>
                                    <p:anim calcmode="lin" valueType="num">
                                      <p:cBhvr>
                                        <p:cTn id="107" dur="500" fill="hold"/>
                                        <p:tgtEl>
                                          <p:spTgt spid="12"/>
                                        </p:tgtEl>
                                        <p:attrNameLst>
                                          <p:attrName>ppt_y</p:attrName>
                                        </p:attrNameLst>
                                      </p:cBhvr>
                                      <p:tavLst>
                                        <p:tav tm="0">
                                          <p:val>
                                            <p:fltVal val="0.5"/>
                                          </p:val>
                                        </p:tav>
                                        <p:tav tm="100000">
                                          <p:val>
                                            <p:strVal val="#ppt_y"/>
                                          </p:val>
                                        </p:tav>
                                      </p:tavLst>
                                    </p:anim>
                                  </p:childTnLst>
                                </p:cTn>
                              </p:par>
                              <p:par>
                                <p:cTn id="108" presetID="26" presetClass="emph" presetSubtype="0" fill="hold" grpId="1" nodeType="withEffect">
                                  <p:stCondLst>
                                    <p:cond delay="250"/>
                                  </p:stCondLst>
                                  <p:childTnLst>
                                    <p:animEffect transition="out" filter="fade">
                                      <p:cBhvr>
                                        <p:cTn id="109" dur="500" tmFilter="0, 0; .2, .5; .8, .5; 1, 0"/>
                                        <p:tgtEl>
                                          <p:spTgt spid="12"/>
                                        </p:tgtEl>
                                      </p:cBhvr>
                                    </p:animEffect>
                                    <p:animScale>
                                      <p:cBhvr>
                                        <p:cTn id="110" dur="250" autoRev="1" fill="hold"/>
                                        <p:tgtEl>
                                          <p:spTgt spid="12"/>
                                        </p:tgtEl>
                                      </p:cBhvr>
                                      <p:by x="105000" y="105000"/>
                                    </p:animScale>
                                  </p:childTnLst>
                                </p:cTn>
                              </p:par>
                              <p:par>
                                <p:cTn id="111" presetID="23" presetClass="entr" presetSubtype="528" fill="hold" grpId="0" nodeType="withEffect">
                                  <p:stCondLst>
                                    <p:cond delay="80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fltVal val="0"/>
                                          </p:val>
                                        </p:tav>
                                        <p:tav tm="100000">
                                          <p:val>
                                            <p:strVal val="#ppt_w"/>
                                          </p:val>
                                        </p:tav>
                                      </p:tavLst>
                                    </p:anim>
                                    <p:anim calcmode="lin" valueType="num">
                                      <p:cBhvr>
                                        <p:cTn id="114" dur="500" fill="hold"/>
                                        <p:tgtEl>
                                          <p:spTgt spid="16"/>
                                        </p:tgtEl>
                                        <p:attrNameLst>
                                          <p:attrName>ppt_h</p:attrName>
                                        </p:attrNameLst>
                                      </p:cBhvr>
                                      <p:tavLst>
                                        <p:tav tm="0">
                                          <p:val>
                                            <p:fltVal val="0"/>
                                          </p:val>
                                        </p:tav>
                                        <p:tav tm="100000">
                                          <p:val>
                                            <p:strVal val="#ppt_h"/>
                                          </p:val>
                                        </p:tav>
                                      </p:tavLst>
                                    </p:anim>
                                    <p:anim calcmode="lin" valueType="num">
                                      <p:cBhvr>
                                        <p:cTn id="115" dur="500" fill="hold"/>
                                        <p:tgtEl>
                                          <p:spTgt spid="16"/>
                                        </p:tgtEl>
                                        <p:attrNameLst>
                                          <p:attrName>ppt_x</p:attrName>
                                        </p:attrNameLst>
                                      </p:cBhvr>
                                      <p:tavLst>
                                        <p:tav tm="0">
                                          <p:val>
                                            <p:fltVal val="0.5"/>
                                          </p:val>
                                        </p:tav>
                                        <p:tav tm="100000">
                                          <p:val>
                                            <p:strVal val="#ppt_x"/>
                                          </p:val>
                                        </p:tav>
                                      </p:tavLst>
                                    </p:anim>
                                    <p:anim calcmode="lin" valueType="num">
                                      <p:cBhvr>
                                        <p:cTn id="116" dur="500" fill="hold"/>
                                        <p:tgtEl>
                                          <p:spTgt spid="16"/>
                                        </p:tgtEl>
                                        <p:attrNameLst>
                                          <p:attrName>ppt_y</p:attrName>
                                        </p:attrNameLst>
                                      </p:cBhvr>
                                      <p:tavLst>
                                        <p:tav tm="0">
                                          <p:val>
                                            <p:fltVal val="0.5"/>
                                          </p:val>
                                        </p:tav>
                                        <p:tav tm="100000">
                                          <p:val>
                                            <p:strVal val="#ppt_y"/>
                                          </p:val>
                                        </p:tav>
                                      </p:tavLst>
                                    </p:anim>
                                  </p:childTnLst>
                                </p:cTn>
                              </p:par>
                              <p:par>
                                <p:cTn id="117" presetID="26" presetClass="emph" presetSubtype="0" fill="hold" grpId="1" nodeType="withEffect">
                                  <p:stCondLst>
                                    <p:cond delay="250"/>
                                  </p:stCondLst>
                                  <p:childTnLst>
                                    <p:animEffect transition="out" filter="fade">
                                      <p:cBhvr>
                                        <p:cTn id="118" dur="500" tmFilter="0, 0; .2, .5; .8, .5; 1, 0"/>
                                        <p:tgtEl>
                                          <p:spTgt spid="16"/>
                                        </p:tgtEl>
                                      </p:cBhvr>
                                    </p:animEffect>
                                    <p:animScale>
                                      <p:cBhvr>
                                        <p:cTn id="119" dur="250" autoRev="1" fill="hold"/>
                                        <p:tgtEl>
                                          <p:spTgt spid="16"/>
                                        </p:tgtEl>
                                      </p:cBhvr>
                                      <p:by x="105000" y="105000"/>
                                    </p:animScale>
                                  </p:childTnLst>
                                </p:cTn>
                              </p:par>
                            </p:childTnLst>
                          </p:cTn>
                        </p:par>
                        <p:par>
                          <p:cTn id="120" fill="hold">
                            <p:stCondLst>
                              <p:cond delay="1000"/>
                            </p:stCondLst>
                            <p:childTnLst>
                              <p:par>
                                <p:cTn id="121" presetID="2" presetClass="entr" presetSubtype="8" accel="50000" decel="50000" fill="hold" grpId="0" nodeType="afterEffect">
                                  <p:stCondLst>
                                    <p:cond delay="0"/>
                                  </p:stCondLst>
                                  <p:childTnLst>
                                    <p:set>
                                      <p:cBhvr>
                                        <p:cTn id="122" dur="1" fill="hold">
                                          <p:stCondLst>
                                            <p:cond delay="0"/>
                                          </p:stCondLst>
                                        </p:cTn>
                                        <p:tgtEl>
                                          <p:spTgt spid="18"/>
                                        </p:tgtEl>
                                        <p:attrNameLst>
                                          <p:attrName>style.visibility</p:attrName>
                                        </p:attrNameLst>
                                      </p:cBhvr>
                                      <p:to>
                                        <p:strVal val="visible"/>
                                      </p:to>
                                    </p:set>
                                    <p:anim calcmode="lin" valueType="num">
                                      <p:cBhvr additive="base">
                                        <p:cTn id="123" dur="1000" fill="hold"/>
                                        <p:tgtEl>
                                          <p:spTgt spid="18"/>
                                        </p:tgtEl>
                                        <p:attrNameLst>
                                          <p:attrName>ppt_x</p:attrName>
                                        </p:attrNameLst>
                                      </p:cBhvr>
                                      <p:tavLst>
                                        <p:tav tm="0">
                                          <p:val>
                                            <p:strVal val="0-#ppt_w/2"/>
                                          </p:val>
                                        </p:tav>
                                        <p:tav tm="100000">
                                          <p:val>
                                            <p:strVal val="#ppt_x"/>
                                          </p:val>
                                        </p:tav>
                                      </p:tavLst>
                                    </p:anim>
                                    <p:anim calcmode="lin" valueType="num">
                                      <p:cBhvr additive="base">
                                        <p:cTn id="124" dur="1000" fill="hold"/>
                                        <p:tgtEl>
                                          <p:spTgt spid="18"/>
                                        </p:tgtEl>
                                        <p:attrNameLst>
                                          <p:attrName>ppt_y</p:attrName>
                                        </p:attrNameLst>
                                      </p:cBhvr>
                                      <p:tavLst>
                                        <p:tav tm="0">
                                          <p:val>
                                            <p:strVal val="#ppt_y"/>
                                          </p:val>
                                        </p:tav>
                                        <p:tav tm="100000">
                                          <p:val>
                                            <p:strVal val="#ppt_y"/>
                                          </p:val>
                                        </p:tav>
                                      </p:tavLst>
                                    </p:anim>
                                  </p:childTnLst>
                                </p:cTn>
                              </p:par>
                              <p:par>
                                <p:cTn id="125" presetID="2" presetClass="entr" presetSubtype="8" accel="50000" decel="50000" fill="hold" grpId="0" nodeType="withEffect">
                                  <p:stCondLst>
                                    <p:cond delay="0"/>
                                  </p:stCondLst>
                                  <p:childTnLst>
                                    <p:set>
                                      <p:cBhvr>
                                        <p:cTn id="126" dur="1" fill="hold">
                                          <p:stCondLst>
                                            <p:cond delay="0"/>
                                          </p:stCondLst>
                                        </p:cTn>
                                        <p:tgtEl>
                                          <p:spTgt spid="19"/>
                                        </p:tgtEl>
                                        <p:attrNameLst>
                                          <p:attrName>style.visibility</p:attrName>
                                        </p:attrNameLst>
                                      </p:cBhvr>
                                      <p:to>
                                        <p:strVal val="visible"/>
                                      </p:to>
                                    </p:set>
                                    <p:anim calcmode="lin" valueType="num">
                                      <p:cBhvr additive="base">
                                        <p:cTn id="127" dur="1000" fill="hold"/>
                                        <p:tgtEl>
                                          <p:spTgt spid="19"/>
                                        </p:tgtEl>
                                        <p:attrNameLst>
                                          <p:attrName>ppt_x</p:attrName>
                                        </p:attrNameLst>
                                      </p:cBhvr>
                                      <p:tavLst>
                                        <p:tav tm="0">
                                          <p:val>
                                            <p:strVal val="0-#ppt_w/2"/>
                                          </p:val>
                                        </p:tav>
                                        <p:tav tm="100000">
                                          <p:val>
                                            <p:strVal val="#ppt_x"/>
                                          </p:val>
                                        </p:tav>
                                      </p:tavLst>
                                    </p:anim>
                                    <p:anim calcmode="lin" valueType="num">
                                      <p:cBhvr additive="base">
                                        <p:cTn id="128" dur="1000" fill="hold"/>
                                        <p:tgtEl>
                                          <p:spTgt spid="19"/>
                                        </p:tgtEl>
                                        <p:attrNameLst>
                                          <p:attrName>ppt_y</p:attrName>
                                        </p:attrNameLst>
                                      </p:cBhvr>
                                      <p:tavLst>
                                        <p:tav tm="0">
                                          <p:val>
                                            <p:strVal val="#ppt_y"/>
                                          </p:val>
                                        </p:tav>
                                        <p:tav tm="100000">
                                          <p:val>
                                            <p:strVal val="#ppt_y"/>
                                          </p:val>
                                        </p:tav>
                                      </p:tavLst>
                                    </p:anim>
                                  </p:childTnLst>
                                </p:cTn>
                              </p:par>
                              <p:par>
                                <p:cTn id="129" presetID="2" presetClass="entr" presetSubtype="2" accel="50000" decel="50000" fill="hold" grpId="0" nodeType="withEffect">
                                  <p:stCondLst>
                                    <p:cond delay="0"/>
                                  </p:stCondLst>
                                  <p:childTnLst>
                                    <p:set>
                                      <p:cBhvr>
                                        <p:cTn id="130" dur="1" fill="hold">
                                          <p:stCondLst>
                                            <p:cond delay="0"/>
                                          </p:stCondLst>
                                        </p:cTn>
                                        <p:tgtEl>
                                          <p:spTgt spid="21"/>
                                        </p:tgtEl>
                                        <p:attrNameLst>
                                          <p:attrName>style.visibility</p:attrName>
                                        </p:attrNameLst>
                                      </p:cBhvr>
                                      <p:to>
                                        <p:strVal val="visible"/>
                                      </p:to>
                                    </p:set>
                                    <p:anim calcmode="lin" valueType="num">
                                      <p:cBhvr additive="base">
                                        <p:cTn id="131" dur="1000" fill="hold"/>
                                        <p:tgtEl>
                                          <p:spTgt spid="21"/>
                                        </p:tgtEl>
                                        <p:attrNameLst>
                                          <p:attrName>ppt_x</p:attrName>
                                        </p:attrNameLst>
                                      </p:cBhvr>
                                      <p:tavLst>
                                        <p:tav tm="0">
                                          <p:val>
                                            <p:strVal val="1+#ppt_w/2"/>
                                          </p:val>
                                        </p:tav>
                                        <p:tav tm="100000">
                                          <p:val>
                                            <p:strVal val="#ppt_x"/>
                                          </p:val>
                                        </p:tav>
                                      </p:tavLst>
                                    </p:anim>
                                    <p:anim calcmode="lin" valueType="num">
                                      <p:cBhvr additive="base">
                                        <p:cTn id="132" dur="1000" fill="hold"/>
                                        <p:tgtEl>
                                          <p:spTgt spid="21"/>
                                        </p:tgtEl>
                                        <p:attrNameLst>
                                          <p:attrName>ppt_y</p:attrName>
                                        </p:attrNameLst>
                                      </p:cBhvr>
                                      <p:tavLst>
                                        <p:tav tm="0">
                                          <p:val>
                                            <p:strVal val="#ppt_y"/>
                                          </p:val>
                                        </p:tav>
                                        <p:tav tm="100000">
                                          <p:val>
                                            <p:strVal val="#ppt_y"/>
                                          </p:val>
                                        </p:tav>
                                      </p:tavLst>
                                    </p:anim>
                                  </p:childTnLst>
                                </p:cTn>
                              </p:par>
                              <p:par>
                                <p:cTn id="133" presetID="2" presetClass="entr" presetSubtype="2" accel="50000" decel="50000" fill="hold" grpId="0" nodeType="withEffect">
                                  <p:stCondLst>
                                    <p:cond delay="0"/>
                                  </p:stCondLst>
                                  <p:childTnLst>
                                    <p:set>
                                      <p:cBhvr>
                                        <p:cTn id="134" dur="1" fill="hold">
                                          <p:stCondLst>
                                            <p:cond delay="0"/>
                                          </p:stCondLst>
                                        </p:cTn>
                                        <p:tgtEl>
                                          <p:spTgt spid="20"/>
                                        </p:tgtEl>
                                        <p:attrNameLst>
                                          <p:attrName>style.visibility</p:attrName>
                                        </p:attrNameLst>
                                      </p:cBhvr>
                                      <p:to>
                                        <p:strVal val="visible"/>
                                      </p:to>
                                    </p:set>
                                    <p:anim calcmode="lin" valueType="num">
                                      <p:cBhvr additive="base">
                                        <p:cTn id="135" dur="1000" fill="hold"/>
                                        <p:tgtEl>
                                          <p:spTgt spid="20"/>
                                        </p:tgtEl>
                                        <p:attrNameLst>
                                          <p:attrName>ppt_x</p:attrName>
                                        </p:attrNameLst>
                                      </p:cBhvr>
                                      <p:tavLst>
                                        <p:tav tm="0">
                                          <p:val>
                                            <p:strVal val="1+#ppt_w/2"/>
                                          </p:val>
                                        </p:tav>
                                        <p:tav tm="100000">
                                          <p:val>
                                            <p:strVal val="#ppt_x"/>
                                          </p:val>
                                        </p:tav>
                                      </p:tavLst>
                                    </p:anim>
                                    <p:anim calcmode="lin" valueType="num">
                                      <p:cBhvr additive="base">
                                        <p:cTn id="136"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Users\Administrator\Desktop\图片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solidFill>
            <a:srgbClr val="FFB850"/>
          </a:solidFill>
        </p:spPr>
      </p:pic>
      <p:pic>
        <p:nvPicPr>
          <p:cNvPr id="4" name="Picture 11" descr="C:\Users\Administrator\Desktop\image 17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597" y="218301"/>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54" y="527620"/>
            <a:ext cx="461963" cy="37623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3103848" y="1588071"/>
            <a:ext cx="4101695" cy="599235"/>
            <a:chOff x="3710491" y="1059582"/>
            <a:chExt cx="4101695" cy="599235"/>
          </a:xfrm>
        </p:grpSpPr>
        <p:grpSp>
          <p:nvGrpSpPr>
            <p:cNvPr id="7" name="组合 6"/>
            <p:cNvGrpSpPr/>
            <p:nvPr/>
          </p:nvGrpSpPr>
          <p:grpSpPr>
            <a:xfrm>
              <a:off x="3710491" y="1059582"/>
              <a:ext cx="4101695" cy="599235"/>
              <a:chOff x="4139952" y="1170041"/>
              <a:chExt cx="3672408" cy="536519"/>
            </a:xfrm>
          </p:grpSpPr>
          <p:sp>
            <p:nvSpPr>
              <p:cNvPr id="9" name="圆角矩形 8"/>
              <p:cNvSpPr/>
              <p:nvPr/>
            </p:nvSpPr>
            <p:spPr>
              <a:xfrm>
                <a:off x="4139952" y="1170041"/>
                <a:ext cx="3672408" cy="536519"/>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 name="圆角矩形 113"/>
              <p:cNvSpPr/>
              <p:nvPr/>
            </p:nvSpPr>
            <p:spPr>
              <a:xfrm>
                <a:off x="4716016" y="1250029"/>
                <a:ext cx="3005287"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663A77"/>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TextBox 48"/>
              <p:cNvSpPr txBox="1"/>
              <p:nvPr/>
            </p:nvSpPr>
            <p:spPr>
              <a:xfrm>
                <a:off x="4246444" y="1253634"/>
                <a:ext cx="449515" cy="358234"/>
              </a:xfrm>
              <a:prstGeom prst="rect">
                <a:avLst/>
              </a:prstGeom>
              <a:noFill/>
            </p:spPr>
            <p:txBody>
              <a:bodyPr wrap="none" rtlCol="0">
                <a:spAutoFit/>
              </a:bodyPr>
              <a:lstStyle/>
              <a:p>
                <a:r>
                  <a:rPr lang="en-US" altLang="zh-CN" sz="2000" b="1" dirty="0" smtClean="0">
                    <a:solidFill>
                      <a:srgbClr val="663A77"/>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rPr>
                  <a:t>01</a:t>
                </a:r>
                <a:endParaRPr lang="zh-CN" altLang="en-US" sz="2000" b="1" dirty="0">
                  <a:solidFill>
                    <a:srgbClr val="663A77"/>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endParaRPr>
              </a:p>
            </p:txBody>
          </p:sp>
        </p:grpSp>
        <p:sp>
          <p:nvSpPr>
            <p:cNvPr id="8" name="TextBox 45"/>
            <p:cNvSpPr txBox="1"/>
            <p:nvPr/>
          </p:nvSpPr>
          <p:spPr>
            <a:xfrm>
              <a:off x="5047052" y="1187322"/>
              <a:ext cx="2031325" cy="338554"/>
            </a:xfrm>
            <a:prstGeom prst="rect">
              <a:avLst/>
            </a:prstGeom>
            <a:noFill/>
          </p:spPr>
          <p:txBody>
            <a:bodyPr wrap="none"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单击此处添加标题一</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114320" y="3158136"/>
            <a:ext cx="4101695" cy="599235"/>
            <a:chOff x="3720963" y="2324915"/>
            <a:chExt cx="4101695" cy="599235"/>
          </a:xfrm>
        </p:grpSpPr>
        <p:grpSp>
          <p:nvGrpSpPr>
            <p:cNvPr id="13" name="组合 12"/>
            <p:cNvGrpSpPr/>
            <p:nvPr/>
          </p:nvGrpSpPr>
          <p:grpSpPr>
            <a:xfrm>
              <a:off x="3720963" y="2324915"/>
              <a:ext cx="4101695" cy="599235"/>
              <a:chOff x="4139952" y="1170041"/>
              <a:chExt cx="3672408" cy="536519"/>
            </a:xfrm>
          </p:grpSpPr>
          <p:sp>
            <p:nvSpPr>
              <p:cNvPr id="15" name="圆角矩形 14"/>
              <p:cNvSpPr/>
              <p:nvPr/>
            </p:nvSpPr>
            <p:spPr>
              <a:xfrm>
                <a:off x="4139952" y="1170041"/>
                <a:ext cx="3672408" cy="536519"/>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圆角矩形 113"/>
              <p:cNvSpPr/>
              <p:nvPr/>
            </p:nvSpPr>
            <p:spPr>
              <a:xfrm>
                <a:off x="4716016" y="1250029"/>
                <a:ext cx="3005287"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E87071"/>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TextBox 54"/>
              <p:cNvSpPr txBox="1"/>
              <p:nvPr/>
            </p:nvSpPr>
            <p:spPr>
              <a:xfrm>
                <a:off x="4246444" y="1253634"/>
                <a:ext cx="449515" cy="358234"/>
              </a:xfrm>
              <a:prstGeom prst="rect">
                <a:avLst/>
              </a:prstGeom>
              <a:noFill/>
            </p:spPr>
            <p:txBody>
              <a:bodyPr wrap="none" rtlCol="0">
                <a:spAutoFit/>
              </a:bodyPr>
              <a:lstStyle/>
              <a:p>
                <a:r>
                  <a:rPr lang="en-US" altLang="zh-CN" sz="2000" b="1" dirty="0" smtClean="0">
                    <a:solidFill>
                      <a:srgbClr val="E87071"/>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rPr>
                  <a:t>03</a:t>
                </a:r>
                <a:endParaRPr lang="zh-CN" altLang="en-US" sz="2000" b="1" dirty="0">
                  <a:solidFill>
                    <a:srgbClr val="E87071"/>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endParaRPr>
              </a:p>
            </p:txBody>
          </p:sp>
        </p:grpSp>
        <p:sp>
          <p:nvSpPr>
            <p:cNvPr id="14" name="TextBox 51"/>
            <p:cNvSpPr txBox="1"/>
            <p:nvPr/>
          </p:nvSpPr>
          <p:spPr>
            <a:xfrm>
              <a:off x="5052944" y="2459745"/>
              <a:ext cx="2031325" cy="338554"/>
            </a:xfrm>
            <a:prstGeom prst="rect">
              <a:avLst/>
            </a:prstGeom>
            <a:noFill/>
          </p:spPr>
          <p:txBody>
            <a:bodyPr wrap="non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单击此处添加</a:t>
              </a:r>
              <a:r>
                <a:rPr lang="zh-CN" altLang="en-US" sz="1600" b="1" dirty="0" smtClean="0">
                  <a:solidFill>
                    <a:schemeClr val="bg1"/>
                  </a:solidFill>
                  <a:latin typeface="微软雅黑" panose="020B0503020204020204" pitchFamily="34" charset="-122"/>
                  <a:ea typeface="微软雅黑" panose="020B0503020204020204" pitchFamily="34" charset="-122"/>
                </a:rPr>
                <a:t>标题三</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103848" y="3943170"/>
            <a:ext cx="4101695" cy="599235"/>
            <a:chOff x="3710491" y="3590249"/>
            <a:chExt cx="4101695" cy="599235"/>
          </a:xfrm>
        </p:grpSpPr>
        <p:grpSp>
          <p:nvGrpSpPr>
            <p:cNvPr id="19" name="组合 18"/>
            <p:cNvGrpSpPr/>
            <p:nvPr/>
          </p:nvGrpSpPr>
          <p:grpSpPr>
            <a:xfrm>
              <a:off x="3710491" y="3590249"/>
              <a:ext cx="4101695" cy="599235"/>
              <a:chOff x="4139952" y="1170041"/>
              <a:chExt cx="3672408" cy="536519"/>
            </a:xfrm>
          </p:grpSpPr>
          <p:sp>
            <p:nvSpPr>
              <p:cNvPr id="21" name="圆角矩形 20"/>
              <p:cNvSpPr/>
              <p:nvPr/>
            </p:nvSpPr>
            <p:spPr>
              <a:xfrm>
                <a:off x="4139952" y="1170041"/>
                <a:ext cx="3672408" cy="536519"/>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圆角矩形 113"/>
              <p:cNvSpPr/>
              <p:nvPr/>
            </p:nvSpPr>
            <p:spPr>
              <a:xfrm>
                <a:off x="4716016" y="1250029"/>
                <a:ext cx="3005287"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FFB850"/>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TextBox 60"/>
              <p:cNvSpPr txBox="1"/>
              <p:nvPr/>
            </p:nvSpPr>
            <p:spPr>
              <a:xfrm>
                <a:off x="4246444" y="1253634"/>
                <a:ext cx="449515" cy="358234"/>
              </a:xfrm>
              <a:prstGeom prst="rect">
                <a:avLst/>
              </a:prstGeom>
              <a:noFill/>
            </p:spPr>
            <p:txBody>
              <a:bodyPr wrap="none" rtlCol="0">
                <a:spAutoFit/>
              </a:bodyPr>
              <a:lstStyle/>
              <a:p>
                <a:r>
                  <a:rPr lang="en-US" altLang="zh-CN" sz="2000" b="1" dirty="0" smtClean="0">
                    <a:solidFill>
                      <a:srgbClr val="FFB850"/>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rPr>
                  <a:t>04</a:t>
                </a:r>
                <a:endParaRPr lang="zh-CN" altLang="en-US" sz="2000" b="1" dirty="0">
                  <a:solidFill>
                    <a:srgbClr val="FFB850"/>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endParaRPr>
              </a:p>
            </p:txBody>
          </p:sp>
        </p:grpSp>
        <p:sp>
          <p:nvSpPr>
            <p:cNvPr id="20" name="TextBox 57"/>
            <p:cNvSpPr txBox="1"/>
            <p:nvPr/>
          </p:nvSpPr>
          <p:spPr>
            <a:xfrm>
              <a:off x="5052944" y="3731087"/>
              <a:ext cx="2031325" cy="338554"/>
            </a:xfrm>
            <a:prstGeom prst="rect">
              <a:avLst/>
            </a:prstGeom>
            <a:noFill/>
          </p:spPr>
          <p:txBody>
            <a:bodyPr wrap="none"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单击此处添加</a:t>
              </a:r>
              <a:r>
                <a:rPr lang="zh-CN" altLang="en-US" sz="1600" b="1" dirty="0" smtClean="0">
                  <a:solidFill>
                    <a:schemeClr val="bg1"/>
                  </a:solidFill>
                  <a:latin typeface="微软雅黑" panose="020B0503020204020204" pitchFamily="34" charset="-122"/>
                  <a:ea typeface="微软雅黑" panose="020B0503020204020204" pitchFamily="34" charset="-122"/>
                </a:rPr>
                <a:t>标题四</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3103848" y="2373102"/>
            <a:ext cx="4101695" cy="599235"/>
            <a:chOff x="3710491" y="1059582"/>
            <a:chExt cx="4101695" cy="599235"/>
          </a:xfrm>
        </p:grpSpPr>
        <p:grpSp>
          <p:nvGrpSpPr>
            <p:cNvPr id="25" name="组合 24"/>
            <p:cNvGrpSpPr/>
            <p:nvPr/>
          </p:nvGrpSpPr>
          <p:grpSpPr>
            <a:xfrm>
              <a:off x="3710491" y="1059582"/>
              <a:ext cx="4101695" cy="599235"/>
              <a:chOff x="4139952" y="1170041"/>
              <a:chExt cx="3672408" cy="536519"/>
            </a:xfrm>
          </p:grpSpPr>
          <p:sp>
            <p:nvSpPr>
              <p:cNvPr id="27" name="圆角矩形 26"/>
              <p:cNvSpPr/>
              <p:nvPr/>
            </p:nvSpPr>
            <p:spPr>
              <a:xfrm>
                <a:off x="4139952" y="1170041"/>
                <a:ext cx="3672408" cy="536519"/>
              </a:xfrm>
              <a:prstGeom prst="roundRect">
                <a:avLst>
                  <a:gd name="adj" fmla="val 50000"/>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8" name="圆角矩形 113"/>
              <p:cNvSpPr/>
              <p:nvPr/>
            </p:nvSpPr>
            <p:spPr>
              <a:xfrm>
                <a:off x="4716016" y="1250029"/>
                <a:ext cx="3005287" cy="389240"/>
              </a:xfrm>
              <a:custGeom>
                <a:avLst/>
                <a:gdLst/>
                <a:ahLst/>
                <a:cxnLst/>
                <a:rect l="l" t="t" r="r" b="b"/>
                <a:pathLst>
                  <a:path w="3005287" h="389240">
                    <a:moveTo>
                      <a:pt x="0" y="0"/>
                    </a:moveTo>
                    <a:lnTo>
                      <a:pt x="535610" y="0"/>
                    </a:lnTo>
                    <a:lnTo>
                      <a:pt x="792088" y="0"/>
                    </a:lnTo>
                    <a:lnTo>
                      <a:pt x="2810667" y="0"/>
                    </a:lnTo>
                    <a:cubicBezTo>
                      <a:pt x="2918153" y="0"/>
                      <a:pt x="3005287" y="87134"/>
                      <a:pt x="3005287" y="194620"/>
                    </a:cubicBezTo>
                    <a:lnTo>
                      <a:pt x="3005286" y="194620"/>
                    </a:lnTo>
                    <a:cubicBezTo>
                      <a:pt x="3005286" y="302106"/>
                      <a:pt x="2918152" y="389240"/>
                      <a:pt x="2810666" y="389240"/>
                    </a:cubicBezTo>
                    <a:lnTo>
                      <a:pt x="535610" y="389239"/>
                    </a:lnTo>
                    <a:lnTo>
                      <a:pt x="0" y="389239"/>
                    </a:lnTo>
                    <a:close/>
                  </a:path>
                </a:pathLst>
              </a:custGeom>
              <a:solidFill>
                <a:srgbClr val="01ADBF"/>
              </a:solidFill>
              <a:ln w="6350">
                <a:noFill/>
              </a:ln>
              <a:effectLst>
                <a:innerShdw blurRad="63500" dist="50800" dir="162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TextBox 66"/>
              <p:cNvSpPr txBox="1"/>
              <p:nvPr/>
            </p:nvSpPr>
            <p:spPr>
              <a:xfrm>
                <a:off x="4246444" y="1253634"/>
                <a:ext cx="449515" cy="358234"/>
              </a:xfrm>
              <a:prstGeom prst="rect">
                <a:avLst/>
              </a:prstGeom>
              <a:noFill/>
            </p:spPr>
            <p:txBody>
              <a:bodyPr wrap="none" rtlCol="0">
                <a:spAutoFit/>
              </a:bodyPr>
              <a:lstStyle/>
              <a:p>
                <a:r>
                  <a:rPr lang="en-US" altLang="zh-CN" sz="2000" b="1" dirty="0" smtClean="0">
                    <a:solidFill>
                      <a:srgbClr val="01ADBF"/>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rPr>
                  <a:t>02</a:t>
                </a:r>
                <a:endParaRPr lang="zh-CN" altLang="en-US" sz="2000" b="1" dirty="0">
                  <a:solidFill>
                    <a:srgbClr val="01ADBF"/>
                  </a:solidFill>
                  <a:effectLst>
                    <a:innerShdw blurRad="63500" dist="50800" dir="10800000">
                      <a:prstClr val="black">
                        <a:alpha val="50000"/>
                      </a:prstClr>
                    </a:innerShdw>
                  </a:effectLst>
                  <a:latin typeface="微软雅黑" panose="020B0503020204020204" pitchFamily="34" charset="-122"/>
                  <a:ea typeface="微软雅黑" panose="020B0503020204020204" pitchFamily="34" charset="-122"/>
                </a:endParaRPr>
              </a:p>
            </p:txBody>
          </p:sp>
        </p:grpSp>
        <p:sp>
          <p:nvSpPr>
            <p:cNvPr id="26" name="TextBox 63"/>
            <p:cNvSpPr txBox="1"/>
            <p:nvPr/>
          </p:nvSpPr>
          <p:spPr>
            <a:xfrm>
              <a:off x="5047052" y="1187322"/>
              <a:ext cx="2031325" cy="338554"/>
            </a:xfrm>
            <a:prstGeom prst="rect">
              <a:avLst/>
            </a:prstGeom>
            <a:noFill/>
          </p:spPr>
          <p:txBody>
            <a:bodyPr wrap="none" rtlCol="0">
              <a:spAutoFit/>
            </a:bodyPr>
            <a:lstStyle/>
            <a:p>
              <a:r>
                <a:rPr lang="zh-CN" altLang="en-US" sz="1600" b="1" dirty="0" smtClean="0">
                  <a:solidFill>
                    <a:schemeClr val="bg1"/>
                  </a:solidFill>
                  <a:latin typeface="微软雅黑" panose="020B0503020204020204" pitchFamily="34" charset="-122"/>
                  <a:ea typeface="微软雅黑" panose="020B0503020204020204" pitchFamily="34" charset="-122"/>
                </a:rPr>
                <a:t>单击此处添加标题二</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777964" y="2479128"/>
            <a:ext cx="1197175" cy="1197175"/>
            <a:chOff x="304800" y="673100"/>
            <a:chExt cx="4000500" cy="4000500"/>
          </a:xfrm>
          <a:effectLst>
            <a:outerShdw blurRad="444500" dist="254000" dir="8100000" algn="tr" rotWithShape="0">
              <a:prstClr val="black">
                <a:alpha val="50000"/>
              </a:prstClr>
            </a:outerShdw>
          </a:effectLst>
        </p:grpSpPr>
        <p:sp>
          <p:nvSpPr>
            <p:cNvPr id="31" name="同心圆 3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TextBox 70"/>
          <p:cNvSpPr txBox="1"/>
          <p:nvPr/>
        </p:nvSpPr>
        <p:spPr>
          <a:xfrm>
            <a:off x="735291" y="2859956"/>
            <a:ext cx="1257356" cy="430887"/>
          </a:xfrm>
          <a:prstGeom prst="rect">
            <a:avLst/>
          </a:prstGeom>
          <a:noFill/>
        </p:spPr>
        <p:txBody>
          <a:bodyPr wrap="square" lIns="0" tIns="0" rIns="0" bIns="0" rtlCol="0">
            <a:spAutoFit/>
          </a:bodyPr>
          <a:lstStyle/>
          <a:p>
            <a:pPr algn="ctr"/>
            <a:r>
              <a:rPr lang="zh-CN" altLang="en-US" sz="2800" b="1" dirty="0" smtClean="0">
                <a:solidFill>
                  <a:srgbClr val="C00000"/>
                </a:solidFill>
                <a:latin typeface="微软雅黑" panose="020B0503020204020204" pitchFamily="34" charset="-122"/>
                <a:ea typeface="微软雅黑" panose="020B0503020204020204" pitchFamily="34" charset="-122"/>
              </a:rPr>
              <a:t>目录</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
        <p:nvSpPr>
          <p:cNvPr id="34" name="Freeform 5"/>
          <p:cNvSpPr/>
          <p:nvPr/>
        </p:nvSpPr>
        <p:spPr bwMode="auto">
          <a:xfrm>
            <a:off x="2175451" y="1588661"/>
            <a:ext cx="651442" cy="2953742"/>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gradFill flip="none" rotWithShape="1">
            <a:gsLst>
              <a:gs pos="0">
                <a:schemeClr val="bg1"/>
              </a:gs>
              <a:gs pos="100000">
                <a:schemeClr val="bg1">
                  <a:lumMod val="85000"/>
                </a:schemeClr>
              </a:gs>
            </a:gsLst>
            <a:lin ang="0" scaled="1"/>
            <a:tileRect/>
          </a:gradFill>
          <a:ln w="12700">
            <a:gradFill>
              <a:gsLst>
                <a:gs pos="0">
                  <a:schemeClr val="bg1"/>
                </a:gs>
                <a:gs pos="100000">
                  <a:schemeClr val="bg1">
                    <a:lumMod val="85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900" advTm="0">
        <p14:warp dir="in"/>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52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fltVal val="0.5"/>
                                          </p:val>
                                        </p:tav>
                                        <p:tav tm="100000">
                                          <p:val>
                                            <p:strVal val="#ppt_x"/>
                                          </p:val>
                                        </p:tav>
                                      </p:tavLst>
                                    </p:anim>
                                    <p:anim calcmode="lin" valueType="num">
                                      <p:cBhvr>
                                        <p:cTn id="29" dur="500" fill="hold"/>
                                        <p:tgtEl>
                                          <p:spTgt spid="30"/>
                                        </p:tgtEl>
                                        <p:attrNameLst>
                                          <p:attrName>ppt_y</p:attrName>
                                        </p:attrNameLst>
                                      </p:cBhvr>
                                      <p:tavLst>
                                        <p:tav tm="0">
                                          <p:val>
                                            <p:fltVal val="0.5"/>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anim calcmode="lin" valueType="num">
                                      <p:cBhvr>
                                        <p:cTn id="34" dur="500" fill="hold"/>
                                        <p:tgtEl>
                                          <p:spTgt spid="33"/>
                                        </p:tgtEl>
                                        <p:attrNameLst>
                                          <p:attrName>ppt_x</p:attrName>
                                        </p:attrNameLst>
                                      </p:cBhvr>
                                      <p:tavLst>
                                        <p:tav tm="0">
                                          <p:val>
                                            <p:strVal val="#ppt_x"/>
                                          </p:val>
                                        </p:tav>
                                        <p:tav tm="100000">
                                          <p:val>
                                            <p:strVal val="#ppt_x"/>
                                          </p:val>
                                        </p:tav>
                                      </p:tavLst>
                                    </p:anim>
                                    <p:anim calcmode="lin" valueType="num">
                                      <p:cBhvr>
                                        <p:cTn id="35" dur="500" fill="hold"/>
                                        <p:tgtEl>
                                          <p:spTgt spid="33"/>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par>
                          <p:cTn id="40" fill="hold">
                            <p:stCondLst>
                              <p:cond delay="3000"/>
                            </p:stCondLst>
                            <p:childTnLst>
                              <p:par>
                                <p:cTn id="41" presetID="12" presetClass="entr" presetSubtype="8"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p:tgtEl>
                                          <p:spTgt spid="6"/>
                                        </p:tgtEl>
                                        <p:attrNameLst>
                                          <p:attrName>ppt_x</p:attrName>
                                        </p:attrNameLst>
                                      </p:cBhvr>
                                      <p:tavLst>
                                        <p:tav tm="0">
                                          <p:val>
                                            <p:strVal val="#ppt_x-#ppt_w*1.125000"/>
                                          </p:val>
                                        </p:tav>
                                        <p:tav tm="100000">
                                          <p:val>
                                            <p:strVal val="#ppt_x"/>
                                          </p:val>
                                        </p:tav>
                                      </p:tavLst>
                                    </p:anim>
                                    <p:animEffect transition="in" filter="wipe(right)">
                                      <p:cBhvr>
                                        <p:cTn id="44" dur="500"/>
                                        <p:tgtEl>
                                          <p:spTgt spid="6"/>
                                        </p:tgtEl>
                                      </p:cBhvr>
                                    </p:animEffect>
                                  </p:childTnLst>
                                </p:cTn>
                              </p:par>
                            </p:childTnLst>
                          </p:cTn>
                        </p:par>
                        <p:par>
                          <p:cTn id="45" fill="hold">
                            <p:stCondLst>
                              <p:cond delay="3500"/>
                            </p:stCondLst>
                            <p:childTnLst>
                              <p:par>
                                <p:cTn id="46" presetID="12" presetClass="entr" presetSubtype="8"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p:tgtEl>
                                          <p:spTgt spid="24"/>
                                        </p:tgtEl>
                                        <p:attrNameLst>
                                          <p:attrName>ppt_x</p:attrName>
                                        </p:attrNameLst>
                                      </p:cBhvr>
                                      <p:tavLst>
                                        <p:tav tm="0">
                                          <p:val>
                                            <p:strVal val="#ppt_x-#ppt_w*1.125000"/>
                                          </p:val>
                                        </p:tav>
                                        <p:tav tm="100000">
                                          <p:val>
                                            <p:strVal val="#ppt_x"/>
                                          </p:val>
                                        </p:tav>
                                      </p:tavLst>
                                    </p:anim>
                                    <p:animEffect transition="in" filter="wipe(right)">
                                      <p:cBhvr>
                                        <p:cTn id="49" dur="500"/>
                                        <p:tgtEl>
                                          <p:spTgt spid="24"/>
                                        </p:tgtEl>
                                      </p:cBhvr>
                                    </p:animEffect>
                                  </p:childTnLst>
                                </p:cTn>
                              </p:par>
                              <p:par>
                                <p:cTn id="50" presetID="12" presetClass="entr" presetSubtype="8" fill="hold" nodeType="withEffect">
                                  <p:stCondLst>
                                    <p:cond delay="60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p:tgtEl>
                                          <p:spTgt spid="12"/>
                                        </p:tgtEl>
                                        <p:attrNameLst>
                                          <p:attrName>ppt_x</p:attrName>
                                        </p:attrNameLst>
                                      </p:cBhvr>
                                      <p:tavLst>
                                        <p:tav tm="0">
                                          <p:val>
                                            <p:strVal val="#ppt_x-#ppt_w*1.125000"/>
                                          </p:val>
                                        </p:tav>
                                        <p:tav tm="100000">
                                          <p:val>
                                            <p:strVal val="#ppt_x"/>
                                          </p:val>
                                        </p:tav>
                                      </p:tavLst>
                                    </p:anim>
                                    <p:animEffect transition="in" filter="wipe(right)">
                                      <p:cBhvr>
                                        <p:cTn id="53" dur="500"/>
                                        <p:tgtEl>
                                          <p:spTgt spid="12"/>
                                        </p:tgtEl>
                                      </p:cBhvr>
                                    </p:animEffect>
                                  </p:childTnLst>
                                </p:cTn>
                              </p:par>
                              <p:par>
                                <p:cTn id="54" presetID="12" presetClass="entr" presetSubtype="8" fill="hold" nodeType="withEffect">
                                  <p:stCondLst>
                                    <p:cond delay="110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p:tgtEl>
                                          <p:spTgt spid="18"/>
                                        </p:tgtEl>
                                        <p:attrNameLst>
                                          <p:attrName>ppt_x</p:attrName>
                                        </p:attrNameLst>
                                      </p:cBhvr>
                                      <p:tavLst>
                                        <p:tav tm="0">
                                          <p:val>
                                            <p:strVal val="#ppt_x-#ppt_w*1.125000"/>
                                          </p:val>
                                        </p:tav>
                                        <p:tav tm="100000">
                                          <p:val>
                                            <p:strVal val="#ppt_x"/>
                                          </p:val>
                                        </p:tav>
                                      </p:tavLst>
                                    </p:anim>
                                    <p:animEffect transition="in" filter="wipe(right)">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rot="10800000">
            <a:off x="5926210" y="2719923"/>
            <a:ext cx="1576828" cy="1055219"/>
            <a:chOff x="9306036" y="2386165"/>
            <a:chExt cx="2380094" cy="1593346"/>
          </a:xfrm>
        </p:grpSpPr>
        <p:cxnSp>
          <p:nvCxnSpPr>
            <p:cNvPr id="10" name="直接连接符 9"/>
            <p:cNvCxnSpPr>
              <a:endCxn id="17" idx="4"/>
            </p:cNvCxnSpPr>
            <p:nvPr/>
          </p:nvCxnSpPr>
          <p:spPr>
            <a:xfrm rot="10800000" flipH="1" flipV="1">
              <a:off x="9359211" y="2934609"/>
              <a:ext cx="2326919" cy="104490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9306036" y="2386165"/>
              <a:ext cx="2219300" cy="10519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2" name="直接连接符 11"/>
          <p:cNvCxnSpPr/>
          <p:nvPr/>
        </p:nvCxnSpPr>
        <p:spPr>
          <a:xfrm>
            <a:off x="1627198" y="3097214"/>
            <a:ext cx="1486911" cy="73921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1627198" y="2410021"/>
            <a:ext cx="1470300" cy="69663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7" idx="1"/>
            <a:endCxn id="17" idx="4"/>
          </p:cNvCxnSpPr>
          <p:nvPr/>
        </p:nvCxnSpPr>
        <p:spPr>
          <a:xfrm flipV="1">
            <a:off x="3114109" y="2395947"/>
            <a:ext cx="2847332" cy="142142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528924" y="1740554"/>
            <a:ext cx="0" cy="284284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7" idx="2"/>
            <a:endCxn id="17" idx="5"/>
          </p:cNvCxnSpPr>
          <p:nvPr/>
        </p:nvCxnSpPr>
        <p:spPr>
          <a:xfrm>
            <a:off x="3114109" y="2395947"/>
            <a:ext cx="2847332" cy="142142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六边形 16"/>
          <p:cNvSpPr/>
          <p:nvPr/>
        </p:nvSpPr>
        <p:spPr>
          <a:xfrm rot="5400000">
            <a:off x="3116352" y="1682992"/>
            <a:ext cx="2842845" cy="2847333"/>
          </a:xfrm>
          <a:prstGeom prst="hexagon">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18" name="组合 17"/>
          <p:cNvGrpSpPr/>
          <p:nvPr/>
        </p:nvGrpSpPr>
        <p:grpSpPr>
          <a:xfrm>
            <a:off x="5453745" y="1870832"/>
            <a:ext cx="1078148" cy="1077758"/>
            <a:chOff x="7317678" y="2062952"/>
            <a:chExt cx="1437344" cy="1437343"/>
          </a:xfrm>
        </p:grpSpPr>
        <p:sp>
          <p:nvSpPr>
            <p:cNvPr id="19" name="椭圆 18"/>
            <p:cNvSpPr/>
            <p:nvPr/>
          </p:nvSpPr>
          <p:spPr>
            <a:xfrm>
              <a:off x="7317678" y="2062952"/>
              <a:ext cx="1437344" cy="1437343"/>
            </a:xfrm>
            <a:prstGeom prst="ellipse">
              <a:avLst/>
            </a:prstGeom>
            <a:gradFill>
              <a:gsLst>
                <a:gs pos="0">
                  <a:srgbClr val="A572BA"/>
                </a:gs>
                <a:gs pos="100000">
                  <a:srgbClr val="663A77"/>
                </a:gs>
              </a:gsLst>
              <a:lin ang="2700000" scaled="1"/>
            </a:gra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0" name="椭圆 19"/>
            <p:cNvSpPr/>
            <p:nvPr/>
          </p:nvSpPr>
          <p:spPr>
            <a:xfrm>
              <a:off x="7432833" y="2178107"/>
              <a:ext cx="1207034" cy="1207033"/>
            </a:xfrm>
            <a:prstGeom prst="ellipse">
              <a:avLst/>
            </a:prstGeom>
            <a:blipFill>
              <a:blip r:embed="rId5"/>
              <a:stretch>
                <a:fillRect/>
              </a:stretch>
            </a:blipFill>
            <a:ln w="88900">
              <a:gradFill flip="none" rotWithShape="1">
                <a:gsLst>
                  <a:gs pos="0">
                    <a:srgbClr val="663A77"/>
                  </a:gs>
                  <a:gs pos="100000">
                    <a:srgbClr val="A572BA"/>
                  </a:gs>
                </a:gsLst>
                <a:lin ang="2700000" scaled="1"/>
                <a:tileRect/>
              </a:gra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1" name="组合 20"/>
          <p:cNvGrpSpPr/>
          <p:nvPr/>
        </p:nvGrpSpPr>
        <p:grpSpPr>
          <a:xfrm>
            <a:off x="2543659" y="1870832"/>
            <a:ext cx="1078148" cy="1077758"/>
            <a:chOff x="3438068" y="2062952"/>
            <a:chExt cx="1437344" cy="1437343"/>
          </a:xfrm>
        </p:grpSpPr>
        <p:sp>
          <p:nvSpPr>
            <p:cNvPr id="22" name="椭圆 21"/>
            <p:cNvSpPr/>
            <p:nvPr/>
          </p:nvSpPr>
          <p:spPr>
            <a:xfrm>
              <a:off x="3438068" y="2062952"/>
              <a:ext cx="1437344" cy="1437343"/>
            </a:xfrm>
            <a:prstGeom prst="ellipse">
              <a:avLst/>
            </a:prstGeom>
            <a:gradFill>
              <a:gsLst>
                <a:gs pos="1000">
                  <a:srgbClr val="FFE0B3"/>
                </a:gs>
                <a:gs pos="100000">
                  <a:srgbClr val="FFB850"/>
                </a:gs>
              </a:gsLst>
              <a:lin ang="2700000" scaled="1"/>
            </a:gra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3" name="椭圆 22"/>
            <p:cNvSpPr/>
            <p:nvPr/>
          </p:nvSpPr>
          <p:spPr>
            <a:xfrm>
              <a:off x="3553223" y="2178107"/>
              <a:ext cx="1207032" cy="1207032"/>
            </a:xfrm>
            <a:prstGeom prst="ellipse">
              <a:avLst/>
            </a:prstGeom>
            <a:blipFill>
              <a:blip r:embed="rId6"/>
              <a:stretch>
                <a:fillRect/>
              </a:stretch>
            </a:blipFill>
            <a:ln w="88900">
              <a:gradFill flip="none" rotWithShape="1">
                <a:gsLst>
                  <a:gs pos="0">
                    <a:srgbClr val="FFB850"/>
                  </a:gs>
                  <a:gs pos="100000">
                    <a:srgbClr val="FFE0B3"/>
                  </a:gs>
                </a:gsLst>
                <a:lin ang="2700000" scaled="1"/>
                <a:tileRect/>
              </a:gradFill>
            </a:ln>
            <a:effectLst>
              <a:innerShdw blurRad="203200" dist="76200" dir="135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4" name="组合 23"/>
          <p:cNvGrpSpPr/>
          <p:nvPr/>
        </p:nvGrpSpPr>
        <p:grpSpPr>
          <a:xfrm>
            <a:off x="3998701" y="3977709"/>
            <a:ext cx="1078148" cy="1077758"/>
            <a:chOff x="5377873" y="4872771"/>
            <a:chExt cx="1437344" cy="1437343"/>
          </a:xfrm>
        </p:grpSpPr>
        <p:sp>
          <p:nvSpPr>
            <p:cNvPr id="25" name="椭圆 24"/>
            <p:cNvSpPr/>
            <p:nvPr/>
          </p:nvSpPr>
          <p:spPr>
            <a:xfrm>
              <a:off x="5377873" y="4872771"/>
              <a:ext cx="1437344" cy="1437343"/>
            </a:xfrm>
            <a:prstGeom prst="ellipse">
              <a:avLst/>
            </a:prstGeom>
            <a:gradFill>
              <a:gsLst>
                <a:gs pos="0">
                  <a:srgbClr val="00FAD0"/>
                </a:gs>
                <a:gs pos="100000">
                  <a:srgbClr val="00AF92"/>
                </a:gs>
              </a:gsLst>
              <a:lin ang="2700000" scaled="1"/>
            </a:gra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6" name="椭圆 25"/>
            <p:cNvSpPr/>
            <p:nvPr/>
          </p:nvSpPr>
          <p:spPr>
            <a:xfrm>
              <a:off x="5493028" y="4987926"/>
              <a:ext cx="1207034" cy="1207033"/>
            </a:xfrm>
            <a:prstGeom prst="ellipse">
              <a:avLst/>
            </a:prstGeom>
            <a:blipFill>
              <a:blip r:embed="rId7"/>
              <a:stretch>
                <a:fillRect/>
              </a:stretch>
            </a:blipFill>
            <a:ln w="88900">
              <a:gradFill flip="none" rotWithShape="1">
                <a:gsLst>
                  <a:gs pos="0">
                    <a:srgbClr val="00AF92"/>
                  </a:gs>
                  <a:gs pos="100000">
                    <a:srgbClr val="00FAD0"/>
                  </a:gs>
                </a:gsLst>
                <a:lin ang="2700000" scaled="1"/>
                <a:tileRect/>
              </a:gra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27" name="组合 26"/>
          <p:cNvGrpSpPr/>
          <p:nvPr/>
        </p:nvGrpSpPr>
        <p:grpSpPr>
          <a:xfrm>
            <a:off x="2543659" y="3264726"/>
            <a:ext cx="1078148" cy="1077758"/>
            <a:chOff x="3438068" y="3921907"/>
            <a:chExt cx="1437344" cy="1437343"/>
          </a:xfrm>
        </p:grpSpPr>
        <p:sp>
          <p:nvSpPr>
            <p:cNvPr id="28" name="椭圆 27"/>
            <p:cNvSpPr/>
            <p:nvPr/>
          </p:nvSpPr>
          <p:spPr>
            <a:xfrm>
              <a:off x="3438068" y="3921907"/>
              <a:ext cx="1437344" cy="1437343"/>
            </a:xfrm>
            <a:prstGeom prst="ellipse">
              <a:avLst/>
            </a:prstGeom>
            <a:gradFill>
              <a:gsLst>
                <a:gs pos="0">
                  <a:srgbClr val="F3B7B7"/>
                </a:gs>
                <a:gs pos="100000">
                  <a:srgbClr val="E87071"/>
                </a:gs>
              </a:gsLst>
              <a:lin ang="2700000" scaled="1"/>
            </a:gra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9" name="椭圆 28"/>
            <p:cNvSpPr/>
            <p:nvPr/>
          </p:nvSpPr>
          <p:spPr>
            <a:xfrm>
              <a:off x="3553223" y="4037062"/>
              <a:ext cx="1207034" cy="1207033"/>
            </a:xfrm>
            <a:prstGeom prst="ellipse">
              <a:avLst/>
            </a:prstGeom>
            <a:blipFill>
              <a:blip r:embed="rId8"/>
              <a:stretch>
                <a:fillRect/>
              </a:stretch>
            </a:blipFill>
            <a:ln w="88900">
              <a:gradFill flip="none" rotWithShape="1">
                <a:gsLst>
                  <a:gs pos="0">
                    <a:srgbClr val="E87071"/>
                  </a:gs>
                  <a:gs pos="100000">
                    <a:srgbClr val="F3B7B7"/>
                  </a:gs>
                </a:gsLst>
                <a:lin ang="2700000" scaled="1"/>
                <a:tileRect/>
              </a:gra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0" name="组合 29"/>
          <p:cNvGrpSpPr/>
          <p:nvPr/>
        </p:nvGrpSpPr>
        <p:grpSpPr>
          <a:xfrm>
            <a:off x="5453745" y="3264726"/>
            <a:ext cx="1078148" cy="1077758"/>
            <a:chOff x="7317678" y="3921907"/>
            <a:chExt cx="1437344" cy="1437343"/>
          </a:xfrm>
        </p:grpSpPr>
        <p:sp>
          <p:nvSpPr>
            <p:cNvPr id="31" name="椭圆 30"/>
            <p:cNvSpPr/>
            <p:nvPr/>
          </p:nvSpPr>
          <p:spPr>
            <a:xfrm>
              <a:off x="7317678" y="3921907"/>
              <a:ext cx="1437344" cy="1437343"/>
            </a:xfrm>
            <a:prstGeom prst="ellipse">
              <a:avLst/>
            </a:prstGeom>
            <a:gradFill>
              <a:gsLst>
                <a:gs pos="0">
                  <a:srgbClr val="E4AEC4"/>
                </a:gs>
                <a:gs pos="100000">
                  <a:srgbClr val="C65885"/>
                </a:gs>
              </a:gsLst>
              <a:lin ang="2700000" scaled="1"/>
            </a:gra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椭圆 31"/>
            <p:cNvSpPr/>
            <p:nvPr/>
          </p:nvSpPr>
          <p:spPr>
            <a:xfrm>
              <a:off x="7432833" y="4037062"/>
              <a:ext cx="1207034" cy="1207033"/>
            </a:xfrm>
            <a:prstGeom prst="ellipse">
              <a:avLst/>
            </a:prstGeom>
            <a:blipFill>
              <a:blip r:embed="rId9"/>
              <a:stretch>
                <a:fillRect/>
              </a:stretch>
            </a:blipFill>
            <a:ln w="88900">
              <a:gradFill flip="none" rotWithShape="1">
                <a:gsLst>
                  <a:gs pos="0">
                    <a:srgbClr val="C65885"/>
                  </a:gs>
                  <a:gs pos="100000">
                    <a:srgbClr val="E4AEC4"/>
                  </a:gs>
                </a:gsLst>
                <a:lin ang="2700000" scaled="1"/>
                <a:tileRect/>
              </a:gra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3" name="组合 32"/>
          <p:cNvGrpSpPr/>
          <p:nvPr/>
        </p:nvGrpSpPr>
        <p:grpSpPr>
          <a:xfrm>
            <a:off x="3998701" y="1157851"/>
            <a:ext cx="1078148" cy="1077758"/>
            <a:chOff x="5377873" y="1112090"/>
            <a:chExt cx="1437344" cy="1437343"/>
          </a:xfrm>
        </p:grpSpPr>
        <p:sp>
          <p:nvSpPr>
            <p:cNvPr id="34" name="椭圆 33"/>
            <p:cNvSpPr/>
            <p:nvPr/>
          </p:nvSpPr>
          <p:spPr>
            <a:xfrm>
              <a:off x="5377873" y="1112090"/>
              <a:ext cx="1437344" cy="1437343"/>
            </a:xfrm>
            <a:prstGeom prst="ellipse">
              <a:avLst/>
            </a:prstGeom>
            <a:gradFill>
              <a:gsLst>
                <a:gs pos="0">
                  <a:srgbClr val="1EE9FE"/>
                </a:gs>
                <a:gs pos="100000">
                  <a:srgbClr val="01ACBE"/>
                </a:gs>
              </a:gsLst>
              <a:lin ang="2700000" scaled="1"/>
            </a:gra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5" name="椭圆 34"/>
            <p:cNvSpPr/>
            <p:nvPr/>
          </p:nvSpPr>
          <p:spPr>
            <a:xfrm>
              <a:off x="5493028" y="1227245"/>
              <a:ext cx="1207034" cy="1207033"/>
            </a:xfrm>
            <a:prstGeom prst="ellipse">
              <a:avLst/>
            </a:prstGeom>
            <a:blipFill>
              <a:blip r:embed="rId10"/>
              <a:stretch>
                <a:fillRect/>
              </a:stretch>
            </a:blipFill>
            <a:ln w="88900">
              <a:gradFill flip="none" rotWithShape="1">
                <a:gsLst>
                  <a:gs pos="0">
                    <a:srgbClr val="01ACBE"/>
                  </a:gs>
                  <a:gs pos="100000">
                    <a:srgbClr val="1EE9FE"/>
                  </a:gs>
                </a:gsLst>
                <a:lin ang="2700000" scaled="1"/>
                <a:tileRect/>
              </a:gra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6" name="组合 35"/>
          <p:cNvGrpSpPr/>
          <p:nvPr/>
        </p:nvGrpSpPr>
        <p:grpSpPr>
          <a:xfrm>
            <a:off x="1088124" y="2539627"/>
            <a:ext cx="1078148" cy="1077758"/>
            <a:chOff x="1497608" y="2954884"/>
            <a:chExt cx="1437344" cy="1437343"/>
          </a:xfrm>
        </p:grpSpPr>
        <p:sp>
          <p:nvSpPr>
            <p:cNvPr id="37" name="椭圆 36"/>
            <p:cNvSpPr/>
            <p:nvPr/>
          </p:nvSpPr>
          <p:spPr>
            <a:xfrm>
              <a:off x="1497608" y="2954884"/>
              <a:ext cx="1437344" cy="1437343"/>
            </a:xfrm>
            <a:prstGeom prst="ellipse">
              <a:avLst/>
            </a:prstGeom>
            <a:gradFill>
              <a:gsLst>
                <a:gs pos="0">
                  <a:srgbClr val="1EE9FE"/>
                </a:gs>
                <a:gs pos="100000">
                  <a:srgbClr val="01ACBE"/>
                </a:gs>
              </a:gsLst>
              <a:lin ang="2700000" scaled="1"/>
            </a:gra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8" name="椭圆 37"/>
            <p:cNvSpPr/>
            <p:nvPr/>
          </p:nvSpPr>
          <p:spPr>
            <a:xfrm>
              <a:off x="1612763" y="3070039"/>
              <a:ext cx="1207034" cy="1207033"/>
            </a:xfrm>
            <a:prstGeom prst="ellipse">
              <a:avLst/>
            </a:prstGeom>
            <a:blipFill>
              <a:blip r:embed="rId11"/>
              <a:stretch>
                <a:fillRect/>
              </a:stretch>
            </a:blipFill>
            <a:ln w="88900">
              <a:gradFill flip="none" rotWithShape="1">
                <a:gsLst>
                  <a:gs pos="0">
                    <a:srgbClr val="01ACBE"/>
                  </a:gs>
                  <a:gs pos="100000">
                    <a:srgbClr val="1EE9FE"/>
                  </a:gs>
                </a:gsLst>
                <a:lin ang="2700000" scaled="1"/>
                <a:tileRect/>
              </a:gra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9" name="组合 38"/>
          <p:cNvGrpSpPr/>
          <p:nvPr/>
        </p:nvGrpSpPr>
        <p:grpSpPr>
          <a:xfrm>
            <a:off x="6915457" y="2519968"/>
            <a:ext cx="1078148" cy="1077758"/>
            <a:chOff x="9266374" y="2928667"/>
            <a:chExt cx="1437344" cy="1437343"/>
          </a:xfrm>
        </p:grpSpPr>
        <p:sp>
          <p:nvSpPr>
            <p:cNvPr id="40" name="椭圆 39"/>
            <p:cNvSpPr/>
            <p:nvPr/>
          </p:nvSpPr>
          <p:spPr>
            <a:xfrm>
              <a:off x="9266374" y="2928667"/>
              <a:ext cx="1437344" cy="1437343"/>
            </a:xfrm>
            <a:prstGeom prst="ellipse">
              <a:avLst/>
            </a:prstGeom>
            <a:gradFill>
              <a:gsLst>
                <a:gs pos="0">
                  <a:srgbClr val="1EE9FE"/>
                </a:gs>
                <a:gs pos="100000">
                  <a:srgbClr val="01ACBE"/>
                </a:gs>
              </a:gsLst>
              <a:lin ang="2700000" scaled="1"/>
            </a:gra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1" name="椭圆 40"/>
            <p:cNvSpPr/>
            <p:nvPr/>
          </p:nvSpPr>
          <p:spPr>
            <a:xfrm>
              <a:off x="9381529" y="3043822"/>
              <a:ext cx="1207034" cy="1207033"/>
            </a:xfrm>
            <a:prstGeom prst="ellipse">
              <a:avLst/>
            </a:prstGeom>
            <a:blipFill>
              <a:blip r:embed="rId12"/>
              <a:stretch>
                <a:fillRect/>
              </a:stretch>
            </a:blipFill>
            <a:ln w="88900">
              <a:gradFill flip="none" rotWithShape="1">
                <a:gsLst>
                  <a:gs pos="0">
                    <a:srgbClr val="01ACBE"/>
                  </a:gs>
                  <a:gs pos="100000">
                    <a:srgbClr val="1EE9FE"/>
                  </a:gs>
                </a:gsLst>
                <a:lin ang="2700000" scaled="1"/>
                <a:tileRect/>
              </a:gradFill>
            </a:ln>
            <a:effectLst>
              <a:innerShdw blurRad="254000" dist="889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2" name="组合 41"/>
          <p:cNvGrpSpPr/>
          <p:nvPr/>
        </p:nvGrpSpPr>
        <p:grpSpPr>
          <a:xfrm>
            <a:off x="3822714" y="2391856"/>
            <a:ext cx="1430122" cy="1580284"/>
            <a:chOff x="5143254" y="2757811"/>
            <a:chExt cx="1906581" cy="2107533"/>
          </a:xfrm>
        </p:grpSpPr>
        <p:grpSp>
          <p:nvGrpSpPr>
            <p:cNvPr id="43" name="组合 42"/>
            <p:cNvGrpSpPr/>
            <p:nvPr/>
          </p:nvGrpSpPr>
          <p:grpSpPr>
            <a:xfrm>
              <a:off x="5143254" y="2757811"/>
              <a:ext cx="1906581" cy="1906581"/>
              <a:chOff x="5252983" y="2687581"/>
              <a:chExt cx="1686033" cy="1686033"/>
            </a:xfrm>
          </p:grpSpPr>
          <p:sp>
            <p:nvSpPr>
              <p:cNvPr id="55" name="椭圆 54"/>
              <p:cNvSpPr/>
              <p:nvPr/>
            </p:nvSpPr>
            <p:spPr>
              <a:xfrm>
                <a:off x="5252983" y="2687581"/>
                <a:ext cx="1686033" cy="1686033"/>
              </a:xfrm>
              <a:prstGeom prst="ellipse">
                <a:avLst/>
              </a:prstGeom>
              <a:gradFill>
                <a:gsLst>
                  <a:gs pos="0">
                    <a:schemeClr val="bg1"/>
                  </a:gs>
                  <a:gs pos="100000">
                    <a:srgbClr val="B4B4B4"/>
                  </a:gs>
                </a:gsLst>
                <a:lin ang="2700000" scaled="1"/>
              </a:gradFill>
              <a:ln>
                <a:noFill/>
              </a:ln>
              <a:effectLst>
                <a:outerShdw blurRad="3937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6" name="椭圆 55"/>
              <p:cNvSpPr/>
              <p:nvPr/>
            </p:nvSpPr>
            <p:spPr>
              <a:xfrm>
                <a:off x="5484813" y="2919411"/>
                <a:ext cx="1222374" cy="1222374"/>
              </a:xfrm>
              <a:prstGeom prst="ellipse">
                <a:avLst/>
              </a:prstGeom>
              <a:gradFill>
                <a:gsLst>
                  <a:gs pos="100000">
                    <a:schemeClr val="bg1">
                      <a:lumMod val="89000"/>
                    </a:schemeClr>
                  </a:gs>
                  <a:gs pos="0">
                    <a:schemeClr val="bg1">
                      <a:lumMod val="100000"/>
                    </a:schemeClr>
                  </a:gs>
                </a:gsLst>
                <a:lin ang="2700000" scaled="1"/>
              </a:gradFill>
              <a:ln w="120650">
                <a:gradFill flip="none" rotWithShape="1">
                  <a:gsLst>
                    <a:gs pos="0">
                      <a:srgbClr val="B6B6B6"/>
                    </a:gs>
                    <a:gs pos="100000">
                      <a:schemeClr val="bg1">
                        <a:lumMod val="83000"/>
                        <a:lumOff val="17000"/>
                      </a:schemeClr>
                    </a:gs>
                  </a:gsLst>
                  <a:lin ang="2700000" scaled="1"/>
                  <a:tileRect/>
                </a:gradFill>
              </a:ln>
              <a:effectLst>
                <a:innerShdw blurRad="254000" dist="88900" dir="135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44" name="Group 35"/>
            <p:cNvGrpSpPr>
              <a:grpSpLocks noChangeAspect="1"/>
            </p:cNvGrpSpPr>
            <p:nvPr/>
          </p:nvGrpSpPr>
          <p:grpSpPr bwMode="auto">
            <a:xfrm>
              <a:off x="5657986" y="3249057"/>
              <a:ext cx="899385" cy="872131"/>
              <a:chOff x="3477" y="1809"/>
              <a:chExt cx="726" cy="704"/>
            </a:xfrm>
            <a:noFill/>
          </p:grpSpPr>
          <p:sp>
            <p:nvSpPr>
              <p:cNvPr id="46" name="Freeform 36"/>
              <p:cNvSpPr/>
              <p:nvPr/>
            </p:nvSpPr>
            <p:spPr bwMode="auto">
              <a:xfrm>
                <a:off x="3928" y="1833"/>
                <a:ext cx="15" cy="12"/>
              </a:xfrm>
              <a:custGeom>
                <a:avLst/>
                <a:gdLst>
                  <a:gd name="T0" fmla="*/ 5 w 6"/>
                  <a:gd name="T1" fmla="*/ 0 h 5"/>
                  <a:gd name="T2" fmla="*/ 0 w 6"/>
                  <a:gd name="T3" fmla="*/ 0 h 5"/>
                  <a:gd name="T4" fmla="*/ 0 w 6"/>
                  <a:gd name="T5" fmla="*/ 3 h 5"/>
                  <a:gd name="T6" fmla="*/ 0 w 6"/>
                  <a:gd name="T7" fmla="*/ 4 h 5"/>
                  <a:gd name="T8" fmla="*/ 0 w 6"/>
                  <a:gd name="T9" fmla="*/ 5 h 5"/>
                  <a:gd name="T10" fmla="*/ 1 w 6"/>
                  <a:gd name="T11" fmla="*/ 5 h 5"/>
                  <a:gd name="T12" fmla="*/ 5 w 6"/>
                  <a:gd name="T13" fmla="*/ 5 h 5"/>
                  <a:gd name="T14" fmla="*/ 6 w 6"/>
                  <a:gd name="T15" fmla="*/ 5 h 5"/>
                  <a:gd name="T16" fmla="*/ 6 w 6"/>
                  <a:gd name="T17" fmla="*/ 5 h 5"/>
                  <a:gd name="T18" fmla="*/ 6 w 6"/>
                  <a:gd name="T19" fmla="*/ 5 h 5"/>
                  <a:gd name="T20" fmla="*/ 6 w 6"/>
                  <a:gd name="T21" fmla="*/ 4 h 5"/>
                  <a:gd name="T22" fmla="*/ 6 w 6"/>
                  <a:gd name="T23" fmla="*/ 3 h 5"/>
                  <a:gd name="T24" fmla="*/ 6 w 6"/>
                  <a:gd name="T25" fmla="*/ 3 h 5"/>
                  <a:gd name="T26" fmla="*/ 5 w 6"/>
                  <a:gd name="T27" fmla="*/ 2 h 5"/>
                  <a:gd name="T28" fmla="*/ 5 w 6"/>
                  <a:gd name="T29" fmla="*/ 2 h 5"/>
                  <a:gd name="T30" fmla="*/ 5 w 6"/>
                  <a:gd name="T31" fmla="*/ 1 h 5"/>
                  <a:gd name="T32" fmla="*/ 5 w 6"/>
                  <a:gd name="T3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5" y="0"/>
                    </a:moveTo>
                    <a:cubicBezTo>
                      <a:pt x="0" y="0"/>
                      <a:pt x="0" y="0"/>
                      <a:pt x="0" y="0"/>
                    </a:cubicBezTo>
                    <a:cubicBezTo>
                      <a:pt x="0" y="3"/>
                      <a:pt x="0" y="3"/>
                      <a:pt x="0" y="3"/>
                    </a:cubicBezTo>
                    <a:cubicBezTo>
                      <a:pt x="0" y="4"/>
                      <a:pt x="0" y="4"/>
                      <a:pt x="0" y="4"/>
                    </a:cubicBezTo>
                    <a:cubicBezTo>
                      <a:pt x="0" y="4"/>
                      <a:pt x="0" y="4"/>
                      <a:pt x="0" y="5"/>
                    </a:cubicBezTo>
                    <a:cubicBezTo>
                      <a:pt x="1" y="5"/>
                      <a:pt x="1" y="5"/>
                      <a:pt x="1" y="5"/>
                    </a:cubicBezTo>
                    <a:cubicBezTo>
                      <a:pt x="5" y="5"/>
                      <a:pt x="5" y="5"/>
                      <a:pt x="5" y="5"/>
                    </a:cubicBezTo>
                    <a:cubicBezTo>
                      <a:pt x="6" y="5"/>
                      <a:pt x="6" y="5"/>
                      <a:pt x="6" y="5"/>
                    </a:cubicBezTo>
                    <a:cubicBezTo>
                      <a:pt x="6" y="5"/>
                      <a:pt x="6" y="5"/>
                      <a:pt x="6" y="5"/>
                    </a:cubicBezTo>
                    <a:cubicBezTo>
                      <a:pt x="6" y="5"/>
                      <a:pt x="6" y="5"/>
                      <a:pt x="6" y="5"/>
                    </a:cubicBezTo>
                    <a:cubicBezTo>
                      <a:pt x="6" y="4"/>
                      <a:pt x="6" y="4"/>
                      <a:pt x="6" y="4"/>
                    </a:cubicBezTo>
                    <a:cubicBezTo>
                      <a:pt x="6" y="4"/>
                      <a:pt x="6" y="4"/>
                      <a:pt x="6" y="3"/>
                    </a:cubicBezTo>
                    <a:cubicBezTo>
                      <a:pt x="6" y="3"/>
                      <a:pt x="6" y="3"/>
                      <a:pt x="6" y="3"/>
                    </a:cubicBezTo>
                    <a:cubicBezTo>
                      <a:pt x="6" y="3"/>
                      <a:pt x="6" y="3"/>
                      <a:pt x="5" y="2"/>
                    </a:cubicBezTo>
                    <a:cubicBezTo>
                      <a:pt x="5" y="2"/>
                      <a:pt x="5" y="2"/>
                      <a:pt x="5" y="2"/>
                    </a:cubicBezTo>
                    <a:cubicBezTo>
                      <a:pt x="5" y="1"/>
                      <a:pt x="5" y="1"/>
                      <a:pt x="5" y="1"/>
                    </a:cubicBezTo>
                    <a:cubicBezTo>
                      <a:pt x="5" y="0"/>
                      <a:pt x="5" y="0"/>
                      <a:pt x="5"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sp>
            <p:nvSpPr>
              <p:cNvPr id="47" name="Freeform 37"/>
              <p:cNvSpPr/>
              <p:nvPr/>
            </p:nvSpPr>
            <p:spPr bwMode="auto">
              <a:xfrm>
                <a:off x="3928" y="1840"/>
                <a:ext cx="34" cy="33"/>
              </a:xfrm>
              <a:custGeom>
                <a:avLst/>
                <a:gdLst>
                  <a:gd name="T0" fmla="*/ 7 w 14"/>
                  <a:gd name="T1" fmla="*/ 0 h 14"/>
                  <a:gd name="T2" fmla="*/ 6 w 14"/>
                  <a:gd name="T3" fmla="*/ 0 h 14"/>
                  <a:gd name="T4" fmla="*/ 6 w 14"/>
                  <a:gd name="T5" fmla="*/ 1 h 14"/>
                  <a:gd name="T6" fmla="*/ 6 w 14"/>
                  <a:gd name="T7" fmla="*/ 2 h 14"/>
                  <a:gd name="T8" fmla="*/ 6 w 14"/>
                  <a:gd name="T9" fmla="*/ 2 h 14"/>
                  <a:gd name="T10" fmla="*/ 6 w 14"/>
                  <a:gd name="T11" fmla="*/ 2 h 14"/>
                  <a:gd name="T12" fmla="*/ 5 w 14"/>
                  <a:gd name="T13" fmla="*/ 3 h 14"/>
                  <a:gd name="T14" fmla="*/ 5 w 14"/>
                  <a:gd name="T15" fmla="*/ 3 h 14"/>
                  <a:gd name="T16" fmla="*/ 4 w 14"/>
                  <a:gd name="T17" fmla="*/ 3 h 14"/>
                  <a:gd name="T18" fmla="*/ 4 w 14"/>
                  <a:gd name="T19" fmla="*/ 3 h 14"/>
                  <a:gd name="T20" fmla="*/ 3 w 14"/>
                  <a:gd name="T21" fmla="*/ 3 h 14"/>
                  <a:gd name="T22" fmla="*/ 3 w 14"/>
                  <a:gd name="T23" fmla="*/ 4 h 14"/>
                  <a:gd name="T24" fmla="*/ 3 w 14"/>
                  <a:gd name="T25" fmla="*/ 4 h 14"/>
                  <a:gd name="T26" fmla="*/ 3 w 14"/>
                  <a:gd name="T27" fmla="*/ 4 h 14"/>
                  <a:gd name="T28" fmla="*/ 3 w 14"/>
                  <a:gd name="T29" fmla="*/ 4 h 14"/>
                  <a:gd name="T30" fmla="*/ 2 w 14"/>
                  <a:gd name="T31" fmla="*/ 4 h 14"/>
                  <a:gd name="T32" fmla="*/ 1 w 14"/>
                  <a:gd name="T33" fmla="*/ 4 h 14"/>
                  <a:gd name="T34" fmla="*/ 0 w 14"/>
                  <a:gd name="T35" fmla="*/ 5 h 14"/>
                  <a:gd name="T36" fmla="*/ 0 w 14"/>
                  <a:gd name="T37" fmla="*/ 6 h 14"/>
                  <a:gd name="T38" fmla="*/ 0 w 14"/>
                  <a:gd name="T39" fmla="*/ 6 h 14"/>
                  <a:gd name="T40" fmla="*/ 0 w 14"/>
                  <a:gd name="T41" fmla="*/ 9 h 14"/>
                  <a:gd name="T42" fmla="*/ 1 w 14"/>
                  <a:gd name="T43" fmla="*/ 9 h 14"/>
                  <a:gd name="T44" fmla="*/ 1 w 14"/>
                  <a:gd name="T45" fmla="*/ 9 h 14"/>
                  <a:gd name="T46" fmla="*/ 1 w 14"/>
                  <a:gd name="T47" fmla="*/ 9 h 14"/>
                  <a:gd name="T48" fmla="*/ 1 w 14"/>
                  <a:gd name="T49" fmla="*/ 9 h 14"/>
                  <a:gd name="T50" fmla="*/ 1 w 14"/>
                  <a:gd name="T51" fmla="*/ 11 h 14"/>
                  <a:gd name="T52" fmla="*/ 2 w 14"/>
                  <a:gd name="T53" fmla="*/ 11 h 14"/>
                  <a:gd name="T54" fmla="*/ 3 w 14"/>
                  <a:gd name="T55" fmla="*/ 11 h 14"/>
                  <a:gd name="T56" fmla="*/ 3 w 14"/>
                  <a:gd name="T57" fmla="*/ 11 h 14"/>
                  <a:gd name="T58" fmla="*/ 3 w 14"/>
                  <a:gd name="T59" fmla="*/ 11 h 14"/>
                  <a:gd name="T60" fmla="*/ 3 w 14"/>
                  <a:gd name="T61" fmla="*/ 13 h 14"/>
                  <a:gd name="T62" fmla="*/ 5 w 14"/>
                  <a:gd name="T63" fmla="*/ 13 h 14"/>
                  <a:gd name="T64" fmla="*/ 6 w 14"/>
                  <a:gd name="T65" fmla="*/ 14 h 14"/>
                  <a:gd name="T66" fmla="*/ 7 w 14"/>
                  <a:gd name="T67" fmla="*/ 14 h 14"/>
                  <a:gd name="T68" fmla="*/ 9 w 14"/>
                  <a:gd name="T69" fmla="*/ 13 h 14"/>
                  <a:gd name="T70" fmla="*/ 10 w 14"/>
                  <a:gd name="T71" fmla="*/ 13 h 14"/>
                  <a:gd name="T72" fmla="*/ 10 w 14"/>
                  <a:gd name="T73" fmla="*/ 12 h 14"/>
                  <a:gd name="T74" fmla="*/ 11 w 14"/>
                  <a:gd name="T75" fmla="*/ 12 h 14"/>
                  <a:gd name="T76" fmla="*/ 12 w 14"/>
                  <a:gd name="T77" fmla="*/ 12 h 14"/>
                  <a:gd name="T78" fmla="*/ 13 w 14"/>
                  <a:gd name="T79" fmla="*/ 8 h 14"/>
                  <a:gd name="T80" fmla="*/ 13 w 14"/>
                  <a:gd name="T81" fmla="*/ 7 h 14"/>
                  <a:gd name="T82" fmla="*/ 12 w 14"/>
                  <a:gd name="T83" fmla="*/ 5 h 14"/>
                  <a:gd name="T84" fmla="*/ 12 w 14"/>
                  <a:gd name="T85" fmla="*/ 5 h 14"/>
                  <a:gd name="T86" fmla="*/ 12 w 14"/>
                  <a:gd name="T87" fmla="*/ 5 h 14"/>
                  <a:gd name="T88" fmla="*/ 13 w 14"/>
                  <a:gd name="T89" fmla="*/ 4 h 14"/>
                  <a:gd name="T90" fmla="*/ 13 w 14"/>
                  <a:gd name="T91" fmla="*/ 2 h 14"/>
                  <a:gd name="T92" fmla="*/ 13 w 14"/>
                  <a:gd name="T93" fmla="*/ 2 h 14"/>
                  <a:gd name="T94" fmla="*/ 12 w 14"/>
                  <a:gd name="T95" fmla="*/ 2 h 14"/>
                  <a:gd name="T96" fmla="*/ 12 w 14"/>
                  <a:gd name="T97" fmla="*/ 1 h 14"/>
                  <a:gd name="T98" fmla="*/ 11 w 14"/>
                  <a:gd name="T99" fmla="*/ 1 h 14"/>
                  <a:gd name="T100" fmla="*/ 8 w 14"/>
                  <a:gd name="T101" fmla="*/ 0 h 14"/>
                  <a:gd name="T102" fmla="*/ 8 w 14"/>
                  <a:gd name="T103" fmla="*/ 0 h 14"/>
                  <a:gd name="T104" fmla="*/ 7 w 14"/>
                  <a:gd name="T105" fmla="*/ 0 h 14"/>
                  <a:gd name="T106" fmla="*/ 7 w 14"/>
                  <a:gd name="T107" fmla="*/ 0 h 14"/>
                  <a:gd name="T108" fmla="*/ 7 w 14"/>
                  <a:gd name="T10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 h="14">
                    <a:moveTo>
                      <a:pt x="7" y="0"/>
                    </a:moveTo>
                    <a:cubicBezTo>
                      <a:pt x="7" y="0"/>
                      <a:pt x="6" y="0"/>
                      <a:pt x="6" y="0"/>
                    </a:cubicBezTo>
                    <a:cubicBezTo>
                      <a:pt x="6" y="1"/>
                      <a:pt x="6" y="1"/>
                      <a:pt x="6" y="1"/>
                    </a:cubicBezTo>
                    <a:cubicBezTo>
                      <a:pt x="6" y="2"/>
                      <a:pt x="6" y="2"/>
                      <a:pt x="6" y="2"/>
                    </a:cubicBezTo>
                    <a:cubicBezTo>
                      <a:pt x="6" y="2"/>
                      <a:pt x="6" y="2"/>
                      <a:pt x="6" y="2"/>
                    </a:cubicBezTo>
                    <a:cubicBezTo>
                      <a:pt x="6" y="2"/>
                      <a:pt x="6" y="2"/>
                      <a:pt x="6" y="2"/>
                    </a:cubicBezTo>
                    <a:cubicBezTo>
                      <a:pt x="5" y="3"/>
                      <a:pt x="5" y="3"/>
                      <a:pt x="5" y="3"/>
                    </a:cubicBezTo>
                    <a:cubicBezTo>
                      <a:pt x="5" y="3"/>
                      <a:pt x="5" y="3"/>
                      <a:pt x="5" y="3"/>
                    </a:cubicBezTo>
                    <a:cubicBezTo>
                      <a:pt x="4" y="3"/>
                      <a:pt x="4" y="3"/>
                      <a:pt x="4" y="3"/>
                    </a:cubicBezTo>
                    <a:cubicBezTo>
                      <a:pt x="4" y="3"/>
                      <a:pt x="4" y="3"/>
                      <a:pt x="4" y="3"/>
                    </a:cubicBezTo>
                    <a:cubicBezTo>
                      <a:pt x="3" y="3"/>
                      <a:pt x="3" y="3"/>
                      <a:pt x="3" y="3"/>
                    </a:cubicBezTo>
                    <a:cubicBezTo>
                      <a:pt x="3" y="4"/>
                      <a:pt x="3" y="4"/>
                      <a:pt x="3" y="4"/>
                    </a:cubicBezTo>
                    <a:cubicBezTo>
                      <a:pt x="3" y="4"/>
                      <a:pt x="3" y="4"/>
                      <a:pt x="3" y="4"/>
                    </a:cubicBezTo>
                    <a:cubicBezTo>
                      <a:pt x="3" y="4"/>
                      <a:pt x="3" y="4"/>
                      <a:pt x="3" y="4"/>
                    </a:cubicBezTo>
                    <a:cubicBezTo>
                      <a:pt x="3" y="4"/>
                      <a:pt x="3" y="4"/>
                      <a:pt x="3" y="4"/>
                    </a:cubicBezTo>
                    <a:cubicBezTo>
                      <a:pt x="2" y="4"/>
                      <a:pt x="2" y="4"/>
                      <a:pt x="2" y="4"/>
                    </a:cubicBezTo>
                    <a:cubicBezTo>
                      <a:pt x="1" y="4"/>
                      <a:pt x="1" y="4"/>
                      <a:pt x="1" y="4"/>
                    </a:cubicBezTo>
                    <a:cubicBezTo>
                      <a:pt x="1" y="4"/>
                      <a:pt x="1" y="4"/>
                      <a:pt x="0" y="5"/>
                    </a:cubicBezTo>
                    <a:cubicBezTo>
                      <a:pt x="0" y="5"/>
                      <a:pt x="0" y="6"/>
                      <a:pt x="0" y="6"/>
                    </a:cubicBezTo>
                    <a:cubicBezTo>
                      <a:pt x="0" y="6"/>
                      <a:pt x="0" y="6"/>
                      <a:pt x="0" y="6"/>
                    </a:cubicBezTo>
                    <a:cubicBezTo>
                      <a:pt x="0" y="9"/>
                      <a:pt x="0" y="9"/>
                      <a:pt x="0" y="9"/>
                    </a:cubicBezTo>
                    <a:cubicBezTo>
                      <a:pt x="1" y="9"/>
                      <a:pt x="1" y="9"/>
                      <a:pt x="1" y="9"/>
                    </a:cubicBezTo>
                    <a:cubicBezTo>
                      <a:pt x="1" y="9"/>
                      <a:pt x="1" y="9"/>
                      <a:pt x="1" y="9"/>
                    </a:cubicBezTo>
                    <a:cubicBezTo>
                      <a:pt x="1" y="9"/>
                      <a:pt x="1" y="9"/>
                      <a:pt x="1" y="9"/>
                    </a:cubicBezTo>
                    <a:cubicBezTo>
                      <a:pt x="1" y="9"/>
                      <a:pt x="1" y="9"/>
                      <a:pt x="1" y="9"/>
                    </a:cubicBezTo>
                    <a:cubicBezTo>
                      <a:pt x="1" y="11"/>
                      <a:pt x="1" y="11"/>
                      <a:pt x="1" y="11"/>
                    </a:cubicBezTo>
                    <a:cubicBezTo>
                      <a:pt x="2" y="11"/>
                      <a:pt x="2" y="11"/>
                      <a:pt x="2" y="11"/>
                    </a:cubicBezTo>
                    <a:cubicBezTo>
                      <a:pt x="3" y="11"/>
                      <a:pt x="3" y="11"/>
                      <a:pt x="3" y="11"/>
                    </a:cubicBezTo>
                    <a:cubicBezTo>
                      <a:pt x="3" y="11"/>
                      <a:pt x="3" y="11"/>
                      <a:pt x="3" y="11"/>
                    </a:cubicBezTo>
                    <a:cubicBezTo>
                      <a:pt x="3" y="11"/>
                      <a:pt x="3" y="11"/>
                      <a:pt x="3" y="11"/>
                    </a:cubicBezTo>
                    <a:cubicBezTo>
                      <a:pt x="3" y="12"/>
                      <a:pt x="3" y="12"/>
                      <a:pt x="3" y="13"/>
                    </a:cubicBezTo>
                    <a:cubicBezTo>
                      <a:pt x="4" y="13"/>
                      <a:pt x="5" y="13"/>
                      <a:pt x="5" y="13"/>
                    </a:cubicBezTo>
                    <a:cubicBezTo>
                      <a:pt x="6" y="14"/>
                      <a:pt x="6" y="14"/>
                      <a:pt x="6" y="14"/>
                    </a:cubicBezTo>
                    <a:cubicBezTo>
                      <a:pt x="7" y="14"/>
                      <a:pt x="7" y="14"/>
                      <a:pt x="7" y="14"/>
                    </a:cubicBezTo>
                    <a:cubicBezTo>
                      <a:pt x="8" y="14"/>
                      <a:pt x="9" y="13"/>
                      <a:pt x="9" y="13"/>
                    </a:cubicBezTo>
                    <a:cubicBezTo>
                      <a:pt x="10" y="13"/>
                      <a:pt x="10" y="13"/>
                      <a:pt x="10" y="13"/>
                    </a:cubicBezTo>
                    <a:cubicBezTo>
                      <a:pt x="10" y="12"/>
                      <a:pt x="10" y="12"/>
                      <a:pt x="10" y="12"/>
                    </a:cubicBezTo>
                    <a:cubicBezTo>
                      <a:pt x="11" y="12"/>
                      <a:pt x="11" y="12"/>
                      <a:pt x="11" y="12"/>
                    </a:cubicBezTo>
                    <a:cubicBezTo>
                      <a:pt x="12" y="12"/>
                      <a:pt x="12" y="12"/>
                      <a:pt x="12" y="12"/>
                    </a:cubicBezTo>
                    <a:cubicBezTo>
                      <a:pt x="13" y="11"/>
                      <a:pt x="14" y="9"/>
                      <a:pt x="13" y="8"/>
                    </a:cubicBezTo>
                    <a:cubicBezTo>
                      <a:pt x="13" y="7"/>
                      <a:pt x="13" y="7"/>
                      <a:pt x="13" y="7"/>
                    </a:cubicBezTo>
                    <a:cubicBezTo>
                      <a:pt x="12" y="6"/>
                      <a:pt x="12" y="6"/>
                      <a:pt x="12" y="5"/>
                    </a:cubicBezTo>
                    <a:cubicBezTo>
                      <a:pt x="12" y="5"/>
                      <a:pt x="12" y="5"/>
                      <a:pt x="12" y="5"/>
                    </a:cubicBezTo>
                    <a:cubicBezTo>
                      <a:pt x="12" y="5"/>
                      <a:pt x="12" y="5"/>
                      <a:pt x="12" y="5"/>
                    </a:cubicBezTo>
                    <a:cubicBezTo>
                      <a:pt x="13" y="5"/>
                      <a:pt x="13" y="5"/>
                      <a:pt x="13" y="4"/>
                    </a:cubicBezTo>
                    <a:cubicBezTo>
                      <a:pt x="13" y="2"/>
                      <a:pt x="13" y="2"/>
                      <a:pt x="13" y="2"/>
                    </a:cubicBezTo>
                    <a:cubicBezTo>
                      <a:pt x="13" y="2"/>
                      <a:pt x="13" y="2"/>
                      <a:pt x="13" y="2"/>
                    </a:cubicBezTo>
                    <a:cubicBezTo>
                      <a:pt x="12" y="2"/>
                      <a:pt x="12" y="2"/>
                      <a:pt x="12" y="2"/>
                    </a:cubicBezTo>
                    <a:cubicBezTo>
                      <a:pt x="12" y="1"/>
                      <a:pt x="12" y="1"/>
                      <a:pt x="12" y="1"/>
                    </a:cubicBezTo>
                    <a:cubicBezTo>
                      <a:pt x="11" y="1"/>
                      <a:pt x="11" y="1"/>
                      <a:pt x="11" y="1"/>
                    </a:cubicBezTo>
                    <a:cubicBezTo>
                      <a:pt x="10" y="0"/>
                      <a:pt x="9" y="0"/>
                      <a:pt x="8" y="0"/>
                    </a:cubicBezTo>
                    <a:cubicBezTo>
                      <a:pt x="8" y="0"/>
                      <a:pt x="8" y="0"/>
                      <a:pt x="8" y="0"/>
                    </a:cubicBezTo>
                    <a:cubicBezTo>
                      <a:pt x="7" y="0"/>
                      <a:pt x="7" y="0"/>
                      <a:pt x="7" y="0"/>
                    </a:cubicBezTo>
                    <a:cubicBezTo>
                      <a:pt x="7" y="0"/>
                      <a:pt x="7" y="0"/>
                      <a:pt x="7" y="0"/>
                    </a:cubicBezTo>
                    <a:cubicBezTo>
                      <a:pt x="7" y="0"/>
                      <a:pt x="7" y="0"/>
                      <a:pt x="7"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sp>
            <p:nvSpPr>
              <p:cNvPr id="48" name="Freeform 38"/>
              <p:cNvSpPr/>
              <p:nvPr/>
            </p:nvSpPr>
            <p:spPr bwMode="auto">
              <a:xfrm>
                <a:off x="3959" y="1847"/>
                <a:ext cx="22" cy="19"/>
              </a:xfrm>
              <a:custGeom>
                <a:avLst/>
                <a:gdLst>
                  <a:gd name="T0" fmla="*/ 4 w 9"/>
                  <a:gd name="T1" fmla="*/ 0 h 8"/>
                  <a:gd name="T2" fmla="*/ 0 w 9"/>
                  <a:gd name="T3" fmla="*/ 1 h 8"/>
                  <a:gd name="T4" fmla="*/ 0 w 9"/>
                  <a:gd name="T5" fmla="*/ 2 h 8"/>
                  <a:gd name="T6" fmla="*/ 1 w 9"/>
                  <a:gd name="T7" fmla="*/ 3 h 8"/>
                  <a:gd name="T8" fmla="*/ 2 w 9"/>
                  <a:gd name="T9" fmla="*/ 4 h 8"/>
                  <a:gd name="T10" fmla="*/ 3 w 9"/>
                  <a:gd name="T11" fmla="*/ 5 h 8"/>
                  <a:gd name="T12" fmla="*/ 3 w 9"/>
                  <a:gd name="T13" fmla="*/ 6 h 8"/>
                  <a:gd name="T14" fmla="*/ 4 w 9"/>
                  <a:gd name="T15" fmla="*/ 6 h 8"/>
                  <a:gd name="T16" fmla="*/ 4 w 9"/>
                  <a:gd name="T17" fmla="*/ 6 h 8"/>
                  <a:gd name="T18" fmla="*/ 4 w 9"/>
                  <a:gd name="T19" fmla="*/ 7 h 8"/>
                  <a:gd name="T20" fmla="*/ 4 w 9"/>
                  <a:gd name="T21" fmla="*/ 7 h 8"/>
                  <a:gd name="T22" fmla="*/ 6 w 9"/>
                  <a:gd name="T23" fmla="*/ 7 h 8"/>
                  <a:gd name="T24" fmla="*/ 6 w 9"/>
                  <a:gd name="T25" fmla="*/ 8 h 8"/>
                  <a:gd name="T26" fmla="*/ 9 w 9"/>
                  <a:gd name="T27" fmla="*/ 6 h 8"/>
                  <a:gd name="T28" fmla="*/ 9 w 9"/>
                  <a:gd name="T29" fmla="*/ 3 h 8"/>
                  <a:gd name="T30" fmla="*/ 9 w 9"/>
                  <a:gd name="T31" fmla="*/ 2 h 8"/>
                  <a:gd name="T32" fmla="*/ 9 w 9"/>
                  <a:gd name="T33" fmla="*/ 1 h 8"/>
                  <a:gd name="T34" fmla="*/ 8 w 9"/>
                  <a:gd name="T35" fmla="*/ 1 h 8"/>
                  <a:gd name="T36" fmla="*/ 7 w 9"/>
                  <a:gd name="T37" fmla="*/ 1 h 8"/>
                  <a:gd name="T38" fmla="*/ 7 w 9"/>
                  <a:gd name="T39" fmla="*/ 1 h 8"/>
                  <a:gd name="T40" fmla="*/ 7 w 9"/>
                  <a:gd name="T41" fmla="*/ 1 h 8"/>
                  <a:gd name="T42" fmla="*/ 8 w 9"/>
                  <a:gd name="T43" fmla="*/ 0 h 8"/>
                  <a:gd name="T44" fmla="*/ 7 w 9"/>
                  <a:gd name="T45" fmla="*/ 0 h 8"/>
                  <a:gd name="T46" fmla="*/ 5 w 9"/>
                  <a:gd name="T47" fmla="*/ 0 h 8"/>
                  <a:gd name="T48" fmla="*/ 4 w 9"/>
                  <a:gd name="T4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 h="8">
                    <a:moveTo>
                      <a:pt x="4" y="0"/>
                    </a:moveTo>
                    <a:cubicBezTo>
                      <a:pt x="3" y="0"/>
                      <a:pt x="1" y="0"/>
                      <a:pt x="0" y="1"/>
                    </a:cubicBezTo>
                    <a:cubicBezTo>
                      <a:pt x="0" y="1"/>
                      <a:pt x="0" y="2"/>
                      <a:pt x="0" y="2"/>
                    </a:cubicBezTo>
                    <a:cubicBezTo>
                      <a:pt x="0" y="3"/>
                      <a:pt x="0" y="3"/>
                      <a:pt x="1" y="3"/>
                    </a:cubicBezTo>
                    <a:cubicBezTo>
                      <a:pt x="2" y="4"/>
                      <a:pt x="2" y="4"/>
                      <a:pt x="2" y="4"/>
                    </a:cubicBezTo>
                    <a:cubicBezTo>
                      <a:pt x="2" y="4"/>
                      <a:pt x="3" y="5"/>
                      <a:pt x="3" y="5"/>
                    </a:cubicBezTo>
                    <a:cubicBezTo>
                      <a:pt x="3" y="6"/>
                      <a:pt x="3" y="6"/>
                      <a:pt x="3" y="6"/>
                    </a:cubicBezTo>
                    <a:cubicBezTo>
                      <a:pt x="4" y="6"/>
                      <a:pt x="4" y="6"/>
                      <a:pt x="4" y="6"/>
                    </a:cubicBezTo>
                    <a:cubicBezTo>
                      <a:pt x="4" y="6"/>
                      <a:pt x="4" y="6"/>
                      <a:pt x="4" y="6"/>
                    </a:cubicBezTo>
                    <a:cubicBezTo>
                      <a:pt x="4" y="6"/>
                      <a:pt x="4" y="6"/>
                      <a:pt x="4" y="7"/>
                    </a:cubicBezTo>
                    <a:cubicBezTo>
                      <a:pt x="4" y="7"/>
                      <a:pt x="4" y="7"/>
                      <a:pt x="4" y="7"/>
                    </a:cubicBezTo>
                    <a:cubicBezTo>
                      <a:pt x="6" y="7"/>
                      <a:pt x="6" y="7"/>
                      <a:pt x="6" y="7"/>
                    </a:cubicBezTo>
                    <a:cubicBezTo>
                      <a:pt x="6" y="8"/>
                      <a:pt x="6" y="8"/>
                      <a:pt x="6" y="8"/>
                    </a:cubicBezTo>
                    <a:cubicBezTo>
                      <a:pt x="7" y="8"/>
                      <a:pt x="8" y="7"/>
                      <a:pt x="9" y="6"/>
                    </a:cubicBezTo>
                    <a:cubicBezTo>
                      <a:pt x="9" y="5"/>
                      <a:pt x="9" y="4"/>
                      <a:pt x="9" y="3"/>
                    </a:cubicBezTo>
                    <a:cubicBezTo>
                      <a:pt x="9" y="2"/>
                      <a:pt x="9" y="2"/>
                      <a:pt x="9" y="2"/>
                    </a:cubicBezTo>
                    <a:cubicBezTo>
                      <a:pt x="9" y="1"/>
                      <a:pt x="9" y="1"/>
                      <a:pt x="9" y="1"/>
                    </a:cubicBezTo>
                    <a:cubicBezTo>
                      <a:pt x="8" y="1"/>
                      <a:pt x="8" y="1"/>
                      <a:pt x="8" y="1"/>
                    </a:cubicBezTo>
                    <a:cubicBezTo>
                      <a:pt x="8" y="1"/>
                      <a:pt x="8" y="1"/>
                      <a:pt x="7" y="1"/>
                    </a:cubicBezTo>
                    <a:cubicBezTo>
                      <a:pt x="7" y="1"/>
                      <a:pt x="7" y="1"/>
                      <a:pt x="7" y="1"/>
                    </a:cubicBezTo>
                    <a:cubicBezTo>
                      <a:pt x="7" y="1"/>
                      <a:pt x="7" y="1"/>
                      <a:pt x="7" y="1"/>
                    </a:cubicBezTo>
                    <a:cubicBezTo>
                      <a:pt x="8" y="0"/>
                      <a:pt x="8" y="0"/>
                      <a:pt x="8" y="0"/>
                    </a:cubicBezTo>
                    <a:cubicBezTo>
                      <a:pt x="7" y="0"/>
                      <a:pt x="7" y="0"/>
                      <a:pt x="7" y="0"/>
                    </a:cubicBezTo>
                    <a:cubicBezTo>
                      <a:pt x="6" y="0"/>
                      <a:pt x="6" y="0"/>
                      <a:pt x="5" y="0"/>
                    </a:cubicBezTo>
                    <a:cubicBezTo>
                      <a:pt x="5" y="0"/>
                      <a:pt x="4" y="0"/>
                      <a:pt x="4"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sp>
            <p:nvSpPr>
              <p:cNvPr id="49" name="Freeform 39"/>
              <p:cNvSpPr/>
              <p:nvPr/>
            </p:nvSpPr>
            <p:spPr bwMode="auto">
              <a:xfrm>
                <a:off x="3959" y="1864"/>
                <a:ext cx="22" cy="14"/>
              </a:xfrm>
              <a:custGeom>
                <a:avLst/>
                <a:gdLst>
                  <a:gd name="T0" fmla="*/ 6 w 9"/>
                  <a:gd name="T1" fmla="*/ 0 h 6"/>
                  <a:gd name="T2" fmla="*/ 4 w 9"/>
                  <a:gd name="T3" fmla="*/ 0 h 6"/>
                  <a:gd name="T4" fmla="*/ 1 w 9"/>
                  <a:gd name="T5" fmla="*/ 0 h 6"/>
                  <a:gd name="T6" fmla="*/ 0 w 9"/>
                  <a:gd name="T7" fmla="*/ 1 h 6"/>
                  <a:gd name="T8" fmla="*/ 0 w 9"/>
                  <a:gd name="T9" fmla="*/ 2 h 6"/>
                  <a:gd name="T10" fmla="*/ 0 w 9"/>
                  <a:gd name="T11" fmla="*/ 2 h 6"/>
                  <a:gd name="T12" fmla="*/ 0 w 9"/>
                  <a:gd name="T13" fmla="*/ 5 h 6"/>
                  <a:gd name="T14" fmla="*/ 3 w 9"/>
                  <a:gd name="T15" fmla="*/ 5 h 6"/>
                  <a:gd name="T16" fmla="*/ 3 w 9"/>
                  <a:gd name="T17" fmla="*/ 6 h 6"/>
                  <a:gd name="T18" fmla="*/ 8 w 9"/>
                  <a:gd name="T19" fmla="*/ 6 h 6"/>
                  <a:gd name="T20" fmla="*/ 8 w 9"/>
                  <a:gd name="T21" fmla="*/ 6 h 6"/>
                  <a:gd name="T22" fmla="*/ 9 w 9"/>
                  <a:gd name="T23" fmla="*/ 6 h 6"/>
                  <a:gd name="T24" fmla="*/ 9 w 9"/>
                  <a:gd name="T25" fmla="*/ 5 h 6"/>
                  <a:gd name="T26" fmla="*/ 9 w 9"/>
                  <a:gd name="T27" fmla="*/ 5 h 6"/>
                  <a:gd name="T28" fmla="*/ 9 w 9"/>
                  <a:gd name="T29" fmla="*/ 3 h 6"/>
                  <a:gd name="T30" fmla="*/ 7 w 9"/>
                  <a:gd name="T31" fmla="*/ 2 h 6"/>
                  <a:gd name="T32" fmla="*/ 7 w 9"/>
                  <a:gd name="T33" fmla="*/ 2 h 6"/>
                  <a:gd name="T34" fmla="*/ 7 w 9"/>
                  <a:gd name="T35" fmla="*/ 2 h 6"/>
                  <a:gd name="T36" fmla="*/ 6 w 9"/>
                  <a:gd name="T37" fmla="*/ 2 h 6"/>
                  <a:gd name="T38" fmla="*/ 6 w 9"/>
                  <a:gd name="T39" fmla="*/ 1 h 6"/>
                  <a:gd name="T40" fmla="*/ 6 w 9"/>
                  <a:gd name="T41" fmla="*/ 1 h 6"/>
                  <a:gd name="T42" fmla="*/ 6 w 9"/>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6">
                    <a:moveTo>
                      <a:pt x="6" y="0"/>
                    </a:moveTo>
                    <a:cubicBezTo>
                      <a:pt x="4" y="0"/>
                      <a:pt x="4" y="0"/>
                      <a:pt x="4" y="0"/>
                    </a:cubicBezTo>
                    <a:cubicBezTo>
                      <a:pt x="1" y="0"/>
                      <a:pt x="1" y="0"/>
                      <a:pt x="1" y="0"/>
                    </a:cubicBezTo>
                    <a:cubicBezTo>
                      <a:pt x="1" y="0"/>
                      <a:pt x="0" y="0"/>
                      <a:pt x="0" y="1"/>
                    </a:cubicBezTo>
                    <a:cubicBezTo>
                      <a:pt x="0" y="1"/>
                      <a:pt x="0" y="1"/>
                      <a:pt x="0" y="2"/>
                    </a:cubicBezTo>
                    <a:cubicBezTo>
                      <a:pt x="0" y="2"/>
                      <a:pt x="0" y="2"/>
                      <a:pt x="0" y="2"/>
                    </a:cubicBezTo>
                    <a:cubicBezTo>
                      <a:pt x="0" y="5"/>
                      <a:pt x="0" y="5"/>
                      <a:pt x="0" y="5"/>
                    </a:cubicBezTo>
                    <a:cubicBezTo>
                      <a:pt x="3" y="5"/>
                      <a:pt x="3" y="5"/>
                      <a:pt x="3" y="5"/>
                    </a:cubicBezTo>
                    <a:cubicBezTo>
                      <a:pt x="3" y="6"/>
                      <a:pt x="3" y="6"/>
                      <a:pt x="3" y="6"/>
                    </a:cubicBezTo>
                    <a:cubicBezTo>
                      <a:pt x="8" y="6"/>
                      <a:pt x="8" y="6"/>
                      <a:pt x="8" y="6"/>
                    </a:cubicBezTo>
                    <a:cubicBezTo>
                      <a:pt x="8" y="6"/>
                      <a:pt x="8" y="6"/>
                      <a:pt x="8" y="6"/>
                    </a:cubicBezTo>
                    <a:cubicBezTo>
                      <a:pt x="8" y="6"/>
                      <a:pt x="9" y="6"/>
                      <a:pt x="9" y="6"/>
                    </a:cubicBezTo>
                    <a:cubicBezTo>
                      <a:pt x="9" y="6"/>
                      <a:pt x="9" y="5"/>
                      <a:pt x="9" y="5"/>
                    </a:cubicBezTo>
                    <a:cubicBezTo>
                      <a:pt x="9" y="5"/>
                      <a:pt x="9" y="5"/>
                      <a:pt x="9" y="5"/>
                    </a:cubicBezTo>
                    <a:cubicBezTo>
                      <a:pt x="9" y="4"/>
                      <a:pt x="9" y="4"/>
                      <a:pt x="9" y="3"/>
                    </a:cubicBezTo>
                    <a:cubicBezTo>
                      <a:pt x="9" y="2"/>
                      <a:pt x="8" y="2"/>
                      <a:pt x="7" y="2"/>
                    </a:cubicBezTo>
                    <a:cubicBezTo>
                      <a:pt x="7" y="2"/>
                      <a:pt x="7" y="2"/>
                      <a:pt x="7" y="2"/>
                    </a:cubicBezTo>
                    <a:cubicBezTo>
                      <a:pt x="7" y="2"/>
                      <a:pt x="7" y="2"/>
                      <a:pt x="7" y="2"/>
                    </a:cubicBezTo>
                    <a:cubicBezTo>
                      <a:pt x="6" y="2"/>
                      <a:pt x="6" y="2"/>
                      <a:pt x="6" y="2"/>
                    </a:cubicBezTo>
                    <a:cubicBezTo>
                      <a:pt x="6" y="1"/>
                      <a:pt x="6" y="1"/>
                      <a:pt x="6" y="1"/>
                    </a:cubicBezTo>
                    <a:cubicBezTo>
                      <a:pt x="6" y="1"/>
                      <a:pt x="6" y="1"/>
                      <a:pt x="6" y="1"/>
                    </a:cubicBezTo>
                    <a:cubicBezTo>
                      <a:pt x="6" y="0"/>
                      <a:pt x="6" y="0"/>
                      <a:pt x="6"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sp>
            <p:nvSpPr>
              <p:cNvPr id="50" name="Freeform 40"/>
              <p:cNvSpPr/>
              <p:nvPr/>
            </p:nvSpPr>
            <p:spPr bwMode="auto">
              <a:xfrm>
                <a:off x="3764" y="1809"/>
                <a:ext cx="81" cy="57"/>
              </a:xfrm>
              <a:custGeom>
                <a:avLst/>
                <a:gdLst>
                  <a:gd name="T0" fmla="*/ 14 w 34"/>
                  <a:gd name="T1" fmla="*/ 1 h 24"/>
                  <a:gd name="T2" fmla="*/ 2 w 34"/>
                  <a:gd name="T3" fmla="*/ 2 h 24"/>
                  <a:gd name="T4" fmla="*/ 2 w 34"/>
                  <a:gd name="T5" fmla="*/ 5 h 24"/>
                  <a:gd name="T6" fmla="*/ 4 w 34"/>
                  <a:gd name="T7" fmla="*/ 6 h 24"/>
                  <a:gd name="T8" fmla="*/ 4 w 34"/>
                  <a:gd name="T9" fmla="*/ 9 h 24"/>
                  <a:gd name="T10" fmla="*/ 4 w 34"/>
                  <a:gd name="T11" fmla="*/ 12 h 24"/>
                  <a:gd name="T12" fmla="*/ 3 w 34"/>
                  <a:gd name="T13" fmla="*/ 13 h 24"/>
                  <a:gd name="T14" fmla="*/ 0 w 34"/>
                  <a:gd name="T15" fmla="*/ 15 h 24"/>
                  <a:gd name="T16" fmla="*/ 0 w 34"/>
                  <a:gd name="T17" fmla="*/ 18 h 24"/>
                  <a:gd name="T18" fmla="*/ 2 w 34"/>
                  <a:gd name="T19" fmla="*/ 20 h 24"/>
                  <a:gd name="T20" fmla="*/ 5 w 34"/>
                  <a:gd name="T21" fmla="*/ 24 h 24"/>
                  <a:gd name="T22" fmla="*/ 11 w 34"/>
                  <a:gd name="T23" fmla="*/ 24 h 24"/>
                  <a:gd name="T24" fmla="*/ 13 w 34"/>
                  <a:gd name="T25" fmla="*/ 22 h 24"/>
                  <a:gd name="T26" fmla="*/ 14 w 34"/>
                  <a:gd name="T27" fmla="*/ 19 h 24"/>
                  <a:gd name="T28" fmla="*/ 15 w 34"/>
                  <a:gd name="T29" fmla="*/ 18 h 24"/>
                  <a:gd name="T30" fmla="*/ 16 w 34"/>
                  <a:gd name="T31" fmla="*/ 18 h 24"/>
                  <a:gd name="T32" fmla="*/ 17 w 34"/>
                  <a:gd name="T33" fmla="*/ 18 h 24"/>
                  <a:gd name="T34" fmla="*/ 21 w 34"/>
                  <a:gd name="T35" fmla="*/ 17 h 24"/>
                  <a:gd name="T36" fmla="*/ 21 w 34"/>
                  <a:gd name="T37" fmla="*/ 16 h 24"/>
                  <a:gd name="T38" fmla="*/ 22 w 34"/>
                  <a:gd name="T39" fmla="*/ 16 h 24"/>
                  <a:gd name="T40" fmla="*/ 25 w 34"/>
                  <a:gd name="T41" fmla="*/ 14 h 24"/>
                  <a:gd name="T42" fmla="*/ 28 w 34"/>
                  <a:gd name="T43" fmla="*/ 14 h 24"/>
                  <a:gd name="T44" fmla="*/ 29 w 34"/>
                  <a:gd name="T45" fmla="*/ 12 h 24"/>
                  <a:gd name="T46" fmla="*/ 29 w 34"/>
                  <a:gd name="T47" fmla="*/ 12 h 24"/>
                  <a:gd name="T48" fmla="*/ 31 w 34"/>
                  <a:gd name="T49" fmla="*/ 11 h 24"/>
                  <a:gd name="T50" fmla="*/ 31 w 34"/>
                  <a:gd name="T51" fmla="*/ 9 h 24"/>
                  <a:gd name="T52" fmla="*/ 31 w 34"/>
                  <a:gd name="T53" fmla="*/ 7 h 24"/>
                  <a:gd name="T54" fmla="*/ 33 w 34"/>
                  <a:gd name="T55" fmla="*/ 5 h 24"/>
                  <a:gd name="T56" fmla="*/ 34 w 34"/>
                  <a:gd name="T57" fmla="*/ 3 h 24"/>
                  <a:gd name="T58" fmla="*/ 34 w 34"/>
                  <a:gd name="T59" fmla="*/ 2 h 24"/>
                  <a:gd name="T60" fmla="*/ 32 w 34"/>
                  <a:gd name="T61" fmla="*/ 0 h 24"/>
                  <a:gd name="T62" fmla="*/ 27 w 3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 h="24">
                    <a:moveTo>
                      <a:pt x="27" y="0"/>
                    </a:moveTo>
                    <a:cubicBezTo>
                      <a:pt x="23" y="0"/>
                      <a:pt x="18" y="0"/>
                      <a:pt x="14" y="1"/>
                    </a:cubicBezTo>
                    <a:cubicBezTo>
                      <a:pt x="10" y="1"/>
                      <a:pt x="6" y="2"/>
                      <a:pt x="3" y="2"/>
                    </a:cubicBezTo>
                    <a:cubicBezTo>
                      <a:pt x="2" y="2"/>
                      <a:pt x="2" y="2"/>
                      <a:pt x="2" y="2"/>
                    </a:cubicBezTo>
                    <a:cubicBezTo>
                      <a:pt x="2" y="4"/>
                      <a:pt x="2" y="4"/>
                      <a:pt x="2" y="4"/>
                    </a:cubicBezTo>
                    <a:cubicBezTo>
                      <a:pt x="2" y="4"/>
                      <a:pt x="2" y="5"/>
                      <a:pt x="2" y="5"/>
                    </a:cubicBezTo>
                    <a:cubicBezTo>
                      <a:pt x="3" y="5"/>
                      <a:pt x="3" y="5"/>
                      <a:pt x="3" y="5"/>
                    </a:cubicBezTo>
                    <a:cubicBezTo>
                      <a:pt x="3" y="5"/>
                      <a:pt x="3" y="5"/>
                      <a:pt x="4" y="6"/>
                    </a:cubicBezTo>
                    <a:cubicBezTo>
                      <a:pt x="4" y="6"/>
                      <a:pt x="4" y="7"/>
                      <a:pt x="4" y="8"/>
                    </a:cubicBezTo>
                    <a:cubicBezTo>
                      <a:pt x="4" y="9"/>
                      <a:pt x="4" y="9"/>
                      <a:pt x="4" y="9"/>
                    </a:cubicBezTo>
                    <a:cubicBezTo>
                      <a:pt x="5" y="10"/>
                      <a:pt x="5" y="11"/>
                      <a:pt x="4" y="12"/>
                    </a:cubicBezTo>
                    <a:cubicBezTo>
                      <a:pt x="4" y="12"/>
                      <a:pt x="4" y="12"/>
                      <a:pt x="4" y="12"/>
                    </a:cubicBezTo>
                    <a:cubicBezTo>
                      <a:pt x="4" y="12"/>
                      <a:pt x="3" y="12"/>
                      <a:pt x="3" y="12"/>
                    </a:cubicBezTo>
                    <a:cubicBezTo>
                      <a:pt x="3" y="13"/>
                      <a:pt x="3" y="13"/>
                      <a:pt x="3" y="13"/>
                    </a:cubicBezTo>
                    <a:cubicBezTo>
                      <a:pt x="2" y="14"/>
                      <a:pt x="2" y="14"/>
                      <a:pt x="1" y="15"/>
                    </a:cubicBezTo>
                    <a:cubicBezTo>
                      <a:pt x="0" y="15"/>
                      <a:pt x="0" y="15"/>
                      <a:pt x="0" y="15"/>
                    </a:cubicBezTo>
                    <a:cubicBezTo>
                      <a:pt x="0" y="18"/>
                      <a:pt x="0" y="18"/>
                      <a:pt x="0" y="18"/>
                    </a:cubicBezTo>
                    <a:cubicBezTo>
                      <a:pt x="0" y="18"/>
                      <a:pt x="0" y="18"/>
                      <a:pt x="0" y="18"/>
                    </a:cubicBezTo>
                    <a:cubicBezTo>
                      <a:pt x="0" y="18"/>
                      <a:pt x="0" y="19"/>
                      <a:pt x="1" y="19"/>
                    </a:cubicBezTo>
                    <a:cubicBezTo>
                      <a:pt x="2" y="20"/>
                      <a:pt x="2" y="20"/>
                      <a:pt x="2" y="20"/>
                    </a:cubicBezTo>
                    <a:cubicBezTo>
                      <a:pt x="3" y="21"/>
                      <a:pt x="4" y="22"/>
                      <a:pt x="5" y="23"/>
                    </a:cubicBezTo>
                    <a:cubicBezTo>
                      <a:pt x="5" y="24"/>
                      <a:pt x="5" y="24"/>
                      <a:pt x="5" y="24"/>
                    </a:cubicBezTo>
                    <a:cubicBezTo>
                      <a:pt x="10" y="24"/>
                      <a:pt x="10" y="24"/>
                      <a:pt x="10" y="24"/>
                    </a:cubicBezTo>
                    <a:cubicBezTo>
                      <a:pt x="11" y="24"/>
                      <a:pt x="11" y="24"/>
                      <a:pt x="11" y="24"/>
                    </a:cubicBezTo>
                    <a:cubicBezTo>
                      <a:pt x="11" y="24"/>
                      <a:pt x="11" y="24"/>
                      <a:pt x="11" y="24"/>
                    </a:cubicBezTo>
                    <a:cubicBezTo>
                      <a:pt x="13" y="24"/>
                      <a:pt x="13" y="23"/>
                      <a:pt x="13" y="22"/>
                    </a:cubicBezTo>
                    <a:cubicBezTo>
                      <a:pt x="13" y="22"/>
                      <a:pt x="14" y="21"/>
                      <a:pt x="14" y="21"/>
                    </a:cubicBezTo>
                    <a:cubicBezTo>
                      <a:pt x="14" y="20"/>
                      <a:pt x="14" y="20"/>
                      <a:pt x="14" y="19"/>
                    </a:cubicBezTo>
                    <a:cubicBezTo>
                      <a:pt x="14" y="19"/>
                      <a:pt x="14" y="19"/>
                      <a:pt x="14" y="19"/>
                    </a:cubicBezTo>
                    <a:cubicBezTo>
                      <a:pt x="15" y="19"/>
                      <a:pt x="15" y="19"/>
                      <a:pt x="15" y="18"/>
                    </a:cubicBezTo>
                    <a:cubicBezTo>
                      <a:pt x="15" y="18"/>
                      <a:pt x="15" y="18"/>
                      <a:pt x="15" y="18"/>
                    </a:cubicBezTo>
                    <a:cubicBezTo>
                      <a:pt x="15" y="18"/>
                      <a:pt x="15" y="18"/>
                      <a:pt x="16" y="18"/>
                    </a:cubicBezTo>
                    <a:cubicBezTo>
                      <a:pt x="16" y="18"/>
                      <a:pt x="16" y="18"/>
                      <a:pt x="16" y="18"/>
                    </a:cubicBezTo>
                    <a:cubicBezTo>
                      <a:pt x="17" y="18"/>
                      <a:pt x="17" y="18"/>
                      <a:pt x="17" y="18"/>
                    </a:cubicBezTo>
                    <a:cubicBezTo>
                      <a:pt x="19" y="18"/>
                      <a:pt x="19" y="18"/>
                      <a:pt x="19" y="18"/>
                    </a:cubicBezTo>
                    <a:cubicBezTo>
                      <a:pt x="20" y="18"/>
                      <a:pt x="21" y="18"/>
                      <a:pt x="21" y="17"/>
                    </a:cubicBezTo>
                    <a:cubicBezTo>
                      <a:pt x="21" y="16"/>
                      <a:pt x="21" y="16"/>
                      <a:pt x="21" y="16"/>
                    </a:cubicBezTo>
                    <a:cubicBezTo>
                      <a:pt x="21" y="16"/>
                      <a:pt x="21" y="16"/>
                      <a:pt x="21" y="16"/>
                    </a:cubicBezTo>
                    <a:cubicBezTo>
                      <a:pt x="21" y="16"/>
                      <a:pt x="22" y="16"/>
                      <a:pt x="22" y="16"/>
                    </a:cubicBezTo>
                    <a:cubicBezTo>
                      <a:pt x="22" y="16"/>
                      <a:pt x="22" y="16"/>
                      <a:pt x="22" y="16"/>
                    </a:cubicBezTo>
                    <a:cubicBezTo>
                      <a:pt x="23" y="16"/>
                      <a:pt x="23" y="16"/>
                      <a:pt x="24" y="15"/>
                    </a:cubicBezTo>
                    <a:cubicBezTo>
                      <a:pt x="24" y="15"/>
                      <a:pt x="25" y="14"/>
                      <a:pt x="25" y="14"/>
                    </a:cubicBezTo>
                    <a:cubicBezTo>
                      <a:pt x="25" y="14"/>
                      <a:pt x="26" y="14"/>
                      <a:pt x="26" y="14"/>
                    </a:cubicBezTo>
                    <a:cubicBezTo>
                      <a:pt x="28" y="14"/>
                      <a:pt x="28" y="14"/>
                      <a:pt x="28" y="14"/>
                    </a:cubicBezTo>
                    <a:cubicBezTo>
                      <a:pt x="28" y="14"/>
                      <a:pt x="28" y="14"/>
                      <a:pt x="28" y="14"/>
                    </a:cubicBezTo>
                    <a:cubicBezTo>
                      <a:pt x="29" y="14"/>
                      <a:pt x="29" y="13"/>
                      <a:pt x="29" y="12"/>
                    </a:cubicBezTo>
                    <a:cubicBezTo>
                      <a:pt x="29" y="12"/>
                      <a:pt x="29" y="12"/>
                      <a:pt x="29" y="12"/>
                    </a:cubicBezTo>
                    <a:cubicBezTo>
                      <a:pt x="29" y="12"/>
                      <a:pt x="29" y="12"/>
                      <a:pt x="29" y="12"/>
                    </a:cubicBezTo>
                    <a:cubicBezTo>
                      <a:pt x="30" y="12"/>
                      <a:pt x="30" y="12"/>
                      <a:pt x="30" y="12"/>
                    </a:cubicBezTo>
                    <a:cubicBezTo>
                      <a:pt x="30" y="12"/>
                      <a:pt x="31" y="12"/>
                      <a:pt x="31" y="11"/>
                    </a:cubicBezTo>
                    <a:cubicBezTo>
                      <a:pt x="32" y="11"/>
                      <a:pt x="32" y="10"/>
                      <a:pt x="31" y="10"/>
                    </a:cubicBezTo>
                    <a:cubicBezTo>
                      <a:pt x="31" y="9"/>
                      <a:pt x="31" y="9"/>
                      <a:pt x="31" y="9"/>
                    </a:cubicBezTo>
                    <a:cubicBezTo>
                      <a:pt x="31" y="9"/>
                      <a:pt x="31" y="9"/>
                      <a:pt x="31" y="9"/>
                    </a:cubicBezTo>
                    <a:cubicBezTo>
                      <a:pt x="31" y="8"/>
                      <a:pt x="31" y="7"/>
                      <a:pt x="31" y="7"/>
                    </a:cubicBezTo>
                    <a:cubicBezTo>
                      <a:pt x="31" y="6"/>
                      <a:pt x="31" y="6"/>
                      <a:pt x="32" y="5"/>
                    </a:cubicBezTo>
                    <a:cubicBezTo>
                      <a:pt x="33" y="5"/>
                      <a:pt x="33" y="5"/>
                      <a:pt x="33" y="5"/>
                    </a:cubicBezTo>
                    <a:cubicBezTo>
                      <a:pt x="34" y="5"/>
                      <a:pt x="34" y="3"/>
                      <a:pt x="34" y="3"/>
                    </a:cubicBezTo>
                    <a:cubicBezTo>
                      <a:pt x="34" y="3"/>
                      <a:pt x="34" y="3"/>
                      <a:pt x="34" y="3"/>
                    </a:cubicBezTo>
                    <a:cubicBezTo>
                      <a:pt x="34" y="2"/>
                      <a:pt x="34" y="2"/>
                      <a:pt x="34" y="2"/>
                    </a:cubicBezTo>
                    <a:cubicBezTo>
                      <a:pt x="34" y="2"/>
                      <a:pt x="34" y="2"/>
                      <a:pt x="34" y="2"/>
                    </a:cubicBezTo>
                    <a:cubicBezTo>
                      <a:pt x="34" y="1"/>
                      <a:pt x="34" y="1"/>
                      <a:pt x="33" y="1"/>
                    </a:cubicBezTo>
                    <a:cubicBezTo>
                      <a:pt x="33" y="0"/>
                      <a:pt x="33" y="0"/>
                      <a:pt x="32" y="0"/>
                    </a:cubicBezTo>
                    <a:cubicBezTo>
                      <a:pt x="32" y="0"/>
                      <a:pt x="31" y="0"/>
                      <a:pt x="31" y="0"/>
                    </a:cubicBezTo>
                    <a:cubicBezTo>
                      <a:pt x="29" y="0"/>
                      <a:pt x="28" y="0"/>
                      <a:pt x="27"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sp>
            <p:nvSpPr>
              <p:cNvPr id="51" name="Freeform 41"/>
              <p:cNvSpPr>
                <a:spLocks noEditPoints="1"/>
              </p:cNvSpPr>
              <p:nvPr/>
            </p:nvSpPr>
            <p:spPr bwMode="auto">
              <a:xfrm>
                <a:off x="3902" y="1838"/>
                <a:ext cx="301" cy="585"/>
              </a:xfrm>
              <a:custGeom>
                <a:avLst/>
                <a:gdLst>
                  <a:gd name="T0" fmla="*/ 51 w 126"/>
                  <a:gd name="T1" fmla="*/ 38 h 245"/>
                  <a:gd name="T2" fmla="*/ 34 w 126"/>
                  <a:gd name="T3" fmla="*/ 3 h 245"/>
                  <a:gd name="T4" fmla="*/ 35 w 126"/>
                  <a:gd name="T5" fmla="*/ 9 h 245"/>
                  <a:gd name="T6" fmla="*/ 34 w 126"/>
                  <a:gd name="T7" fmla="*/ 18 h 245"/>
                  <a:gd name="T8" fmla="*/ 22 w 126"/>
                  <a:gd name="T9" fmla="*/ 26 h 245"/>
                  <a:gd name="T10" fmla="*/ 39 w 126"/>
                  <a:gd name="T11" fmla="*/ 42 h 245"/>
                  <a:gd name="T12" fmla="*/ 48 w 126"/>
                  <a:gd name="T13" fmla="*/ 45 h 245"/>
                  <a:gd name="T14" fmla="*/ 59 w 126"/>
                  <a:gd name="T15" fmla="*/ 54 h 245"/>
                  <a:gd name="T16" fmla="*/ 58 w 126"/>
                  <a:gd name="T17" fmla="*/ 43 h 245"/>
                  <a:gd name="T18" fmla="*/ 65 w 126"/>
                  <a:gd name="T19" fmla="*/ 49 h 245"/>
                  <a:gd name="T20" fmla="*/ 67 w 126"/>
                  <a:gd name="T21" fmla="*/ 34 h 245"/>
                  <a:gd name="T22" fmla="*/ 74 w 126"/>
                  <a:gd name="T23" fmla="*/ 44 h 245"/>
                  <a:gd name="T24" fmla="*/ 78 w 126"/>
                  <a:gd name="T25" fmla="*/ 55 h 245"/>
                  <a:gd name="T26" fmla="*/ 85 w 126"/>
                  <a:gd name="T27" fmla="*/ 56 h 245"/>
                  <a:gd name="T28" fmla="*/ 90 w 126"/>
                  <a:gd name="T29" fmla="*/ 63 h 245"/>
                  <a:gd name="T30" fmla="*/ 80 w 126"/>
                  <a:gd name="T31" fmla="*/ 65 h 245"/>
                  <a:gd name="T32" fmla="*/ 71 w 126"/>
                  <a:gd name="T33" fmla="*/ 66 h 245"/>
                  <a:gd name="T34" fmla="*/ 64 w 126"/>
                  <a:gd name="T35" fmla="*/ 63 h 245"/>
                  <a:gd name="T36" fmla="*/ 56 w 126"/>
                  <a:gd name="T37" fmla="*/ 58 h 245"/>
                  <a:gd name="T38" fmla="*/ 48 w 126"/>
                  <a:gd name="T39" fmla="*/ 53 h 245"/>
                  <a:gd name="T40" fmla="*/ 32 w 126"/>
                  <a:gd name="T41" fmla="*/ 54 h 245"/>
                  <a:gd name="T42" fmla="*/ 24 w 126"/>
                  <a:gd name="T43" fmla="*/ 58 h 245"/>
                  <a:gd name="T44" fmla="*/ 14 w 126"/>
                  <a:gd name="T45" fmla="*/ 72 h 245"/>
                  <a:gd name="T46" fmla="*/ 6 w 126"/>
                  <a:gd name="T47" fmla="*/ 80 h 245"/>
                  <a:gd name="T48" fmla="*/ 1 w 126"/>
                  <a:gd name="T49" fmla="*/ 96 h 245"/>
                  <a:gd name="T50" fmla="*/ 1 w 126"/>
                  <a:gd name="T51" fmla="*/ 109 h 245"/>
                  <a:gd name="T52" fmla="*/ 9 w 126"/>
                  <a:gd name="T53" fmla="*/ 120 h 245"/>
                  <a:gd name="T54" fmla="*/ 21 w 126"/>
                  <a:gd name="T55" fmla="*/ 132 h 245"/>
                  <a:gd name="T56" fmla="*/ 33 w 126"/>
                  <a:gd name="T57" fmla="*/ 138 h 245"/>
                  <a:gd name="T58" fmla="*/ 43 w 126"/>
                  <a:gd name="T59" fmla="*/ 139 h 245"/>
                  <a:gd name="T60" fmla="*/ 57 w 126"/>
                  <a:gd name="T61" fmla="*/ 135 h 245"/>
                  <a:gd name="T62" fmla="*/ 67 w 126"/>
                  <a:gd name="T63" fmla="*/ 140 h 245"/>
                  <a:gd name="T64" fmla="*/ 68 w 126"/>
                  <a:gd name="T65" fmla="*/ 153 h 245"/>
                  <a:gd name="T66" fmla="*/ 76 w 126"/>
                  <a:gd name="T67" fmla="*/ 168 h 245"/>
                  <a:gd name="T68" fmla="*/ 77 w 126"/>
                  <a:gd name="T69" fmla="*/ 181 h 245"/>
                  <a:gd name="T70" fmla="*/ 71 w 126"/>
                  <a:gd name="T71" fmla="*/ 194 h 245"/>
                  <a:gd name="T72" fmla="*/ 71 w 126"/>
                  <a:gd name="T73" fmla="*/ 214 h 245"/>
                  <a:gd name="T74" fmla="*/ 72 w 126"/>
                  <a:gd name="T75" fmla="*/ 234 h 245"/>
                  <a:gd name="T76" fmla="*/ 81 w 126"/>
                  <a:gd name="T77" fmla="*/ 242 h 245"/>
                  <a:gd name="T78" fmla="*/ 97 w 126"/>
                  <a:gd name="T79" fmla="*/ 232 h 245"/>
                  <a:gd name="T80" fmla="*/ 100 w 126"/>
                  <a:gd name="T81" fmla="*/ 221 h 245"/>
                  <a:gd name="T82" fmla="*/ 108 w 126"/>
                  <a:gd name="T83" fmla="*/ 206 h 245"/>
                  <a:gd name="T84" fmla="*/ 119 w 126"/>
                  <a:gd name="T85" fmla="*/ 181 h 245"/>
                  <a:gd name="T86" fmla="*/ 122 w 126"/>
                  <a:gd name="T87" fmla="*/ 158 h 245"/>
                  <a:gd name="T88" fmla="*/ 124 w 126"/>
                  <a:gd name="T89" fmla="*/ 142 h 245"/>
                  <a:gd name="T90" fmla="*/ 122 w 126"/>
                  <a:gd name="T91" fmla="*/ 116 h 245"/>
                  <a:gd name="T92" fmla="*/ 116 w 126"/>
                  <a:gd name="T93" fmla="*/ 107 h 245"/>
                  <a:gd name="T94" fmla="*/ 106 w 126"/>
                  <a:gd name="T95" fmla="*/ 90 h 245"/>
                  <a:gd name="T96" fmla="*/ 99 w 126"/>
                  <a:gd name="T97" fmla="*/ 76 h 245"/>
                  <a:gd name="T98" fmla="*/ 103 w 126"/>
                  <a:gd name="T99" fmla="*/ 82 h 245"/>
                  <a:gd name="T100" fmla="*/ 111 w 126"/>
                  <a:gd name="T101" fmla="*/ 95 h 245"/>
                  <a:gd name="T102" fmla="*/ 116 w 126"/>
                  <a:gd name="T103" fmla="*/ 105 h 245"/>
                  <a:gd name="T104" fmla="*/ 118 w 126"/>
                  <a:gd name="T105" fmla="*/ 84 h 245"/>
                  <a:gd name="T106" fmla="*/ 115 w 126"/>
                  <a:gd name="T107" fmla="*/ 77 h 245"/>
                  <a:gd name="T108" fmla="*/ 110 w 126"/>
                  <a:gd name="T109" fmla="*/ 69 h 245"/>
                  <a:gd name="T110" fmla="*/ 106 w 126"/>
                  <a:gd name="T111" fmla="*/ 62 h 245"/>
                  <a:gd name="T112" fmla="*/ 99 w 126"/>
                  <a:gd name="T113" fmla="*/ 52 h 245"/>
                  <a:gd name="T114" fmla="*/ 80 w 126"/>
                  <a:gd name="T115" fmla="*/ 31 h 245"/>
                  <a:gd name="T116" fmla="*/ 62 w 126"/>
                  <a:gd name="T117" fmla="*/ 1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245">
                    <a:moveTo>
                      <a:pt x="49" y="38"/>
                    </a:moveTo>
                    <a:cubicBezTo>
                      <a:pt x="49" y="38"/>
                      <a:pt x="49" y="38"/>
                      <a:pt x="49" y="38"/>
                    </a:cubicBezTo>
                    <a:cubicBezTo>
                      <a:pt x="49" y="37"/>
                      <a:pt x="49" y="37"/>
                      <a:pt x="49" y="37"/>
                    </a:cubicBezTo>
                    <a:cubicBezTo>
                      <a:pt x="48" y="37"/>
                      <a:pt x="48" y="37"/>
                      <a:pt x="48" y="37"/>
                    </a:cubicBezTo>
                    <a:cubicBezTo>
                      <a:pt x="47" y="37"/>
                      <a:pt x="46" y="36"/>
                      <a:pt x="46" y="35"/>
                    </a:cubicBezTo>
                    <a:cubicBezTo>
                      <a:pt x="46" y="34"/>
                      <a:pt x="46" y="34"/>
                      <a:pt x="46" y="34"/>
                    </a:cubicBezTo>
                    <a:cubicBezTo>
                      <a:pt x="46" y="34"/>
                      <a:pt x="46" y="34"/>
                      <a:pt x="46" y="34"/>
                    </a:cubicBezTo>
                    <a:cubicBezTo>
                      <a:pt x="47" y="34"/>
                      <a:pt x="47" y="35"/>
                      <a:pt x="47" y="35"/>
                    </a:cubicBezTo>
                    <a:cubicBezTo>
                      <a:pt x="47" y="35"/>
                      <a:pt x="47" y="35"/>
                      <a:pt x="47" y="35"/>
                    </a:cubicBezTo>
                    <a:cubicBezTo>
                      <a:pt x="47" y="36"/>
                      <a:pt x="47" y="36"/>
                      <a:pt x="47" y="36"/>
                    </a:cubicBezTo>
                    <a:cubicBezTo>
                      <a:pt x="48" y="36"/>
                      <a:pt x="48" y="36"/>
                      <a:pt x="48" y="36"/>
                    </a:cubicBezTo>
                    <a:cubicBezTo>
                      <a:pt x="48" y="36"/>
                      <a:pt x="48" y="36"/>
                      <a:pt x="49" y="37"/>
                    </a:cubicBezTo>
                    <a:cubicBezTo>
                      <a:pt x="50" y="37"/>
                      <a:pt x="50" y="37"/>
                      <a:pt x="50" y="37"/>
                    </a:cubicBezTo>
                    <a:cubicBezTo>
                      <a:pt x="50" y="37"/>
                      <a:pt x="50" y="37"/>
                      <a:pt x="51" y="38"/>
                    </a:cubicBezTo>
                    <a:cubicBezTo>
                      <a:pt x="51" y="38"/>
                      <a:pt x="52" y="38"/>
                      <a:pt x="52" y="38"/>
                    </a:cubicBezTo>
                    <a:cubicBezTo>
                      <a:pt x="52" y="39"/>
                      <a:pt x="52" y="39"/>
                      <a:pt x="52" y="39"/>
                    </a:cubicBezTo>
                    <a:cubicBezTo>
                      <a:pt x="53" y="39"/>
                      <a:pt x="53" y="39"/>
                      <a:pt x="53" y="39"/>
                    </a:cubicBezTo>
                    <a:cubicBezTo>
                      <a:pt x="53" y="40"/>
                      <a:pt x="53" y="40"/>
                      <a:pt x="53" y="40"/>
                    </a:cubicBezTo>
                    <a:cubicBezTo>
                      <a:pt x="52" y="40"/>
                      <a:pt x="52" y="40"/>
                      <a:pt x="52" y="40"/>
                    </a:cubicBezTo>
                    <a:cubicBezTo>
                      <a:pt x="52" y="40"/>
                      <a:pt x="52" y="40"/>
                      <a:pt x="52" y="40"/>
                    </a:cubicBezTo>
                    <a:cubicBezTo>
                      <a:pt x="52" y="38"/>
                      <a:pt x="52" y="38"/>
                      <a:pt x="52" y="38"/>
                    </a:cubicBezTo>
                    <a:cubicBezTo>
                      <a:pt x="51" y="38"/>
                      <a:pt x="51" y="38"/>
                      <a:pt x="51" y="38"/>
                    </a:cubicBezTo>
                    <a:cubicBezTo>
                      <a:pt x="50" y="38"/>
                      <a:pt x="50" y="38"/>
                      <a:pt x="50" y="38"/>
                    </a:cubicBezTo>
                    <a:cubicBezTo>
                      <a:pt x="50" y="38"/>
                      <a:pt x="50" y="38"/>
                      <a:pt x="50" y="38"/>
                    </a:cubicBezTo>
                    <a:cubicBezTo>
                      <a:pt x="49" y="38"/>
                      <a:pt x="49" y="38"/>
                      <a:pt x="49" y="38"/>
                    </a:cubicBezTo>
                    <a:cubicBezTo>
                      <a:pt x="49" y="38"/>
                      <a:pt x="49" y="38"/>
                      <a:pt x="49" y="38"/>
                    </a:cubicBezTo>
                    <a:moveTo>
                      <a:pt x="34" y="0"/>
                    </a:moveTo>
                    <a:cubicBezTo>
                      <a:pt x="34" y="3"/>
                      <a:pt x="34" y="3"/>
                      <a:pt x="34" y="3"/>
                    </a:cubicBezTo>
                    <a:cubicBezTo>
                      <a:pt x="34" y="4"/>
                      <a:pt x="34" y="4"/>
                      <a:pt x="35" y="4"/>
                    </a:cubicBezTo>
                    <a:cubicBezTo>
                      <a:pt x="35" y="4"/>
                      <a:pt x="35" y="4"/>
                      <a:pt x="35" y="4"/>
                    </a:cubicBezTo>
                    <a:cubicBezTo>
                      <a:pt x="35" y="5"/>
                      <a:pt x="35" y="5"/>
                      <a:pt x="35" y="5"/>
                    </a:cubicBezTo>
                    <a:cubicBezTo>
                      <a:pt x="35" y="5"/>
                      <a:pt x="35" y="5"/>
                      <a:pt x="35" y="5"/>
                    </a:cubicBezTo>
                    <a:cubicBezTo>
                      <a:pt x="35" y="6"/>
                      <a:pt x="35" y="6"/>
                      <a:pt x="35" y="6"/>
                    </a:cubicBezTo>
                    <a:cubicBezTo>
                      <a:pt x="35" y="6"/>
                      <a:pt x="35" y="6"/>
                      <a:pt x="35" y="6"/>
                    </a:cubicBezTo>
                    <a:cubicBezTo>
                      <a:pt x="35" y="6"/>
                      <a:pt x="35" y="6"/>
                      <a:pt x="36" y="7"/>
                    </a:cubicBezTo>
                    <a:cubicBezTo>
                      <a:pt x="36" y="7"/>
                      <a:pt x="36" y="7"/>
                      <a:pt x="36" y="7"/>
                    </a:cubicBezTo>
                    <a:cubicBezTo>
                      <a:pt x="37" y="7"/>
                      <a:pt x="37" y="7"/>
                      <a:pt x="37" y="7"/>
                    </a:cubicBezTo>
                    <a:cubicBezTo>
                      <a:pt x="37" y="9"/>
                      <a:pt x="37" y="9"/>
                      <a:pt x="37" y="9"/>
                    </a:cubicBezTo>
                    <a:cubicBezTo>
                      <a:pt x="37" y="9"/>
                      <a:pt x="37" y="9"/>
                      <a:pt x="37" y="9"/>
                    </a:cubicBezTo>
                    <a:cubicBezTo>
                      <a:pt x="37" y="10"/>
                      <a:pt x="37" y="10"/>
                      <a:pt x="37" y="10"/>
                    </a:cubicBezTo>
                    <a:cubicBezTo>
                      <a:pt x="37" y="10"/>
                      <a:pt x="37" y="10"/>
                      <a:pt x="37" y="10"/>
                    </a:cubicBezTo>
                    <a:cubicBezTo>
                      <a:pt x="35" y="9"/>
                      <a:pt x="35" y="9"/>
                      <a:pt x="35" y="9"/>
                    </a:cubicBezTo>
                    <a:cubicBezTo>
                      <a:pt x="35" y="12"/>
                      <a:pt x="35" y="12"/>
                      <a:pt x="35" y="12"/>
                    </a:cubicBezTo>
                    <a:cubicBezTo>
                      <a:pt x="35" y="12"/>
                      <a:pt x="35" y="12"/>
                      <a:pt x="35" y="12"/>
                    </a:cubicBezTo>
                    <a:cubicBezTo>
                      <a:pt x="35" y="13"/>
                      <a:pt x="35" y="14"/>
                      <a:pt x="36" y="14"/>
                    </a:cubicBezTo>
                    <a:cubicBezTo>
                      <a:pt x="37" y="15"/>
                      <a:pt x="37" y="15"/>
                      <a:pt x="38" y="15"/>
                    </a:cubicBezTo>
                    <a:cubicBezTo>
                      <a:pt x="38" y="16"/>
                      <a:pt x="38" y="16"/>
                      <a:pt x="38" y="16"/>
                    </a:cubicBezTo>
                    <a:cubicBezTo>
                      <a:pt x="38" y="16"/>
                      <a:pt x="38" y="17"/>
                      <a:pt x="39" y="17"/>
                    </a:cubicBezTo>
                    <a:cubicBezTo>
                      <a:pt x="40" y="18"/>
                      <a:pt x="40" y="18"/>
                      <a:pt x="40" y="18"/>
                    </a:cubicBezTo>
                    <a:cubicBezTo>
                      <a:pt x="40" y="18"/>
                      <a:pt x="40" y="18"/>
                      <a:pt x="40" y="18"/>
                    </a:cubicBezTo>
                    <a:cubicBezTo>
                      <a:pt x="39" y="18"/>
                      <a:pt x="39" y="18"/>
                      <a:pt x="39" y="18"/>
                    </a:cubicBezTo>
                    <a:cubicBezTo>
                      <a:pt x="39" y="19"/>
                      <a:pt x="39" y="19"/>
                      <a:pt x="39" y="19"/>
                    </a:cubicBezTo>
                    <a:cubicBezTo>
                      <a:pt x="38" y="18"/>
                      <a:pt x="38" y="18"/>
                      <a:pt x="38" y="18"/>
                    </a:cubicBezTo>
                    <a:cubicBezTo>
                      <a:pt x="35" y="18"/>
                      <a:pt x="35" y="18"/>
                      <a:pt x="35" y="18"/>
                    </a:cubicBezTo>
                    <a:cubicBezTo>
                      <a:pt x="34" y="18"/>
                      <a:pt x="34" y="18"/>
                      <a:pt x="34" y="18"/>
                    </a:cubicBezTo>
                    <a:cubicBezTo>
                      <a:pt x="34" y="18"/>
                      <a:pt x="34" y="18"/>
                      <a:pt x="34" y="18"/>
                    </a:cubicBezTo>
                    <a:cubicBezTo>
                      <a:pt x="33" y="18"/>
                      <a:pt x="33" y="19"/>
                      <a:pt x="32" y="19"/>
                    </a:cubicBezTo>
                    <a:cubicBezTo>
                      <a:pt x="32" y="20"/>
                      <a:pt x="32" y="20"/>
                      <a:pt x="32" y="20"/>
                    </a:cubicBezTo>
                    <a:cubicBezTo>
                      <a:pt x="32" y="20"/>
                      <a:pt x="32" y="20"/>
                      <a:pt x="32" y="20"/>
                    </a:cubicBezTo>
                    <a:cubicBezTo>
                      <a:pt x="32" y="20"/>
                      <a:pt x="32" y="20"/>
                      <a:pt x="32" y="20"/>
                    </a:cubicBezTo>
                    <a:cubicBezTo>
                      <a:pt x="31" y="20"/>
                      <a:pt x="31" y="20"/>
                      <a:pt x="31" y="20"/>
                    </a:cubicBezTo>
                    <a:cubicBezTo>
                      <a:pt x="29" y="20"/>
                      <a:pt x="29" y="20"/>
                      <a:pt x="29" y="20"/>
                    </a:cubicBezTo>
                    <a:cubicBezTo>
                      <a:pt x="28" y="20"/>
                      <a:pt x="28" y="20"/>
                      <a:pt x="28" y="21"/>
                    </a:cubicBezTo>
                    <a:cubicBezTo>
                      <a:pt x="28" y="21"/>
                      <a:pt x="28" y="21"/>
                      <a:pt x="28" y="21"/>
                    </a:cubicBezTo>
                    <a:cubicBezTo>
                      <a:pt x="27" y="21"/>
                      <a:pt x="27" y="21"/>
                      <a:pt x="27" y="21"/>
                    </a:cubicBezTo>
                    <a:cubicBezTo>
                      <a:pt x="27" y="21"/>
                      <a:pt x="27" y="21"/>
                      <a:pt x="27" y="21"/>
                    </a:cubicBezTo>
                    <a:cubicBezTo>
                      <a:pt x="26" y="21"/>
                      <a:pt x="25" y="21"/>
                      <a:pt x="24" y="22"/>
                    </a:cubicBezTo>
                    <a:cubicBezTo>
                      <a:pt x="24" y="23"/>
                      <a:pt x="23" y="23"/>
                      <a:pt x="23" y="24"/>
                    </a:cubicBezTo>
                    <a:cubicBezTo>
                      <a:pt x="22" y="25"/>
                      <a:pt x="22" y="25"/>
                      <a:pt x="22" y="25"/>
                    </a:cubicBezTo>
                    <a:cubicBezTo>
                      <a:pt x="22" y="25"/>
                      <a:pt x="22" y="26"/>
                      <a:pt x="22" y="26"/>
                    </a:cubicBezTo>
                    <a:cubicBezTo>
                      <a:pt x="21" y="26"/>
                      <a:pt x="21" y="27"/>
                      <a:pt x="20" y="27"/>
                    </a:cubicBezTo>
                    <a:cubicBezTo>
                      <a:pt x="19" y="27"/>
                      <a:pt x="19" y="27"/>
                      <a:pt x="19" y="27"/>
                    </a:cubicBezTo>
                    <a:cubicBezTo>
                      <a:pt x="20" y="28"/>
                      <a:pt x="20" y="28"/>
                      <a:pt x="20" y="28"/>
                    </a:cubicBezTo>
                    <a:cubicBezTo>
                      <a:pt x="21" y="31"/>
                      <a:pt x="23" y="33"/>
                      <a:pt x="25" y="34"/>
                    </a:cubicBezTo>
                    <a:cubicBezTo>
                      <a:pt x="25" y="35"/>
                      <a:pt x="26" y="36"/>
                      <a:pt x="27" y="36"/>
                    </a:cubicBezTo>
                    <a:cubicBezTo>
                      <a:pt x="29" y="39"/>
                      <a:pt x="31" y="42"/>
                      <a:pt x="31" y="45"/>
                    </a:cubicBezTo>
                    <a:cubicBezTo>
                      <a:pt x="31" y="46"/>
                      <a:pt x="31" y="46"/>
                      <a:pt x="31" y="46"/>
                    </a:cubicBezTo>
                    <a:cubicBezTo>
                      <a:pt x="32" y="46"/>
                      <a:pt x="32" y="46"/>
                      <a:pt x="32" y="46"/>
                    </a:cubicBezTo>
                    <a:cubicBezTo>
                      <a:pt x="34" y="46"/>
                      <a:pt x="34" y="44"/>
                      <a:pt x="34" y="43"/>
                    </a:cubicBezTo>
                    <a:cubicBezTo>
                      <a:pt x="34" y="42"/>
                      <a:pt x="34" y="42"/>
                      <a:pt x="34" y="42"/>
                    </a:cubicBezTo>
                    <a:cubicBezTo>
                      <a:pt x="35" y="42"/>
                      <a:pt x="35" y="42"/>
                      <a:pt x="35" y="42"/>
                    </a:cubicBezTo>
                    <a:cubicBezTo>
                      <a:pt x="35" y="42"/>
                      <a:pt x="35" y="42"/>
                      <a:pt x="35" y="42"/>
                    </a:cubicBezTo>
                    <a:cubicBezTo>
                      <a:pt x="38" y="42"/>
                      <a:pt x="38" y="42"/>
                      <a:pt x="38" y="42"/>
                    </a:cubicBezTo>
                    <a:cubicBezTo>
                      <a:pt x="39" y="42"/>
                      <a:pt x="39" y="42"/>
                      <a:pt x="39" y="42"/>
                    </a:cubicBezTo>
                    <a:cubicBezTo>
                      <a:pt x="39" y="42"/>
                      <a:pt x="39" y="42"/>
                      <a:pt x="39" y="42"/>
                    </a:cubicBezTo>
                    <a:cubicBezTo>
                      <a:pt x="39" y="42"/>
                      <a:pt x="40" y="42"/>
                      <a:pt x="40" y="41"/>
                    </a:cubicBezTo>
                    <a:cubicBezTo>
                      <a:pt x="40" y="41"/>
                      <a:pt x="41" y="40"/>
                      <a:pt x="41" y="40"/>
                    </a:cubicBezTo>
                    <a:cubicBezTo>
                      <a:pt x="41" y="40"/>
                      <a:pt x="41" y="40"/>
                      <a:pt x="41" y="40"/>
                    </a:cubicBezTo>
                    <a:cubicBezTo>
                      <a:pt x="42" y="40"/>
                      <a:pt x="42" y="40"/>
                      <a:pt x="42" y="41"/>
                    </a:cubicBezTo>
                    <a:cubicBezTo>
                      <a:pt x="43" y="41"/>
                      <a:pt x="43" y="41"/>
                      <a:pt x="43" y="41"/>
                    </a:cubicBezTo>
                    <a:cubicBezTo>
                      <a:pt x="43" y="41"/>
                      <a:pt x="43" y="42"/>
                      <a:pt x="44" y="42"/>
                    </a:cubicBezTo>
                    <a:cubicBezTo>
                      <a:pt x="44" y="42"/>
                      <a:pt x="44" y="42"/>
                      <a:pt x="44" y="42"/>
                    </a:cubicBezTo>
                    <a:cubicBezTo>
                      <a:pt x="44" y="42"/>
                      <a:pt x="44" y="42"/>
                      <a:pt x="44" y="42"/>
                    </a:cubicBezTo>
                    <a:cubicBezTo>
                      <a:pt x="45" y="42"/>
                      <a:pt x="45" y="42"/>
                      <a:pt x="46" y="42"/>
                    </a:cubicBezTo>
                    <a:cubicBezTo>
                      <a:pt x="46" y="42"/>
                      <a:pt x="46" y="43"/>
                      <a:pt x="46" y="43"/>
                    </a:cubicBezTo>
                    <a:cubicBezTo>
                      <a:pt x="47" y="44"/>
                      <a:pt x="47" y="44"/>
                      <a:pt x="47" y="44"/>
                    </a:cubicBezTo>
                    <a:cubicBezTo>
                      <a:pt x="47" y="44"/>
                      <a:pt x="47" y="45"/>
                      <a:pt x="48" y="45"/>
                    </a:cubicBezTo>
                    <a:cubicBezTo>
                      <a:pt x="48" y="45"/>
                      <a:pt x="48" y="45"/>
                      <a:pt x="48" y="45"/>
                    </a:cubicBezTo>
                    <a:cubicBezTo>
                      <a:pt x="50" y="45"/>
                      <a:pt x="50" y="45"/>
                      <a:pt x="50" y="45"/>
                    </a:cubicBezTo>
                    <a:cubicBezTo>
                      <a:pt x="50" y="45"/>
                      <a:pt x="50" y="45"/>
                      <a:pt x="50" y="45"/>
                    </a:cubicBezTo>
                    <a:cubicBezTo>
                      <a:pt x="49" y="46"/>
                      <a:pt x="49" y="46"/>
                      <a:pt x="49" y="46"/>
                    </a:cubicBezTo>
                    <a:cubicBezTo>
                      <a:pt x="51" y="46"/>
                      <a:pt x="51" y="46"/>
                      <a:pt x="51" y="46"/>
                    </a:cubicBezTo>
                    <a:cubicBezTo>
                      <a:pt x="52" y="46"/>
                      <a:pt x="52" y="46"/>
                      <a:pt x="53" y="47"/>
                    </a:cubicBezTo>
                    <a:cubicBezTo>
                      <a:pt x="54" y="47"/>
                      <a:pt x="54" y="48"/>
                      <a:pt x="54" y="48"/>
                    </a:cubicBezTo>
                    <a:cubicBezTo>
                      <a:pt x="54" y="53"/>
                      <a:pt x="54" y="53"/>
                      <a:pt x="54" y="53"/>
                    </a:cubicBezTo>
                    <a:cubicBezTo>
                      <a:pt x="55" y="53"/>
                      <a:pt x="55" y="53"/>
                      <a:pt x="55" y="53"/>
                    </a:cubicBezTo>
                    <a:cubicBezTo>
                      <a:pt x="55" y="53"/>
                      <a:pt x="55" y="53"/>
                      <a:pt x="55" y="53"/>
                    </a:cubicBezTo>
                    <a:cubicBezTo>
                      <a:pt x="55" y="53"/>
                      <a:pt x="55" y="53"/>
                      <a:pt x="55" y="53"/>
                    </a:cubicBezTo>
                    <a:cubicBezTo>
                      <a:pt x="55" y="53"/>
                      <a:pt x="55" y="53"/>
                      <a:pt x="55" y="53"/>
                    </a:cubicBezTo>
                    <a:cubicBezTo>
                      <a:pt x="55" y="55"/>
                      <a:pt x="55" y="55"/>
                      <a:pt x="55" y="55"/>
                    </a:cubicBezTo>
                    <a:cubicBezTo>
                      <a:pt x="59" y="55"/>
                      <a:pt x="59" y="55"/>
                      <a:pt x="59" y="55"/>
                    </a:cubicBezTo>
                    <a:cubicBezTo>
                      <a:pt x="59" y="54"/>
                      <a:pt x="59" y="54"/>
                      <a:pt x="59" y="54"/>
                    </a:cubicBezTo>
                    <a:cubicBezTo>
                      <a:pt x="59" y="53"/>
                      <a:pt x="59" y="53"/>
                      <a:pt x="59" y="53"/>
                    </a:cubicBezTo>
                    <a:cubicBezTo>
                      <a:pt x="59" y="53"/>
                      <a:pt x="59" y="53"/>
                      <a:pt x="59" y="53"/>
                    </a:cubicBezTo>
                    <a:cubicBezTo>
                      <a:pt x="60" y="52"/>
                      <a:pt x="60" y="52"/>
                      <a:pt x="60" y="51"/>
                    </a:cubicBezTo>
                    <a:cubicBezTo>
                      <a:pt x="60" y="51"/>
                      <a:pt x="60" y="51"/>
                      <a:pt x="60" y="51"/>
                    </a:cubicBezTo>
                    <a:cubicBezTo>
                      <a:pt x="60" y="45"/>
                      <a:pt x="60" y="45"/>
                      <a:pt x="60" y="45"/>
                    </a:cubicBezTo>
                    <a:cubicBezTo>
                      <a:pt x="60" y="44"/>
                      <a:pt x="59" y="44"/>
                      <a:pt x="59" y="44"/>
                    </a:cubicBezTo>
                    <a:cubicBezTo>
                      <a:pt x="59" y="44"/>
                      <a:pt x="59" y="44"/>
                      <a:pt x="59" y="44"/>
                    </a:cubicBezTo>
                    <a:cubicBezTo>
                      <a:pt x="58" y="43"/>
                      <a:pt x="57" y="43"/>
                      <a:pt x="56" y="42"/>
                    </a:cubicBezTo>
                    <a:cubicBezTo>
                      <a:pt x="57" y="42"/>
                      <a:pt x="57" y="42"/>
                      <a:pt x="57" y="42"/>
                    </a:cubicBezTo>
                    <a:cubicBezTo>
                      <a:pt x="57" y="42"/>
                      <a:pt x="57" y="42"/>
                      <a:pt x="57" y="42"/>
                    </a:cubicBezTo>
                    <a:cubicBezTo>
                      <a:pt x="58" y="42"/>
                      <a:pt x="58" y="42"/>
                      <a:pt x="58" y="42"/>
                    </a:cubicBezTo>
                    <a:cubicBezTo>
                      <a:pt x="58" y="42"/>
                      <a:pt x="58" y="42"/>
                      <a:pt x="58" y="42"/>
                    </a:cubicBezTo>
                    <a:cubicBezTo>
                      <a:pt x="58" y="42"/>
                      <a:pt x="58" y="42"/>
                      <a:pt x="58" y="42"/>
                    </a:cubicBezTo>
                    <a:cubicBezTo>
                      <a:pt x="58" y="43"/>
                      <a:pt x="58" y="43"/>
                      <a:pt x="58" y="43"/>
                    </a:cubicBezTo>
                    <a:cubicBezTo>
                      <a:pt x="59" y="43"/>
                      <a:pt x="59" y="43"/>
                      <a:pt x="59" y="43"/>
                    </a:cubicBezTo>
                    <a:cubicBezTo>
                      <a:pt x="60" y="43"/>
                      <a:pt x="60" y="43"/>
                      <a:pt x="60" y="43"/>
                    </a:cubicBezTo>
                    <a:cubicBezTo>
                      <a:pt x="60" y="43"/>
                      <a:pt x="60" y="43"/>
                      <a:pt x="60" y="43"/>
                    </a:cubicBezTo>
                    <a:cubicBezTo>
                      <a:pt x="61" y="43"/>
                      <a:pt x="61" y="43"/>
                      <a:pt x="61" y="43"/>
                    </a:cubicBezTo>
                    <a:cubicBezTo>
                      <a:pt x="61" y="43"/>
                      <a:pt x="61" y="43"/>
                      <a:pt x="61" y="43"/>
                    </a:cubicBezTo>
                    <a:cubicBezTo>
                      <a:pt x="61" y="43"/>
                      <a:pt x="61" y="43"/>
                      <a:pt x="61" y="43"/>
                    </a:cubicBezTo>
                    <a:cubicBezTo>
                      <a:pt x="61" y="44"/>
                      <a:pt x="61" y="44"/>
                      <a:pt x="61" y="44"/>
                    </a:cubicBezTo>
                    <a:cubicBezTo>
                      <a:pt x="61" y="45"/>
                      <a:pt x="62" y="46"/>
                      <a:pt x="62" y="46"/>
                    </a:cubicBezTo>
                    <a:cubicBezTo>
                      <a:pt x="63" y="47"/>
                      <a:pt x="63" y="47"/>
                      <a:pt x="63" y="47"/>
                    </a:cubicBezTo>
                    <a:cubicBezTo>
                      <a:pt x="63" y="47"/>
                      <a:pt x="63" y="47"/>
                      <a:pt x="63" y="47"/>
                    </a:cubicBezTo>
                    <a:cubicBezTo>
                      <a:pt x="63" y="47"/>
                      <a:pt x="63" y="47"/>
                      <a:pt x="63" y="47"/>
                    </a:cubicBezTo>
                    <a:cubicBezTo>
                      <a:pt x="64" y="48"/>
                      <a:pt x="64" y="48"/>
                      <a:pt x="64" y="48"/>
                    </a:cubicBezTo>
                    <a:cubicBezTo>
                      <a:pt x="65" y="48"/>
                      <a:pt x="65" y="48"/>
                      <a:pt x="65" y="49"/>
                    </a:cubicBezTo>
                    <a:cubicBezTo>
                      <a:pt x="65" y="49"/>
                      <a:pt x="65" y="49"/>
                      <a:pt x="65" y="49"/>
                    </a:cubicBezTo>
                    <a:cubicBezTo>
                      <a:pt x="65" y="49"/>
                      <a:pt x="65" y="49"/>
                      <a:pt x="65" y="49"/>
                    </a:cubicBezTo>
                    <a:cubicBezTo>
                      <a:pt x="66" y="50"/>
                      <a:pt x="66" y="50"/>
                      <a:pt x="67" y="50"/>
                    </a:cubicBezTo>
                    <a:cubicBezTo>
                      <a:pt x="67" y="50"/>
                      <a:pt x="67" y="50"/>
                      <a:pt x="67" y="50"/>
                    </a:cubicBezTo>
                    <a:cubicBezTo>
                      <a:pt x="67" y="50"/>
                      <a:pt x="68" y="50"/>
                      <a:pt x="69" y="49"/>
                    </a:cubicBezTo>
                    <a:cubicBezTo>
                      <a:pt x="69" y="49"/>
                      <a:pt x="69" y="49"/>
                      <a:pt x="69" y="48"/>
                    </a:cubicBezTo>
                    <a:cubicBezTo>
                      <a:pt x="69" y="48"/>
                      <a:pt x="69" y="48"/>
                      <a:pt x="69" y="48"/>
                    </a:cubicBezTo>
                    <a:cubicBezTo>
                      <a:pt x="70" y="47"/>
                      <a:pt x="70" y="46"/>
                      <a:pt x="70" y="44"/>
                    </a:cubicBezTo>
                    <a:cubicBezTo>
                      <a:pt x="70" y="42"/>
                      <a:pt x="69" y="40"/>
                      <a:pt x="67" y="38"/>
                    </a:cubicBezTo>
                    <a:cubicBezTo>
                      <a:pt x="67" y="38"/>
                      <a:pt x="67" y="38"/>
                      <a:pt x="67" y="38"/>
                    </a:cubicBezTo>
                    <a:cubicBezTo>
                      <a:pt x="67" y="37"/>
                      <a:pt x="66" y="37"/>
                      <a:pt x="66" y="36"/>
                    </a:cubicBezTo>
                    <a:cubicBezTo>
                      <a:pt x="66" y="36"/>
                      <a:pt x="66" y="36"/>
                      <a:pt x="66" y="36"/>
                    </a:cubicBezTo>
                    <a:cubicBezTo>
                      <a:pt x="66" y="36"/>
                      <a:pt x="66" y="35"/>
                      <a:pt x="66" y="35"/>
                    </a:cubicBezTo>
                    <a:cubicBezTo>
                      <a:pt x="67" y="34"/>
                      <a:pt x="67" y="34"/>
                      <a:pt x="67" y="34"/>
                    </a:cubicBezTo>
                    <a:cubicBezTo>
                      <a:pt x="67" y="34"/>
                      <a:pt x="67" y="34"/>
                      <a:pt x="67" y="34"/>
                    </a:cubicBezTo>
                    <a:cubicBezTo>
                      <a:pt x="68" y="34"/>
                      <a:pt x="69" y="35"/>
                      <a:pt x="70" y="35"/>
                    </a:cubicBezTo>
                    <a:cubicBezTo>
                      <a:pt x="71" y="36"/>
                      <a:pt x="71" y="36"/>
                      <a:pt x="72" y="36"/>
                    </a:cubicBezTo>
                    <a:cubicBezTo>
                      <a:pt x="73" y="37"/>
                      <a:pt x="73" y="37"/>
                      <a:pt x="73" y="37"/>
                    </a:cubicBezTo>
                    <a:cubicBezTo>
                      <a:pt x="73" y="37"/>
                      <a:pt x="74" y="37"/>
                      <a:pt x="74" y="37"/>
                    </a:cubicBezTo>
                    <a:cubicBezTo>
                      <a:pt x="74" y="37"/>
                      <a:pt x="74" y="37"/>
                      <a:pt x="74" y="37"/>
                    </a:cubicBezTo>
                    <a:cubicBezTo>
                      <a:pt x="74" y="38"/>
                      <a:pt x="74" y="39"/>
                      <a:pt x="75" y="39"/>
                    </a:cubicBezTo>
                    <a:cubicBezTo>
                      <a:pt x="76" y="39"/>
                      <a:pt x="76" y="39"/>
                      <a:pt x="76" y="39"/>
                    </a:cubicBezTo>
                    <a:cubicBezTo>
                      <a:pt x="76" y="40"/>
                      <a:pt x="77" y="40"/>
                      <a:pt x="78" y="41"/>
                    </a:cubicBezTo>
                    <a:cubicBezTo>
                      <a:pt x="78" y="42"/>
                      <a:pt x="78" y="42"/>
                      <a:pt x="78" y="42"/>
                    </a:cubicBezTo>
                    <a:cubicBezTo>
                      <a:pt x="78" y="42"/>
                      <a:pt x="78" y="42"/>
                      <a:pt x="79" y="43"/>
                    </a:cubicBezTo>
                    <a:cubicBezTo>
                      <a:pt x="76" y="43"/>
                      <a:pt x="76" y="43"/>
                      <a:pt x="76" y="43"/>
                    </a:cubicBezTo>
                    <a:cubicBezTo>
                      <a:pt x="75" y="43"/>
                      <a:pt x="74" y="43"/>
                      <a:pt x="74" y="44"/>
                    </a:cubicBezTo>
                    <a:cubicBezTo>
                      <a:pt x="74" y="44"/>
                      <a:pt x="74" y="44"/>
                      <a:pt x="74" y="44"/>
                    </a:cubicBezTo>
                    <a:cubicBezTo>
                      <a:pt x="74" y="44"/>
                      <a:pt x="74" y="44"/>
                      <a:pt x="74" y="44"/>
                    </a:cubicBezTo>
                    <a:cubicBezTo>
                      <a:pt x="74" y="44"/>
                      <a:pt x="74" y="44"/>
                      <a:pt x="74" y="44"/>
                    </a:cubicBezTo>
                    <a:cubicBezTo>
                      <a:pt x="74" y="44"/>
                      <a:pt x="74" y="44"/>
                      <a:pt x="74" y="44"/>
                    </a:cubicBezTo>
                    <a:cubicBezTo>
                      <a:pt x="73" y="44"/>
                      <a:pt x="73" y="44"/>
                      <a:pt x="73" y="44"/>
                    </a:cubicBezTo>
                    <a:cubicBezTo>
                      <a:pt x="73" y="45"/>
                      <a:pt x="73" y="45"/>
                      <a:pt x="73" y="45"/>
                    </a:cubicBezTo>
                    <a:cubicBezTo>
                      <a:pt x="73" y="46"/>
                      <a:pt x="73" y="48"/>
                      <a:pt x="74" y="49"/>
                    </a:cubicBezTo>
                    <a:cubicBezTo>
                      <a:pt x="74" y="49"/>
                      <a:pt x="74" y="49"/>
                      <a:pt x="74" y="49"/>
                    </a:cubicBezTo>
                    <a:cubicBezTo>
                      <a:pt x="74" y="50"/>
                      <a:pt x="74" y="50"/>
                      <a:pt x="75" y="50"/>
                    </a:cubicBezTo>
                    <a:cubicBezTo>
                      <a:pt x="76" y="50"/>
                      <a:pt x="76" y="50"/>
                      <a:pt x="76" y="50"/>
                    </a:cubicBezTo>
                    <a:cubicBezTo>
                      <a:pt x="76" y="51"/>
                      <a:pt x="76" y="51"/>
                      <a:pt x="76" y="51"/>
                    </a:cubicBezTo>
                    <a:cubicBezTo>
                      <a:pt x="76" y="51"/>
                      <a:pt x="76" y="53"/>
                      <a:pt x="77" y="53"/>
                    </a:cubicBezTo>
                    <a:cubicBezTo>
                      <a:pt x="78" y="53"/>
                      <a:pt x="78" y="53"/>
                      <a:pt x="78" y="53"/>
                    </a:cubicBezTo>
                    <a:cubicBezTo>
                      <a:pt x="78" y="53"/>
                      <a:pt x="78" y="53"/>
                      <a:pt x="78" y="53"/>
                    </a:cubicBezTo>
                    <a:cubicBezTo>
                      <a:pt x="78" y="53"/>
                      <a:pt x="78" y="53"/>
                      <a:pt x="78" y="53"/>
                    </a:cubicBezTo>
                    <a:cubicBezTo>
                      <a:pt x="78" y="55"/>
                      <a:pt x="78" y="55"/>
                      <a:pt x="78" y="55"/>
                    </a:cubicBezTo>
                    <a:cubicBezTo>
                      <a:pt x="79" y="55"/>
                      <a:pt x="79" y="55"/>
                      <a:pt x="79" y="55"/>
                    </a:cubicBezTo>
                    <a:cubicBezTo>
                      <a:pt x="80" y="55"/>
                      <a:pt x="80" y="55"/>
                      <a:pt x="81" y="55"/>
                    </a:cubicBezTo>
                    <a:cubicBezTo>
                      <a:pt x="81" y="56"/>
                      <a:pt x="82" y="56"/>
                      <a:pt x="83" y="56"/>
                    </a:cubicBezTo>
                    <a:cubicBezTo>
                      <a:pt x="84" y="56"/>
                      <a:pt x="84" y="56"/>
                      <a:pt x="84" y="56"/>
                    </a:cubicBezTo>
                    <a:cubicBezTo>
                      <a:pt x="85" y="56"/>
                      <a:pt x="85" y="56"/>
                      <a:pt x="85" y="56"/>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5" y="55"/>
                      <a:pt x="85" y="55"/>
                    </a:cubicBezTo>
                    <a:cubicBezTo>
                      <a:pt x="85" y="55"/>
                      <a:pt x="86" y="55"/>
                      <a:pt x="86" y="55"/>
                    </a:cubicBezTo>
                    <a:cubicBezTo>
                      <a:pt x="86" y="55"/>
                      <a:pt x="86" y="55"/>
                      <a:pt x="86" y="55"/>
                    </a:cubicBezTo>
                    <a:cubicBezTo>
                      <a:pt x="85" y="56"/>
                      <a:pt x="85" y="56"/>
                      <a:pt x="85" y="56"/>
                    </a:cubicBezTo>
                    <a:cubicBezTo>
                      <a:pt x="86" y="56"/>
                      <a:pt x="86" y="56"/>
                      <a:pt x="86" y="56"/>
                    </a:cubicBezTo>
                    <a:cubicBezTo>
                      <a:pt x="87" y="56"/>
                      <a:pt x="87" y="56"/>
                      <a:pt x="87" y="56"/>
                    </a:cubicBezTo>
                    <a:cubicBezTo>
                      <a:pt x="87" y="56"/>
                      <a:pt x="87" y="56"/>
                      <a:pt x="87" y="56"/>
                    </a:cubicBezTo>
                    <a:cubicBezTo>
                      <a:pt x="87" y="57"/>
                      <a:pt x="87" y="57"/>
                      <a:pt x="87" y="57"/>
                    </a:cubicBezTo>
                    <a:cubicBezTo>
                      <a:pt x="87" y="59"/>
                      <a:pt x="87" y="59"/>
                      <a:pt x="87" y="59"/>
                    </a:cubicBezTo>
                    <a:cubicBezTo>
                      <a:pt x="87" y="59"/>
                      <a:pt x="87" y="59"/>
                      <a:pt x="87" y="59"/>
                    </a:cubicBezTo>
                    <a:cubicBezTo>
                      <a:pt x="87" y="59"/>
                      <a:pt x="87" y="60"/>
                      <a:pt x="88" y="60"/>
                    </a:cubicBezTo>
                    <a:cubicBezTo>
                      <a:pt x="88" y="60"/>
                      <a:pt x="88" y="60"/>
                      <a:pt x="88" y="60"/>
                    </a:cubicBezTo>
                    <a:cubicBezTo>
                      <a:pt x="88" y="60"/>
                      <a:pt x="88" y="60"/>
                      <a:pt x="88" y="60"/>
                    </a:cubicBezTo>
                    <a:cubicBezTo>
                      <a:pt x="88" y="62"/>
                      <a:pt x="88" y="62"/>
                      <a:pt x="88" y="62"/>
                    </a:cubicBezTo>
                    <a:cubicBezTo>
                      <a:pt x="88" y="62"/>
                      <a:pt x="88" y="62"/>
                      <a:pt x="88" y="62"/>
                    </a:cubicBezTo>
                    <a:cubicBezTo>
                      <a:pt x="88" y="63"/>
                      <a:pt x="88" y="63"/>
                      <a:pt x="88" y="63"/>
                    </a:cubicBezTo>
                    <a:cubicBezTo>
                      <a:pt x="89" y="63"/>
                      <a:pt x="89" y="63"/>
                      <a:pt x="89" y="63"/>
                    </a:cubicBezTo>
                    <a:cubicBezTo>
                      <a:pt x="90" y="63"/>
                      <a:pt x="90" y="63"/>
                      <a:pt x="90" y="63"/>
                    </a:cubicBezTo>
                    <a:cubicBezTo>
                      <a:pt x="90" y="65"/>
                      <a:pt x="90" y="65"/>
                      <a:pt x="90" y="65"/>
                    </a:cubicBezTo>
                    <a:cubicBezTo>
                      <a:pt x="90" y="65"/>
                      <a:pt x="90" y="65"/>
                      <a:pt x="90" y="65"/>
                    </a:cubicBezTo>
                    <a:cubicBezTo>
                      <a:pt x="90" y="66"/>
                      <a:pt x="89" y="66"/>
                      <a:pt x="89" y="66"/>
                    </a:cubicBezTo>
                    <a:cubicBezTo>
                      <a:pt x="88" y="66"/>
                      <a:pt x="88" y="66"/>
                      <a:pt x="88" y="66"/>
                    </a:cubicBezTo>
                    <a:cubicBezTo>
                      <a:pt x="87" y="65"/>
                      <a:pt x="87" y="65"/>
                      <a:pt x="87" y="65"/>
                    </a:cubicBezTo>
                    <a:cubicBezTo>
                      <a:pt x="87" y="67"/>
                      <a:pt x="87" y="67"/>
                      <a:pt x="87" y="67"/>
                    </a:cubicBezTo>
                    <a:cubicBezTo>
                      <a:pt x="87" y="67"/>
                      <a:pt x="86" y="67"/>
                      <a:pt x="86" y="67"/>
                    </a:cubicBezTo>
                    <a:cubicBezTo>
                      <a:pt x="85" y="67"/>
                      <a:pt x="85" y="67"/>
                      <a:pt x="85" y="67"/>
                    </a:cubicBezTo>
                    <a:cubicBezTo>
                      <a:pt x="85" y="66"/>
                      <a:pt x="85" y="66"/>
                      <a:pt x="85" y="66"/>
                    </a:cubicBezTo>
                    <a:cubicBezTo>
                      <a:pt x="84" y="66"/>
                      <a:pt x="83" y="66"/>
                      <a:pt x="83" y="66"/>
                    </a:cubicBezTo>
                    <a:cubicBezTo>
                      <a:pt x="82" y="66"/>
                      <a:pt x="82" y="66"/>
                      <a:pt x="82" y="66"/>
                    </a:cubicBezTo>
                    <a:cubicBezTo>
                      <a:pt x="81" y="66"/>
                      <a:pt x="81" y="66"/>
                      <a:pt x="81" y="66"/>
                    </a:cubicBezTo>
                    <a:cubicBezTo>
                      <a:pt x="80" y="66"/>
                      <a:pt x="80" y="66"/>
                      <a:pt x="80" y="66"/>
                    </a:cubicBezTo>
                    <a:cubicBezTo>
                      <a:pt x="80" y="65"/>
                      <a:pt x="80" y="65"/>
                      <a:pt x="80" y="65"/>
                    </a:cubicBezTo>
                    <a:cubicBezTo>
                      <a:pt x="80" y="64"/>
                      <a:pt x="80" y="64"/>
                      <a:pt x="80" y="64"/>
                    </a:cubicBezTo>
                    <a:cubicBezTo>
                      <a:pt x="79" y="64"/>
                      <a:pt x="79" y="64"/>
                      <a:pt x="79" y="64"/>
                    </a:cubicBezTo>
                    <a:cubicBezTo>
                      <a:pt x="79" y="64"/>
                      <a:pt x="79" y="64"/>
                      <a:pt x="78" y="64"/>
                    </a:cubicBezTo>
                    <a:cubicBezTo>
                      <a:pt x="78" y="63"/>
                      <a:pt x="77" y="63"/>
                      <a:pt x="77" y="63"/>
                    </a:cubicBezTo>
                    <a:cubicBezTo>
                      <a:pt x="76" y="63"/>
                      <a:pt x="76" y="63"/>
                      <a:pt x="76" y="63"/>
                    </a:cubicBezTo>
                    <a:cubicBezTo>
                      <a:pt x="76" y="64"/>
                      <a:pt x="76" y="64"/>
                      <a:pt x="76" y="64"/>
                    </a:cubicBezTo>
                    <a:cubicBezTo>
                      <a:pt x="76" y="65"/>
                      <a:pt x="76" y="66"/>
                      <a:pt x="75" y="67"/>
                    </a:cubicBezTo>
                    <a:cubicBezTo>
                      <a:pt x="75" y="67"/>
                      <a:pt x="75" y="67"/>
                      <a:pt x="74" y="67"/>
                    </a:cubicBezTo>
                    <a:cubicBezTo>
                      <a:pt x="74" y="67"/>
                      <a:pt x="74" y="67"/>
                      <a:pt x="74" y="67"/>
                    </a:cubicBezTo>
                    <a:cubicBezTo>
                      <a:pt x="73" y="67"/>
                      <a:pt x="73" y="67"/>
                      <a:pt x="73" y="67"/>
                    </a:cubicBezTo>
                    <a:cubicBezTo>
                      <a:pt x="73" y="67"/>
                      <a:pt x="73" y="67"/>
                      <a:pt x="73" y="67"/>
                    </a:cubicBezTo>
                    <a:cubicBezTo>
                      <a:pt x="72" y="67"/>
                      <a:pt x="72" y="67"/>
                      <a:pt x="72" y="67"/>
                    </a:cubicBezTo>
                    <a:cubicBezTo>
                      <a:pt x="72" y="66"/>
                      <a:pt x="72" y="66"/>
                      <a:pt x="72" y="66"/>
                    </a:cubicBezTo>
                    <a:cubicBezTo>
                      <a:pt x="71" y="66"/>
                      <a:pt x="71" y="66"/>
                      <a:pt x="71" y="66"/>
                    </a:cubicBezTo>
                    <a:cubicBezTo>
                      <a:pt x="70" y="66"/>
                      <a:pt x="70" y="66"/>
                      <a:pt x="70" y="66"/>
                    </a:cubicBezTo>
                    <a:cubicBezTo>
                      <a:pt x="70" y="66"/>
                      <a:pt x="70" y="66"/>
                      <a:pt x="70" y="66"/>
                    </a:cubicBezTo>
                    <a:cubicBezTo>
                      <a:pt x="69" y="66"/>
                      <a:pt x="69" y="66"/>
                      <a:pt x="69" y="66"/>
                    </a:cubicBezTo>
                    <a:cubicBezTo>
                      <a:pt x="69" y="66"/>
                      <a:pt x="69" y="66"/>
                      <a:pt x="69" y="66"/>
                    </a:cubicBezTo>
                    <a:cubicBezTo>
                      <a:pt x="69" y="65"/>
                      <a:pt x="69" y="65"/>
                      <a:pt x="69" y="65"/>
                    </a:cubicBezTo>
                    <a:cubicBezTo>
                      <a:pt x="69" y="64"/>
                      <a:pt x="69" y="64"/>
                      <a:pt x="69" y="64"/>
                    </a:cubicBezTo>
                    <a:cubicBezTo>
                      <a:pt x="68" y="64"/>
                      <a:pt x="68" y="64"/>
                      <a:pt x="68" y="64"/>
                    </a:cubicBezTo>
                    <a:cubicBezTo>
                      <a:pt x="68" y="64"/>
                      <a:pt x="67" y="64"/>
                      <a:pt x="67" y="64"/>
                    </a:cubicBezTo>
                    <a:cubicBezTo>
                      <a:pt x="67" y="64"/>
                      <a:pt x="67" y="64"/>
                      <a:pt x="67" y="64"/>
                    </a:cubicBezTo>
                    <a:cubicBezTo>
                      <a:pt x="67" y="64"/>
                      <a:pt x="67" y="64"/>
                      <a:pt x="67" y="64"/>
                    </a:cubicBezTo>
                    <a:cubicBezTo>
                      <a:pt x="68" y="63"/>
                      <a:pt x="68" y="63"/>
                      <a:pt x="68" y="63"/>
                    </a:cubicBezTo>
                    <a:cubicBezTo>
                      <a:pt x="66" y="63"/>
                      <a:pt x="66" y="63"/>
                      <a:pt x="66" y="63"/>
                    </a:cubicBezTo>
                    <a:cubicBezTo>
                      <a:pt x="66" y="63"/>
                      <a:pt x="66" y="63"/>
                      <a:pt x="66" y="63"/>
                    </a:cubicBezTo>
                    <a:cubicBezTo>
                      <a:pt x="65" y="63"/>
                      <a:pt x="65" y="63"/>
                      <a:pt x="64" y="63"/>
                    </a:cubicBezTo>
                    <a:cubicBezTo>
                      <a:pt x="63" y="63"/>
                      <a:pt x="63" y="63"/>
                      <a:pt x="63" y="63"/>
                    </a:cubicBezTo>
                    <a:cubicBezTo>
                      <a:pt x="63" y="63"/>
                      <a:pt x="63" y="63"/>
                      <a:pt x="63" y="63"/>
                    </a:cubicBezTo>
                    <a:cubicBezTo>
                      <a:pt x="63" y="62"/>
                      <a:pt x="63" y="62"/>
                      <a:pt x="63" y="62"/>
                    </a:cubicBezTo>
                    <a:cubicBezTo>
                      <a:pt x="63" y="61"/>
                      <a:pt x="63" y="61"/>
                      <a:pt x="63" y="61"/>
                    </a:cubicBezTo>
                    <a:cubicBezTo>
                      <a:pt x="62" y="61"/>
                      <a:pt x="62" y="61"/>
                      <a:pt x="62" y="61"/>
                    </a:cubicBezTo>
                    <a:cubicBezTo>
                      <a:pt x="61" y="61"/>
                      <a:pt x="61" y="61"/>
                      <a:pt x="61" y="61"/>
                    </a:cubicBezTo>
                    <a:cubicBezTo>
                      <a:pt x="61" y="61"/>
                      <a:pt x="60" y="61"/>
                      <a:pt x="60" y="61"/>
                    </a:cubicBezTo>
                    <a:cubicBezTo>
                      <a:pt x="59" y="61"/>
                      <a:pt x="59" y="61"/>
                      <a:pt x="58" y="61"/>
                    </a:cubicBezTo>
                    <a:cubicBezTo>
                      <a:pt x="58" y="61"/>
                      <a:pt x="58" y="61"/>
                      <a:pt x="58" y="61"/>
                    </a:cubicBezTo>
                    <a:cubicBezTo>
                      <a:pt x="57" y="61"/>
                      <a:pt x="57" y="61"/>
                      <a:pt x="57" y="61"/>
                    </a:cubicBezTo>
                    <a:cubicBezTo>
                      <a:pt x="57" y="61"/>
                      <a:pt x="57" y="60"/>
                      <a:pt x="57" y="60"/>
                    </a:cubicBezTo>
                    <a:cubicBezTo>
                      <a:pt x="58" y="59"/>
                      <a:pt x="58" y="59"/>
                      <a:pt x="58" y="59"/>
                    </a:cubicBezTo>
                    <a:cubicBezTo>
                      <a:pt x="56" y="58"/>
                      <a:pt x="56" y="58"/>
                      <a:pt x="56" y="58"/>
                    </a:cubicBezTo>
                    <a:cubicBezTo>
                      <a:pt x="56" y="58"/>
                      <a:pt x="56" y="58"/>
                      <a:pt x="56" y="58"/>
                    </a:cubicBezTo>
                    <a:cubicBezTo>
                      <a:pt x="56" y="58"/>
                      <a:pt x="56" y="58"/>
                      <a:pt x="56" y="58"/>
                    </a:cubicBezTo>
                    <a:cubicBezTo>
                      <a:pt x="56" y="58"/>
                      <a:pt x="56" y="58"/>
                      <a:pt x="56" y="58"/>
                    </a:cubicBezTo>
                    <a:cubicBezTo>
                      <a:pt x="56" y="56"/>
                      <a:pt x="56" y="56"/>
                      <a:pt x="56" y="56"/>
                    </a:cubicBezTo>
                    <a:cubicBezTo>
                      <a:pt x="55" y="56"/>
                      <a:pt x="55" y="56"/>
                      <a:pt x="55" y="56"/>
                    </a:cubicBezTo>
                    <a:cubicBezTo>
                      <a:pt x="55" y="56"/>
                      <a:pt x="55" y="56"/>
                      <a:pt x="55" y="56"/>
                    </a:cubicBezTo>
                    <a:cubicBezTo>
                      <a:pt x="54" y="56"/>
                      <a:pt x="54" y="56"/>
                      <a:pt x="54" y="56"/>
                    </a:cubicBezTo>
                    <a:cubicBezTo>
                      <a:pt x="54" y="55"/>
                      <a:pt x="54" y="55"/>
                      <a:pt x="54" y="55"/>
                    </a:cubicBezTo>
                    <a:cubicBezTo>
                      <a:pt x="55" y="55"/>
                      <a:pt x="55" y="54"/>
                      <a:pt x="54" y="54"/>
                    </a:cubicBezTo>
                    <a:cubicBezTo>
                      <a:pt x="54" y="53"/>
                      <a:pt x="53" y="53"/>
                      <a:pt x="52" y="53"/>
                    </a:cubicBezTo>
                    <a:cubicBezTo>
                      <a:pt x="52" y="53"/>
                      <a:pt x="52" y="53"/>
                      <a:pt x="52" y="53"/>
                    </a:cubicBezTo>
                    <a:cubicBezTo>
                      <a:pt x="52" y="52"/>
                      <a:pt x="52" y="52"/>
                      <a:pt x="52" y="52"/>
                    </a:cubicBezTo>
                    <a:cubicBezTo>
                      <a:pt x="52" y="51"/>
                      <a:pt x="52" y="51"/>
                      <a:pt x="52" y="51"/>
                    </a:cubicBezTo>
                    <a:cubicBezTo>
                      <a:pt x="51" y="51"/>
                      <a:pt x="51" y="51"/>
                      <a:pt x="51" y="51"/>
                    </a:cubicBezTo>
                    <a:cubicBezTo>
                      <a:pt x="49" y="51"/>
                      <a:pt x="48" y="52"/>
                      <a:pt x="48" y="53"/>
                    </a:cubicBezTo>
                    <a:cubicBezTo>
                      <a:pt x="47" y="54"/>
                      <a:pt x="47" y="54"/>
                      <a:pt x="46" y="54"/>
                    </a:cubicBezTo>
                    <a:cubicBezTo>
                      <a:pt x="46" y="54"/>
                      <a:pt x="46" y="54"/>
                      <a:pt x="46" y="54"/>
                    </a:cubicBezTo>
                    <a:cubicBezTo>
                      <a:pt x="46" y="54"/>
                      <a:pt x="45" y="54"/>
                      <a:pt x="44" y="54"/>
                    </a:cubicBezTo>
                    <a:cubicBezTo>
                      <a:pt x="44" y="53"/>
                      <a:pt x="43" y="53"/>
                      <a:pt x="43" y="53"/>
                    </a:cubicBezTo>
                    <a:cubicBezTo>
                      <a:pt x="41" y="53"/>
                      <a:pt x="40" y="53"/>
                      <a:pt x="39" y="53"/>
                    </a:cubicBezTo>
                    <a:cubicBezTo>
                      <a:pt x="39" y="53"/>
                      <a:pt x="38" y="53"/>
                      <a:pt x="38" y="53"/>
                    </a:cubicBezTo>
                    <a:cubicBezTo>
                      <a:pt x="37" y="53"/>
                      <a:pt x="37" y="53"/>
                      <a:pt x="36" y="53"/>
                    </a:cubicBezTo>
                    <a:cubicBezTo>
                      <a:pt x="35" y="53"/>
                      <a:pt x="35" y="53"/>
                      <a:pt x="35" y="53"/>
                    </a:cubicBezTo>
                    <a:cubicBezTo>
                      <a:pt x="35" y="54"/>
                      <a:pt x="35" y="54"/>
                      <a:pt x="35" y="54"/>
                    </a:cubicBezTo>
                    <a:cubicBezTo>
                      <a:pt x="35" y="54"/>
                      <a:pt x="35" y="54"/>
                      <a:pt x="35" y="54"/>
                    </a:cubicBezTo>
                    <a:cubicBezTo>
                      <a:pt x="35" y="54"/>
                      <a:pt x="35" y="54"/>
                      <a:pt x="34" y="54"/>
                    </a:cubicBezTo>
                    <a:cubicBezTo>
                      <a:pt x="34" y="54"/>
                      <a:pt x="34" y="54"/>
                      <a:pt x="34" y="54"/>
                    </a:cubicBezTo>
                    <a:cubicBezTo>
                      <a:pt x="33" y="54"/>
                      <a:pt x="33" y="54"/>
                      <a:pt x="33" y="54"/>
                    </a:cubicBezTo>
                    <a:cubicBezTo>
                      <a:pt x="32" y="54"/>
                      <a:pt x="32" y="54"/>
                      <a:pt x="32" y="54"/>
                    </a:cubicBezTo>
                    <a:cubicBezTo>
                      <a:pt x="32" y="55"/>
                      <a:pt x="32" y="55"/>
                      <a:pt x="32" y="55"/>
                    </a:cubicBezTo>
                    <a:cubicBezTo>
                      <a:pt x="32" y="56"/>
                      <a:pt x="32" y="56"/>
                      <a:pt x="32" y="56"/>
                    </a:cubicBezTo>
                    <a:cubicBezTo>
                      <a:pt x="32" y="56"/>
                      <a:pt x="32" y="56"/>
                      <a:pt x="31" y="56"/>
                    </a:cubicBezTo>
                    <a:cubicBezTo>
                      <a:pt x="31" y="56"/>
                      <a:pt x="30" y="56"/>
                      <a:pt x="30" y="56"/>
                    </a:cubicBezTo>
                    <a:cubicBezTo>
                      <a:pt x="29" y="56"/>
                      <a:pt x="29" y="56"/>
                      <a:pt x="29" y="56"/>
                    </a:cubicBezTo>
                    <a:cubicBezTo>
                      <a:pt x="29" y="55"/>
                      <a:pt x="28" y="55"/>
                      <a:pt x="27" y="55"/>
                    </a:cubicBezTo>
                    <a:cubicBezTo>
                      <a:pt x="27" y="55"/>
                      <a:pt x="27" y="55"/>
                      <a:pt x="26" y="56"/>
                    </a:cubicBezTo>
                    <a:cubicBezTo>
                      <a:pt x="26" y="56"/>
                      <a:pt x="26" y="56"/>
                      <a:pt x="26" y="56"/>
                    </a:cubicBezTo>
                    <a:cubicBezTo>
                      <a:pt x="26" y="57"/>
                      <a:pt x="26" y="57"/>
                      <a:pt x="26" y="57"/>
                    </a:cubicBezTo>
                    <a:cubicBezTo>
                      <a:pt x="26" y="56"/>
                      <a:pt x="26" y="56"/>
                      <a:pt x="26" y="56"/>
                    </a:cubicBezTo>
                    <a:cubicBezTo>
                      <a:pt x="26" y="56"/>
                      <a:pt x="25" y="56"/>
                      <a:pt x="24" y="57"/>
                    </a:cubicBezTo>
                    <a:cubicBezTo>
                      <a:pt x="24" y="57"/>
                      <a:pt x="24" y="57"/>
                      <a:pt x="24" y="58"/>
                    </a:cubicBezTo>
                    <a:cubicBezTo>
                      <a:pt x="24" y="58"/>
                      <a:pt x="24" y="58"/>
                      <a:pt x="24" y="58"/>
                    </a:cubicBezTo>
                    <a:cubicBezTo>
                      <a:pt x="24" y="58"/>
                      <a:pt x="24" y="58"/>
                      <a:pt x="24" y="58"/>
                    </a:cubicBezTo>
                    <a:cubicBezTo>
                      <a:pt x="23" y="60"/>
                      <a:pt x="22" y="60"/>
                      <a:pt x="21" y="60"/>
                    </a:cubicBezTo>
                    <a:cubicBezTo>
                      <a:pt x="20" y="60"/>
                      <a:pt x="20" y="60"/>
                      <a:pt x="20" y="61"/>
                    </a:cubicBezTo>
                    <a:cubicBezTo>
                      <a:pt x="20" y="61"/>
                      <a:pt x="20" y="61"/>
                      <a:pt x="20" y="61"/>
                    </a:cubicBezTo>
                    <a:cubicBezTo>
                      <a:pt x="19" y="61"/>
                      <a:pt x="19" y="61"/>
                      <a:pt x="19" y="61"/>
                    </a:cubicBezTo>
                    <a:cubicBezTo>
                      <a:pt x="19" y="61"/>
                      <a:pt x="19" y="61"/>
                      <a:pt x="19" y="61"/>
                    </a:cubicBezTo>
                    <a:cubicBezTo>
                      <a:pt x="19" y="61"/>
                      <a:pt x="19" y="61"/>
                      <a:pt x="19" y="61"/>
                    </a:cubicBezTo>
                    <a:cubicBezTo>
                      <a:pt x="18" y="61"/>
                      <a:pt x="18" y="61"/>
                      <a:pt x="18" y="61"/>
                    </a:cubicBezTo>
                    <a:cubicBezTo>
                      <a:pt x="17" y="62"/>
                      <a:pt x="17" y="64"/>
                      <a:pt x="17" y="65"/>
                    </a:cubicBezTo>
                    <a:cubicBezTo>
                      <a:pt x="17" y="65"/>
                      <a:pt x="17" y="65"/>
                      <a:pt x="17" y="65"/>
                    </a:cubicBezTo>
                    <a:cubicBezTo>
                      <a:pt x="17" y="66"/>
                      <a:pt x="16" y="67"/>
                      <a:pt x="16" y="67"/>
                    </a:cubicBezTo>
                    <a:cubicBezTo>
                      <a:pt x="15" y="67"/>
                      <a:pt x="15" y="67"/>
                      <a:pt x="15" y="67"/>
                    </a:cubicBezTo>
                    <a:cubicBezTo>
                      <a:pt x="15" y="68"/>
                      <a:pt x="15" y="68"/>
                      <a:pt x="15" y="68"/>
                    </a:cubicBezTo>
                    <a:cubicBezTo>
                      <a:pt x="16" y="70"/>
                      <a:pt x="16" y="71"/>
                      <a:pt x="15" y="71"/>
                    </a:cubicBezTo>
                    <a:cubicBezTo>
                      <a:pt x="15" y="72"/>
                      <a:pt x="14" y="72"/>
                      <a:pt x="14" y="72"/>
                    </a:cubicBezTo>
                    <a:cubicBezTo>
                      <a:pt x="13" y="72"/>
                      <a:pt x="13" y="72"/>
                      <a:pt x="13" y="72"/>
                    </a:cubicBezTo>
                    <a:cubicBezTo>
                      <a:pt x="13" y="72"/>
                      <a:pt x="13" y="72"/>
                      <a:pt x="13" y="72"/>
                    </a:cubicBezTo>
                    <a:cubicBezTo>
                      <a:pt x="12" y="71"/>
                      <a:pt x="12" y="71"/>
                      <a:pt x="12" y="71"/>
                    </a:cubicBezTo>
                    <a:cubicBezTo>
                      <a:pt x="11" y="71"/>
                      <a:pt x="11" y="72"/>
                      <a:pt x="11" y="72"/>
                    </a:cubicBezTo>
                    <a:cubicBezTo>
                      <a:pt x="11" y="73"/>
                      <a:pt x="11" y="73"/>
                      <a:pt x="11" y="73"/>
                    </a:cubicBezTo>
                    <a:cubicBezTo>
                      <a:pt x="10" y="73"/>
                      <a:pt x="10" y="73"/>
                      <a:pt x="10" y="73"/>
                    </a:cubicBezTo>
                    <a:cubicBezTo>
                      <a:pt x="10" y="73"/>
                      <a:pt x="10" y="73"/>
                      <a:pt x="10" y="73"/>
                    </a:cubicBezTo>
                    <a:cubicBezTo>
                      <a:pt x="10" y="73"/>
                      <a:pt x="10" y="73"/>
                      <a:pt x="10" y="73"/>
                    </a:cubicBezTo>
                    <a:cubicBezTo>
                      <a:pt x="9" y="73"/>
                      <a:pt x="9" y="73"/>
                      <a:pt x="9" y="73"/>
                    </a:cubicBezTo>
                    <a:cubicBezTo>
                      <a:pt x="9" y="73"/>
                      <a:pt x="8" y="73"/>
                      <a:pt x="8" y="73"/>
                    </a:cubicBezTo>
                    <a:cubicBezTo>
                      <a:pt x="8" y="74"/>
                      <a:pt x="8" y="74"/>
                      <a:pt x="8" y="74"/>
                    </a:cubicBezTo>
                    <a:cubicBezTo>
                      <a:pt x="7" y="75"/>
                      <a:pt x="7" y="77"/>
                      <a:pt x="7" y="78"/>
                    </a:cubicBezTo>
                    <a:cubicBezTo>
                      <a:pt x="7" y="79"/>
                      <a:pt x="7" y="79"/>
                      <a:pt x="7" y="79"/>
                    </a:cubicBezTo>
                    <a:cubicBezTo>
                      <a:pt x="6" y="79"/>
                      <a:pt x="6" y="80"/>
                      <a:pt x="6" y="80"/>
                    </a:cubicBezTo>
                    <a:cubicBezTo>
                      <a:pt x="6" y="80"/>
                      <a:pt x="6" y="80"/>
                      <a:pt x="6" y="80"/>
                    </a:cubicBezTo>
                    <a:cubicBezTo>
                      <a:pt x="5" y="80"/>
                      <a:pt x="5" y="80"/>
                      <a:pt x="5" y="80"/>
                    </a:cubicBezTo>
                    <a:cubicBezTo>
                      <a:pt x="5" y="83"/>
                      <a:pt x="5" y="83"/>
                      <a:pt x="5" y="83"/>
                    </a:cubicBezTo>
                    <a:cubicBezTo>
                      <a:pt x="5" y="84"/>
                      <a:pt x="5" y="85"/>
                      <a:pt x="4" y="85"/>
                    </a:cubicBezTo>
                    <a:cubicBezTo>
                      <a:pt x="3" y="86"/>
                      <a:pt x="3" y="86"/>
                      <a:pt x="3" y="86"/>
                    </a:cubicBezTo>
                    <a:cubicBezTo>
                      <a:pt x="2" y="86"/>
                      <a:pt x="2" y="86"/>
                      <a:pt x="2" y="86"/>
                    </a:cubicBezTo>
                    <a:cubicBezTo>
                      <a:pt x="2" y="87"/>
                      <a:pt x="2" y="87"/>
                      <a:pt x="2" y="87"/>
                    </a:cubicBezTo>
                    <a:cubicBezTo>
                      <a:pt x="2" y="87"/>
                      <a:pt x="2" y="88"/>
                      <a:pt x="2" y="88"/>
                    </a:cubicBezTo>
                    <a:cubicBezTo>
                      <a:pt x="2" y="89"/>
                      <a:pt x="2" y="89"/>
                      <a:pt x="1" y="90"/>
                    </a:cubicBezTo>
                    <a:cubicBezTo>
                      <a:pt x="1" y="90"/>
                      <a:pt x="1" y="90"/>
                      <a:pt x="0" y="90"/>
                    </a:cubicBezTo>
                    <a:cubicBezTo>
                      <a:pt x="0" y="90"/>
                      <a:pt x="0" y="90"/>
                      <a:pt x="0" y="90"/>
                    </a:cubicBezTo>
                    <a:cubicBezTo>
                      <a:pt x="0" y="93"/>
                      <a:pt x="0" y="93"/>
                      <a:pt x="0" y="93"/>
                    </a:cubicBezTo>
                    <a:cubicBezTo>
                      <a:pt x="0" y="94"/>
                      <a:pt x="0" y="95"/>
                      <a:pt x="0" y="96"/>
                    </a:cubicBezTo>
                    <a:cubicBezTo>
                      <a:pt x="1" y="96"/>
                      <a:pt x="1" y="96"/>
                      <a:pt x="1" y="96"/>
                    </a:cubicBezTo>
                    <a:cubicBezTo>
                      <a:pt x="1" y="97"/>
                      <a:pt x="1" y="97"/>
                      <a:pt x="1" y="97"/>
                    </a:cubicBezTo>
                    <a:cubicBezTo>
                      <a:pt x="1" y="97"/>
                      <a:pt x="1" y="98"/>
                      <a:pt x="2" y="98"/>
                    </a:cubicBezTo>
                    <a:cubicBezTo>
                      <a:pt x="2" y="98"/>
                      <a:pt x="2" y="98"/>
                      <a:pt x="2" y="98"/>
                    </a:cubicBezTo>
                    <a:cubicBezTo>
                      <a:pt x="2" y="98"/>
                      <a:pt x="2" y="98"/>
                      <a:pt x="2" y="98"/>
                    </a:cubicBezTo>
                    <a:cubicBezTo>
                      <a:pt x="2" y="99"/>
                      <a:pt x="2" y="99"/>
                      <a:pt x="2" y="99"/>
                    </a:cubicBezTo>
                    <a:cubicBezTo>
                      <a:pt x="2" y="99"/>
                      <a:pt x="2" y="99"/>
                      <a:pt x="2" y="99"/>
                    </a:cubicBezTo>
                    <a:cubicBezTo>
                      <a:pt x="2" y="100"/>
                      <a:pt x="3" y="100"/>
                      <a:pt x="4" y="101"/>
                    </a:cubicBezTo>
                    <a:cubicBezTo>
                      <a:pt x="4" y="101"/>
                      <a:pt x="4" y="101"/>
                      <a:pt x="4" y="101"/>
                    </a:cubicBezTo>
                    <a:cubicBezTo>
                      <a:pt x="4" y="101"/>
                      <a:pt x="4" y="101"/>
                      <a:pt x="4" y="101"/>
                    </a:cubicBezTo>
                    <a:cubicBezTo>
                      <a:pt x="4" y="101"/>
                      <a:pt x="4" y="102"/>
                      <a:pt x="4" y="102"/>
                    </a:cubicBezTo>
                    <a:cubicBezTo>
                      <a:pt x="4" y="103"/>
                      <a:pt x="4" y="103"/>
                      <a:pt x="4" y="103"/>
                    </a:cubicBezTo>
                    <a:cubicBezTo>
                      <a:pt x="4" y="104"/>
                      <a:pt x="4" y="105"/>
                      <a:pt x="3" y="106"/>
                    </a:cubicBezTo>
                    <a:cubicBezTo>
                      <a:pt x="3" y="106"/>
                      <a:pt x="3" y="107"/>
                      <a:pt x="2" y="107"/>
                    </a:cubicBezTo>
                    <a:cubicBezTo>
                      <a:pt x="2" y="108"/>
                      <a:pt x="1" y="108"/>
                      <a:pt x="1" y="109"/>
                    </a:cubicBezTo>
                    <a:cubicBezTo>
                      <a:pt x="0" y="110"/>
                      <a:pt x="0" y="110"/>
                      <a:pt x="0" y="110"/>
                    </a:cubicBezTo>
                    <a:cubicBezTo>
                      <a:pt x="2" y="111"/>
                      <a:pt x="2" y="111"/>
                      <a:pt x="2" y="111"/>
                    </a:cubicBezTo>
                    <a:cubicBezTo>
                      <a:pt x="2" y="111"/>
                      <a:pt x="2" y="111"/>
                      <a:pt x="2" y="111"/>
                    </a:cubicBezTo>
                    <a:cubicBezTo>
                      <a:pt x="2" y="111"/>
                      <a:pt x="2" y="111"/>
                      <a:pt x="2" y="111"/>
                    </a:cubicBezTo>
                    <a:cubicBezTo>
                      <a:pt x="2" y="112"/>
                      <a:pt x="2" y="112"/>
                      <a:pt x="2" y="112"/>
                    </a:cubicBezTo>
                    <a:cubicBezTo>
                      <a:pt x="2" y="112"/>
                      <a:pt x="2" y="112"/>
                      <a:pt x="2" y="112"/>
                    </a:cubicBezTo>
                    <a:cubicBezTo>
                      <a:pt x="2" y="112"/>
                      <a:pt x="2" y="113"/>
                      <a:pt x="3" y="113"/>
                    </a:cubicBezTo>
                    <a:cubicBezTo>
                      <a:pt x="4" y="114"/>
                      <a:pt x="4" y="114"/>
                      <a:pt x="4" y="114"/>
                    </a:cubicBezTo>
                    <a:cubicBezTo>
                      <a:pt x="4" y="114"/>
                      <a:pt x="4" y="115"/>
                      <a:pt x="5" y="116"/>
                    </a:cubicBezTo>
                    <a:cubicBezTo>
                      <a:pt x="5" y="116"/>
                      <a:pt x="5" y="116"/>
                      <a:pt x="5" y="116"/>
                    </a:cubicBezTo>
                    <a:cubicBezTo>
                      <a:pt x="5" y="117"/>
                      <a:pt x="5" y="117"/>
                      <a:pt x="6" y="118"/>
                    </a:cubicBezTo>
                    <a:cubicBezTo>
                      <a:pt x="6" y="118"/>
                      <a:pt x="7" y="118"/>
                      <a:pt x="7" y="118"/>
                    </a:cubicBezTo>
                    <a:cubicBezTo>
                      <a:pt x="7" y="119"/>
                      <a:pt x="7" y="119"/>
                      <a:pt x="7" y="119"/>
                    </a:cubicBezTo>
                    <a:cubicBezTo>
                      <a:pt x="8" y="119"/>
                      <a:pt x="9" y="120"/>
                      <a:pt x="9" y="120"/>
                    </a:cubicBezTo>
                    <a:cubicBezTo>
                      <a:pt x="11" y="121"/>
                      <a:pt x="11" y="123"/>
                      <a:pt x="11" y="125"/>
                    </a:cubicBezTo>
                    <a:cubicBezTo>
                      <a:pt x="11" y="125"/>
                      <a:pt x="11" y="125"/>
                      <a:pt x="11" y="125"/>
                    </a:cubicBezTo>
                    <a:cubicBezTo>
                      <a:pt x="11" y="126"/>
                      <a:pt x="11" y="129"/>
                      <a:pt x="13" y="129"/>
                    </a:cubicBezTo>
                    <a:cubicBezTo>
                      <a:pt x="13" y="129"/>
                      <a:pt x="13" y="129"/>
                      <a:pt x="13" y="129"/>
                    </a:cubicBezTo>
                    <a:cubicBezTo>
                      <a:pt x="14" y="129"/>
                      <a:pt x="14" y="129"/>
                      <a:pt x="14" y="129"/>
                    </a:cubicBezTo>
                    <a:cubicBezTo>
                      <a:pt x="14" y="129"/>
                      <a:pt x="14" y="129"/>
                      <a:pt x="14" y="129"/>
                    </a:cubicBezTo>
                    <a:cubicBezTo>
                      <a:pt x="14" y="131"/>
                      <a:pt x="14" y="131"/>
                      <a:pt x="14" y="131"/>
                    </a:cubicBezTo>
                    <a:cubicBezTo>
                      <a:pt x="15" y="131"/>
                      <a:pt x="15" y="131"/>
                      <a:pt x="15" y="131"/>
                    </a:cubicBezTo>
                    <a:cubicBezTo>
                      <a:pt x="16" y="131"/>
                      <a:pt x="16" y="131"/>
                      <a:pt x="16" y="131"/>
                    </a:cubicBezTo>
                    <a:cubicBezTo>
                      <a:pt x="18" y="131"/>
                      <a:pt x="18" y="131"/>
                      <a:pt x="18" y="131"/>
                    </a:cubicBezTo>
                    <a:cubicBezTo>
                      <a:pt x="18" y="131"/>
                      <a:pt x="18" y="132"/>
                      <a:pt x="20" y="132"/>
                    </a:cubicBezTo>
                    <a:cubicBezTo>
                      <a:pt x="20" y="132"/>
                      <a:pt x="20" y="132"/>
                      <a:pt x="20" y="132"/>
                    </a:cubicBezTo>
                    <a:cubicBezTo>
                      <a:pt x="20" y="132"/>
                      <a:pt x="20" y="132"/>
                      <a:pt x="20" y="132"/>
                    </a:cubicBezTo>
                    <a:cubicBezTo>
                      <a:pt x="21" y="132"/>
                      <a:pt x="21" y="132"/>
                      <a:pt x="21" y="132"/>
                    </a:cubicBezTo>
                    <a:cubicBezTo>
                      <a:pt x="21" y="132"/>
                      <a:pt x="21" y="132"/>
                      <a:pt x="21" y="132"/>
                    </a:cubicBezTo>
                    <a:cubicBezTo>
                      <a:pt x="21" y="132"/>
                      <a:pt x="21" y="132"/>
                      <a:pt x="21" y="132"/>
                    </a:cubicBezTo>
                    <a:cubicBezTo>
                      <a:pt x="21" y="133"/>
                      <a:pt x="21" y="134"/>
                      <a:pt x="22" y="134"/>
                    </a:cubicBezTo>
                    <a:cubicBezTo>
                      <a:pt x="22" y="134"/>
                      <a:pt x="22" y="134"/>
                      <a:pt x="22" y="134"/>
                    </a:cubicBezTo>
                    <a:cubicBezTo>
                      <a:pt x="22" y="135"/>
                      <a:pt x="23" y="136"/>
                      <a:pt x="24" y="136"/>
                    </a:cubicBezTo>
                    <a:cubicBezTo>
                      <a:pt x="25" y="136"/>
                      <a:pt x="26" y="137"/>
                      <a:pt x="26" y="137"/>
                    </a:cubicBezTo>
                    <a:cubicBezTo>
                      <a:pt x="27" y="138"/>
                      <a:pt x="27" y="138"/>
                      <a:pt x="27" y="138"/>
                    </a:cubicBezTo>
                    <a:cubicBezTo>
                      <a:pt x="27" y="138"/>
                      <a:pt x="27" y="138"/>
                      <a:pt x="27" y="138"/>
                    </a:cubicBezTo>
                    <a:cubicBezTo>
                      <a:pt x="27" y="139"/>
                      <a:pt x="28" y="139"/>
                      <a:pt x="28" y="139"/>
                    </a:cubicBezTo>
                    <a:cubicBezTo>
                      <a:pt x="30" y="139"/>
                      <a:pt x="30" y="139"/>
                      <a:pt x="30" y="139"/>
                    </a:cubicBezTo>
                    <a:cubicBezTo>
                      <a:pt x="30" y="138"/>
                      <a:pt x="30" y="138"/>
                      <a:pt x="30" y="138"/>
                    </a:cubicBezTo>
                    <a:cubicBezTo>
                      <a:pt x="30" y="138"/>
                      <a:pt x="30" y="138"/>
                      <a:pt x="30" y="138"/>
                    </a:cubicBezTo>
                    <a:cubicBezTo>
                      <a:pt x="31" y="138"/>
                      <a:pt x="31" y="138"/>
                      <a:pt x="32" y="138"/>
                    </a:cubicBezTo>
                    <a:cubicBezTo>
                      <a:pt x="33" y="138"/>
                      <a:pt x="33" y="138"/>
                      <a:pt x="33" y="138"/>
                    </a:cubicBezTo>
                    <a:cubicBezTo>
                      <a:pt x="33" y="137"/>
                      <a:pt x="33" y="137"/>
                      <a:pt x="33" y="137"/>
                    </a:cubicBezTo>
                    <a:cubicBezTo>
                      <a:pt x="33" y="137"/>
                      <a:pt x="33" y="137"/>
                      <a:pt x="33" y="137"/>
                    </a:cubicBezTo>
                    <a:cubicBezTo>
                      <a:pt x="33" y="137"/>
                      <a:pt x="34" y="136"/>
                      <a:pt x="34" y="136"/>
                    </a:cubicBezTo>
                    <a:cubicBezTo>
                      <a:pt x="34" y="136"/>
                      <a:pt x="35" y="137"/>
                      <a:pt x="35" y="137"/>
                    </a:cubicBezTo>
                    <a:cubicBezTo>
                      <a:pt x="35" y="137"/>
                      <a:pt x="35" y="137"/>
                      <a:pt x="35" y="137"/>
                    </a:cubicBezTo>
                    <a:cubicBezTo>
                      <a:pt x="35" y="137"/>
                      <a:pt x="36" y="138"/>
                      <a:pt x="37" y="138"/>
                    </a:cubicBezTo>
                    <a:cubicBezTo>
                      <a:pt x="38" y="138"/>
                      <a:pt x="38" y="138"/>
                      <a:pt x="38" y="138"/>
                    </a:cubicBezTo>
                    <a:cubicBezTo>
                      <a:pt x="38" y="138"/>
                      <a:pt x="38" y="138"/>
                      <a:pt x="38" y="138"/>
                    </a:cubicBezTo>
                    <a:cubicBezTo>
                      <a:pt x="38" y="138"/>
                      <a:pt x="38" y="138"/>
                      <a:pt x="38" y="138"/>
                    </a:cubicBezTo>
                    <a:cubicBezTo>
                      <a:pt x="39" y="138"/>
                      <a:pt x="39" y="138"/>
                      <a:pt x="39" y="139"/>
                    </a:cubicBezTo>
                    <a:cubicBezTo>
                      <a:pt x="40" y="139"/>
                      <a:pt x="41" y="139"/>
                      <a:pt x="42" y="139"/>
                    </a:cubicBezTo>
                    <a:cubicBezTo>
                      <a:pt x="42" y="139"/>
                      <a:pt x="42" y="139"/>
                      <a:pt x="42" y="139"/>
                    </a:cubicBezTo>
                    <a:cubicBezTo>
                      <a:pt x="43" y="139"/>
                      <a:pt x="43" y="139"/>
                      <a:pt x="43" y="139"/>
                    </a:cubicBezTo>
                    <a:cubicBezTo>
                      <a:pt x="43" y="139"/>
                      <a:pt x="43" y="139"/>
                      <a:pt x="43" y="139"/>
                    </a:cubicBezTo>
                    <a:cubicBezTo>
                      <a:pt x="44" y="139"/>
                      <a:pt x="44" y="139"/>
                      <a:pt x="44" y="139"/>
                    </a:cubicBezTo>
                    <a:cubicBezTo>
                      <a:pt x="46" y="139"/>
                      <a:pt x="46" y="139"/>
                      <a:pt x="46" y="138"/>
                    </a:cubicBezTo>
                    <a:cubicBezTo>
                      <a:pt x="46" y="138"/>
                      <a:pt x="46" y="138"/>
                      <a:pt x="46" y="138"/>
                    </a:cubicBezTo>
                    <a:cubicBezTo>
                      <a:pt x="46" y="138"/>
                      <a:pt x="46" y="138"/>
                      <a:pt x="46" y="138"/>
                    </a:cubicBezTo>
                    <a:cubicBezTo>
                      <a:pt x="46" y="138"/>
                      <a:pt x="46" y="138"/>
                      <a:pt x="46" y="138"/>
                    </a:cubicBezTo>
                    <a:cubicBezTo>
                      <a:pt x="47" y="138"/>
                      <a:pt x="47" y="138"/>
                      <a:pt x="47" y="138"/>
                    </a:cubicBezTo>
                    <a:cubicBezTo>
                      <a:pt x="47" y="137"/>
                      <a:pt x="47" y="137"/>
                      <a:pt x="47" y="137"/>
                    </a:cubicBezTo>
                    <a:cubicBezTo>
                      <a:pt x="47" y="136"/>
                      <a:pt x="47" y="136"/>
                      <a:pt x="48" y="135"/>
                    </a:cubicBezTo>
                    <a:cubicBezTo>
                      <a:pt x="48" y="134"/>
                      <a:pt x="48" y="134"/>
                      <a:pt x="49" y="134"/>
                    </a:cubicBezTo>
                    <a:cubicBezTo>
                      <a:pt x="49" y="134"/>
                      <a:pt x="49" y="133"/>
                      <a:pt x="50" y="133"/>
                    </a:cubicBezTo>
                    <a:cubicBezTo>
                      <a:pt x="50" y="133"/>
                      <a:pt x="50" y="133"/>
                      <a:pt x="50" y="133"/>
                    </a:cubicBezTo>
                    <a:cubicBezTo>
                      <a:pt x="51" y="133"/>
                      <a:pt x="51" y="133"/>
                      <a:pt x="51" y="133"/>
                    </a:cubicBezTo>
                    <a:cubicBezTo>
                      <a:pt x="54" y="133"/>
                      <a:pt x="54" y="133"/>
                      <a:pt x="54" y="133"/>
                    </a:cubicBezTo>
                    <a:cubicBezTo>
                      <a:pt x="55" y="133"/>
                      <a:pt x="56" y="134"/>
                      <a:pt x="57" y="135"/>
                    </a:cubicBezTo>
                    <a:cubicBezTo>
                      <a:pt x="57" y="136"/>
                      <a:pt x="57" y="136"/>
                      <a:pt x="58" y="136"/>
                    </a:cubicBezTo>
                    <a:cubicBezTo>
                      <a:pt x="59" y="136"/>
                      <a:pt x="59" y="136"/>
                      <a:pt x="59" y="136"/>
                    </a:cubicBezTo>
                    <a:cubicBezTo>
                      <a:pt x="60" y="136"/>
                      <a:pt x="60" y="136"/>
                      <a:pt x="60" y="136"/>
                    </a:cubicBezTo>
                    <a:cubicBezTo>
                      <a:pt x="60" y="136"/>
                      <a:pt x="60" y="136"/>
                      <a:pt x="60" y="136"/>
                    </a:cubicBezTo>
                    <a:cubicBezTo>
                      <a:pt x="60" y="137"/>
                      <a:pt x="60" y="137"/>
                      <a:pt x="60" y="137"/>
                    </a:cubicBezTo>
                    <a:cubicBezTo>
                      <a:pt x="60" y="138"/>
                      <a:pt x="60" y="138"/>
                      <a:pt x="60" y="138"/>
                    </a:cubicBezTo>
                    <a:cubicBezTo>
                      <a:pt x="61" y="138"/>
                      <a:pt x="61" y="138"/>
                      <a:pt x="61" y="138"/>
                    </a:cubicBezTo>
                    <a:cubicBezTo>
                      <a:pt x="61" y="138"/>
                      <a:pt x="61" y="138"/>
                      <a:pt x="61" y="138"/>
                    </a:cubicBezTo>
                    <a:cubicBezTo>
                      <a:pt x="62" y="138"/>
                      <a:pt x="62" y="138"/>
                      <a:pt x="63" y="138"/>
                    </a:cubicBezTo>
                    <a:cubicBezTo>
                      <a:pt x="64" y="138"/>
                      <a:pt x="64" y="138"/>
                      <a:pt x="64" y="138"/>
                    </a:cubicBezTo>
                    <a:cubicBezTo>
                      <a:pt x="64" y="138"/>
                      <a:pt x="64" y="138"/>
                      <a:pt x="64" y="138"/>
                    </a:cubicBezTo>
                    <a:cubicBezTo>
                      <a:pt x="64" y="139"/>
                      <a:pt x="64" y="139"/>
                      <a:pt x="64" y="139"/>
                    </a:cubicBezTo>
                    <a:cubicBezTo>
                      <a:pt x="65" y="139"/>
                      <a:pt x="65" y="139"/>
                      <a:pt x="65" y="139"/>
                    </a:cubicBezTo>
                    <a:cubicBezTo>
                      <a:pt x="66" y="139"/>
                      <a:pt x="66" y="139"/>
                      <a:pt x="67" y="140"/>
                    </a:cubicBezTo>
                    <a:cubicBezTo>
                      <a:pt x="67" y="140"/>
                      <a:pt x="68" y="140"/>
                      <a:pt x="68" y="141"/>
                    </a:cubicBezTo>
                    <a:cubicBezTo>
                      <a:pt x="69" y="141"/>
                      <a:pt x="70" y="143"/>
                      <a:pt x="70" y="144"/>
                    </a:cubicBezTo>
                    <a:cubicBezTo>
                      <a:pt x="70" y="145"/>
                      <a:pt x="70" y="145"/>
                      <a:pt x="69" y="146"/>
                    </a:cubicBezTo>
                    <a:cubicBezTo>
                      <a:pt x="69" y="147"/>
                      <a:pt x="69" y="147"/>
                      <a:pt x="69" y="147"/>
                    </a:cubicBezTo>
                    <a:cubicBezTo>
                      <a:pt x="69" y="147"/>
                      <a:pt x="69" y="148"/>
                      <a:pt x="68" y="148"/>
                    </a:cubicBezTo>
                    <a:cubicBezTo>
                      <a:pt x="68" y="149"/>
                      <a:pt x="68" y="149"/>
                      <a:pt x="68" y="149"/>
                    </a:cubicBezTo>
                    <a:cubicBezTo>
                      <a:pt x="68" y="149"/>
                      <a:pt x="68" y="149"/>
                      <a:pt x="68" y="149"/>
                    </a:cubicBezTo>
                    <a:cubicBezTo>
                      <a:pt x="67" y="149"/>
                      <a:pt x="67" y="149"/>
                      <a:pt x="67" y="149"/>
                    </a:cubicBezTo>
                    <a:cubicBezTo>
                      <a:pt x="67" y="151"/>
                      <a:pt x="67" y="151"/>
                      <a:pt x="67" y="151"/>
                    </a:cubicBezTo>
                    <a:cubicBezTo>
                      <a:pt x="67" y="152"/>
                      <a:pt x="67" y="152"/>
                      <a:pt x="67" y="152"/>
                    </a:cubicBezTo>
                    <a:cubicBezTo>
                      <a:pt x="68" y="152"/>
                      <a:pt x="68" y="152"/>
                      <a:pt x="68" y="152"/>
                    </a:cubicBezTo>
                    <a:cubicBezTo>
                      <a:pt x="68" y="152"/>
                      <a:pt x="68" y="152"/>
                      <a:pt x="68" y="152"/>
                    </a:cubicBezTo>
                    <a:cubicBezTo>
                      <a:pt x="68" y="153"/>
                      <a:pt x="68" y="153"/>
                      <a:pt x="68" y="153"/>
                    </a:cubicBezTo>
                    <a:cubicBezTo>
                      <a:pt x="68" y="153"/>
                      <a:pt x="68" y="153"/>
                      <a:pt x="68" y="153"/>
                    </a:cubicBezTo>
                    <a:cubicBezTo>
                      <a:pt x="68" y="154"/>
                      <a:pt x="68" y="154"/>
                      <a:pt x="68" y="154"/>
                    </a:cubicBezTo>
                    <a:cubicBezTo>
                      <a:pt x="68" y="154"/>
                      <a:pt x="69" y="155"/>
                      <a:pt x="70" y="155"/>
                    </a:cubicBezTo>
                    <a:cubicBezTo>
                      <a:pt x="70" y="155"/>
                      <a:pt x="70" y="155"/>
                      <a:pt x="70" y="155"/>
                    </a:cubicBezTo>
                    <a:cubicBezTo>
                      <a:pt x="70" y="156"/>
                      <a:pt x="71" y="156"/>
                      <a:pt x="71" y="157"/>
                    </a:cubicBezTo>
                    <a:cubicBezTo>
                      <a:pt x="71" y="157"/>
                      <a:pt x="71" y="157"/>
                      <a:pt x="72" y="158"/>
                    </a:cubicBezTo>
                    <a:cubicBezTo>
                      <a:pt x="72" y="159"/>
                      <a:pt x="72" y="159"/>
                      <a:pt x="73" y="160"/>
                    </a:cubicBezTo>
                    <a:cubicBezTo>
                      <a:pt x="73" y="161"/>
                      <a:pt x="73" y="161"/>
                      <a:pt x="73" y="161"/>
                    </a:cubicBezTo>
                    <a:cubicBezTo>
                      <a:pt x="73" y="161"/>
                      <a:pt x="73" y="162"/>
                      <a:pt x="73" y="162"/>
                    </a:cubicBezTo>
                    <a:cubicBezTo>
                      <a:pt x="73" y="163"/>
                      <a:pt x="73" y="163"/>
                      <a:pt x="74" y="164"/>
                    </a:cubicBezTo>
                    <a:cubicBezTo>
                      <a:pt x="75" y="164"/>
                      <a:pt x="75" y="164"/>
                      <a:pt x="75" y="164"/>
                    </a:cubicBezTo>
                    <a:cubicBezTo>
                      <a:pt x="75" y="165"/>
                      <a:pt x="75" y="165"/>
                      <a:pt x="76" y="165"/>
                    </a:cubicBezTo>
                    <a:cubicBezTo>
                      <a:pt x="76" y="165"/>
                      <a:pt x="76" y="166"/>
                      <a:pt x="76" y="166"/>
                    </a:cubicBezTo>
                    <a:cubicBezTo>
                      <a:pt x="76" y="166"/>
                      <a:pt x="76" y="166"/>
                      <a:pt x="76" y="166"/>
                    </a:cubicBezTo>
                    <a:cubicBezTo>
                      <a:pt x="76" y="167"/>
                      <a:pt x="76" y="167"/>
                      <a:pt x="76" y="168"/>
                    </a:cubicBezTo>
                    <a:cubicBezTo>
                      <a:pt x="76" y="169"/>
                      <a:pt x="76" y="169"/>
                      <a:pt x="76" y="169"/>
                    </a:cubicBezTo>
                    <a:cubicBezTo>
                      <a:pt x="76" y="169"/>
                      <a:pt x="76" y="169"/>
                      <a:pt x="76" y="169"/>
                    </a:cubicBezTo>
                    <a:cubicBezTo>
                      <a:pt x="77" y="169"/>
                      <a:pt x="77" y="169"/>
                      <a:pt x="77" y="169"/>
                    </a:cubicBezTo>
                    <a:cubicBezTo>
                      <a:pt x="77" y="169"/>
                      <a:pt x="77" y="169"/>
                      <a:pt x="77" y="169"/>
                    </a:cubicBezTo>
                    <a:cubicBezTo>
                      <a:pt x="77" y="170"/>
                      <a:pt x="77" y="170"/>
                      <a:pt x="77" y="170"/>
                    </a:cubicBezTo>
                    <a:cubicBezTo>
                      <a:pt x="77" y="170"/>
                      <a:pt x="77" y="170"/>
                      <a:pt x="77" y="170"/>
                    </a:cubicBezTo>
                    <a:cubicBezTo>
                      <a:pt x="77" y="173"/>
                      <a:pt x="77" y="173"/>
                      <a:pt x="77" y="173"/>
                    </a:cubicBezTo>
                    <a:cubicBezTo>
                      <a:pt x="77" y="174"/>
                      <a:pt x="77" y="174"/>
                      <a:pt x="77" y="174"/>
                    </a:cubicBezTo>
                    <a:cubicBezTo>
                      <a:pt x="77" y="174"/>
                      <a:pt x="77" y="176"/>
                      <a:pt x="77" y="176"/>
                    </a:cubicBezTo>
                    <a:cubicBezTo>
                      <a:pt x="77" y="176"/>
                      <a:pt x="77" y="176"/>
                      <a:pt x="77" y="176"/>
                    </a:cubicBezTo>
                    <a:cubicBezTo>
                      <a:pt x="76" y="176"/>
                      <a:pt x="76" y="176"/>
                      <a:pt x="76" y="176"/>
                    </a:cubicBezTo>
                    <a:cubicBezTo>
                      <a:pt x="76" y="181"/>
                      <a:pt x="76" y="181"/>
                      <a:pt x="76" y="181"/>
                    </a:cubicBezTo>
                    <a:cubicBezTo>
                      <a:pt x="76" y="181"/>
                      <a:pt x="76" y="181"/>
                      <a:pt x="76" y="181"/>
                    </a:cubicBezTo>
                    <a:cubicBezTo>
                      <a:pt x="77" y="181"/>
                      <a:pt x="77" y="181"/>
                      <a:pt x="77" y="181"/>
                    </a:cubicBezTo>
                    <a:cubicBezTo>
                      <a:pt x="78" y="182"/>
                      <a:pt x="78" y="182"/>
                      <a:pt x="78" y="182"/>
                    </a:cubicBezTo>
                    <a:cubicBezTo>
                      <a:pt x="77" y="182"/>
                      <a:pt x="77" y="182"/>
                      <a:pt x="77" y="183"/>
                    </a:cubicBezTo>
                    <a:cubicBezTo>
                      <a:pt x="77" y="183"/>
                      <a:pt x="77" y="183"/>
                      <a:pt x="77" y="183"/>
                    </a:cubicBezTo>
                    <a:cubicBezTo>
                      <a:pt x="77" y="183"/>
                      <a:pt x="76" y="184"/>
                      <a:pt x="76" y="184"/>
                    </a:cubicBezTo>
                    <a:cubicBezTo>
                      <a:pt x="75" y="185"/>
                      <a:pt x="75" y="185"/>
                      <a:pt x="75" y="185"/>
                    </a:cubicBezTo>
                    <a:cubicBezTo>
                      <a:pt x="74" y="186"/>
                      <a:pt x="74" y="186"/>
                      <a:pt x="74" y="187"/>
                    </a:cubicBezTo>
                    <a:cubicBezTo>
                      <a:pt x="74" y="188"/>
                      <a:pt x="74" y="188"/>
                      <a:pt x="74" y="188"/>
                    </a:cubicBezTo>
                    <a:cubicBezTo>
                      <a:pt x="74" y="188"/>
                      <a:pt x="74" y="188"/>
                      <a:pt x="74" y="188"/>
                    </a:cubicBezTo>
                    <a:cubicBezTo>
                      <a:pt x="73" y="187"/>
                      <a:pt x="73" y="187"/>
                      <a:pt x="73" y="187"/>
                    </a:cubicBezTo>
                    <a:cubicBezTo>
                      <a:pt x="73" y="193"/>
                      <a:pt x="73" y="193"/>
                      <a:pt x="73" y="193"/>
                    </a:cubicBezTo>
                    <a:cubicBezTo>
                      <a:pt x="73" y="193"/>
                      <a:pt x="73" y="193"/>
                      <a:pt x="73" y="193"/>
                    </a:cubicBezTo>
                    <a:cubicBezTo>
                      <a:pt x="72" y="193"/>
                      <a:pt x="72" y="193"/>
                      <a:pt x="72" y="193"/>
                    </a:cubicBezTo>
                    <a:cubicBezTo>
                      <a:pt x="71" y="193"/>
                      <a:pt x="71" y="193"/>
                      <a:pt x="71" y="193"/>
                    </a:cubicBezTo>
                    <a:cubicBezTo>
                      <a:pt x="71" y="194"/>
                      <a:pt x="71" y="194"/>
                      <a:pt x="71" y="194"/>
                    </a:cubicBezTo>
                    <a:cubicBezTo>
                      <a:pt x="71" y="195"/>
                      <a:pt x="71" y="195"/>
                      <a:pt x="71" y="195"/>
                    </a:cubicBezTo>
                    <a:cubicBezTo>
                      <a:pt x="70" y="196"/>
                      <a:pt x="70" y="196"/>
                      <a:pt x="70" y="196"/>
                    </a:cubicBezTo>
                    <a:cubicBezTo>
                      <a:pt x="70" y="197"/>
                      <a:pt x="70" y="197"/>
                      <a:pt x="70" y="197"/>
                    </a:cubicBezTo>
                    <a:cubicBezTo>
                      <a:pt x="70" y="198"/>
                      <a:pt x="70" y="198"/>
                      <a:pt x="70" y="198"/>
                    </a:cubicBezTo>
                    <a:cubicBezTo>
                      <a:pt x="69" y="198"/>
                      <a:pt x="69" y="198"/>
                      <a:pt x="69" y="198"/>
                    </a:cubicBezTo>
                    <a:cubicBezTo>
                      <a:pt x="68" y="197"/>
                      <a:pt x="68" y="197"/>
                      <a:pt x="68" y="197"/>
                    </a:cubicBezTo>
                    <a:cubicBezTo>
                      <a:pt x="68" y="211"/>
                      <a:pt x="68" y="211"/>
                      <a:pt x="68" y="211"/>
                    </a:cubicBezTo>
                    <a:cubicBezTo>
                      <a:pt x="69" y="211"/>
                      <a:pt x="69" y="211"/>
                      <a:pt x="69" y="211"/>
                    </a:cubicBezTo>
                    <a:cubicBezTo>
                      <a:pt x="70" y="211"/>
                      <a:pt x="70" y="211"/>
                      <a:pt x="70" y="211"/>
                    </a:cubicBezTo>
                    <a:cubicBezTo>
                      <a:pt x="70" y="211"/>
                      <a:pt x="70" y="211"/>
                      <a:pt x="70" y="211"/>
                    </a:cubicBezTo>
                    <a:cubicBezTo>
                      <a:pt x="70" y="211"/>
                      <a:pt x="70" y="211"/>
                      <a:pt x="70" y="211"/>
                    </a:cubicBezTo>
                    <a:cubicBezTo>
                      <a:pt x="70" y="212"/>
                      <a:pt x="70" y="212"/>
                      <a:pt x="70" y="212"/>
                    </a:cubicBezTo>
                    <a:cubicBezTo>
                      <a:pt x="70" y="213"/>
                      <a:pt x="70" y="213"/>
                      <a:pt x="70" y="213"/>
                    </a:cubicBezTo>
                    <a:cubicBezTo>
                      <a:pt x="70" y="213"/>
                      <a:pt x="70"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4"/>
                      <a:pt x="71" y="214"/>
                      <a:pt x="71" y="214"/>
                    </a:cubicBezTo>
                    <a:cubicBezTo>
                      <a:pt x="71" y="215"/>
                      <a:pt x="71" y="215"/>
                      <a:pt x="71" y="215"/>
                    </a:cubicBezTo>
                    <a:cubicBezTo>
                      <a:pt x="71" y="217"/>
                      <a:pt x="71" y="217"/>
                      <a:pt x="71" y="218"/>
                    </a:cubicBezTo>
                    <a:cubicBezTo>
                      <a:pt x="71" y="218"/>
                      <a:pt x="71" y="218"/>
                      <a:pt x="71" y="218"/>
                    </a:cubicBezTo>
                    <a:cubicBezTo>
                      <a:pt x="70" y="217"/>
                      <a:pt x="70" y="217"/>
                      <a:pt x="70" y="217"/>
                    </a:cubicBezTo>
                    <a:cubicBezTo>
                      <a:pt x="70" y="231"/>
                      <a:pt x="70" y="231"/>
                      <a:pt x="70" y="231"/>
                    </a:cubicBezTo>
                    <a:cubicBezTo>
                      <a:pt x="70" y="231"/>
                      <a:pt x="70" y="231"/>
                      <a:pt x="70" y="231"/>
                    </a:cubicBezTo>
                    <a:cubicBezTo>
                      <a:pt x="71" y="232"/>
                      <a:pt x="71" y="232"/>
                      <a:pt x="71" y="232"/>
                    </a:cubicBezTo>
                    <a:cubicBezTo>
                      <a:pt x="72" y="232"/>
                      <a:pt x="72" y="233"/>
                      <a:pt x="72" y="234"/>
                    </a:cubicBezTo>
                    <a:cubicBezTo>
                      <a:pt x="73" y="235"/>
                      <a:pt x="73" y="236"/>
                      <a:pt x="72" y="236"/>
                    </a:cubicBezTo>
                    <a:cubicBezTo>
                      <a:pt x="72" y="237"/>
                      <a:pt x="72" y="237"/>
                      <a:pt x="71" y="238"/>
                    </a:cubicBezTo>
                    <a:cubicBezTo>
                      <a:pt x="71" y="238"/>
                      <a:pt x="70" y="238"/>
                      <a:pt x="70" y="238"/>
                    </a:cubicBezTo>
                    <a:cubicBezTo>
                      <a:pt x="69" y="239"/>
                      <a:pt x="69" y="239"/>
                      <a:pt x="69" y="239"/>
                    </a:cubicBezTo>
                    <a:cubicBezTo>
                      <a:pt x="68" y="239"/>
                      <a:pt x="68" y="239"/>
                      <a:pt x="67" y="239"/>
                    </a:cubicBezTo>
                    <a:cubicBezTo>
                      <a:pt x="67" y="240"/>
                      <a:pt x="67" y="241"/>
                      <a:pt x="67" y="242"/>
                    </a:cubicBezTo>
                    <a:cubicBezTo>
                      <a:pt x="67" y="243"/>
                      <a:pt x="67" y="243"/>
                      <a:pt x="67" y="243"/>
                    </a:cubicBezTo>
                    <a:cubicBezTo>
                      <a:pt x="67" y="243"/>
                      <a:pt x="67" y="244"/>
                      <a:pt x="68" y="245"/>
                    </a:cubicBezTo>
                    <a:cubicBezTo>
                      <a:pt x="68" y="245"/>
                      <a:pt x="69" y="245"/>
                      <a:pt x="69" y="245"/>
                    </a:cubicBezTo>
                    <a:cubicBezTo>
                      <a:pt x="70" y="245"/>
                      <a:pt x="70" y="245"/>
                      <a:pt x="71" y="245"/>
                    </a:cubicBezTo>
                    <a:cubicBezTo>
                      <a:pt x="71" y="244"/>
                      <a:pt x="71" y="244"/>
                      <a:pt x="71" y="244"/>
                    </a:cubicBezTo>
                    <a:cubicBezTo>
                      <a:pt x="72" y="244"/>
                      <a:pt x="74" y="244"/>
                      <a:pt x="75" y="244"/>
                    </a:cubicBezTo>
                    <a:cubicBezTo>
                      <a:pt x="76" y="244"/>
                      <a:pt x="76" y="244"/>
                      <a:pt x="76" y="244"/>
                    </a:cubicBezTo>
                    <a:cubicBezTo>
                      <a:pt x="78" y="244"/>
                      <a:pt x="80" y="243"/>
                      <a:pt x="81" y="242"/>
                    </a:cubicBezTo>
                    <a:cubicBezTo>
                      <a:pt x="83" y="242"/>
                      <a:pt x="83" y="242"/>
                      <a:pt x="83" y="242"/>
                    </a:cubicBezTo>
                    <a:cubicBezTo>
                      <a:pt x="83" y="242"/>
                      <a:pt x="83" y="242"/>
                      <a:pt x="83" y="242"/>
                    </a:cubicBezTo>
                    <a:cubicBezTo>
                      <a:pt x="83" y="243"/>
                      <a:pt x="83" y="243"/>
                      <a:pt x="83" y="243"/>
                    </a:cubicBezTo>
                    <a:cubicBezTo>
                      <a:pt x="84" y="243"/>
                      <a:pt x="84" y="242"/>
                      <a:pt x="85" y="242"/>
                    </a:cubicBezTo>
                    <a:cubicBezTo>
                      <a:pt x="85" y="241"/>
                      <a:pt x="85" y="241"/>
                      <a:pt x="85" y="241"/>
                    </a:cubicBezTo>
                    <a:cubicBezTo>
                      <a:pt x="85" y="240"/>
                      <a:pt x="86" y="240"/>
                      <a:pt x="87" y="240"/>
                    </a:cubicBezTo>
                    <a:cubicBezTo>
                      <a:pt x="87" y="239"/>
                      <a:pt x="87" y="239"/>
                      <a:pt x="87" y="239"/>
                    </a:cubicBezTo>
                    <a:cubicBezTo>
                      <a:pt x="87" y="239"/>
                      <a:pt x="87" y="239"/>
                      <a:pt x="87" y="239"/>
                    </a:cubicBezTo>
                    <a:cubicBezTo>
                      <a:pt x="87" y="236"/>
                      <a:pt x="88" y="234"/>
                      <a:pt x="90" y="233"/>
                    </a:cubicBezTo>
                    <a:cubicBezTo>
                      <a:pt x="90" y="233"/>
                      <a:pt x="91" y="232"/>
                      <a:pt x="93" y="232"/>
                    </a:cubicBezTo>
                    <a:cubicBezTo>
                      <a:pt x="93" y="232"/>
                      <a:pt x="93" y="232"/>
                      <a:pt x="93" y="232"/>
                    </a:cubicBezTo>
                    <a:cubicBezTo>
                      <a:pt x="94" y="232"/>
                      <a:pt x="94" y="232"/>
                      <a:pt x="95" y="232"/>
                    </a:cubicBezTo>
                    <a:cubicBezTo>
                      <a:pt x="95" y="232"/>
                      <a:pt x="95" y="232"/>
                      <a:pt x="96" y="232"/>
                    </a:cubicBezTo>
                    <a:cubicBezTo>
                      <a:pt x="96" y="232"/>
                      <a:pt x="97" y="232"/>
                      <a:pt x="97" y="232"/>
                    </a:cubicBezTo>
                    <a:cubicBezTo>
                      <a:pt x="99" y="232"/>
                      <a:pt x="99" y="231"/>
                      <a:pt x="99" y="231"/>
                    </a:cubicBezTo>
                    <a:cubicBezTo>
                      <a:pt x="99" y="230"/>
                      <a:pt x="99" y="229"/>
                      <a:pt x="99" y="229"/>
                    </a:cubicBezTo>
                    <a:cubicBezTo>
                      <a:pt x="99" y="228"/>
                      <a:pt x="99" y="228"/>
                      <a:pt x="99" y="228"/>
                    </a:cubicBezTo>
                    <a:cubicBezTo>
                      <a:pt x="99" y="226"/>
                      <a:pt x="99" y="226"/>
                      <a:pt x="99" y="226"/>
                    </a:cubicBezTo>
                    <a:cubicBezTo>
                      <a:pt x="99" y="225"/>
                      <a:pt x="99" y="225"/>
                      <a:pt x="98" y="225"/>
                    </a:cubicBezTo>
                    <a:cubicBezTo>
                      <a:pt x="98" y="224"/>
                      <a:pt x="98" y="224"/>
                      <a:pt x="98" y="224"/>
                    </a:cubicBezTo>
                    <a:cubicBezTo>
                      <a:pt x="97" y="224"/>
                      <a:pt x="98" y="223"/>
                      <a:pt x="98" y="223"/>
                    </a:cubicBezTo>
                    <a:cubicBezTo>
                      <a:pt x="98" y="222"/>
                      <a:pt x="98" y="222"/>
                      <a:pt x="98" y="222"/>
                    </a:cubicBezTo>
                    <a:cubicBezTo>
                      <a:pt x="99" y="222"/>
                      <a:pt x="99" y="222"/>
                      <a:pt x="99" y="221"/>
                    </a:cubicBezTo>
                    <a:cubicBezTo>
                      <a:pt x="99" y="221"/>
                      <a:pt x="99" y="221"/>
                      <a:pt x="99" y="221"/>
                    </a:cubicBezTo>
                    <a:cubicBezTo>
                      <a:pt x="99" y="221"/>
                      <a:pt x="99" y="221"/>
                      <a:pt x="99" y="221"/>
                    </a:cubicBezTo>
                    <a:cubicBezTo>
                      <a:pt x="99" y="221"/>
                      <a:pt x="99" y="221"/>
                      <a:pt x="99" y="221"/>
                    </a:cubicBezTo>
                    <a:cubicBezTo>
                      <a:pt x="99" y="221"/>
                      <a:pt x="99" y="221"/>
                      <a:pt x="99" y="221"/>
                    </a:cubicBezTo>
                    <a:cubicBezTo>
                      <a:pt x="100" y="221"/>
                      <a:pt x="100" y="221"/>
                      <a:pt x="100" y="221"/>
                    </a:cubicBezTo>
                    <a:cubicBezTo>
                      <a:pt x="100" y="220"/>
                      <a:pt x="100" y="220"/>
                      <a:pt x="100" y="220"/>
                    </a:cubicBezTo>
                    <a:cubicBezTo>
                      <a:pt x="100" y="219"/>
                      <a:pt x="100" y="219"/>
                      <a:pt x="100" y="219"/>
                    </a:cubicBezTo>
                    <a:cubicBezTo>
                      <a:pt x="101" y="219"/>
                      <a:pt x="101" y="219"/>
                      <a:pt x="101" y="219"/>
                    </a:cubicBezTo>
                    <a:cubicBezTo>
                      <a:pt x="101" y="219"/>
                      <a:pt x="101" y="219"/>
                      <a:pt x="101" y="219"/>
                    </a:cubicBezTo>
                    <a:cubicBezTo>
                      <a:pt x="101" y="219"/>
                      <a:pt x="102" y="219"/>
                      <a:pt x="102" y="219"/>
                    </a:cubicBezTo>
                    <a:cubicBezTo>
                      <a:pt x="103" y="219"/>
                      <a:pt x="104" y="218"/>
                      <a:pt x="105" y="216"/>
                    </a:cubicBezTo>
                    <a:cubicBezTo>
                      <a:pt x="105" y="215"/>
                      <a:pt x="105" y="213"/>
                      <a:pt x="105" y="212"/>
                    </a:cubicBezTo>
                    <a:cubicBezTo>
                      <a:pt x="105" y="211"/>
                      <a:pt x="105" y="211"/>
                      <a:pt x="105" y="211"/>
                    </a:cubicBezTo>
                    <a:cubicBezTo>
                      <a:pt x="105" y="211"/>
                      <a:pt x="105" y="210"/>
                      <a:pt x="105" y="209"/>
                    </a:cubicBezTo>
                    <a:cubicBezTo>
                      <a:pt x="105" y="209"/>
                      <a:pt x="105" y="209"/>
                      <a:pt x="105" y="209"/>
                    </a:cubicBezTo>
                    <a:cubicBezTo>
                      <a:pt x="106" y="210"/>
                      <a:pt x="106" y="210"/>
                      <a:pt x="106" y="210"/>
                    </a:cubicBezTo>
                    <a:cubicBezTo>
                      <a:pt x="106" y="208"/>
                      <a:pt x="106" y="208"/>
                      <a:pt x="106" y="208"/>
                    </a:cubicBezTo>
                    <a:cubicBezTo>
                      <a:pt x="106" y="208"/>
                      <a:pt x="106" y="207"/>
                      <a:pt x="106" y="207"/>
                    </a:cubicBezTo>
                    <a:cubicBezTo>
                      <a:pt x="107" y="206"/>
                      <a:pt x="107" y="206"/>
                      <a:pt x="108" y="206"/>
                    </a:cubicBezTo>
                    <a:cubicBezTo>
                      <a:pt x="108" y="205"/>
                      <a:pt x="108" y="205"/>
                      <a:pt x="108" y="205"/>
                    </a:cubicBezTo>
                    <a:cubicBezTo>
                      <a:pt x="109" y="205"/>
                      <a:pt x="109" y="205"/>
                      <a:pt x="110" y="204"/>
                    </a:cubicBezTo>
                    <a:cubicBezTo>
                      <a:pt x="110" y="204"/>
                      <a:pt x="110" y="203"/>
                      <a:pt x="110" y="202"/>
                    </a:cubicBezTo>
                    <a:cubicBezTo>
                      <a:pt x="110" y="201"/>
                      <a:pt x="110" y="201"/>
                      <a:pt x="110" y="201"/>
                    </a:cubicBezTo>
                    <a:cubicBezTo>
                      <a:pt x="110" y="200"/>
                      <a:pt x="110" y="200"/>
                      <a:pt x="110" y="200"/>
                    </a:cubicBezTo>
                    <a:cubicBezTo>
                      <a:pt x="111" y="199"/>
                      <a:pt x="111" y="199"/>
                      <a:pt x="112" y="198"/>
                    </a:cubicBezTo>
                    <a:cubicBezTo>
                      <a:pt x="113" y="197"/>
                      <a:pt x="114" y="196"/>
                      <a:pt x="116" y="195"/>
                    </a:cubicBezTo>
                    <a:cubicBezTo>
                      <a:pt x="116" y="194"/>
                      <a:pt x="116" y="194"/>
                      <a:pt x="117" y="194"/>
                    </a:cubicBezTo>
                    <a:cubicBezTo>
                      <a:pt x="117" y="193"/>
                      <a:pt x="118" y="193"/>
                      <a:pt x="118" y="192"/>
                    </a:cubicBezTo>
                    <a:cubicBezTo>
                      <a:pt x="118" y="191"/>
                      <a:pt x="118" y="191"/>
                      <a:pt x="118" y="190"/>
                    </a:cubicBezTo>
                    <a:cubicBezTo>
                      <a:pt x="118" y="189"/>
                      <a:pt x="118" y="189"/>
                      <a:pt x="118" y="188"/>
                    </a:cubicBezTo>
                    <a:cubicBezTo>
                      <a:pt x="117" y="187"/>
                      <a:pt x="117" y="186"/>
                      <a:pt x="118" y="185"/>
                    </a:cubicBezTo>
                    <a:cubicBezTo>
                      <a:pt x="118" y="184"/>
                      <a:pt x="118" y="182"/>
                      <a:pt x="118" y="181"/>
                    </a:cubicBezTo>
                    <a:cubicBezTo>
                      <a:pt x="119" y="181"/>
                      <a:pt x="119" y="181"/>
                      <a:pt x="119" y="181"/>
                    </a:cubicBezTo>
                    <a:cubicBezTo>
                      <a:pt x="119" y="180"/>
                      <a:pt x="119" y="180"/>
                      <a:pt x="119" y="180"/>
                    </a:cubicBezTo>
                    <a:cubicBezTo>
                      <a:pt x="119" y="179"/>
                      <a:pt x="119" y="179"/>
                      <a:pt x="119" y="179"/>
                    </a:cubicBezTo>
                    <a:cubicBezTo>
                      <a:pt x="119" y="179"/>
                      <a:pt x="119" y="179"/>
                      <a:pt x="119" y="179"/>
                    </a:cubicBezTo>
                    <a:cubicBezTo>
                      <a:pt x="119" y="179"/>
                      <a:pt x="119" y="179"/>
                      <a:pt x="119" y="179"/>
                    </a:cubicBezTo>
                    <a:cubicBezTo>
                      <a:pt x="119" y="179"/>
                      <a:pt x="119" y="179"/>
                      <a:pt x="119" y="179"/>
                    </a:cubicBezTo>
                    <a:cubicBezTo>
                      <a:pt x="120" y="180"/>
                      <a:pt x="120" y="180"/>
                      <a:pt x="120" y="180"/>
                    </a:cubicBezTo>
                    <a:cubicBezTo>
                      <a:pt x="120" y="179"/>
                      <a:pt x="120" y="179"/>
                      <a:pt x="120" y="179"/>
                    </a:cubicBezTo>
                    <a:cubicBezTo>
                      <a:pt x="121" y="176"/>
                      <a:pt x="121" y="173"/>
                      <a:pt x="120" y="171"/>
                    </a:cubicBezTo>
                    <a:cubicBezTo>
                      <a:pt x="120" y="169"/>
                      <a:pt x="120" y="168"/>
                      <a:pt x="120" y="166"/>
                    </a:cubicBezTo>
                    <a:cubicBezTo>
                      <a:pt x="120" y="164"/>
                      <a:pt x="120" y="162"/>
                      <a:pt x="121" y="161"/>
                    </a:cubicBezTo>
                    <a:cubicBezTo>
                      <a:pt x="121" y="160"/>
                      <a:pt x="121" y="159"/>
                      <a:pt x="122" y="159"/>
                    </a:cubicBezTo>
                    <a:cubicBezTo>
                      <a:pt x="122" y="159"/>
                      <a:pt x="122" y="159"/>
                      <a:pt x="122" y="159"/>
                    </a:cubicBezTo>
                    <a:cubicBezTo>
                      <a:pt x="122" y="158"/>
                      <a:pt x="122" y="158"/>
                      <a:pt x="122" y="158"/>
                    </a:cubicBezTo>
                    <a:cubicBezTo>
                      <a:pt x="122" y="158"/>
                      <a:pt x="122" y="158"/>
                      <a:pt x="122" y="158"/>
                    </a:cubicBezTo>
                    <a:cubicBezTo>
                      <a:pt x="122" y="158"/>
                      <a:pt x="122" y="158"/>
                      <a:pt x="122" y="158"/>
                    </a:cubicBezTo>
                    <a:cubicBezTo>
                      <a:pt x="123" y="158"/>
                      <a:pt x="123" y="158"/>
                      <a:pt x="123" y="158"/>
                    </a:cubicBezTo>
                    <a:cubicBezTo>
                      <a:pt x="123" y="157"/>
                      <a:pt x="123" y="157"/>
                      <a:pt x="123" y="157"/>
                    </a:cubicBezTo>
                    <a:cubicBezTo>
                      <a:pt x="123" y="156"/>
                      <a:pt x="123" y="156"/>
                      <a:pt x="123" y="156"/>
                    </a:cubicBezTo>
                    <a:cubicBezTo>
                      <a:pt x="123" y="156"/>
                      <a:pt x="123" y="155"/>
                      <a:pt x="123" y="155"/>
                    </a:cubicBezTo>
                    <a:cubicBezTo>
                      <a:pt x="124" y="155"/>
                      <a:pt x="124" y="155"/>
                      <a:pt x="124" y="155"/>
                    </a:cubicBezTo>
                    <a:cubicBezTo>
                      <a:pt x="125" y="155"/>
                      <a:pt x="125" y="155"/>
                      <a:pt x="125" y="155"/>
                    </a:cubicBezTo>
                    <a:cubicBezTo>
                      <a:pt x="125" y="150"/>
                      <a:pt x="125" y="150"/>
                      <a:pt x="125" y="150"/>
                    </a:cubicBezTo>
                    <a:cubicBezTo>
                      <a:pt x="125" y="149"/>
                      <a:pt x="124" y="149"/>
                      <a:pt x="124" y="149"/>
                    </a:cubicBezTo>
                    <a:cubicBezTo>
                      <a:pt x="124" y="149"/>
                      <a:pt x="124" y="149"/>
                      <a:pt x="124" y="149"/>
                    </a:cubicBezTo>
                    <a:cubicBezTo>
                      <a:pt x="123" y="148"/>
                      <a:pt x="123" y="148"/>
                      <a:pt x="123" y="147"/>
                    </a:cubicBezTo>
                    <a:cubicBezTo>
                      <a:pt x="123" y="146"/>
                      <a:pt x="123" y="146"/>
                      <a:pt x="123" y="146"/>
                    </a:cubicBezTo>
                    <a:cubicBezTo>
                      <a:pt x="123" y="145"/>
                      <a:pt x="123" y="145"/>
                      <a:pt x="123" y="145"/>
                    </a:cubicBezTo>
                    <a:cubicBezTo>
                      <a:pt x="123" y="144"/>
                      <a:pt x="123" y="143"/>
                      <a:pt x="124" y="142"/>
                    </a:cubicBezTo>
                    <a:cubicBezTo>
                      <a:pt x="124" y="142"/>
                      <a:pt x="124" y="142"/>
                      <a:pt x="124" y="142"/>
                    </a:cubicBezTo>
                    <a:cubicBezTo>
                      <a:pt x="124" y="142"/>
                      <a:pt x="125" y="142"/>
                      <a:pt x="125" y="141"/>
                    </a:cubicBezTo>
                    <a:cubicBezTo>
                      <a:pt x="125" y="140"/>
                      <a:pt x="125" y="140"/>
                      <a:pt x="125" y="140"/>
                    </a:cubicBezTo>
                    <a:cubicBezTo>
                      <a:pt x="125" y="139"/>
                      <a:pt x="125" y="139"/>
                      <a:pt x="125" y="138"/>
                    </a:cubicBezTo>
                    <a:cubicBezTo>
                      <a:pt x="125" y="138"/>
                      <a:pt x="125" y="137"/>
                      <a:pt x="125" y="137"/>
                    </a:cubicBezTo>
                    <a:cubicBezTo>
                      <a:pt x="125" y="136"/>
                      <a:pt x="125" y="136"/>
                      <a:pt x="125" y="135"/>
                    </a:cubicBezTo>
                    <a:cubicBezTo>
                      <a:pt x="125" y="135"/>
                      <a:pt x="125" y="135"/>
                      <a:pt x="125" y="135"/>
                    </a:cubicBezTo>
                    <a:cubicBezTo>
                      <a:pt x="126" y="135"/>
                      <a:pt x="126" y="135"/>
                      <a:pt x="126" y="135"/>
                    </a:cubicBezTo>
                    <a:cubicBezTo>
                      <a:pt x="126" y="128"/>
                      <a:pt x="126" y="128"/>
                      <a:pt x="126" y="128"/>
                    </a:cubicBezTo>
                    <a:cubicBezTo>
                      <a:pt x="126" y="127"/>
                      <a:pt x="126" y="127"/>
                      <a:pt x="126" y="127"/>
                    </a:cubicBezTo>
                    <a:cubicBezTo>
                      <a:pt x="126" y="126"/>
                      <a:pt x="126" y="125"/>
                      <a:pt x="126" y="124"/>
                    </a:cubicBezTo>
                    <a:cubicBezTo>
                      <a:pt x="125" y="123"/>
                      <a:pt x="124" y="122"/>
                      <a:pt x="122" y="121"/>
                    </a:cubicBezTo>
                    <a:cubicBezTo>
                      <a:pt x="122" y="121"/>
                      <a:pt x="122" y="120"/>
                      <a:pt x="122" y="120"/>
                    </a:cubicBezTo>
                    <a:cubicBezTo>
                      <a:pt x="122" y="116"/>
                      <a:pt x="122" y="116"/>
                      <a:pt x="122" y="116"/>
                    </a:cubicBezTo>
                    <a:cubicBezTo>
                      <a:pt x="120" y="116"/>
                      <a:pt x="120" y="116"/>
                      <a:pt x="120" y="116"/>
                    </a:cubicBezTo>
                    <a:cubicBezTo>
                      <a:pt x="120" y="116"/>
                      <a:pt x="120" y="116"/>
                      <a:pt x="120" y="116"/>
                    </a:cubicBezTo>
                    <a:cubicBezTo>
                      <a:pt x="120" y="115"/>
                      <a:pt x="120" y="115"/>
                      <a:pt x="120" y="115"/>
                    </a:cubicBezTo>
                    <a:cubicBezTo>
                      <a:pt x="120" y="115"/>
                      <a:pt x="120" y="115"/>
                      <a:pt x="120" y="115"/>
                    </a:cubicBezTo>
                    <a:cubicBezTo>
                      <a:pt x="120" y="114"/>
                      <a:pt x="120" y="114"/>
                      <a:pt x="120" y="113"/>
                    </a:cubicBezTo>
                    <a:cubicBezTo>
                      <a:pt x="119" y="113"/>
                      <a:pt x="119" y="113"/>
                      <a:pt x="119" y="113"/>
                    </a:cubicBezTo>
                    <a:cubicBezTo>
                      <a:pt x="119" y="112"/>
                      <a:pt x="119" y="112"/>
                      <a:pt x="118" y="112"/>
                    </a:cubicBezTo>
                    <a:cubicBezTo>
                      <a:pt x="118" y="111"/>
                      <a:pt x="118" y="111"/>
                      <a:pt x="118" y="111"/>
                    </a:cubicBezTo>
                    <a:cubicBezTo>
                      <a:pt x="118" y="111"/>
                      <a:pt x="118" y="111"/>
                      <a:pt x="118" y="111"/>
                    </a:cubicBezTo>
                    <a:cubicBezTo>
                      <a:pt x="118" y="110"/>
                      <a:pt x="118" y="109"/>
                      <a:pt x="117" y="109"/>
                    </a:cubicBezTo>
                    <a:cubicBezTo>
                      <a:pt x="116" y="109"/>
                      <a:pt x="116" y="109"/>
                      <a:pt x="116" y="109"/>
                    </a:cubicBezTo>
                    <a:cubicBezTo>
                      <a:pt x="116" y="109"/>
                      <a:pt x="116" y="109"/>
                      <a:pt x="116" y="109"/>
                    </a:cubicBezTo>
                    <a:cubicBezTo>
                      <a:pt x="116" y="108"/>
                      <a:pt x="116" y="108"/>
                      <a:pt x="116" y="108"/>
                    </a:cubicBezTo>
                    <a:cubicBezTo>
                      <a:pt x="116" y="107"/>
                      <a:pt x="116" y="107"/>
                      <a:pt x="116" y="107"/>
                    </a:cubicBezTo>
                    <a:cubicBezTo>
                      <a:pt x="115" y="106"/>
                      <a:pt x="115" y="106"/>
                      <a:pt x="115" y="106"/>
                    </a:cubicBezTo>
                    <a:cubicBezTo>
                      <a:pt x="114" y="105"/>
                      <a:pt x="114" y="105"/>
                      <a:pt x="114" y="105"/>
                    </a:cubicBezTo>
                    <a:cubicBezTo>
                      <a:pt x="113" y="104"/>
                      <a:pt x="113" y="104"/>
                      <a:pt x="113" y="104"/>
                    </a:cubicBezTo>
                    <a:cubicBezTo>
                      <a:pt x="112" y="102"/>
                      <a:pt x="111" y="101"/>
                      <a:pt x="112" y="98"/>
                    </a:cubicBezTo>
                    <a:cubicBezTo>
                      <a:pt x="112" y="97"/>
                      <a:pt x="112" y="97"/>
                      <a:pt x="112" y="97"/>
                    </a:cubicBezTo>
                    <a:cubicBezTo>
                      <a:pt x="111" y="97"/>
                      <a:pt x="111" y="97"/>
                      <a:pt x="111" y="97"/>
                    </a:cubicBezTo>
                    <a:cubicBezTo>
                      <a:pt x="110" y="97"/>
                      <a:pt x="110" y="97"/>
                      <a:pt x="110" y="97"/>
                    </a:cubicBezTo>
                    <a:cubicBezTo>
                      <a:pt x="110" y="96"/>
                      <a:pt x="110" y="95"/>
                      <a:pt x="109" y="94"/>
                    </a:cubicBezTo>
                    <a:cubicBezTo>
                      <a:pt x="109" y="94"/>
                      <a:pt x="109" y="94"/>
                      <a:pt x="109" y="94"/>
                    </a:cubicBezTo>
                    <a:cubicBezTo>
                      <a:pt x="108" y="93"/>
                      <a:pt x="108" y="93"/>
                      <a:pt x="108" y="92"/>
                    </a:cubicBezTo>
                    <a:cubicBezTo>
                      <a:pt x="107" y="92"/>
                      <a:pt x="107" y="91"/>
                      <a:pt x="106" y="91"/>
                    </a:cubicBezTo>
                    <a:cubicBezTo>
                      <a:pt x="106" y="91"/>
                      <a:pt x="106" y="91"/>
                      <a:pt x="106" y="91"/>
                    </a:cubicBezTo>
                    <a:cubicBezTo>
                      <a:pt x="106" y="91"/>
                      <a:pt x="106" y="90"/>
                      <a:pt x="106" y="90"/>
                    </a:cubicBezTo>
                    <a:cubicBezTo>
                      <a:pt x="106" y="90"/>
                      <a:pt x="106" y="90"/>
                      <a:pt x="106" y="90"/>
                    </a:cubicBezTo>
                    <a:cubicBezTo>
                      <a:pt x="106" y="89"/>
                      <a:pt x="106" y="89"/>
                      <a:pt x="106" y="89"/>
                    </a:cubicBezTo>
                    <a:cubicBezTo>
                      <a:pt x="105" y="89"/>
                      <a:pt x="105" y="89"/>
                      <a:pt x="105" y="89"/>
                    </a:cubicBezTo>
                    <a:cubicBezTo>
                      <a:pt x="105" y="88"/>
                      <a:pt x="105" y="88"/>
                      <a:pt x="105" y="88"/>
                    </a:cubicBezTo>
                    <a:cubicBezTo>
                      <a:pt x="105" y="88"/>
                      <a:pt x="105" y="88"/>
                      <a:pt x="105" y="88"/>
                    </a:cubicBezTo>
                    <a:cubicBezTo>
                      <a:pt x="105" y="88"/>
                      <a:pt x="105" y="88"/>
                      <a:pt x="105" y="88"/>
                    </a:cubicBezTo>
                    <a:cubicBezTo>
                      <a:pt x="104" y="88"/>
                      <a:pt x="104" y="88"/>
                      <a:pt x="104" y="88"/>
                    </a:cubicBezTo>
                    <a:cubicBezTo>
                      <a:pt x="104" y="87"/>
                      <a:pt x="104" y="87"/>
                      <a:pt x="103" y="86"/>
                    </a:cubicBezTo>
                    <a:cubicBezTo>
                      <a:pt x="102" y="84"/>
                      <a:pt x="101" y="83"/>
                      <a:pt x="100" y="81"/>
                    </a:cubicBezTo>
                    <a:cubicBezTo>
                      <a:pt x="99" y="80"/>
                      <a:pt x="99" y="80"/>
                      <a:pt x="99" y="80"/>
                    </a:cubicBezTo>
                    <a:cubicBezTo>
                      <a:pt x="98" y="78"/>
                      <a:pt x="97" y="76"/>
                      <a:pt x="95" y="75"/>
                    </a:cubicBezTo>
                    <a:cubicBezTo>
                      <a:pt x="97" y="75"/>
                      <a:pt x="97" y="75"/>
                      <a:pt x="97" y="75"/>
                    </a:cubicBezTo>
                    <a:cubicBezTo>
                      <a:pt x="97" y="74"/>
                      <a:pt x="97" y="74"/>
                      <a:pt x="97" y="74"/>
                    </a:cubicBezTo>
                    <a:cubicBezTo>
                      <a:pt x="98" y="74"/>
                      <a:pt x="98" y="75"/>
                      <a:pt x="98" y="75"/>
                    </a:cubicBezTo>
                    <a:cubicBezTo>
                      <a:pt x="99" y="76"/>
                      <a:pt x="99" y="76"/>
                      <a:pt x="99" y="76"/>
                    </a:cubicBezTo>
                    <a:cubicBezTo>
                      <a:pt x="99" y="76"/>
                      <a:pt x="99" y="76"/>
                      <a:pt x="99" y="76"/>
                    </a:cubicBezTo>
                    <a:cubicBezTo>
                      <a:pt x="100" y="76"/>
                      <a:pt x="100" y="76"/>
                      <a:pt x="100" y="76"/>
                    </a:cubicBezTo>
                    <a:cubicBezTo>
                      <a:pt x="100" y="76"/>
                      <a:pt x="100" y="76"/>
                      <a:pt x="100" y="76"/>
                    </a:cubicBezTo>
                    <a:cubicBezTo>
                      <a:pt x="100" y="76"/>
                      <a:pt x="100" y="76"/>
                      <a:pt x="100" y="76"/>
                    </a:cubicBezTo>
                    <a:cubicBezTo>
                      <a:pt x="100" y="77"/>
                      <a:pt x="100" y="77"/>
                      <a:pt x="100" y="77"/>
                    </a:cubicBezTo>
                    <a:cubicBezTo>
                      <a:pt x="101" y="78"/>
                      <a:pt x="101" y="78"/>
                      <a:pt x="101" y="78"/>
                    </a:cubicBezTo>
                    <a:cubicBezTo>
                      <a:pt x="101" y="78"/>
                      <a:pt x="101" y="78"/>
                      <a:pt x="101" y="78"/>
                    </a:cubicBezTo>
                    <a:cubicBezTo>
                      <a:pt x="101" y="78"/>
                      <a:pt x="101" y="78"/>
                      <a:pt x="101" y="78"/>
                    </a:cubicBezTo>
                    <a:cubicBezTo>
                      <a:pt x="101" y="78"/>
                      <a:pt x="101" y="79"/>
                      <a:pt x="101" y="79"/>
                    </a:cubicBezTo>
                    <a:cubicBezTo>
                      <a:pt x="101" y="82"/>
                      <a:pt x="101" y="82"/>
                      <a:pt x="101" y="82"/>
                    </a:cubicBezTo>
                    <a:cubicBezTo>
                      <a:pt x="102" y="82"/>
                      <a:pt x="102" y="82"/>
                      <a:pt x="102" y="82"/>
                    </a:cubicBezTo>
                    <a:cubicBezTo>
                      <a:pt x="103" y="82"/>
                      <a:pt x="103" y="82"/>
                      <a:pt x="103" y="82"/>
                    </a:cubicBezTo>
                    <a:cubicBezTo>
                      <a:pt x="103" y="82"/>
                      <a:pt x="103" y="82"/>
                      <a:pt x="103" y="82"/>
                    </a:cubicBezTo>
                    <a:cubicBezTo>
                      <a:pt x="103" y="82"/>
                      <a:pt x="103" y="82"/>
                      <a:pt x="103" y="82"/>
                    </a:cubicBezTo>
                    <a:cubicBezTo>
                      <a:pt x="103" y="83"/>
                      <a:pt x="103" y="83"/>
                      <a:pt x="103" y="83"/>
                    </a:cubicBezTo>
                    <a:cubicBezTo>
                      <a:pt x="103" y="85"/>
                      <a:pt x="104" y="85"/>
                      <a:pt x="105" y="85"/>
                    </a:cubicBezTo>
                    <a:cubicBezTo>
                      <a:pt x="105" y="85"/>
                      <a:pt x="105" y="85"/>
                      <a:pt x="105" y="85"/>
                    </a:cubicBezTo>
                    <a:cubicBezTo>
                      <a:pt x="106" y="85"/>
                      <a:pt x="106" y="86"/>
                      <a:pt x="107" y="86"/>
                    </a:cubicBezTo>
                    <a:cubicBezTo>
                      <a:pt x="107" y="87"/>
                      <a:pt x="107" y="87"/>
                      <a:pt x="107" y="88"/>
                    </a:cubicBezTo>
                    <a:cubicBezTo>
                      <a:pt x="107" y="88"/>
                      <a:pt x="107" y="89"/>
                      <a:pt x="108" y="89"/>
                    </a:cubicBezTo>
                    <a:cubicBezTo>
                      <a:pt x="108" y="89"/>
                      <a:pt x="108" y="89"/>
                      <a:pt x="108" y="89"/>
                    </a:cubicBezTo>
                    <a:cubicBezTo>
                      <a:pt x="108" y="90"/>
                      <a:pt x="108" y="90"/>
                      <a:pt x="108" y="90"/>
                    </a:cubicBezTo>
                    <a:cubicBezTo>
                      <a:pt x="108" y="90"/>
                      <a:pt x="108" y="92"/>
                      <a:pt x="110" y="92"/>
                    </a:cubicBezTo>
                    <a:cubicBezTo>
                      <a:pt x="110" y="92"/>
                      <a:pt x="110" y="92"/>
                      <a:pt x="110" y="92"/>
                    </a:cubicBezTo>
                    <a:cubicBezTo>
                      <a:pt x="110" y="92"/>
                      <a:pt x="110" y="92"/>
                      <a:pt x="110" y="92"/>
                    </a:cubicBezTo>
                    <a:cubicBezTo>
                      <a:pt x="110" y="93"/>
                      <a:pt x="110" y="93"/>
                      <a:pt x="110" y="93"/>
                    </a:cubicBezTo>
                    <a:cubicBezTo>
                      <a:pt x="110" y="93"/>
                      <a:pt x="110" y="93"/>
                      <a:pt x="110" y="93"/>
                    </a:cubicBezTo>
                    <a:cubicBezTo>
                      <a:pt x="110" y="94"/>
                      <a:pt x="110" y="95"/>
                      <a:pt x="111" y="95"/>
                    </a:cubicBezTo>
                    <a:cubicBezTo>
                      <a:pt x="111" y="95"/>
                      <a:pt x="111" y="95"/>
                      <a:pt x="111" y="95"/>
                    </a:cubicBezTo>
                    <a:cubicBezTo>
                      <a:pt x="111" y="95"/>
                      <a:pt x="111" y="95"/>
                      <a:pt x="111" y="95"/>
                    </a:cubicBezTo>
                    <a:cubicBezTo>
                      <a:pt x="111" y="95"/>
                      <a:pt x="111" y="95"/>
                      <a:pt x="111" y="95"/>
                    </a:cubicBezTo>
                    <a:cubicBezTo>
                      <a:pt x="111" y="96"/>
                      <a:pt x="111" y="96"/>
                      <a:pt x="111" y="96"/>
                    </a:cubicBezTo>
                    <a:cubicBezTo>
                      <a:pt x="112" y="97"/>
                      <a:pt x="112" y="97"/>
                      <a:pt x="112" y="98"/>
                    </a:cubicBezTo>
                    <a:cubicBezTo>
                      <a:pt x="113" y="98"/>
                      <a:pt x="113" y="98"/>
                      <a:pt x="113" y="98"/>
                    </a:cubicBezTo>
                    <a:cubicBezTo>
                      <a:pt x="113" y="99"/>
                      <a:pt x="114" y="99"/>
                      <a:pt x="114" y="99"/>
                    </a:cubicBezTo>
                    <a:cubicBezTo>
                      <a:pt x="114" y="99"/>
                      <a:pt x="114" y="99"/>
                      <a:pt x="114" y="99"/>
                    </a:cubicBezTo>
                    <a:cubicBezTo>
                      <a:pt x="114" y="100"/>
                      <a:pt x="114" y="100"/>
                      <a:pt x="114" y="100"/>
                    </a:cubicBezTo>
                    <a:cubicBezTo>
                      <a:pt x="114" y="101"/>
                      <a:pt x="114" y="102"/>
                      <a:pt x="115" y="102"/>
                    </a:cubicBezTo>
                    <a:cubicBezTo>
                      <a:pt x="116" y="102"/>
                      <a:pt x="116" y="102"/>
                      <a:pt x="116" y="102"/>
                    </a:cubicBezTo>
                    <a:cubicBezTo>
                      <a:pt x="116" y="102"/>
                      <a:pt x="116" y="102"/>
                      <a:pt x="116" y="102"/>
                    </a:cubicBezTo>
                    <a:cubicBezTo>
                      <a:pt x="116" y="103"/>
                      <a:pt x="116" y="103"/>
                      <a:pt x="116" y="103"/>
                    </a:cubicBezTo>
                    <a:cubicBezTo>
                      <a:pt x="116" y="105"/>
                      <a:pt x="116" y="105"/>
                      <a:pt x="116" y="105"/>
                    </a:cubicBezTo>
                    <a:cubicBezTo>
                      <a:pt x="116" y="106"/>
                      <a:pt x="116" y="106"/>
                      <a:pt x="117" y="106"/>
                    </a:cubicBezTo>
                    <a:cubicBezTo>
                      <a:pt x="117" y="106"/>
                      <a:pt x="117" y="106"/>
                      <a:pt x="117" y="106"/>
                    </a:cubicBezTo>
                    <a:cubicBezTo>
                      <a:pt x="117" y="107"/>
                      <a:pt x="117" y="108"/>
                      <a:pt x="118" y="108"/>
                    </a:cubicBezTo>
                    <a:cubicBezTo>
                      <a:pt x="118" y="109"/>
                      <a:pt x="119" y="110"/>
                      <a:pt x="120" y="110"/>
                    </a:cubicBezTo>
                    <a:cubicBezTo>
                      <a:pt x="122" y="111"/>
                      <a:pt x="122" y="111"/>
                      <a:pt x="122" y="111"/>
                    </a:cubicBezTo>
                    <a:cubicBezTo>
                      <a:pt x="122" y="109"/>
                      <a:pt x="122" y="109"/>
                      <a:pt x="122" y="109"/>
                    </a:cubicBezTo>
                    <a:cubicBezTo>
                      <a:pt x="121" y="106"/>
                      <a:pt x="120" y="102"/>
                      <a:pt x="119" y="97"/>
                    </a:cubicBezTo>
                    <a:cubicBezTo>
                      <a:pt x="118" y="95"/>
                      <a:pt x="118" y="93"/>
                      <a:pt x="118" y="91"/>
                    </a:cubicBezTo>
                    <a:cubicBezTo>
                      <a:pt x="118" y="90"/>
                      <a:pt x="118" y="90"/>
                      <a:pt x="118" y="89"/>
                    </a:cubicBezTo>
                    <a:cubicBezTo>
                      <a:pt x="119" y="88"/>
                      <a:pt x="119" y="88"/>
                      <a:pt x="119" y="88"/>
                    </a:cubicBezTo>
                    <a:cubicBezTo>
                      <a:pt x="119" y="87"/>
                      <a:pt x="119" y="87"/>
                      <a:pt x="119" y="86"/>
                    </a:cubicBezTo>
                    <a:cubicBezTo>
                      <a:pt x="119" y="86"/>
                      <a:pt x="119" y="86"/>
                      <a:pt x="119" y="86"/>
                    </a:cubicBezTo>
                    <a:cubicBezTo>
                      <a:pt x="119" y="86"/>
                      <a:pt x="119" y="85"/>
                      <a:pt x="119" y="85"/>
                    </a:cubicBezTo>
                    <a:cubicBezTo>
                      <a:pt x="119" y="85"/>
                      <a:pt x="118" y="84"/>
                      <a:pt x="118" y="84"/>
                    </a:cubicBezTo>
                    <a:cubicBezTo>
                      <a:pt x="118" y="84"/>
                      <a:pt x="118" y="84"/>
                      <a:pt x="118" y="84"/>
                    </a:cubicBezTo>
                    <a:cubicBezTo>
                      <a:pt x="118" y="84"/>
                      <a:pt x="118" y="84"/>
                      <a:pt x="118" y="84"/>
                    </a:cubicBezTo>
                    <a:cubicBezTo>
                      <a:pt x="117" y="84"/>
                      <a:pt x="118" y="84"/>
                      <a:pt x="118" y="83"/>
                    </a:cubicBezTo>
                    <a:cubicBezTo>
                      <a:pt x="118" y="82"/>
                      <a:pt x="118" y="82"/>
                      <a:pt x="118" y="82"/>
                    </a:cubicBezTo>
                    <a:cubicBezTo>
                      <a:pt x="117" y="81"/>
                      <a:pt x="117" y="81"/>
                      <a:pt x="117" y="81"/>
                    </a:cubicBezTo>
                    <a:cubicBezTo>
                      <a:pt x="117" y="81"/>
                      <a:pt x="117" y="81"/>
                      <a:pt x="117" y="81"/>
                    </a:cubicBezTo>
                    <a:cubicBezTo>
                      <a:pt x="116" y="81"/>
                      <a:pt x="116" y="81"/>
                      <a:pt x="116" y="81"/>
                    </a:cubicBezTo>
                    <a:cubicBezTo>
                      <a:pt x="116" y="81"/>
                      <a:pt x="116" y="81"/>
                      <a:pt x="116" y="81"/>
                    </a:cubicBezTo>
                    <a:cubicBezTo>
                      <a:pt x="116" y="81"/>
                      <a:pt x="116" y="81"/>
                      <a:pt x="116" y="81"/>
                    </a:cubicBezTo>
                    <a:cubicBezTo>
                      <a:pt x="116" y="79"/>
                      <a:pt x="116" y="79"/>
                      <a:pt x="116" y="79"/>
                    </a:cubicBezTo>
                    <a:cubicBezTo>
                      <a:pt x="115" y="79"/>
                      <a:pt x="115" y="79"/>
                      <a:pt x="115" y="79"/>
                    </a:cubicBezTo>
                    <a:cubicBezTo>
                      <a:pt x="115" y="78"/>
                      <a:pt x="115" y="78"/>
                      <a:pt x="115" y="78"/>
                    </a:cubicBezTo>
                    <a:cubicBezTo>
                      <a:pt x="115" y="77"/>
                      <a:pt x="115" y="77"/>
                      <a:pt x="115" y="77"/>
                    </a:cubicBezTo>
                    <a:cubicBezTo>
                      <a:pt x="115" y="77"/>
                      <a:pt x="115" y="77"/>
                      <a:pt x="115" y="77"/>
                    </a:cubicBezTo>
                    <a:cubicBezTo>
                      <a:pt x="115" y="76"/>
                      <a:pt x="115" y="76"/>
                      <a:pt x="115" y="76"/>
                    </a:cubicBezTo>
                    <a:cubicBezTo>
                      <a:pt x="114" y="76"/>
                      <a:pt x="114" y="76"/>
                      <a:pt x="114" y="76"/>
                    </a:cubicBezTo>
                    <a:cubicBezTo>
                      <a:pt x="113" y="76"/>
                      <a:pt x="113" y="76"/>
                      <a:pt x="113" y="76"/>
                    </a:cubicBezTo>
                    <a:cubicBezTo>
                      <a:pt x="113" y="76"/>
                      <a:pt x="113" y="76"/>
                      <a:pt x="113" y="76"/>
                    </a:cubicBezTo>
                    <a:cubicBezTo>
                      <a:pt x="113" y="75"/>
                      <a:pt x="113" y="75"/>
                      <a:pt x="113" y="75"/>
                    </a:cubicBezTo>
                    <a:cubicBezTo>
                      <a:pt x="113" y="75"/>
                      <a:pt x="113" y="75"/>
                      <a:pt x="113" y="75"/>
                    </a:cubicBezTo>
                    <a:cubicBezTo>
                      <a:pt x="113" y="74"/>
                      <a:pt x="113" y="74"/>
                      <a:pt x="113" y="74"/>
                    </a:cubicBezTo>
                    <a:cubicBezTo>
                      <a:pt x="113" y="73"/>
                      <a:pt x="113" y="73"/>
                      <a:pt x="112" y="73"/>
                    </a:cubicBezTo>
                    <a:cubicBezTo>
                      <a:pt x="112" y="73"/>
                      <a:pt x="112" y="73"/>
                      <a:pt x="112" y="73"/>
                    </a:cubicBezTo>
                    <a:cubicBezTo>
                      <a:pt x="112" y="73"/>
                      <a:pt x="112" y="73"/>
                      <a:pt x="112" y="73"/>
                    </a:cubicBezTo>
                    <a:cubicBezTo>
                      <a:pt x="112" y="72"/>
                      <a:pt x="112" y="72"/>
                      <a:pt x="112" y="72"/>
                    </a:cubicBezTo>
                    <a:cubicBezTo>
                      <a:pt x="112" y="72"/>
                      <a:pt x="112" y="72"/>
                      <a:pt x="112" y="71"/>
                    </a:cubicBezTo>
                    <a:cubicBezTo>
                      <a:pt x="111" y="71"/>
                      <a:pt x="111" y="70"/>
                      <a:pt x="111" y="70"/>
                    </a:cubicBezTo>
                    <a:cubicBezTo>
                      <a:pt x="110" y="69"/>
                      <a:pt x="110" y="69"/>
                      <a:pt x="110" y="69"/>
                    </a:cubicBezTo>
                    <a:cubicBezTo>
                      <a:pt x="110" y="69"/>
                      <a:pt x="110" y="69"/>
                      <a:pt x="110" y="69"/>
                    </a:cubicBezTo>
                    <a:cubicBezTo>
                      <a:pt x="109" y="69"/>
                      <a:pt x="109" y="69"/>
                      <a:pt x="109" y="69"/>
                    </a:cubicBezTo>
                    <a:cubicBezTo>
                      <a:pt x="109" y="68"/>
                      <a:pt x="109" y="68"/>
                      <a:pt x="109" y="68"/>
                    </a:cubicBezTo>
                    <a:cubicBezTo>
                      <a:pt x="109" y="68"/>
                      <a:pt x="109" y="68"/>
                      <a:pt x="109" y="68"/>
                    </a:cubicBezTo>
                    <a:cubicBezTo>
                      <a:pt x="109" y="68"/>
                      <a:pt x="109" y="68"/>
                      <a:pt x="109" y="68"/>
                    </a:cubicBezTo>
                    <a:cubicBezTo>
                      <a:pt x="109" y="66"/>
                      <a:pt x="109" y="66"/>
                      <a:pt x="109" y="66"/>
                    </a:cubicBezTo>
                    <a:cubicBezTo>
                      <a:pt x="108" y="66"/>
                      <a:pt x="108" y="66"/>
                      <a:pt x="108" y="66"/>
                    </a:cubicBezTo>
                    <a:cubicBezTo>
                      <a:pt x="108" y="66"/>
                      <a:pt x="108" y="66"/>
                      <a:pt x="108" y="66"/>
                    </a:cubicBezTo>
                    <a:cubicBezTo>
                      <a:pt x="108" y="66"/>
                      <a:pt x="108" y="66"/>
                      <a:pt x="108" y="66"/>
                    </a:cubicBezTo>
                    <a:cubicBezTo>
                      <a:pt x="107" y="65"/>
                      <a:pt x="107" y="65"/>
                      <a:pt x="107" y="65"/>
                    </a:cubicBezTo>
                    <a:cubicBezTo>
                      <a:pt x="107" y="65"/>
                      <a:pt x="107" y="64"/>
                      <a:pt x="107" y="64"/>
                    </a:cubicBezTo>
                    <a:cubicBezTo>
                      <a:pt x="107" y="63"/>
                      <a:pt x="107" y="63"/>
                      <a:pt x="107" y="63"/>
                    </a:cubicBezTo>
                    <a:cubicBezTo>
                      <a:pt x="106" y="63"/>
                      <a:pt x="106" y="63"/>
                      <a:pt x="106" y="63"/>
                    </a:cubicBezTo>
                    <a:cubicBezTo>
                      <a:pt x="106" y="62"/>
                      <a:pt x="106" y="62"/>
                      <a:pt x="106" y="62"/>
                    </a:cubicBezTo>
                    <a:cubicBezTo>
                      <a:pt x="106" y="62"/>
                      <a:pt x="106" y="61"/>
                      <a:pt x="105" y="61"/>
                    </a:cubicBezTo>
                    <a:cubicBezTo>
                      <a:pt x="105" y="61"/>
                      <a:pt x="105" y="61"/>
                      <a:pt x="105" y="61"/>
                    </a:cubicBezTo>
                    <a:cubicBezTo>
                      <a:pt x="105" y="61"/>
                      <a:pt x="105" y="61"/>
                      <a:pt x="105" y="61"/>
                    </a:cubicBezTo>
                    <a:cubicBezTo>
                      <a:pt x="105" y="60"/>
                      <a:pt x="105" y="60"/>
                      <a:pt x="105" y="60"/>
                    </a:cubicBezTo>
                    <a:cubicBezTo>
                      <a:pt x="104" y="59"/>
                      <a:pt x="104" y="59"/>
                      <a:pt x="104" y="59"/>
                    </a:cubicBezTo>
                    <a:cubicBezTo>
                      <a:pt x="103" y="58"/>
                      <a:pt x="103" y="58"/>
                      <a:pt x="103" y="58"/>
                    </a:cubicBezTo>
                    <a:cubicBezTo>
                      <a:pt x="103" y="57"/>
                      <a:pt x="102" y="57"/>
                      <a:pt x="102" y="57"/>
                    </a:cubicBezTo>
                    <a:cubicBezTo>
                      <a:pt x="102" y="57"/>
                      <a:pt x="102" y="57"/>
                      <a:pt x="102" y="57"/>
                    </a:cubicBezTo>
                    <a:cubicBezTo>
                      <a:pt x="101" y="56"/>
                      <a:pt x="101" y="56"/>
                      <a:pt x="101" y="56"/>
                    </a:cubicBezTo>
                    <a:cubicBezTo>
                      <a:pt x="100" y="56"/>
                      <a:pt x="100" y="55"/>
                      <a:pt x="100" y="55"/>
                    </a:cubicBezTo>
                    <a:cubicBezTo>
                      <a:pt x="100" y="54"/>
                      <a:pt x="100" y="54"/>
                      <a:pt x="100" y="53"/>
                    </a:cubicBezTo>
                    <a:cubicBezTo>
                      <a:pt x="99" y="53"/>
                      <a:pt x="99" y="53"/>
                      <a:pt x="99" y="53"/>
                    </a:cubicBezTo>
                    <a:cubicBezTo>
                      <a:pt x="99" y="52"/>
                      <a:pt x="99" y="52"/>
                      <a:pt x="99" y="52"/>
                    </a:cubicBezTo>
                    <a:cubicBezTo>
                      <a:pt x="99" y="52"/>
                      <a:pt x="99" y="52"/>
                      <a:pt x="99" y="52"/>
                    </a:cubicBezTo>
                    <a:cubicBezTo>
                      <a:pt x="99" y="52"/>
                      <a:pt x="99" y="51"/>
                      <a:pt x="98" y="51"/>
                    </a:cubicBezTo>
                    <a:cubicBezTo>
                      <a:pt x="97" y="51"/>
                      <a:pt x="97" y="51"/>
                      <a:pt x="97" y="51"/>
                    </a:cubicBezTo>
                    <a:cubicBezTo>
                      <a:pt x="96" y="50"/>
                      <a:pt x="96" y="50"/>
                      <a:pt x="95" y="49"/>
                    </a:cubicBezTo>
                    <a:cubicBezTo>
                      <a:pt x="95" y="49"/>
                      <a:pt x="95" y="48"/>
                      <a:pt x="95" y="48"/>
                    </a:cubicBezTo>
                    <a:cubicBezTo>
                      <a:pt x="95" y="47"/>
                      <a:pt x="94" y="47"/>
                      <a:pt x="94" y="46"/>
                    </a:cubicBezTo>
                    <a:cubicBezTo>
                      <a:pt x="94" y="45"/>
                      <a:pt x="93" y="45"/>
                      <a:pt x="92" y="44"/>
                    </a:cubicBezTo>
                    <a:cubicBezTo>
                      <a:pt x="91" y="44"/>
                      <a:pt x="91" y="43"/>
                      <a:pt x="91" y="43"/>
                    </a:cubicBezTo>
                    <a:cubicBezTo>
                      <a:pt x="90" y="43"/>
                      <a:pt x="90" y="43"/>
                      <a:pt x="90" y="43"/>
                    </a:cubicBezTo>
                    <a:cubicBezTo>
                      <a:pt x="90" y="42"/>
                      <a:pt x="90" y="42"/>
                      <a:pt x="90" y="41"/>
                    </a:cubicBezTo>
                    <a:cubicBezTo>
                      <a:pt x="89" y="41"/>
                      <a:pt x="89" y="41"/>
                      <a:pt x="88" y="40"/>
                    </a:cubicBezTo>
                    <a:cubicBezTo>
                      <a:pt x="87" y="39"/>
                      <a:pt x="86" y="38"/>
                      <a:pt x="85" y="38"/>
                    </a:cubicBezTo>
                    <a:cubicBezTo>
                      <a:pt x="83" y="36"/>
                      <a:pt x="82" y="34"/>
                      <a:pt x="80" y="32"/>
                    </a:cubicBezTo>
                    <a:cubicBezTo>
                      <a:pt x="80" y="31"/>
                      <a:pt x="80" y="31"/>
                      <a:pt x="80" y="31"/>
                    </a:cubicBezTo>
                    <a:cubicBezTo>
                      <a:pt x="80" y="31"/>
                      <a:pt x="80" y="31"/>
                      <a:pt x="80" y="31"/>
                    </a:cubicBezTo>
                    <a:cubicBezTo>
                      <a:pt x="78" y="31"/>
                      <a:pt x="77" y="30"/>
                      <a:pt x="76" y="29"/>
                    </a:cubicBezTo>
                    <a:cubicBezTo>
                      <a:pt x="76" y="28"/>
                      <a:pt x="76" y="28"/>
                      <a:pt x="76" y="28"/>
                    </a:cubicBezTo>
                    <a:cubicBezTo>
                      <a:pt x="75" y="27"/>
                      <a:pt x="75" y="26"/>
                      <a:pt x="73" y="26"/>
                    </a:cubicBezTo>
                    <a:cubicBezTo>
                      <a:pt x="73" y="26"/>
                      <a:pt x="73" y="26"/>
                      <a:pt x="72" y="25"/>
                    </a:cubicBezTo>
                    <a:cubicBezTo>
                      <a:pt x="72" y="25"/>
                      <a:pt x="71" y="25"/>
                      <a:pt x="71" y="25"/>
                    </a:cubicBezTo>
                    <a:cubicBezTo>
                      <a:pt x="70" y="24"/>
                      <a:pt x="69" y="23"/>
                      <a:pt x="69" y="22"/>
                    </a:cubicBezTo>
                    <a:cubicBezTo>
                      <a:pt x="69" y="22"/>
                      <a:pt x="69" y="22"/>
                      <a:pt x="69" y="22"/>
                    </a:cubicBezTo>
                    <a:cubicBezTo>
                      <a:pt x="69" y="21"/>
                      <a:pt x="69" y="21"/>
                      <a:pt x="69" y="21"/>
                    </a:cubicBezTo>
                    <a:cubicBezTo>
                      <a:pt x="67" y="21"/>
                      <a:pt x="67" y="21"/>
                      <a:pt x="67" y="21"/>
                    </a:cubicBezTo>
                    <a:cubicBezTo>
                      <a:pt x="66" y="21"/>
                      <a:pt x="66" y="21"/>
                      <a:pt x="65" y="21"/>
                    </a:cubicBezTo>
                    <a:cubicBezTo>
                      <a:pt x="65" y="20"/>
                      <a:pt x="64" y="19"/>
                      <a:pt x="64" y="19"/>
                    </a:cubicBezTo>
                    <a:cubicBezTo>
                      <a:pt x="63" y="18"/>
                      <a:pt x="63" y="18"/>
                      <a:pt x="63" y="17"/>
                    </a:cubicBezTo>
                    <a:cubicBezTo>
                      <a:pt x="63" y="17"/>
                      <a:pt x="63" y="17"/>
                      <a:pt x="63" y="17"/>
                    </a:cubicBezTo>
                    <a:cubicBezTo>
                      <a:pt x="62" y="17"/>
                      <a:pt x="62" y="17"/>
                      <a:pt x="62" y="17"/>
                    </a:cubicBezTo>
                    <a:cubicBezTo>
                      <a:pt x="61" y="17"/>
                      <a:pt x="61" y="17"/>
                      <a:pt x="60" y="17"/>
                    </a:cubicBezTo>
                    <a:cubicBezTo>
                      <a:pt x="60" y="16"/>
                      <a:pt x="59" y="16"/>
                      <a:pt x="59" y="15"/>
                    </a:cubicBezTo>
                    <a:cubicBezTo>
                      <a:pt x="59" y="15"/>
                      <a:pt x="59" y="15"/>
                      <a:pt x="59" y="15"/>
                    </a:cubicBezTo>
                    <a:cubicBezTo>
                      <a:pt x="59" y="14"/>
                      <a:pt x="58" y="14"/>
                      <a:pt x="57" y="14"/>
                    </a:cubicBezTo>
                    <a:cubicBezTo>
                      <a:pt x="57" y="14"/>
                      <a:pt x="57" y="14"/>
                      <a:pt x="57" y="14"/>
                    </a:cubicBezTo>
                    <a:cubicBezTo>
                      <a:pt x="56" y="14"/>
                      <a:pt x="56" y="13"/>
                      <a:pt x="56" y="13"/>
                    </a:cubicBezTo>
                    <a:cubicBezTo>
                      <a:pt x="54" y="11"/>
                      <a:pt x="52" y="10"/>
                      <a:pt x="49" y="8"/>
                    </a:cubicBezTo>
                    <a:cubicBezTo>
                      <a:pt x="47" y="7"/>
                      <a:pt x="44" y="6"/>
                      <a:pt x="42" y="4"/>
                    </a:cubicBezTo>
                    <a:cubicBezTo>
                      <a:pt x="40" y="3"/>
                      <a:pt x="38" y="2"/>
                      <a:pt x="36" y="1"/>
                    </a:cubicBezTo>
                    <a:cubicBezTo>
                      <a:pt x="34" y="0"/>
                      <a:pt x="34" y="0"/>
                      <a:pt x="34"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sp>
            <p:nvSpPr>
              <p:cNvPr id="52" name="Freeform 42"/>
              <p:cNvSpPr>
                <a:spLocks noEditPoints="1"/>
              </p:cNvSpPr>
              <p:nvPr/>
            </p:nvSpPr>
            <p:spPr bwMode="auto">
              <a:xfrm>
                <a:off x="3477" y="1838"/>
                <a:ext cx="322" cy="675"/>
              </a:xfrm>
              <a:custGeom>
                <a:avLst/>
                <a:gdLst>
                  <a:gd name="T0" fmla="*/ 3 w 135"/>
                  <a:gd name="T1" fmla="*/ 78 h 283"/>
                  <a:gd name="T2" fmla="*/ 0 w 135"/>
                  <a:gd name="T3" fmla="*/ 85 h 283"/>
                  <a:gd name="T4" fmla="*/ 9 w 135"/>
                  <a:gd name="T5" fmla="*/ 113 h 283"/>
                  <a:gd name="T6" fmla="*/ 14 w 135"/>
                  <a:gd name="T7" fmla="*/ 116 h 283"/>
                  <a:gd name="T8" fmla="*/ 18 w 135"/>
                  <a:gd name="T9" fmla="*/ 128 h 283"/>
                  <a:gd name="T10" fmla="*/ 25 w 135"/>
                  <a:gd name="T11" fmla="*/ 137 h 283"/>
                  <a:gd name="T12" fmla="*/ 22 w 135"/>
                  <a:gd name="T13" fmla="*/ 150 h 283"/>
                  <a:gd name="T14" fmla="*/ 20 w 135"/>
                  <a:gd name="T15" fmla="*/ 166 h 283"/>
                  <a:gd name="T16" fmla="*/ 29 w 135"/>
                  <a:gd name="T17" fmla="*/ 180 h 283"/>
                  <a:gd name="T18" fmla="*/ 32 w 135"/>
                  <a:gd name="T19" fmla="*/ 192 h 283"/>
                  <a:gd name="T20" fmla="*/ 42 w 135"/>
                  <a:gd name="T21" fmla="*/ 204 h 283"/>
                  <a:gd name="T22" fmla="*/ 48 w 135"/>
                  <a:gd name="T23" fmla="*/ 208 h 283"/>
                  <a:gd name="T24" fmla="*/ 51 w 135"/>
                  <a:gd name="T25" fmla="*/ 218 h 283"/>
                  <a:gd name="T26" fmla="*/ 54 w 135"/>
                  <a:gd name="T27" fmla="*/ 238 h 283"/>
                  <a:gd name="T28" fmla="*/ 57 w 135"/>
                  <a:gd name="T29" fmla="*/ 253 h 283"/>
                  <a:gd name="T30" fmla="*/ 66 w 135"/>
                  <a:gd name="T31" fmla="*/ 265 h 283"/>
                  <a:gd name="T32" fmla="*/ 74 w 135"/>
                  <a:gd name="T33" fmla="*/ 278 h 283"/>
                  <a:gd name="T34" fmla="*/ 80 w 135"/>
                  <a:gd name="T35" fmla="*/ 283 h 283"/>
                  <a:gd name="T36" fmla="*/ 84 w 135"/>
                  <a:gd name="T37" fmla="*/ 275 h 283"/>
                  <a:gd name="T38" fmla="*/ 79 w 135"/>
                  <a:gd name="T39" fmla="*/ 262 h 283"/>
                  <a:gd name="T40" fmla="*/ 85 w 135"/>
                  <a:gd name="T41" fmla="*/ 255 h 283"/>
                  <a:gd name="T42" fmla="*/ 90 w 135"/>
                  <a:gd name="T43" fmla="*/ 244 h 283"/>
                  <a:gd name="T44" fmla="*/ 98 w 135"/>
                  <a:gd name="T45" fmla="*/ 224 h 283"/>
                  <a:gd name="T46" fmla="*/ 111 w 135"/>
                  <a:gd name="T47" fmla="*/ 217 h 283"/>
                  <a:gd name="T48" fmla="*/ 119 w 135"/>
                  <a:gd name="T49" fmla="*/ 210 h 283"/>
                  <a:gd name="T50" fmla="*/ 124 w 135"/>
                  <a:gd name="T51" fmla="*/ 188 h 283"/>
                  <a:gd name="T52" fmla="*/ 134 w 135"/>
                  <a:gd name="T53" fmla="*/ 178 h 283"/>
                  <a:gd name="T54" fmla="*/ 133 w 135"/>
                  <a:gd name="T55" fmla="*/ 166 h 283"/>
                  <a:gd name="T56" fmla="*/ 120 w 135"/>
                  <a:gd name="T57" fmla="*/ 159 h 283"/>
                  <a:gd name="T58" fmla="*/ 104 w 135"/>
                  <a:gd name="T59" fmla="*/ 156 h 283"/>
                  <a:gd name="T60" fmla="*/ 91 w 135"/>
                  <a:gd name="T61" fmla="*/ 153 h 283"/>
                  <a:gd name="T62" fmla="*/ 95 w 135"/>
                  <a:gd name="T63" fmla="*/ 146 h 283"/>
                  <a:gd name="T64" fmla="*/ 85 w 135"/>
                  <a:gd name="T65" fmla="*/ 136 h 283"/>
                  <a:gd name="T66" fmla="*/ 70 w 135"/>
                  <a:gd name="T67" fmla="*/ 129 h 283"/>
                  <a:gd name="T68" fmla="*/ 60 w 135"/>
                  <a:gd name="T69" fmla="*/ 123 h 283"/>
                  <a:gd name="T70" fmla="*/ 44 w 135"/>
                  <a:gd name="T71" fmla="*/ 117 h 283"/>
                  <a:gd name="T72" fmla="*/ 32 w 135"/>
                  <a:gd name="T73" fmla="*/ 120 h 283"/>
                  <a:gd name="T74" fmla="*/ 29 w 135"/>
                  <a:gd name="T75" fmla="*/ 125 h 283"/>
                  <a:gd name="T76" fmla="*/ 20 w 135"/>
                  <a:gd name="T77" fmla="*/ 120 h 283"/>
                  <a:gd name="T78" fmla="*/ 19 w 135"/>
                  <a:gd name="T79" fmla="*/ 106 h 283"/>
                  <a:gd name="T80" fmla="*/ 18 w 135"/>
                  <a:gd name="T81" fmla="*/ 99 h 283"/>
                  <a:gd name="T82" fmla="*/ 14 w 135"/>
                  <a:gd name="T83" fmla="*/ 94 h 283"/>
                  <a:gd name="T84" fmla="*/ 7 w 135"/>
                  <a:gd name="T85" fmla="*/ 96 h 283"/>
                  <a:gd name="T86" fmla="*/ 10 w 135"/>
                  <a:gd name="T87" fmla="*/ 89 h 283"/>
                  <a:gd name="T88" fmla="*/ 15 w 135"/>
                  <a:gd name="T89" fmla="*/ 79 h 283"/>
                  <a:gd name="T90" fmla="*/ 27 w 135"/>
                  <a:gd name="T91" fmla="*/ 71 h 283"/>
                  <a:gd name="T92" fmla="*/ 32 w 135"/>
                  <a:gd name="T93" fmla="*/ 82 h 283"/>
                  <a:gd name="T94" fmla="*/ 39 w 135"/>
                  <a:gd name="T95" fmla="*/ 69 h 283"/>
                  <a:gd name="T96" fmla="*/ 43 w 135"/>
                  <a:gd name="T97" fmla="*/ 63 h 283"/>
                  <a:gd name="T98" fmla="*/ 56 w 135"/>
                  <a:gd name="T99" fmla="*/ 55 h 283"/>
                  <a:gd name="T100" fmla="*/ 68 w 135"/>
                  <a:gd name="T101" fmla="*/ 45 h 283"/>
                  <a:gd name="T102" fmla="*/ 74 w 135"/>
                  <a:gd name="T103" fmla="*/ 37 h 283"/>
                  <a:gd name="T104" fmla="*/ 83 w 135"/>
                  <a:gd name="T105" fmla="*/ 31 h 283"/>
                  <a:gd name="T106" fmla="*/ 80 w 135"/>
                  <a:gd name="T107" fmla="*/ 29 h 283"/>
                  <a:gd name="T108" fmla="*/ 96 w 135"/>
                  <a:gd name="T109" fmla="*/ 24 h 283"/>
                  <a:gd name="T110" fmla="*/ 102 w 135"/>
                  <a:gd name="T111" fmla="*/ 11 h 283"/>
                  <a:gd name="T112" fmla="*/ 96 w 135"/>
                  <a:gd name="T113" fmla="*/ 8 h 283"/>
                  <a:gd name="T114" fmla="*/ 80 w 135"/>
                  <a:gd name="T115" fmla="*/ 18 h 283"/>
                  <a:gd name="T116" fmla="*/ 72 w 135"/>
                  <a:gd name="T117" fmla="*/ 18 h 283"/>
                  <a:gd name="T118" fmla="*/ 76 w 135"/>
                  <a:gd name="T119" fmla="*/ 9 h 283"/>
                  <a:gd name="T120" fmla="*/ 86 w 135"/>
                  <a:gd name="T121" fmla="*/ 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5" h="283">
                    <a:moveTo>
                      <a:pt x="71" y="39"/>
                    </a:moveTo>
                    <a:cubicBezTo>
                      <a:pt x="71" y="39"/>
                      <a:pt x="71" y="39"/>
                      <a:pt x="71" y="39"/>
                    </a:cubicBezTo>
                    <a:cubicBezTo>
                      <a:pt x="71" y="39"/>
                      <a:pt x="71" y="39"/>
                      <a:pt x="71" y="39"/>
                    </a:cubicBezTo>
                    <a:moveTo>
                      <a:pt x="96" y="12"/>
                    </a:moveTo>
                    <a:cubicBezTo>
                      <a:pt x="96" y="12"/>
                      <a:pt x="96" y="12"/>
                      <a:pt x="96" y="12"/>
                    </a:cubicBezTo>
                    <a:moveTo>
                      <a:pt x="86" y="0"/>
                    </a:moveTo>
                    <a:cubicBezTo>
                      <a:pt x="84" y="0"/>
                      <a:pt x="84" y="0"/>
                      <a:pt x="84" y="0"/>
                    </a:cubicBezTo>
                    <a:cubicBezTo>
                      <a:pt x="83" y="0"/>
                      <a:pt x="82" y="0"/>
                      <a:pt x="81" y="0"/>
                    </a:cubicBezTo>
                    <a:cubicBezTo>
                      <a:pt x="72" y="5"/>
                      <a:pt x="63" y="10"/>
                      <a:pt x="56" y="16"/>
                    </a:cubicBezTo>
                    <a:cubicBezTo>
                      <a:pt x="39" y="28"/>
                      <a:pt x="25" y="41"/>
                      <a:pt x="14" y="57"/>
                    </a:cubicBezTo>
                    <a:cubicBezTo>
                      <a:pt x="9" y="63"/>
                      <a:pt x="5" y="69"/>
                      <a:pt x="1" y="76"/>
                    </a:cubicBezTo>
                    <a:cubicBezTo>
                      <a:pt x="0" y="78"/>
                      <a:pt x="0" y="78"/>
                      <a:pt x="0" y="78"/>
                    </a:cubicBezTo>
                    <a:cubicBezTo>
                      <a:pt x="2" y="78"/>
                      <a:pt x="2" y="78"/>
                      <a:pt x="2" y="78"/>
                    </a:cubicBezTo>
                    <a:cubicBezTo>
                      <a:pt x="3" y="78"/>
                      <a:pt x="3" y="78"/>
                      <a:pt x="3" y="78"/>
                    </a:cubicBezTo>
                    <a:cubicBezTo>
                      <a:pt x="3" y="78"/>
                      <a:pt x="3" y="78"/>
                      <a:pt x="3" y="78"/>
                    </a:cubicBezTo>
                    <a:cubicBezTo>
                      <a:pt x="4" y="78"/>
                      <a:pt x="4" y="78"/>
                      <a:pt x="4" y="78"/>
                    </a:cubicBezTo>
                    <a:cubicBezTo>
                      <a:pt x="4" y="78"/>
                      <a:pt x="4" y="78"/>
                      <a:pt x="4" y="78"/>
                    </a:cubicBezTo>
                    <a:cubicBezTo>
                      <a:pt x="4" y="78"/>
                      <a:pt x="4" y="78"/>
                      <a:pt x="4" y="78"/>
                    </a:cubicBezTo>
                    <a:cubicBezTo>
                      <a:pt x="3" y="79"/>
                      <a:pt x="3" y="79"/>
                      <a:pt x="3" y="80"/>
                    </a:cubicBezTo>
                    <a:cubicBezTo>
                      <a:pt x="3" y="82"/>
                      <a:pt x="3" y="82"/>
                      <a:pt x="3" y="82"/>
                    </a:cubicBezTo>
                    <a:cubicBezTo>
                      <a:pt x="3" y="83"/>
                      <a:pt x="2" y="83"/>
                      <a:pt x="2" y="83"/>
                    </a:cubicBezTo>
                    <a:cubicBezTo>
                      <a:pt x="2" y="83"/>
                      <a:pt x="2" y="83"/>
                      <a:pt x="2" y="83"/>
                    </a:cubicBezTo>
                    <a:cubicBezTo>
                      <a:pt x="1" y="83"/>
                      <a:pt x="1" y="83"/>
                      <a:pt x="1" y="83"/>
                    </a:cubicBezTo>
                    <a:cubicBezTo>
                      <a:pt x="1" y="84"/>
                      <a:pt x="1" y="84"/>
                      <a:pt x="1" y="84"/>
                    </a:cubicBezTo>
                    <a:cubicBezTo>
                      <a:pt x="1" y="84"/>
                      <a:pt x="1" y="84"/>
                      <a:pt x="1" y="84"/>
                    </a:cubicBezTo>
                    <a:cubicBezTo>
                      <a:pt x="1" y="85"/>
                      <a:pt x="1" y="86"/>
                      <a:pt x="1" y="86"/>
                    </a:cubicBezTo>
                    <a:cubicBezTo>
                      <a:pt x="1" y="86"/>
                      <a:pt x="1" y="86"/>
                      <a:pt x="1" y="86"/>
                    </a:cubicBezTo>
                    <a:cubicBezTo>
                      <a:pt x="0" y="85"/>
                      <a:pt x="0" y="85"/>
                      <a:pt x="0" y="85"/>
                    </a:cubicBezTo>
                    <a:cubicBezTo>
                      <a:pt x="0" y="105"/>
                      <a:pt x="0" y="105"/>
                      <a:pt x="0" y="105"/>
                    </a:cubicBezTo>
                    <a:cubicBezTo>
                      <a:pt x="0" y="105"/>
                      <a:pt x="0" y="106"/>
                      <a:pt x="1" y="106"/>
                    </a:cubicBezTo>
                    <a:cubicBezTo>
                      <a:pt x="1" y="106"/>
                      <a:pt x="1" y="106"/>
                      <a:pt x="1" y="106"/>
                    </a:cubicBezTo>
                    <a:cubicBezTo>
                      <a:pt x="2" y="107"/>
                      <a:pt x="2" y="107"/>
                      <a:pt x="2" y="107"/>
                    </a:cubicBezTo>
                    <a:cubicBezTo>
                      <a:pt x="2" y="107"/>
                      <a:pt x="2" y="107"/>
                      <a:pt x="2" y="107"/>
                    </a:cubicBezTo>
                    <a:cubicBezTo>
                      <a:pt x="3" y="108"/>
                      <a:pt x="4" y="108"/>
                      <a:pt x="4" y="108"/>
                    </a:cubicBezTo>
                    <a:cubicBezTo>
                      <a:pt x="5" y="108"/>
                      <a:pt x="5" y="108"/>
                      <a:pt x="5" y="108"/>
                    </a:cubicBezTo>
                    <a:cubicBezTo>
                      <a:pt x="5" y="108"/>
                      <a:pt x="5" y="108"/>
                      <a:pt x="5" y="108"/>
                    </a:cubicBezTo>
                    <a:cubicBezTo>
                      <a:pt x="6" y="109"/>
                      <a:pt x="6" y="109"/>
                      <a:pt x="6" y="109"/>
                    </a:cubicBezTo>
                    <a:cubicBezTo>
                      <a:pt x="5" y="109"/>
                      <a:pt x="5" y="109"/>
                      <a:pt x="5" y="109"/>
                    </a:cubicBezTo>
                    <a:cubicBezTo>
                      <a:pt x="5" y="110"/>
                      <a:pt x="6" y="110"/>
                      <a:pt x="6" y="111"/>
                    </a:cubicBezTo>
                    <a:cubicBezTo>
                      <a:pt x="7" y="111"/>
                      <a:pt x="7" y="111"/>
                      <a:pt x="7" y="111"/>
                    </a:cubicBezTo>
                    <a:cubicBezTo>
                      <a:pt x="7" y="111"/>
                      <a:pt x="8" y="112"/>
                      <a:pt x="8" y="113"/>
                    </a:cubicBezTo>
                    <a:cubicBezTo>
                      <a:pt x="9" y="113"/>
                      <a:pt x="9" y="113"/>
                      <a:pt x="9" y="113"/>
                    </a:cubicBezTo>
                    <a:cubicBezTo>
                      <a:pt x="9" y="113"/>
                      <a:pt x="9" y="113"/>
                      <a:pt x="9" y="113"/>
                    </a:cubicBezTo>
                    <a:cubicBezTo>
                      <a:pt x="10" y="113"/>
                      <a:pt x="10" y="113"/>
                      <a:pt x="10" y="113"/>
                    </a:cubicBezTo>
                    <a:cubicBezTo>
                      <a:pt x="10" y="113"/>
                      <a:pt x="10" y="113"/>
                      <a:pt x="10" y="113"/>
                    </a:cubicBezTo>
                    <a:cubicBezTo>
                      <a:pt x="11" y="113"/>
                      <a:pt x="11" y="114"/>
                      <a:pt x="11" y="114"/>
                    </a:cubicBezTo>
                    <a:cubicBezTo>
                      <a:pt x="11" y="114"/>
                      <a:pt x="11" y="114"/>
                      <a:pt x="11" y="114"/>
                    </a:cubicBezTo>
                    <a:cubicBezTo>
                      <a:pt x="11" y="114"/>
                      <a:pt x="11" y="114"/>
                      <a:pt x="11" y="114"/>
                    </a:cubicBezTo>
                    <a:cubicBezTo>
                      <a:pt x="11" y="115"/>
                      <a:pt x="11" y="115"/>
                      <a:pt x="11" y="115"/>
                    </a:cubicBezTo>
                    <a:cubicBezTo>
                      <a:pt x="12" y="115"/>
                      <a:pt x="12" y="115"/>
                      <a:pt x="12" y="115"/>
                    </a:cubicBezTo>
                    <a:cubicBezTo>
                      <a:pt x="12" y="115"/>
                      <a:pt x="13" y="115"/>
                      <a:pt x="13" y="115"/>
                    </a:cubicBezTo>
                    <a:cubicBezTo>
                      <a:pt x="13" y="115"/>
                      <a:pt x="13" y="115"/>
                      <a:pt x="13" y="115"/>
                    </a:cubicBezTo>
                    <a:cubicBezTo>
                      <a:pt x="13" y="115"/>
                      <a:pt x="13" y="115"/>
                      <a:pt x="13" y="115"/>
                    </a:cubicBezTo>
                    <a:cubicBezTo>
                      <a:pt x="12" y="116"/>
                      <a:pt x="12" y="116"/>
                      <a:pt x="12" y="116"/>
                    </a:cubicBezTo>
                    <a:cubicBezTo>
                      <a:pt x="13" y="116"/>
                      <a:pt x="13" y="116"/>
                      <a:pt x="13" y="116"/>
                    </a:cubicBezTo>
                    <a:cubicBezTo>
                      <a:pt x="14" y="116"/>
                      <a:pt x="14" y="116"/>
                      <a:pt x="14" y="116"/>
                    </a:cubicBezTo>
                    <a:cubicBezTo>
                      <a:pt x="14" y="117"/>
                      <a:pt x="14" y="117"/>
                      <a:pt x="14" y="117"/>
                    </a:cubicBezTo>
                    <a:cubicBezTo>
                      <a:pt x="14" y="117"/>
                      <a:pt x="14" y="118"/>
                      <a:pt x="15" y="119"/>
                    </a:cubicBezTo>
                    <a:cubicBezTo>
                      <a:pt x="15" y="119"/>
                      <a:pt x="15" y="119"/>
                      <a:pt x="15" y="119"/>
                    </a:cubicBezTo>
                    <a:cubicBezTo>
                      <a:pt x="15" y="120"/>
                      <a:pt x="15" y="120"/>
                      <a:pt x="15" y="120"/>
                    </a:cubicBezTo>
                    <a:cubicBezTo>
                      <a:pt x="16" y="120"/>
                      <a:pt x="16" y="120"/>
                      <a:pt x="16" y="120"/>
                    </a:cubicBezTo>
                    <a:cubicBezTo>
                      <a:pt x="16" y="121"/>
                      <a:pt x="16" y="121"/>
                      <a:pt x="16" y="121"/>
                    </a:cubicBezTo>
                    <a:cubicBezTo>
                      <a:pt x="17" y="121"/>
                      <a:pt x="17" y="121"/>
                      <a:pt x="17" y="121"/>
                    </a:cubicBezTo>
                    <a:cubicBezTo>
                      <a:pt x="17" y="122"/>
                      <a:pt x="17" y="123"/>
                      <a:pt x="17" y="124"/>
                    </a:cubicBezTo>
                    <a:cubicBezTo>
                      <a:pt x="17" y="124"/>
                      <a:pt x="17" y="124"/>
                      <a:pt x="17" y="125"/>
                    </a:cubicBezTo>
                    <a:cubicBezTo>
                      <a:pt x="17" y="125"/>
                      <a:pt x="17" y="125"/>
                      <a:pt x="17" y="125"/>
                    </a:cubicBezTo>
                    <a:cubicBezTo>
                      <a:pt x="17" y="126"/>
                      <a:pt x="17" y="126"/>
                      <a:pt x="17" y="126"/>
                    </a:cubicBezTo>
                    <a:cubicBezTo>
                      <a:pt x="17" y="126"/>
                      <a:pt x="17" y="126"/>
                      <a:pt x="17" y="126"/>
                    </a:cubicBezTo>
                    <a:cubicBezTo>
                      <a:pt x="17" y="127"/>
                      <a:pt x="17" y="128"/>
                      <a:pt x="18" y="128"/>
                    </a:cubicBezTo>
                    <a:cubicBezTo>
                      <a:pt x="18" y="128"/>
                      <a:pt x="18" y="128"/>
                      <a:pt x="18" y="128"/>
                    </a:cubicBezTo>
                    <a:cubicBezTo>
                      <a:pt x="18" y="128"/>
                      <a:pt x="18" y="128"/>
                      <a:pt x="18" y="128"/>
                    </a:cubicBezTo>
                    <a:cubicBezTo>
                      <a:pt x="18" y="128"/>
                      <a:pt x="18" y="128"/>
                      <a:pt x="18" y="128"/>
                    </a:cubicBezTo>
                    <a:cubicBezTo>
                      <a:pt x="18" y="128"/>
                      <a:pt x="18" y="128"/>
                      <a:pt x="18" y="128"/>
                    </a:cubicBezTo>
                    <a:cubicBezTo>
                      <a:pt x="18" y="129"/>
                      <a:pt x="18" y="129"/>
                      <a:pt x="18" y="129"/>
                    </a:cubicBezTo>
                    <a:cubicBezTo>
                      <a:pt x="23" y="129"/>
                      <a:pt x="23" y="129"/>
                      <a:pt x="23" y="129"/>
                    </a:cubicBezTo>
                    <a:cubicBezTo>
                      <a:pt x="23" y="129"/>
                      <a:pt x="23" y="129"/>
                      <a:pt x="23" y="129"/>
                    </a:cubicBezTo>
                    <a:cubicBezTo>
                      <a:pt x="23" y="129"/>
                      <a:pt x="23" y="129"/>
                      <a:pt x="23" y="129"/>
                    </a:cubicBezTo>
                    <a:cubicBezTo>
                      <a:pt x="24" y="129"/>
                      <a:pt x="24" y="129"/>
                      <a:pt x="24" y="129"/>
                    </a:cubicBezTo>
                    <a:cubicBezTo>
                      <a:pt x="24" y="131"/>
                      <a:pt x="24" y="131"/>
                      <a:pt x="24" y="131"/>
                    </a:cubicBezTo>
                    <a:cubicBezTo>
                      <a:pt x="24" y="132"/>
                      <a:pt x="25" y="132"/>
                      <a:pt x="25" y="132"/>
                    </a:cubicBezTo>
                    <a:cubicBezTo>
                      <a:pt x="25" y="132"/>
                      <a:pt x="25" y="132"/>
                      <a:pt x="25" y="132"/>
                    </a:cubicBezTo>
                    <a:cubicBezTo>
                      <a:pt x="26" y="133"/>
                      <a:pt x="26" y="134"/>
                      <a:pt x="26" y="135"/>
                    </a:cubicBezTo>
                    <a:cubicBezTo>
                      <a:pt x="25" y="135"/>
                      <a:pt x="25" y="135"/>
                      <a:pt x="25" y="135"/>
                    </a:cubicBezTo>
                    <a:cubicBezTo>
                      <a:pt x="25" y="137"/>
                      <a:pt x="25" y="137"/>
                      <a:pt x="25" y="137"/>
                    </a:cubicBezTo>
                    <a:cubicBezTo>
                      <a:pt x="27" y="136"/>
                      <a:pt x="27" y="136"/>
                      <a:pt x="27" y="136"/>
                    </a:cubicBezTo>
                    <a:cubicBezTo>
                      <a:pt x="27" y="136"/>
                      <a:pt x="27" y="137"/>
                      <a:pt x="27" y="138"/>
                    </a:cubicBezTo>
                    <a:cubicBezTo>
                      <a:pt x="27" y="139"/>
                      <a:pt x="27" y="140"/>
                      <a:pt x="27" y="140"/>
                    </a:cubicBezTo>
                    <a:cubicBezTo>
                      <a:pt x="25" y="140"/>
                      <a:pt x="25" y="140"/>
                      <a:pt x="25" y="140"/>
                    </a:cubicBezTo>
                    <a:cubicBezTo>
                      <a:pt x="26" y="145"/>
                      <a:pt x="26" y="145"/>
                      <a:pt x="26" y="145"/>
                    </a:cubicBezTo>
                    <a:cubicBezTo>
                      <a:pt x="25" y="146"/>
                      <a:pt x="25" y="146"/>
                      <a:pt x="25" y="146"/>
                    </a:cubicBezTo>
                    <a:cubicBezTo>
                      <a:pt x="25" y="146"/>
                      <a:pt x="25" y="146"/>
                      <a:pt x="25" y="146"/>
                    </a:cubicBezTo>
                    <a:cubicBezTo>
                      <a:pt x="24" y="146"/>
                      <a:pt x="24" y="146"/>
                      <a:pt x="24" y="146"/>
                    </a:cubicBezTo>
                    <a:cubicBezTo>
                      <a:pt x="24" y="147"/>
                      <a:pt x="24" y="147"/>
                      <a:pt x="24" y="147"/>
                    </a:cubicBezTo>
                    <a:cubicBezTo>
                      <a:pt x="24" y="147"/>
                      <a:pt x="24" y="147"/>
                      <a:pt x="24" y="148"/>
                    </a:cubicBezTo>
                    <a:cubicBezTo>
                      <a:pt x="23" y="148"/>
                      <a:pt x="23" y="149"/>
                      <a:pt x="23" y="149"/>
                    </a:cubicBezTo>
                    <a:cubicBezTo>
                      <a:pt x="23" y="150"/>
                      <a:pt x="23" y="150"/>
                      <a:pt x="23" y="150"/>
                    </a:cubicBezTo>
                    <a:cubicBezTo>
                      <a:pt x="22" y="150"/>
                      <a:pt x="22" y="150"/>
                      <a:pt x="22" y="150"/>
                    </a:cubicBezTo>
                    <a:cubicBezTo>
                      <a:pt x="22" y="150"/>
                      <a:pt x="22" y="150"/>
                      <a:pt x="22" y="150"/>
                    </a:cubicBezTo>
                    <a:cubicBezTo>
                      <a:pt x="21" y="150"/>
                      <a:pt x="21" y="150"/>
                      <a:pt x="21" y="150"/>
                    </a:cubicBezTo>
                    <a:cubicBezTo>
                      <a:pt x="21" y="153"/>
                      <a:pt x="21" y="153"/>
                      <a:pt x="21" y="153"/>
                    </a:cubicBezTo>
                    <a:cubicBezTo>
                      <a:pt x="21" y="154"/>
                      <a:pt x="21" y="154"/>
                      <a:pt x="21" y="154"/>
                    </a:cubicBezTo>
                    <a:cubicBezTo>
                      <a:pt x="21" y="155"/>
                      <a:pt x="21" y="156"/>
                      <a:pt x="22" y="156"/>
                    </a:cubicBezTo>
                    <a:cubicBezTo>
                      <a:pt x="22" y="157"/>
                      <a:pt x="22" y="157"/>
                      <a:pt x="22" y="157"/>
                    </a:cubicBezTo>
                    <a:cubicBezTo>
                      <a:pt x="22" y="157"/>
                      <a:pt x="22" y="157"/>
                      <a:pt x="22" y="157"/>
                    </a:cubicBezTo>
                    <a:cubicBezTo>
                      <a:pt x="22" y="157"/>
                      <a:pt x="22" y="157"/>
                      <a:pt x="22" y="157"/>
                    </a:cubicBezTo>
                    <a:cubicBezTo>
                      <a:pt x="21" y="158"/>
                      <a:pt x="21" y="158"/>
                      <a:pt x="21" y="159"/>
                    </a:cubicBezTo>
                    <a:cubicBezTo>
                      <a:pt x="21" y="159"/>
                      <a:pt x="21" y="159"/>
                      <a:pt x="21" y="159"/>
                    </a:cubicBezTo>
                    <a:cubicBezTo>
                      <a:pt x="21" y="160"/>
                      <a:pt x="21" y="160"/>
                      <a:pt x="21" y="160"/>
                    </a:cubicBezTo>
                    <a:cubicBezTo>
                      <a:pt x="21" y="160"/>
                      <a:pt x="21" y="160"/>
                      <a:pt x="21" y="160"/>
                    </a:cubicBezTo>
                    <a:cubicBezTo>
                      <a:pt x="20" y="160"/>
                      <a:pt x="20" y="160"/>
                      <a:pt x="20" y="160"/>
                    </a:cubicBezTo>
                    <a:cubicBezTo>
                      <a:pt x="20" y="165"/>
                      <a:pt x="20" y="165"/>
                      <a:pt x="20" y="165"/>
                    </a:cubicBezTo>
                    <a:cubicBezTo>
                      <a:pt x="20" y="166"/>
                      <a:pt x="20" y="166"/>
                      <a:pt x="20" y="166"/>
                    </a:cubicBezTo>
                    <a:cubicBezTo>
                      <a:pt x="20" y="166"/>
                      <a:pt x="20" y="168"/>
                      <a:pt x="21" y="168"/>
                    </a:cubicBezTo>
                    <a:cubicBezTo>
                      <a:pt x="21" y="168"/>
                      <a:pt x="21" y="168"/>
                      <a:pt x="22" y="169"/>
                    </a:cubicBezTo>
                    <a:cubicBezTo>
                      <a:pt x="23" y="169"/>
                      <a:pt x="24" y="171"/>
                      <a:pt x="24" y="172"/>
                    </a:cubicBezTo>
                    <a:cubicBezTo>
                      <a:pt x="24" y="172"/>
                      <a:pt x="25" y="173"/>
                      <a:pt x="25" y="173"/>
                    </a:cubicBezTo>
                    <a:cubicBezTo>
                      <a:pt x="25" y="174"/>
                      <a:pt x="25" y="174"/>
                      <a:pt x="26" y="175"/>
                    </a:cubicBezTo>
                    <a:cubicBezTo>
                      <a:pt x="26" y="175"/>
                      <a:pt x="26" y="176"/>
                      <a:pt x="27" y="176"/>
                    </a:cubicBezTo>
                    <a:cubicBezTo>
                      <a:pt x="27" y="177"/>
                      <a:pt x="27" y="177"/>
                      <a:pt x="27" y="177"/>
                    </a:cubicBezTo>
                    <a:cubicBezTo>
                      <a:pt x="27" y="178"/>
                      <a:pt x="27" y="178"/>
                      <a:pt x="28" y="178"/>
                    </a:cubicBezTo>
                    <a:cubicBezTo>
                      <a:pt x="28" y="178"/>
                      <a:pt x="28" y="178"/>
                      <a:pt x="28" y="178"/>
                    </a:cubicBezTo>
                    <a:cubicBezTo>
                      <a:pt x="28" y="178"/>
                      <a:pt x="28" y="178"/>
                      <a:pt x="28" y="178"/>
                    </a:cubicBezTo>
                    <a:cubicBezTo>
                      <a:pt x="28" y="179"/>
                      <a:pt x="28" y="179"/>
                      <a:pt x="28" y="179"/>
                    </a:cubicBezTo>
                    <a:cubicBezTo>
                      <a:pt x="28" y="179"/>
                      <a:pt x="28" y="179"/>
                      <a:pt x="28" y="179"/>
                    </a:cubicBezTo>
                    <a:cubicBezTo>
                      <a:pt x="28" y="179"/>
                      <a:pt x="28" y="179"/>
                      <a:pt x="28" y="179"/>
                    </a:cubicBezTo>
                    <a:cubicBezTo>
                      <a:pt x="28" y="180"/>
                      <a:pt x="28" y="180"/>
                      <a:pt x="29" y="180"/>
                    </a:cubicBezTo>
                    <a:cubicBezTo>
                      <a:pt x="29" y="181"/>
                      <a:pt x="29" y="181"/>
                      <a:pt x="29" y="181"/>
                    </a:cubicBezTo>
                    <a:cubicBezTo>
                      <a:pt x="30" y="181"/>
                      <a:pt x="30" y="181"/>
                      <a:pt x="30" y="181"/>
                    </a:cubicBezTo>
                    <a:cubicBezTo>
                      <a:pt x="30" y="182"/>
                      <a:pt x="30" y="182"/>
                      <a:pt x="30" y="182"/>
                    </a:cubicBezTo>
                    <a:cubicBezTo>
                      <a:pt x="30" y="183"/>
                      <a:pt x="30" y="183"/>
                      <a:pt x="30" y="183"/>
                    </a:cubicBezTo>
                    <a:cubicBezTo>
                      <a:pt x="30" y="184"/>
                      <a:pt x="30" y="184"/>
                      <a:pt x="30" y="184"/>
                    </a:cubicBezTo>
                    <a:cubicBezTo>
                      <a:pt x="31" y="184"/>
                      <a:pt x="31" y="184"/>
                      <a:pt x="31" y="184"/>
                    </a:cubicBezTo>
                    <a:cubicBezTo>
                      <a:pt x="31" y="184"/>
                      <a:pt x="31" y="184"/>
                      <a:pt x="31" y="184"/>
                    </a:cubicBezTo>
                    <a:cubicBezTo>
                      <a:pt x="31" y="184"/>
                      <a:pt x="31" y="184"/>
                      <a:pt x="31" y="184"/>
                    </a:cubicBezTo>
                    <a:cubicBezTo>
                      <a:pt x="32" y="184"/>
                      <a:pt x="31" y="186"/>
                      <a:pt x="31" y="187"/>
                    </a:cubicBezTo>
                    <a:cubicBezTo>
                      <a:pt x="31" y="188"/>
                      <a:pt x="31" y="189"/>
                      <a:pt x="31" y="189"/>
                    </a:cubicBezTo>
                    <a:cubicBezTo>
                      <a:pt x="31" y="190"/>
                      <a:pt x="31" y="190"/>
                      <a:pt x="31" y="190"/>
                    </a:cubicBezTo>
                    <a:cubicBezTo>
                      <a:pt x="31" y="190"/>
                      <a:pt x="31" y="190"/>
                      <a:pt x="31" y="190"/>
                    </a:cubicBezTo>
                    <a:cubicBezTo>
                      <a:pt x="31" y="192"/>
                      <a:pt x="31" y="192"/>
                      <a:pt x="31" y="192"/>
                    </a:cubicBezTo>
                    <a:cubicBezTo>
                      <a:pt x="32" y="192"/>
                      <a:pt x="32" y="192"/>
                      <a:pt x="32" y="192"/>
                    </a:cubicBezTo>
                    <a:cubicBezTo>
                      <a:pt x="33" y="192"/>
                      <a:pt x="33" y="192"/>
                      <a:pt x="33" y="192"/>
                    </a:cubicBezTo>
                    <a:cubicBezTo>
                      <a:pt x="33" y="193"/>
                      <a:pt x="33" y="193"/>
                      <a:pt x="34" y="194"/>
                    </a:cubicBezTo>
                    <a:cubicBezTo>
                      <a:pt x="34" y="194"/>
                      <a:pt x="34" y="195"/>
                      <a:pt x="34" y="195"/>
                    </a:cubicBezTo>
                    <a:cubicBezTo>
                      <a:pt x="34" y="195"/>
                      <a:pt x="34" y="195"/>
                      <a:pt x="34" y="195"/>
                    </a:cubicBezTo>
                    <a:cubicBezTo>
                      <a:pt x="34" y="196"/>
                      <a:pt x="34" y="196"/>
                      <a:pt x="35" y="197"/>
                    </a:cubicBezTo>
                    <a:cubicBezTo>
                      <a:pt x="35" y="197"/>
                      <a:pt x="35" y="197"/>
                      <a:pt x="35" y="197"/>
                    </a:cubicBezTo>
                    <a:cubicBezTo>
                      <a:pt x="36" y="197"/>
                      <a:pt x="36" y="198"/>
                      <a:pt x="36" y="198"/>
                    </a:cubicBezTo>
                    <a:cubicBezTo>
                      <a:pt x="35" y="199"/>
                      <a:pt x="35" y="199"/>
                      <a:pt x="35"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2"/>
                      <a:pt x="41" y="202"/>
                      <a:pt x="41" y="202"/>
                    </a:cubicBezTo>
                    <a:cubicBezTo>
                      <a:pt x="41" y="203"/>
                      <a:pt x="42" y="204"/>
                      <a:pt x="42" y="204"/>
                    </a:cubicBezTo>
                    <a:cubicBezTo>
                      <a:pt x="43" y="204"/>
                      <a:pt x="43" y="204"/>
                      <a:pt x="43" y="204"/>
                    </a:cubicBezTo>
                    <a:cubicBezTo>
                      <a:pt x="43" y="204"/>
                      <a:pt x="43" y="204"/>
                      <a:pt x="43" y="204"/>
                    </a:cubicBezTo>
                    <a:cubicBezTo>
                      <a:pt x="43" y="204"/>
                      <a:pt x="43" y="204"/>
                      <a:pt x="43" y="204"/>
                    </a:cubicBezTo>
                    <a:cubicBezTo>
                      <a:pt x="44" y="204"/>
                      <a:pt x="44" y="204"/>
                      <a:pt x="44" y="204"/>
                    </a:cubicBezTo>
                    <a:cubicBezTo>
                      <a:pt x="44" y="204"/>
                      <a:pt x="44" y="204"/>
                      <a:pt x="44" y="204"/>
                    </a:cubicBezTo>
                    <a:cubicBezTo>
                      <a:pt x="45" y="204"/>
                      <a:pt x="45" y="204"/>
                      <a:pt x="46" y="204"/>
                    </a:cubicBezTo>
                    <a:cubicBezTo>
                      <a:pt x="46" y="205"/>
                      <a:pt x="46" y="205"/>
                      <a:pt x="47" y="205"/>
                    </a:cubicBezTo>
                    <a:cubicBezTo>
                      <a:pt x="47" y="205"/>
                      <a:pt x="47" y="205"/>
                      <a:pt x="47" y="205"/>
                    </a:cubicBezTo>
                    <a:cubicBezTo>
                      <a:pt x="47" y="205"/>
                      <a:pt x="47" y="205"/>
                      <a:pt x="47" y="205"/>
                    </a:cubicBezTo>
                    <a:cubicBezTo>
                      <a:pt x="48" y="205"/>
                      <a:pt x="48" y="205"/>
                      <a:pt x="48" y="205"/>
                    </a:cubicBezTo>
                    <a:cubicBezTo>
                      <a:pt x="48" y="205"/>
                      <a:pt x="48" y="205"/>
                      <a:pt x="48" y="205"/>
                    </a:cubicBezTo>
                    <a:cubicBezTo>
                      <a:pt x="48" y="205"/>
                      <a:pt x="48" y="205"/>
                      <a:pt x="48" y="205"/>
                    </a:cubicBezTo>
                    <a:cubicBezTo>
                      <a:pt x="49" y="206"/>
                      <a:pt x="49" y="206"/>
                      <a:pt x="49" y="206"/>
                    </a:cubicBezTo>
                    <a:cubicBezTo>
                      <a:pt x="49" y="207"/>
                      <a:pt x="49" y="207"/>
                      <a:pt x="48" y="208"/>
                    </a:cubicBezTo>
                    <a:cubicBezTo>
                      <a:pt x="48" y="209"/>
                      <a:pt x="48" y="210"/>
                      <a:pt x="48" y="210"/>
                    </a:cubicBezTo>
                    <a:cubicBezTo>
                      <a:pt x="48" y="211"/>
                      <a:pt x="48" y="211"/>
                      <a:pt x="48" y="212"/>
                    </a:cubicBezTo>
                    <a:cubicBezTo>
                      <a:pt x="48" y="212"/>
                      <a:pt x="48" y="212"/>
                      <a:pt x="48" y="212"/>
                    </a:cubicBezTo>
                    <a:cubicBezTo>
                      <a:pt x="48" y="212"/>
                      <a:pt x="48" y="214"/>
                      <a:pt x="49" y="214"/>
                    </a:cubicBezTo>
                    <a:cubicBezTo>
                      <a:pt x="50" y="214"/>
                      <a:pt x="50" y="214"/>
                      <a:pt x="50" y="214"/>
                    </a:cubicBezTo>
                    <a:cubicBezTo>
                      <a:pt x="50" y="214"/>
                      <a:pt x="50" y="214"/>
                      <a:pt x="50" y="214"/>
                    </a:cubicBezTo>
                    <a:cubicBezTo>
                      <a:pt x="50" y="215"/>
                      <a:pt x="50" y="215"/>
                      <a:pt x="50" y="215"/>
                    </a:cubicBezTo>
                    <a:cubicBezTo>
                      <a:pt x="50" y="215"/>
                      <a:pt x="50" y="215"/>
                      <a:pt x="50" y="215"/>
                    </a:cubicBezTo>
                    <a:cubicBezTo>
                      <a:pt x="50" y="215"/>
                      <a:pt x="50" y="215"/>
                      <a:pt x="50" y="215"/>
                    </a:cubicBezTo>
                    <a:cubicBezTo>
                      <a:pt x="50" y="215"/>
                      <a:pt x="50" y="216"/>
                      <a:pt x="50" y="216"/>
                    </a:cubicBezTo>
                    <a:cubicBezTo>
                      <a:pt x="50" y="216"/>
                      <a:pt x="50" y="217"/>
                      <a:pt x="51" y="217"/>
                    </a:cubicBezTo>
                    <a:cubicBezTo>
                      <a:pt x="51" y="217"/>
                      <a:pt x="51" y="217"/>
                      <a:pt x="51" y="217"/>
                    </a:cubicBezTo>
                    <a:cubicBezTo>
                      <a:pt x="51" y="217"/>
                      <a:pt x="51" y="217"/>
                      <a:pt x="51" y="217"/>
                    </a:cubicBezTo>
                    <a:cubicBezTo>
                      <a:pt x="51" y="217"/>
                      <a:pt x="51" y="217"/>
                      <a:pt x="51" y="218"/>
                    </a:cubicBezTo>
                    <a:cubicBezTo>
                      <a:pt x="51" y="219"/>
                      <a:pt x="51" y="219"/>
                      <a:pt x="51" y="219"/>
                    </a:cubicBezTo>
                    <a:cubicBezTo>
                      <a:pt x="51" y="219"/>
                      <a:pt x="51" y="219"/>
                      <a:pt x="51" y="219"/>
                    </a:cubicBezTo>
                    <a:cubicBezTo>
                      <a:pt x="52" y="220"/>
                      <a:pt x="52" y="220"/>
                      <a:pt x="52" y="220"/>
                    </a:cubicBezTo>
                    <a:cubicBezTo>
                      <a:pt x="53" y="220"/>
                      <a:pt x="53" y="220"/>
                      <a:pt x="53" y="220"/>
                    </a:cubicBezTo>
                    <a:cubicBezTo>
                      <a:pt x="53" y="220"/>
                      <a:pt x="53" y="221"/>
                      <a:pt x="53" y="221"/>
                    </a:cubicBezTo>
                    <a:cubicBezTo>
                      <a:pt x="53" y="222"/>
                      <a:pt x="53" y="222"/>
                      <a:pt x="53" y="223"/>
                    </a:cubicBezTo>
                    <a:cubicBezTo>
                      <a:pt x="53" y="223"/>
                      <a:pt x="53" y="224"/>
                      <a:pt x="53" y="225"/>
                    </a:cubicBezTo>
                    <a:cubicBezTo>
                      <a:pt x="53" y="236"/>
                      <a:pt x="53" y="236"/>
                      <a:pt x="53" y="236"/>
                    </a:cubicBezTo>
                    <a:cubicBezTo>
                      <a:pt x="53" y="237"/>
                      <a:pt x="53" y="237"/>
                      <a:pt x="53" y="237"/>
                    </a:cubicBezTo>
                    <a:cubicBezTo>
                      <a:pt x="54" y="237"/>
                      <a:pt x="54" y="237"/>
                      <a:pt x="54" y="237"/>
                    </a:cubicBezTo>
                    <a:cubicBezTo>
                      <a:pt x="54" y="237"/>
                      <a:pt x="54" y="237"/>
                      <a:pt x="54" y="237"/>
                    </a:cubicBezTo>
                    <a:cubicBezTo>
                      <a:pt x="54" y="237"/>
                      <a:pt x="54" y="237"/>
                      <a:pt x="54" y="237"/>
                    </a:cubicBezTo>
                    <a:cubicBezTo>
                      <a:pt x="54" y="237"/>
                      <a:pt x="54" y="237"/>
                      <a:pt x="54" y="237"/>
                    </a:cubicBezTo>
                    <a:cubicBezTo>
                      <a:pt x="54" y="238"/>
                      <a:pt x="54" y="238"/>
                      <a:pt x="54" y="238"/>
                    </a:cubicBezTo>
                    <a:cubicBezTo>
                      <a:pt x="54" y="239"/>
                      <a:pt x="54" y="239"/>
                      <a:pt x="55" y="240"/>
                    </a:cubicBezTo>
                    <a:cubicBezTo>
                      <a:pt x="55" y="240"/>
                      <a:pt x="55" y="240"/>
                      <a:pt x="55" y="240"/>
                    </a:cubicBezTo>
                    <a:cubicBezTo>
                      <a:pt x="56" y="240"/>
                      <a:pt x="56" y="241"/>
                      <a:pt x="56" y="241"/>
                    </a:cubicBezTo>
                    <a:cubicBezTo>
                      <a:pt x="56" y="242"/>
                      <a:pt x="56" y="243"/>
                      <a:pt x="56" y="244"/>
                    </a:cubicBezTo>
                    <a:cubicBezTo>
                      <a:pt x="56" y="245"/>
                      <a:pt x="56" y="245"/>
                      <a:pt x="56" y="246"/>
                    </a:cubicBezTo>
                    <a:cubicBezTo>
                      <a:pt x="56" y="247"/>
                      <a:pt x="56" y="247"/>
                      <a:pt x="56" y="247"/>
                    </a:cubicBezTo>
                    <a:cubicBezTo>
                      <a:pt x="57" y="247"/>
                      <a:pt x="57" y="247"/>
                      <a:pt x="57" y="247"/>
                    </a:cubicBezTo>
                    <a:cubicBezTo>
                      <a:pt x="57" y="247"/>
                      <a:pt x="57" y="247"/>
                      <a:pt x="57" y="247"/>
                    </a:cubicBezTo>
                    <a:cubicBezTo>
                      <a:pt x="57" y="247"/>
                      <a:pt x="57" y="247"/>
                      <a:pt x="57" y="247"/>
                    </a:cubicBezTo>
                    <a:cubicBezTo>
                      <a:pt x="57" y="247"/>
                      <a:pt x="57" y="247"/>
                      <a:pt x="57" y="249"/>
                    </a:cubicBezTo>
                    <a:cubicBezTo>
                      <a:pt x="57" y="249"/>
                      <a:pt x="57" y="249"/>
                      <a:pt x="57" y="250"/>
                    </a:cubicBezTo>
                    <a:cubicBezTo>
                      <a:pt x="57" y="250"/>
                      <a:pt x="57" y="251"/>
                      <a:pt x="57" y="251"/>
                    </a:cubicBezTo>
                    <a:cubicBezTo>
                      <a:pt x="57" y="251"/>
                      <a:pt x="57" y="252"/>
                      <a:pt x="57" y="252"/>
                    </a:cubicBezTo>
                    <a:cubicBezTo>
                      <a:pt x="57" y="253"/>
                      <a:pt x="57" y="253"/>
                      <a:pt x="57" y="253"/>
                    </a:cubicBezTo>
                    <a:cubicBezTo>
                      <a:pt x="57" y="255"/>
                      <a:pt x="58" y="257"/>
                      <a:pt x="59" y="258"/>
                    </a:cubicBezTo>
                    <a:cubicBezTo>
                      <a:pt x="59" y="258"/>
                      <a:pt x="59" y="258"/>
                      <a:pt x="59" y="258"/>
                    </a:cubicBezTo>
                    <a:cubicBezTo>
                      <a:pt x="61" y="259"/>
                      <a:pt x="61" y="259"/>
                      <a:pt x="61" y="260"/>
                    </a:cubicBezTo>
                    <a:cubicBezTo>
                      <a:pt x="61" y="261"/>
                      <a:pt x="61" y="261"/>
                      <a:pt x="61" y="261"/>
                    </a:cubicBezTo>
                    <a:cubicBezTo>
                      <a:pt x="62" y="261"/>
                      <a:pt x="62" y="261"/>
                      <a:pt x="62" y="261"/>
                    </a:cubicBezTo>
                    <a:cubicBezTo>
                      <a:pt x="63" y="261"/>
                      <a:pt x="63" y="261"/>
                      <a:pt x="63" y="261"/>
                    </a:cubicBezTo>
                    <a:cubicBezTo>
                      <a:pt x="63" y="261"/>
                      <a:pt x="63" y="261"/>
                      <a:pt x="63" y="261"/>
                    </a:cubicBezTo>
                    <a:cubicBezTo>
                      <a:pt x="63" y="261"/>
                      <a:pt x="63" y="261"/>
                      <a:pt x="63" y="261"/>
                    </a:cubicBezTo>
                    <a:cubicBezTo>
                      <a:pt x="63" y="262"/>
                      <a:pt x="63" y="262"/>
                      <a:pt x="63" y="262"/>
                    </a:cubicBezTo>
                    <a:cubicBezTo>
                      <a:pt x="63" y="262"/>
                      <a:pt x="63" y="262"/>
                      <a:pt x="63" y="262"/>
                    </a:cubicBezTo>
                    <a:cubicBezTo>
                      <a:pt x="63" y="263"/>
                      <a:pt x="63" y="263"/>
                      <a:pt x="64" y="263"/>
                    </a:cubicBezTo>
                    <a:cubicBezTo>
                      <a:pt x="64" y="264"/>
                      <a:pt x="64" y="264"/>
                      <a:pt x="64" y="264"/>
                    </a:cubicBezTo>
                    <a:cubicBezTo>
                      <a:pt x="64" y="265"/>
                      <a:pt x="65" y="265"/>
                      <a:pt x="65" y="265"/>
                    </a:cubicBezTo>
                    <a:cubicBezTo>
                      <a:pt x="66" y="265"/>
                      <a:pt x="66" y="265"/>
                      <a:pt x="66" y="265"/>
                    </a:cubicBezTo>
                    <a:cubicBezTo>
                      <a:pt x="66" y="265"/>
                      <a:pt x="66" y="265"/>
                      <a:pt x="66" y="265"/>
                    </a:cubicBezTo>
                    <a:cubicBezTo>
                      <a:pt x="66" y="267"/>
                      <a:pt x="66" y="268"/>
                      <a:pt x="67" y="269"/>
                    </a:cubicBezTo>
                    <a:cubicBezTo>
                      <a:pt x="67" y="269"/>
                      <a:pt x="68" y="269"/>
                      <a:pt x="68" y="270"/>
                    </a:cubicBezTo>
                    <a:cubicBezTo>
                      <a:pt x="69" y="270"/>
                      <a:pt x="70" y="271"/>
                      <a:pt x="70" y="272"/>
                    </a:cubicBezTo>
                    <a:cubicBezTo>
                      <a:pt x="70" y="273"/>
                      <a:pt x="70" y="273"/>
                      <a:pt x="70" y="273"/>
                    </a:cubicBezTo>
                    <a:cubicBezTo>
                      <a:pt x="70" y="273"/>
                      <a:pt x="70" y="273"/>
                      <a:pt x="70" y="273"/>
                    </a:cubicBezTo>
                    <a:cubicBezTo>
                      <a:pt x="70" y="273"/>
                      <a:pt x="70" y="273"/>
                      <a:pt x="70" y="274"/>
                    </a:cubicBezTo>
                    <a:cubicBezTo>
                      <a:pt x="70" y="274"/>
                      <a:pt x="70" y="274"/>
                      <a:pt x="70" y="274"/>
                    </a:cubicBezTo>
                    <a:cubicBezTo>
                      <a:pt x="70" y="274"/>
                      <a:pt x="70" y="274"/>
                      <a:pt x="70" y="274"/>
                    </a:cubicBezTo>
                    <a:cubicBezTo>
                      <a:pt x="70" y="274"/>
                      <a:pt x="70" y="275"/>
                      <a:pt x="71" y="275"/>
                    </a:cubicBezTo>
                    <a:cubicBezTo>
                      <a:pt x="72" y="276"/>
                      <a:pt x="72" y="276"/>
                      <a:pt x="72" y="276"/>
                    </a:cubicBezTo>
                    <a:cubicBezTo>
                      <a:pt x="72" y="276"/>
                      <a:pt x="72" y="277"/>
                      <a:pt x="73" y="277"/>
                    </a:cubicBezTo>
                    <a:cubicBezTo>
                      <a:pt x="73" y="277"/>
                      <a:pt x="73" y="277"/>
                      <a:pt x="73" y="277"/>
                    </a:cubicBezTo>
                    <a:cubicBezTo>
                      <a:pt x="73" y="278"/>
                      <a:pt x="73" y="278"/>
                      <a:pt x="74" y="278"/>
                    </a:cubicBezTo>
                    <a:cubicBezTo>
                      <a:pt x="74" y="279"/>
                      <a:pt x="74" y="279"/>
                      <a:pt x="74" y="279"/>
                    </a:cubicBezTo>
                    <a:cubicBezTo>
                      <a:pt x="75" y="280"/>
                      <a:pt x="76" y="280"/>
                      <a:pt x="77" y="280"/>
                    </a:cubicBezTo>
                    <a:cubicBezTo>
                      <a:pt x="77" y="280"/>
                      <a:pt x="77" y="280"/>
                      <a:pt x="77" y="280"/>
                    </a:cubicBezTo>
                    <a:cubicBezTo>
                      <a:pt x="77" y="280"/>
                      <a:pt x="77" y="280"/>
                      <a:pt x="77" y="280"/>
                    </a:cubicBezTo>
                    <a:cubicBezTo>
                      <a:pt x="77" y="280"/>
                      <a:pt x="77" y="280"/>
                      <a:pt x="77" y="280"/>
                    </a:cubicBezTo>
                    <a:cubicBezTo>
                      <a:pt x="77" y="280"/>
                      <a:pt x="77" y="280"/>
                      <a:pt x="77" y="280"/>
                    </a:cubicBezTo>
                    <a:cubicBezTo>
                      <a:pt x="77" y="281"/>
                      <a:pt x="77" y="281"/>
                      <a:pt x="77" y="281"/>
                    </a:cubicBezTo>
                    <a:cubicBezTo>
                      <a:pt x="78" y="281"/>
                      <a:pt x="78" y="281"/>
                      <a:pt x="78" y="281"/>
                    </a:cubicBezTo>
                    <a:cubicBezTo>
                      <a:pt x="79" y="281"/>
                      <a:pt x="79" y="281"/>
                      <a:pt x="79" y="281"/>
                    </a:cubicBezTo>
                    <a:cubicBezTo>
                      <a:pt x="79" y="281"/>
                      <a:pt x="79" y="281"/>
                      <a:pt x="79" y="281"/>
                    </a:cubicBezTo>
                    <a:cubicBezTo>
                      <a:pt x="80" y="281"/>
                      <a:pt x="80" y="281"/>
                      <a:pt x="80" y="281"/>
                    </a:cubicBezTo>
                    <a:cubicBezTo>
                      <a:pt x="80" y="281"/>
                      <a:pt x="80" y="281"/>
                      <a:pt x="80" y="281"/>
                    </a:cubicBezTo>
                    <a:cubicBezTo>
                      <a:pt x="80" y="281"/>
                      <a:pt x="80" y="281"/>
                      <a:pt x="80" y="281"/>
                    </a:cubicBezTo>
                    <a:cubicBezTo>
                      <a:pt x="80" y="283"/>
                      <a:pt x="80" y="283"/>
                      <a:pt x="80" y="283"/>
                    </a:cubicBezTo>
                    <a:cubicBezTo>
                      <a:pt x="81" y="283"/>
                      <a:pt x="81" y="283"/>
                      <a:pt x="81" y="283"/>
                    </a:cubicBezTo>
                    <a:cubicBezTo>
                      <a:pt x="81" y="283"/>
                      <a:pt x="81" y="283"/>
                      <a:pt x="81" y="283"/>
                    </a:cubicBezTo>
                    <a:cubicBezTo>
                      <a:pt x="81" y="283"/>
                      <a:pt x="82" y="283"/>
                      <a:pt x="82" y="283"/>
                    </a:cubicBezTo>
                    <a:cubicBezTo>
                      <a:pt x="83" y="283"/>
                      <a:pt x="84" y="283"/>
                      <a:pt x="84" y="282"/>
                    </a:cubicBezTo>
                    <a:cubicBezTo>
                      <a:pt x="85" y="282"/>
                      <a:pt x="85" y="281"/>
                      <a:pt x="85" y="281"/>
                    </a:cubicBezTo>
                    <a:cubicBezTo>
                      <a:pt x="84" y="280"/>
                      <a:pt x="84" y="280"/>
                      <a:pt x="84" y="279"/>
                    </a:cubicBezTo>
                    <a:cubicBezTo>
                      <a:pt x="83" y="278"/>
                      <a:pt x="83" y="278"/>
                      <a:pt x="83" y="278"/>
                    </a:cubicBezTo>
                    <a:cubicBezTo>
                      <a:pt x="83" y="278"/>
                      <a:pt x="83" y="278"/>
                      <a:pt x="83" y="278"/>
                    </a:cubicBezTo>
                    <a:cubicBezTo>
                      <a:pt x="83" y="278"/>
                      <a:pt x="83" y="278"/>
                      <a:pt x="83" y="278"/>
                    </a:cubicBezTo>
                    <a:cubicBezTo>
                      <a:pt x="84" y="278"/>
                      <a:pt x="84" y="278"/>
                      <a:pt x="84" y="278"/>
                    </a:cubicBezTo>
                    <a:cubicBezTo>
                      <a:pt x="85" y="278"/>
                      <a:pt x="85" y="278"/>
                      <a:pt x="85" y="278"/>
                    </a:cubicBezTo>
                    <a:cubicBezTo>
                      <a:pt x="85" y="278"/>
                      <a:pt x="85" y="278"/>
                      <a:pt x="85" y="278"/>
                    </a:cubicBezTo>
                    <a:cubicBezTo>
                      <a:pt x="85" y="277"/>
                      <a:pt x="85" y="277"/>
                      <a:pt x="85" y="276"/>
                    </a:cubicBezTo>
                    <a:cubicBezTo>
                      <a:pt x="85" y="276"/>
                      <a:pt x="85" y="275"/>
                      <a:pt x="84" y="275"/>
                    </a:cubicBezTo>
                    <a:cubicBezTo>
                      <a:pt x="84" y="274"/>
                      <a:pt x="83" y="274"/>
                      <a:pt x="82" y="274"/>
                    </a:cubicBezTo>
                    <a:cubicBezTo>
                      <a:pt x="82" y="273"/>
                      <a:pt x="82" y="273"/>
                      <a:pt x="82" y="273"/>
                    </a:cubicBezTo>
                    <a:cubicBezTo>
                      <a:pt x="82" y="273"/>
                      <a:pt x="82" y="273"/>
                      <a:pt x="82" y="273"/>
                    </a:cubicBezTo>
                    <a:cubicBezTo>
                      <a:pt x="82" y="273"/>
                      <a:pt x="82" y="273"/>
                      <a:pt x="82" y="273"/>
                    </a:cubicBezTo>
                    <a:cubicBezTo>
                      <a:pt x="82" y="271"/>
                      <a:pt x="82" y="271"/>
                      <a:pt x="82" y="271"/>
                    </a:cubicBezTo>
                    <a:cubicBezTo>
                      <a:pt x="82" y="271"/>
                      <a:pt x="82" y="271"/>
                      <a:pt x="82" y="271"/>
                    </a:cubicBezTo>
                    <a:cubicBezTo>
                      <a:pt x="82" y="271"/>
                      <a:pt x="82" y="270"/>
                      <a:pt x="82" y="270"/>
                    </a:cubicBezTo>
                    <a:cubicBezTo>
                      <a:pt x="82" y="270"/>
                      <a:pt x="81" y="269"/>
                      <a:pt x="81" y="269"/>
                    </a:cubicBezTo>
                    <a:cubicBezTo>
                      <a:pt x="80" y="269"/>
                      <a:pt x="80" y="269"/>
                      <a:pt x="80" y="269"/>
                    </a:cubicBezTo>
                    <a:cubicBezTo>
                      <a:pt x="80" y="268"/>
                      <a:pt x="80" y="267"/>
                      <a:pt x="80" y="266"/>
                    </a:cubicBezTo>
                    <a:cubicBezTo>
                      <a:pt x="80" y="266"/>
                      <a:pt x="80" y="265"/>
                      <a:pt x="80" y="265"/>
                    </a:cubicBezTo>
                    <a:cubicBezTo>
                      <a:pt x="80" y="264"/>
                      <a:pt x="80" y="263"/>
                      <a:pt x="80" y="263"/>
                    </a:cubicBezTo>
                    <a:cubicBezTo>
                      <a:pt x="79" y="262"/>
                      <a:pt x="79" y="262"/>
                      <a:pt x="79" y="262"/>
                    </a:cubicBezTo>
                    <a:cubicBezTo>
                      <a:pt x="79" y="262"/>
                      <a:pt x="79" y="262"/>
                      <a:pt x="79" y="262"/>
                    </a:cubicBezTo>
                    <a:cubicBezTo>
                      <a:pt x="79" y="261"/>
                      <a:pt x="79" y="261"/>
                      <a:pt x="79" y="261"/>
                    </a:cubicBezTo>
                    <a:cubicBezTo>
                      <a:pt x="78" y="261"/>
                      <a:pt x="78" y="261"/>
                      <a:pt x="78" y="261"/>
                    </a:cubicBezTo>
                    <a:cubicBezTo>
                      <a:pt x="78" y="261"/>
                      <a:pt x="78" y="261"/>
                      <a:pt x="78" y="261"/>
                    </a:cubicBezTo>
                    <a:cubicBezTo>
                      <a:pt x="78" y="260"/>
                      <a:pt x="78" y="260"/>
                      <a:pt x="78" y="260"/>
                    </a:cubicBezTo>
                    <a:cubicBezTo>
                      <a:pt x="78" y="260"/>
                      <a:pt x="78" y="260"/>
                      <a:pt x="78" y="260"/>
                    </a:cubicBezTo>
                    <a:cubicBezTo>
                      <a:pt x="78" y="260"/>
                      <a:pt x="78" y="260"/>
                      <a:pt x="78" y="260"/>
                    </a:cubicBezTo>
                    <a:cubicBezTo>
                      <a:pt x="79" y="260"/>
                      <a:pt x="79" y="260"/>
                      <a:pt x="79" y="260"/>
                    </a:cubicBezTo>
                    <a:cubicBezTo>
                      <a:pt x="80" y="259"/>
                      <a:pt x="80" y="258"/>
                      <a:pt x="81" y="257"/>
                    </a:cubicBezTo>
                    <a:cubicBezTo>
                      <a:pt x="81" y="256"/>
                      <a:pt x="81" y="256"/>
                      <a:pt x="81" y="256"/>
                    </a:cubicBezTo>
                    <a:cubicBezTo>
                      <a:pt x="81" y="256"/>
                      <a:pt x="81" y="255"/>
                      <a:pt x="81" y="255"/>
                    </a:cubicBezTo>
                    <a:cubicBezTo>
                      <a:pt x="82" y="255"/>
                      <a:pt x="82" y="255"/>
                      <a:pt x="82" y="255"/>
                    </a:cubicBezTo>
                    <a:cubicBezTo>
                      <a:pt x="82" y="255"/>
                      <a:pt x="83" y="255"/>
                      <a:pt x="83" y="255"/>
                    </a:cubicBezTo>
                    <a:cubicBezTo>
                      <a:pt x="85" y="256"/>
                      <a:pt x="85" y="256"/>
                      <a:pt x="85" y="256"/>
                    </a:cubicBezTo>
                    <a:cubicBezTo>
                      <a:pt x="85" y="255"/>
                      <a:pt x="85" y="255"/>
                      <a:pt x="85" y="255"/>
                    </a:cubicBezTo>
                    <a:cubicBezTo>
                      <a:pt x="85" y="254"/>
                      <a:pt x="85" y="254"/>
                      <a:pt x="85" y="254"/>
                    </a:cubicBezTo>
                    <a:cubicBezTo>
                      <a:pt x="85" y="254"/>
                      <a:pt x="85" y="254"/>
                      <a:pt x="85" y="254"/>
                    </a:cubicBezTo>
                    <a:cubicBezTo>
                      <a:pt x="85" y="254"/>
                      <a:pt x="85" y="254"/>
                      <a:pt x="85" y="254"/>
                    </a:cubicBezTo>
                    <a:cubicBezTo>
                      <a:pt x="86" y="254"/>
                      <a:pt x="86" y="254"/>
                      <a:pt x="86" y="254"/>
                    </a:cubicBezTo>
                    <a:cubicBezTo>
                      <a:pt x="87" y="254"/>
                      <a:pt x="88" y="253"/>
                      <a:pt x="89" y="252"/>
                    </a:cubicBezTo>
                    <a:cubicBezTo>
                      <a:pt x="90" y="251"/>
                      <a:pt x="89" y="250"/>
                      <a:pt x="88" y="249"/>
                    </a:cubicBezTo>
                    <a:cubicBezTo>
                      <a:pt x="88" y="248"/>
                      <a:pt x="88" y="248"/>
                      <a:pt x="88" y="247"/>
                    </a:cubicBezTo>
                    <a:cubicBezTo>
                      <a:pt x="88" y="246"/>
                      <a:pt x="88" y="246"/>
                      <a:pt x="88" y="246"/>
                    </a:cubicBezTo>
                    <a:cubicBezTo>
                      <a:pt x="87" y="246"/>
                      <a:pt x="87" y="246"/>
                      <a:pt x="87" y="246"/>
                    </a:cubicBezTo>
                    <a:cubicBezTo>
                      <a:pt x="86" y="246"/>
                      <a:pt x="86" y="246"/>
                      <a:pt x="86" y="246"/>
                    </a:cubicBezTo>
                    <a:cubicBezTo>
                      <a:pt x="85" y="246"/>
                      <a:pt x="85" y="246"/>
                      <a:pt x="85" y="246"/>
                    </a:cubicBezTo>
                    <a:cubicBezTo>
                      <a:pt x="85" y="245"/>
                      <a:pt x="85" y="245"/>
                      <a:pt x="85" y="245"/>
                    </a:cubicBezTo>
                    <a:cubicBezTo>
                      <a:pt x="90" y="245"/>
                      <a:pt x="90" y="245"/>
                      <a:pt x="90" y="245"/>
                    </a:cubicBezTo>
                    <a:cubicBezTo>
                      <a:pt x="90" y="244"/>
                      <a:pt x="90" y="244"/>
                      <a:pt x="90" y="244"/>
                    </a:cubicBezTo>
                    <a:cubicBezTo>
                      <a:pt x="91" y="244"/>
                      <a:pt x="91" y="244"/>
                      <a:pt x="91" y="244"/>
                    </a:cubicBezTo>
                    <a:cubicBezTo>
                      <a:pt x="91" y="244"/>
                      <a:pt x="91" y="244"/>
                      <a:pt x="91" y="244"/>
                    </a:cubicBezTo>
                    <a:cubicBezTo>
                      <a:pt x="92" y="244"/>
                      <a:pt x="92" y="244"/>
                      <a:pt x="92" y="244"/>
                    </a:cubicBezTo>
                    <a:cubicBezTo>
                      <a:pt x="92" y="243"/>
                      <a:pt x="92" y="243"/>
                      <a:pt x="92" y="243"/>
                    </a:cubicBezTo>
                    <a:cubicBezTo>
                      <a:pt x="92" y="242"/>
                      <a:pt x="92" y="242"/>
                      <a:pt x="92" y="242"/>
                    </a:cubicBezTo>
                    <a:cubicBezTo>
                      <a:pt x="92" y="241"/>
                      <a:pt x="92" y="240"/>
                      <a:pt x="92" y="240"/>
                    </a:cubicBezTo>
                    <a:cubicBezTo>
                      <a:pt x="92" y="240"/>
                      <a:pt x="92" y="240"/>
                      <a:pt x="92" y="240"/>
                    </a:cubicBezTo>
                    <a:cubicBezTo>
                      <a:pt x="92" y="240"/>
                      <a:pt x="92" y="240"/>
                      <a:pt x="92" y="240"/>
                    </a:cubicBezTo>
                    <a:cubicBezTo>
                      <a:pt x="92" y="240"/>
                      <a:pt x="93" y="240"/>
                      <a:pt x="93" y="239"/>
                    </a:cubicBezTo>
                    <a:cubicBezTo>
                      <a:pt x="94" y="239"/>
                      <a:pt x="94" y="239"/>
                      <a:pt x="94" y="239"/>
                    </a:cubicBezTo>
                    <a:cubicBezTo>
                      <a:pt x="95" y="238"/>
                      <a:pt x="96" y="237"/>
                      <a:pt x="97" y="236"/>
                    </a:cubicBezTo>
                    <a:cubicBezTo>
                      <a:pt x="98" y="235"/>
                      <a:pt x="98" y="234"/>
                      <a:pt x="98" y="233"/>
                    </a:cubicBezTo>
                    <a:cubicBezTo>
                      <a:pt x="98" y="224"/>
                      <a:pt x="98" y="224"/>
                      <a:pt x="98" y="224"/>
                    </a:cubicBezTo>
                    <a:cubicBezTo>
                      <a:pt x="98" y="224"/>
                      <a:pt x="98" y="224"/>
                      <a:pt x="98" y="224"/>
                    </a:cubicBezTo>
                    <a:cubicBezTo>
                      <a:pt x="98" y="224"/>
                      <a:pt x="98" y="224"/>
                      <a:pt x="98" y="224"/>
                    </a:cubicBezTo>
                    <a:cubicBezTo>
                      <a:pt x="99" y="224"/>
                      <a:pt x="99" y="224"/>
                      <a:pt x="99" y="224"/>
                    </a:cubicBezTo>
                    <a:cubicBezTo>
                      <a:pt x="99" y="223"/>
                      <a:pt x="99" y="223"/>
                      <a:pt x="99" y="223"/>
                    </a:cubicBezTo>
                    <a:cubicBezTo>
                      <a:pt x="99" y="223"/>
                      <a:pt x="99" y="222"/>
                      <a:pt x="100" y="222"/>
                    </a:cubicBezTo>
                    <a:cubicBezTo>
                      <a:pt x="100" y="221"/>
                      <a:pt x="100" y="221"/>
                      <a:pt x="101" y="220"/>
                    </a:cubicBezTo>
                    <a:cubicBezTo>
                      <a:pt x="101" y="220"/>
                      <a:pt x="101" y="220"/>
                      <a:pt x="101" y="220"/>
                    </a:cubicBezTo>
                    <a:cubicBezTo>
                      <a:pt x="101" y="219"/>
                      <a:pt x="101" y="219"/>
                      <a:pt x="103" y="218"/>
                    </a:cubicBezTo>
                    <a:cubicBezTo>
                      <a:pt x="103" y="218"/>
                      <a:pt x="104" y="218"/>
                      <a:pt x="105" y="218"/>
                    </a:cubicBezTo>
                    <a:cubicBezTo>
                      <a:pt x="105" y="218"/>
                      <a:pt x="106" y="218"/>
                      <a:pt x="106" y="218"/>
                    </a:cubicBezTo>
                    <a:cubicBezTo>
                      <a:pt x="107" y="218"/>
                      <a:pt x="107" y="218"/>
                      <a:pt x="108" y="218"/>
                    </a:cubicBezTo>
                    <a:cubicBezTo>
                      <a:pt x="109" y="218"/>
                      <a:pt x="109" y="218"/>
                      <a:pt x="109" y="218"/>
                    </a:cubicBezTo>
                    <a:cubicBezTo>
                      <a:pt x="110" y="218"/>
                      <a:pt x="111" y="218"/>
                      <a:pt x="111" y="217"/>
                    </a:cubicBezTo>
                    <a:cubicBezTo>
                      <a:pt x="111" y="217"/>
                      <a:pt x="111" y="217"/>
                      <a:pt x="111" y="217"/>
                    </a:cubicBezTo>
                    <a:cubicBezTo>
                      <a:pt x="111" y="217"/>
                      <a:pt x="111" y="217"/>
                      <a:pt x="111" y="217"/>
                    </a:cubicBezTo>
                    <a:cubicBezTo>
                      <a:pt x="111" y="217"/>
                      <a:pt x="111" y="217"/>
                      <a:pt x="111" y="217"/>
                    </a:cubicBezTo>
                    <a:cubicBezTo>
                      <a:pt x="111" y="217"/>
                      <a:pt x="111" y="217"/>
                      <a:pt x="111" y="217"/>
                    </a:cubicBezTo>
                    <a:cubicBezTo>
                      <a:pt x="112" y="217"/>
                      <a:pt x="112" y="217"/>
                      <a:pt x="112" y="217"/>
                    </a:cubicBezTo>
                    <a:cubicBezTo>
                      <a:pt x="112" y="216"/>
                      <a:pt x="112" y="216"/>
                      <a:pt x="112" y="216"/>
                    </a:cubicBezTo>
                    <a:cubicBezTo>
                      <a:pt x="112" y="215"/>
                      <a:pt x="112" y="215"/>
                      <a:pt x="112" y="215"/>
                    </a:cubicBezTo>
                    <a:cubicBezTo>
                      <a:pt x="112" y="215"/>
                      <a:pt x="112" y="214"/>
                      <a:pt x="112" y="214"/>
                    </a:cubicBezTo>
                    <a:cubicBezTo>
                      <a:pt x="113" y="214"/>
                      <a:pt x="113" y="214"/>
                      <a:pt x="113" y="214"/>
                    </a:cubicBezTo>
                    <a:cubicBezTo>
                      <a:pt x="113" y="214"/>
                      <a:pt x="113" y="214"/>
                      <a:pt x="114" y="213"/>
                    </a:cubicBezTo>
                    <a:cubicBezTo>
                      <a:pt x="114" y="213"/>
                      <a:pt x="115" y="213"/>
                      <a:pt x="115" y="213"/>
                    </a:cubicBezTo>
                    <a:cubicBezTo>
                      <a:pt x="115" y="212"/>
                      <a:pt x="115" y="212"/>
                      <a:pt x="115" y="212"/>
                    </a:cubicBezTo>
                    <a:cubicBezTo>
                      <a:pt x="116" y="212"/>
                      <a:pt x="116" y="212"/>
                      <a:pt x="116" y="212"/>
                    </a:cubicBezTo>
                    <a:cubicBezTo>
                      <a:pt x="116" y="212"/>
                      <a:pt x="116" y="212"/>
                      <a:pt x="116" y="212"/>
                    </a:cubicBezTo>
                    <a:cubicBezTo>
                      <a:pt x="117" y="212"/>
                      <a:pt x="118" y="212"/>
                      <a:pt x="118" y="211"/>
                    </a:cubicBezTo>
                    <a:cubicBezTo>
                      <a:pt x="118" y="211"/>
                      <a:pt x="119" y="210"/>
                      <a:pt x="119" y="210"/>
                    </a:cubicBezTo>
                    <a:cubicBezTo>
                      <a:pt x="119" y="209"/>
                      <a:pt x="119" y="208"/>
                      <a:pt x="120" y="207"/>
                    </a:cubicBezTo>
                    <a:cubicBezTo>
                      <a:pt x="120" y="207"/>
                      <a:pt x="121" y="207"/>
                      <a:pt x="121" y="207"/>
                    </a:cubicBezTo>
                    <a:cubicBezTo>
                      <a:pt x="123" y="206"/>
                      <a:pt x="124" y="205"/>
                      <a:pt x="124" y="204"/>
                    </a:cubicBezTo>
                    <a:cubicBezTo>
                      <a:pt x="123" y="203"/>
                      <a:pt x="123" y="201"/>
                      <a:pt x="123" y="199"/>
                    </a:cubicBezTo>
                    <a:cubicBezTo>
                      <a:pt x="123" y="199"/>
                      <a:pt x="123" y="198"/>
                      <a:pt x="123" y="197"/>
                    </a:cubicBezTo>
                    <a:cubicBezTo>
                      <a:pt x="123" y="191"/>
                      <a:pt x="123" y="191"/>
                      <a:pt x="123" y="191"/>
                    </a:cubicBezTo>
                    <a:cubicBezTo>
                      <a:pt x="123" y="190"/>
                      <a:pt x="123" y="190"/>
                      <a:pt x="123" y="190"/>
                    </a:cubicBezTo>
                    <a:cubicBezTo>
                      <a:pt x="123" y="190"/>
                      <a:pt x="123" y="190"/>
                      <a:pt x="123" y="190"/>
                    </a:cubicBezTo>
                    <a:cubicBezTo>
                      <a:pt x="122" y="190"/>
                      <a:pt x="122" y="190"/>
                      <a:pt x="122" y="190"/>
                    </a:cubicBezTo>
                    <a:cubicBezTo>
                      <a:pt x="122" y="189"/>
                      <a:pt x="122" y="189"/>
                      <a:pt x="122" y="189"/>
                    </a:cubicBezTo>
                    <a:cubicBezTo>
                      <a:pt x="122" y="188"/>
                      <a:pt x="122" y="188"/>
                      <a:pt x="122" y="188"/>
                    </a:cubicBezTo>
                    <a:cubicBezTo>
                      <a:pt x="122" y="188"/>
                      <a:pt x="122" y="188"/>
                      <a:pt x="122" y="188"/>
                    </a:cubicBezTo>
                    <a:cubicBezTo>
                      <a:pt x="124" y="188"/>
                      <a:pt x="124" y="188"/>
                      <a:pt x="124" y="188"/>
                    </a:cubicBezTo>
                    <a:cubicBezTo>
                      <a:pt x="124" y="188"/>
                      <a:pt x="124" y="188"/>
                      <a:pt x="124" y="188"/>
                    </a:cubicBezTo>
                    <a:cubicBezTo>
                      <a:pt x="125" y="188"/>
                      <a:pt x="125" y="188"/>
                      <a:pt x="125" y="188"/>
                    </a:cubicBezTo>
                    <a:cubicBezTo>
                      <a:pt x="126" y="188"/>
                      <a:pt x="126" y="187"/>
                      <a:pt x="126" y="187"/>
                    </a:cubicBezTo>
                    <a:cubicBezTo>
                      <a:pt x="127" y="186"/>
                      <a:pt x="127" y="186"/>
                      <a:pt x="127" y="186"/>
                    </a:cubicBezTo>
                    <a:cubicBezTo>
                      <a:pt x="127" y="186"/>
                      <a:pt x="127" y="186"/>
                      <a:pt x="127" y="186"/>
                    </a:cubicBezTo>
                    <a:cubicBezTo>
                      <a:pt x="127" y="185"/>
                      <a:pt x="127" y="185"/>
                      <a:pt x="127" y="185"/>
                    </a:cubicBezTo>
                    <a:cubicBezTo>
                      <a:pt x="128" y="185"/>
                      <a:pt x="128" y="185"/>
                      <a:pt x="128" y="185"/>
                    </a:cubicBezTo>
                    <a:cubicBezTo>
                      <a:pt x="128" y="184"/>
                      <a:pt x="128" y="184"/>
                      <a:pt x="128" y="184"/>
                    </a:cubicBezTo>
                    <a:cubicBezTo>
                      <a:pt x="128" y="184"/>
                      <a:pt x="128" y="184"/>
                      <a:pt x="128" y="184"/>
                    </a:cubicBezTo>
                    <a:cubicBezTo>
                      <a:pt x="128" y="184"/>
                      <a:pt x="128" y="184"/>
                      <a:pt x="128" y="184"/>
                    </a:cubicBezTo>
                    <a:cubicBezTo>
                      <a:pt x="128" y="184"/>
                      <a:pt x="128" y="184"/>
                      <a:pt x="128" y="184"/>
                    </a:cubicBezTo>
                    <a:cubicBezTo>
                      <a:pt x="128" y="184"/>
                      <a:pt x="129" y="184"/>
                      <a:pt x="129" y="183"/>
                    </a:cubicBezTo>
                    <a:cubicBezTo>
                      <a:pt x="129" y="183"/>
                      <a:pt x="130" y="182"/>
                      <a:pt x="130" y="182"/>
                    </a:cubicBezTo>
                    <a:cubicBezTo>
                      <a:pt x="131" y="180"/>
                      <a:pt x="132" y="179"/>
                      <a:pt x="133" y="179"/>
                    </a:cubicBezTo>
                    <a:cubicBezTo>
                      <a:pt x="134" y="178"/>
                      <a:pt x="134" y="178"/>
                      <a:pt x="134" y="178"/>
                    </a:cubicBezTo>
                    <a:cubicBezTo>
                      <a:pt x="135" y="177"/>
                      <a:pt x="135" y="176"/>
                      <a:pt x="135" y="176"/>
                    </a:cubicBezTo>
                    <a:cubicBezTo>
                      <a:pt x="135" y="176"/>
                      <a:pt x="135" y="176"/>
                      <a:pt x="135" y="176"/>
                    </a:cubicBezTo>
                    <a:cubicBezTo>
                      <a:pt x="135" y="175"/>
                      <a:pt x="135" y="175"/>
                      <a:pt x="135" y="175"/>
                    </a:cubicBezTo>
                    <a:cubicBezTo>
                      <a:pt x="134" y="175"/>
                      <a:pt x="134" y="175"/>
                      <a:pt x="134" y="175"/>
                    </a:cubicBezTo>
                    <a:cubicBezTo>
                      <a:pt x="133" y="175"/>
                      <a:pt x="133" y="175"/>
                      <a:pt x="133" y="175"/>
                    </a:cubicBezTo>
                    <a:cubicBezTo>
                      <a:pt x="133" y="174"/>
                      <a:pt x="133" y="174"/>
                      <a:pt x="134" y="172"/>
                    </a:cubicBezTo>
                    <a:cubicBezTo>
                      <a:pt x="134" y="172"/>
                      <a:pt x="134" y="172"/>
                      <a:pt x="134" y="172"/>
                    </a:cubicBezTo>
                    <a:cubicBezTo>
                      <a:pt x="134" y="172"/>
                      <a:pt x="134" y="172"/>
                      <a:pt x="134" y="172"/>
                    </a:cubicBezTo>
                    <a:cubicBezTo>
                      <a:pt x="135" y="172"/>
                      <a:pt x="135" y="172"/>
                      <a:pt x="135" y="172"/>
                    </a:cubicBezTo>
                    <a:cubicBezTo>
                      <a:pt x="135" y="166"/>
                      <a:pt x="135" y="166"/>
                      <a:pt x="135" y="166"/>
                    </a:cubicBezTo>
                    <a:cubicBezTo>
                      <a:pt x="134" y="166"/>
                      <a:pt x="134" y="166"/>
                      <a:pt x="134" y="166"/>
                    </a:cubicBezTo>
                    <a:cubicBezTo>
                      <a:pt x="134" y="166"/>
                      <a:pt x="134" y="166"/>
                      <a:pt x="133" y="166"/>
                    </a:cubicBezTo>
                    <a:cubicBezTo>
                      <a:pt x="133" y="166"/>
                      <a:pt x="133" y="166"/>
                      <a:pt x="133" y="166"/>
                    </a:cubicBezTo>
                    <a:cubicBezTo>
                      <a:pt x="133" y="166"/>
                      <a:pt x="133" y="166"/>
                      <a:pt x="133" y="166"/>
                    </a:cubicBezTo>
                    <a:cubicBezTo>
                      <a:pt x="134" y="165"/>
                      <a:pt x="134" y="165"/>
                      <a:pt x="134" y="165"/>
                    </a:cubicBezTo>
                    <a:cubicBezTo>
                      <a:pt x="133" y="165"/>
                      <a:pt x="133" y="165"/>
                      <a:pt x="133" y="165"/>
                    </a:cubicBezTo>
                    <a:cubicBezTo>
                      <a:pt x="132" y="165"/>
                      <a:pt x="132" y="165"/>
                      <a:pt x="131" y="165"/>
                    </a:cubicBezTo>
                    <a:cubicBezTo>
                      <a:pt x="131" y="165"/>
                      <a:pt x="131" y="165"/>
                      <a:pt x="130" y="165"/>
                    </a:cubicBezTo>
                    <a:cubicBezTo>
                      <a:pt x="128" y="165"/>
                      <a:pt x="128" y="164"/>
                      <a:pt x="127" y="164"/>
                    </a:cubicBezTo>
                    <a:cubicBezTo>
                      <a:pt x="126" y="163"/>
                      <a:pt x="126" y="163"/>
                      <a:pt x="126" y="163"/>
                    </a:cubicBezTo>
                    <a:cubicBezTo>
                      <a:pt x="126" y="163"/>
                      <a:pt x="126" y="163"/>
                      <a:pt x="126" y="163"/>
                    </a:cubicBezTo>
                    <a:cubicBezTo>
                      <a:pt x="126" y="162"/>
                      <a:pt x="125" y="162"/>
                      <a:pt x="125" y="162"/>
                    </a:cubicBezTo>
                    <a:cubicBezTo>
                      <a:pt x="124" y="162"/>
                      <a:pt x="124" y="162"/>
                      <a:pt x="124" y="162"/>
                    </a:cubicBezTo>
                    <a:cubicBezTo>
                      <a:pt x="123" y="161"/>
                      <a:pt x="123" y="161"/>
                      <a:pt x="122" y="160"/>
                    </a:cubicBezTo>
                    <a:cubicBezTo>
                      <a:pt x="122" y="160"/>
                      <a:pt x="122" y="160"/>
                      <a:pt x="122" y="160"/>
                    </a:cubicBezTo>
                    <a:cubicBezTo>
                      <a:pt x="122" y="159"/>
                      <a:pt x="121" y="159"/>
                      <a:pt x="121" y="159"/>
                    </a:cubicBezTo>
                    <a:cubicBezTo>
                      <a:pt x="121" y="159"/>
                      <a:pt x="121" y="159"/>
                      <a:pt x="121" y="159"/>
                    </a:cubicBezTo>
                    <a:cubicBezTo>
                      <a:pt x="120" y="159"/>
                      <a:pt x="120" y="159"/>
                      <a:pt x="120" y="159"/>
                    </a:cubicBezTo>
                    <a:cubicBezTo>
                      <a:pt x="119" y="159"/>
                      <a:pt x="119" y="159"/>
                      <a:pt x="119" y="159"/>
                    </a:cubicBezTo>
                    <a:cubicBezTo>
                      <a:pt x="119" y="159"/>
                      <a:pt x="119" y="159"/>
                      <a:pt x="119" y="159"/>
                    </a:cubicBezTo>
                    <a:cubicBezTo>
                      <a:pt x="118" y="159"/>
                      <a:pt x="118" y="159"/>
                      <a:pt x="118" y="159"/>
                    </a:cubicBezTo>
                    <a:cubicBezTo>
                      <a:pt x="117" y="159"/>
                      <a:pt x="117" y="159"/>
                      <a:pt x="117" y="159"/>
                    </a:cubicBezTo>
                    <a:cubicBezTo>
                      <a:pt x="117" y="159"/>
                      <a:pt x="116" y="159"/>
                      <a:pt x="116" y="159"/>
                    </a:cubicBezTo>
                    <a:cubicBezTo>
                      <a:pt x="115" y="159"/>
                      <a:pt x="115" y="158"/>
                      <a:pt x="115" y="158"/>
                    </a:cubicBezTo>
                    <a:cubicBezTo>
                      <a:pt x="115" y="157"/>
                      <a:pt x="114" y="157"/>
                      <a:pt x="112" y="157"/>
                    </a:cubicBezTo>
                    <a:cubicBezTo>
                      <a:pt x="112" y="157"/>
                      <a:pt x="111" y="157"/>
                      <a:pt x="110" y="157"/>
                    </a:cubicBezTo>
                    <a:cubicBezTo>
                      <a:pt x="110" y="157"/>
                      <a:pt x="110" y="157"/>
                      <a:pt x="110" y="157"/>
                    </a:cubicBezTo>
                    <a:cubicBezTo>
                      <a:pt x="108" y="157"/>
                      <a:pt x="108" y="157"/>
                      <a:pt x="108" y="157"/>
                    </a:cubicBezTo>
                    <a:cubicBezTo>
                      <a:pt x="108" y="158"/>
                      <a:pt x="108" y="158"/>
                      <a:pt x="108" y="158"/>
                    </a:cubicBezTo>
                    <a:cubicBezTo>
                      <a:pt x="108" y="157"/>
                      <a:pt x="108" y="156"/>
                      <a:pt x="107" y="156"/>
                    </a:cubicBezTo>
                    <a:cubicBezTo>
                      <a:pt x="106" y="156"/>
                      <a:pt x="106" y="156"/>
                      <a:pt x="105" y="156"/>
                    </a:cubicBezTo>
                    <a:cubicBezTo>
                      <a:pt x="105" y="156"/>
                      <a:pt x="104" y="156"/>
                      <a:pt x="104" y="156"/>
                    </a:cubicBezTo>
                    <a:cubicBezTo>
                      <a:pt x="103" y="156"/>
                      <a:pt x="103" y="156"/>
                      <a:pt x="103" y="156"/>
                    </a:cubicBezTo>
                    <a:cubicBezTo>
                      <a:pt x="103" y="155"/>
                      <a:pt x="103" y="155"/>
                      <a:pt x="103" y="155"/>
                    </a:cubicBezTo>
                    <a:cubicBezTo>
                      <a:pt x="103" y="155"/>
                      <a:pt x="103" y="155"/>
                      <a:pt x="102" y="155"/>
                    </a:cubicBezTo>
                    <a:cubicBezTo>
                      <a:pt x="102" y="155"/>
                      <a:pt x="102" y="155"/>
                      <a:pt x="102" y="155"/>
                    </a:cubicBezTo>
                    <a:cubicBezTo>
                      <a:pt x="102" y="155"/>
                      <a:pt x="102" y="155"/>
                      <a:pt x="102" y="155"/>
                    </a:cubicBezTo>
                    <a:cubicBezTo>
                      <a:pt x="102" y="154"/>
                      <a:pt x="102" y="154"/>
                      <a:pt x="102" y="154"/>
                    </a:cubicBezTo>
                    <a:cubicBezTo>
                      <a:pt x="102" y="154"/>
                      <a:pt x="101" y="153"/>
                      <a:pt x="101" y="153"/>
                    </a:cubicBezTo>
                    <a:cubicBezTo>
                      <a:pt x="100" y="153"/>
                      <a:pt x="100" y="153"/>
                      <a:pt x="100" y="153"/>
                    </a:cubicBezTo>
                    <a:cubicBezTo>
                      <a:pt x="100" y="153"/>
                      <a:pt x="100" y="153"/>
                      <a:pt x="100" y="153"/>
                    </a:cubicBezTo>
                    <a:cubicBezTo>
                      <a:pt x="96" y="153"/>
                      <a:pt x="96" y="153"/>
                      <a:pt x="96" y="153"/>
                    </a:cubicBezTo>
                    <a:cubicBezTo>
                      <a:pt x="94" y="153"/>
                      <a:pt x="94" y="153"/>
                      <a:pt x="94" y="153"/>
                    </a:cubicBezTo>
                    <a:cubicBezTo>
                      <a:pt x="93" y="153"/>
                      <a:pt x="93" y="153"/>
                      <a:pt x="92" y="153"/>
                    </a:cubicBezTo>
                    <a:cubicBezTo>
                      <a:pt x="92" y="153"/>
                      <a:pt x="92" y="153"/>
                      <a:pt x="92" y="153"/>
                    </a:cubicBezTo>
                    <a:cubicBezTo>
                      <a:pt x="91" y="153"/>
                      <a:pt x="91" y="153"/>
                      <a:pt x="91" y="153"/>
                    </a:cubicBezTo>
                    <a:cubicBezTo>
                      <a:pt x="90" y="153"/>
                      <a:pt x="90" y="153"/>
                      <a:pt x="90" y="153"/>
                    </a:cubicBezTo>
                    <a:cubicBezTo>
                      <a:pt x="89" y="153"/>
                      <a:pt x="89" y="153"/>
                      <a:pt x="89" y="153"/>
                    </a:cubicBezTo>
                    <a:cubicBezTo>
                      <a:pt x="89" y="152"/>
                      <a:pt x="89" y="152"/>
                      <a:pt x="89" y="152"/>
                    </a:cubicBezTo>
                    <a:cubicBezTo>
                      <a:pt x="89" y="152"/>
                      <a:pt x="89" y="152"/>
                      <a:pt x="89" y="152"/>
                    </a:cubicBezTo>
                    <a:cubicBezTo>
                      <a:pt x="89" y="152"/>
                      <a:pt x="89" y="152"/>
                      <a:pt x="89" y="152"/>
                    </a:cubicBezTo>
                    <a:cubicBezTo>
                      <a:pt x="90" y="152"/>
                      <a:pt x="90" y="152"/>
                      <a:pt x="90" y="152"/>
                    </a:cubicBezTo>
                    <a:cubicBezTo>
                      <a:pt x="90" y="152"/>
                      <a:pt x="91" y="152"/>
                      <a:pt x="92" y="151"/>
                    </a:cubicBezTo>
                    <a:cubicBezTo>
                      <a:pt x="92" y="151"/>
                      <a:pt x="92" y="151"/>
                      <a:pt x="92" y="151"/>
                    </a:cubicBezTo>
                    <a:cubicBezTo>
                      <a:pt x="95" y="151"/>
                      <a:pt x="95" y="151"/>
                      <a:pt x="95" y="151"/>
                    </a:cubicBezTo>
                    <a:cubicBezTo>
                      <a:pt x="95" y="151"/>
                      <a:pt x="95" y="151"/>
                      <a:pt x="95" y="151"/>
                    </a:cubicBezTo>
                    <a:cubicBezTo>
                      <a:pt x="96" y="150"/>
                      <a:pt x="96" y="150"/>
                      <a:pt x="96" y="150"/>
                    </a:cubicBezTo>
                    <a:cubicBezTo>
                      <a:pt x="96" y="150"/>
                      <a:pt x="96" y="150"/>
                      <a:pt x="96" y="149"/>
                    </a:cubicBezTo>
                    <a:cubicBezTo>
                      <a:pt x="96" y="149"/>
                      <a:pt x="96" y="149"/>
                      <a:pt x="96" y="149"/>
                    </a:cubicBezTo>
                    <a:cubicBezTo>
                      <a:pt x="96" y="148"/>
                      <a:pt x="96" y="147"/>
                      <a:pt x="95" y="146"/>
                    </a:cubicBezTo>
                    <a:cubicBezTo>
                      <a:pt x="94" y="145"/>
                      <a:pt x="93" y="144"/>
                      <a:pt x="92" y="144"/>
                    </a:cubicBezTo>
                    <a:cubicBezTo>
                      <a:pt x="91" y="143"/>
                      <a:pt x="91" y="143"/>
                      <a:pt x="91" y="143"/>
                    </a:cubicBezTo>
                    <a:cubicBezTo>
                      <a:pt x="91" y="143"/>
                      <a:pt x="91" y="143"/>
                      <a:pt x="91" y="143"/>
                    </a:cubicBezTo>
                    <a:cubicBezTo>
                      <a:pt x="91" y="143"/>
                      <a:pt x="91" y="143"/>
                      <a:pt x="91" y="143"/>
                    </a:cubicBezTo>
                    <a:cubicBezTo>
                      <a:pt x="91" y="143"/>
                      <a:pt x="91" y="143"/>
                      <a:pt x="91" y="143"/>
                    </a:cubicBezTo>
                    <a:cubicBezTo>
                      <a:pt x="90" y="143"/>
                      <a:pt x="90" y="143"/>
                      <a:pt x="90" y="143"/>
                    </a:cubicBezTo>
                    <a:cubicBezTo>
                      <a:pt x="90" y="142"/>
                      <a:pt x="90" y="142"/>
                      <a:pt x="90" y="142"/>
                    </a:cubicBezTo>
                    <a:cubicBezTo>
                      <a:pt x="89" y="141"/>
                      <a:pt x="88" y="141"/>
                      <a:pt x="88" y="140"/>
                    </a:cubicBezTo>
                    <a:cubicBezTo>
                      <a:pt x="88" y="140"/>
                      <a:pt x="88" y="140"/>
                      <a:pt x="88" y="140"/>
                    </a:cubicBezTo>
                    <a:cubicBezTo>
                      <a:pt x="88" y="140"/>
                      <a:pt x="88" y="140"/>
                      <a:pt x="88" y="140"/>
                    </a:cubicBezTo>
                    <a:cubicBezTo>
                      <a:pt x="88" y="140"/>
                      <a:pt x="88" y="140"/>
                      <a:pt x="88" y="140"/>
                    </a:cubicBezTo>
                    <a:cubicBezTo>
                      <a:pt x="88" y="139"/>
                      <a:pt x="88" y="139"/>
                      <a:pt x="88" y="139"/>
                    </a:cubicBezTo>
                    <a:cubicBezTo>
                      <a:pt x="87" y="139"/>
                      <a:pt x="87" y="139"/>
                      <a:pt x="87" y="138"/>
                    </a:cubicBezTo>
                    <a:cubicBezTo>
                      <a:pt x="86" y="137"/>
                      <a:pt x="86" y="137"/>
                      <a:pt x="85" y="136"/>
                    </a:cubicBezTo>
                    <a:cubicBezTo>
                      <a:pt x="84" y="136"/>
                      <a:pt x="84" y="136"/>
                      <a:pt x="84" y="136"/>
                    </a:cubicBezTo>
                    <a:cubicBezTo>
                      <a:pt x="84" y="135"/>
                      <a:pt x="83" y="135"/>
                      <a:pt x="83" y="135"/>
                    </a:cubicBezTo>
                    <a:cubicBezTo>
                      <a:pt x="83" y="134"/>
                      <a:pt x="83" y="134"/>
                      <a:pt x="83" y="134"/>
                    </a:cubicBezTo>
                    <a:cubicBezTo>
                      <a:pt x="82" y="134"/>
                      <a:pt x="81" y="133"/>
                      <a:pt x="81" y="133"/>
                    </a:cubicBezTo>
                    <a:cubicBezTo>
                      <a:pt x="80" y="133"/>
                      <a:pt x="80" y="133"/>
                      <a:pt x="80" y="133"/>
                    </a:cubicBezTo>
                    <a:cubicBezTo>
                      <a:pt x="78" y="133"/>
                      <a:pt x="78" y="133"/>
                      <a:pt x="78" y="133"/>
                    </a:cubicBezTo>
                    <a:cubicBezTo>
                      <a:pt x="78" y="131"/>
                      <a:pt x="78" y="131"/>
                      <a:pt x="78" y="131"/>
                    </a:cubicBezTo>
                    <a:cubicBezTo>
                      <a:pt x="77" y="132"/>
                      <a:pt x="77" y="132"/>
                      <a:pt x="77" y="132"/>
                    </a:cubicBezTo>
                    <a:cubicBezTo>
                      <a:pt x="76" y="132"/>
                      <a:pt x="75" y="132"/>
                      <a:pt x="75" y="132"/>
                    </a:cubicBezTo>
                    <a:cubicBezTo>
                      <a:pt x="74" y="132"/>
                      <a:pt x="74" y="132"/>
                      <a:pt x="73" y="131"/>
                    </a:cubicBezTo>
                    <a:cubicBezTo>
                      <a:pt x="72" y="131"/>
                      <a:pt x="72" y="131"/>
                      <a:pt x="72" y="131"/>
                    </a:cubicBezTo>
                    <a:cubicBezTo>
                      <a:pt x="72" y="130"/>
                      <a:pt x="72" y="130"/>
                      <a:pt x="72" y="130"/>
                    </a:cubicBezTo>
                    <a:cubicBezTo>
                      <a:pt x="72" y="130"/>
                      <a:pt x="72" y="129"/>
                      <a:pt x="71" y="129"/>
                    </a:cubicBezTo>
                    <a:cubicBezTo>
                      <a:pt x="70" y="129"/>
                      <a:pt x="70" y="129"/>
                      <a:pt x="70" y="129"/>
                    </a:cubicBezTo>
                    <a:cubicBezTo>
                      <a:pt x="70" y="128"/>
                      <a:pt x="70" y="128"/>
                      <a:pt x="70" y="128"/>
                    </a:cubicBezTo>
                    <a:cubicBezTo>
                      <a:pt x="70" y="128"/>
                      <a:pt x="70" y="128"/>
                      <a:pt x="70" y="127"/>
                    </a:cubicBezTo>
                    <a:cubicBezTo>
                      <a:pt x="69" y="126"/>
                      <a:pt x="68" y="126"/>
                      <a:pt x="68" y="126"/>
                    </a:cubicBezTo>
                    <a:cubicBezTo>
                      <a:pt x="67" y="126"/>
                      <a:pt x="66" y="126"/>
                      <a:pt x="66" y="126"/>
                    </a:cubicBezTo>
                    <a:cubicBezTo>
                      <a:pt x="65" y="126"/>
                      <a:pt x="65" y="126"/>
                      <a:pt x="65" y="126"/>
                    </a:cubicBezTo>
                    <a:cubicBezTo>
                      <a:pt x="64" y="126"/>
                      <a:pt x="64" y="126"/>
                      <a:pt x="63" y="126"/>
                    </a:cubicBezTo>
                    <a:cubicBezTo>
                      <a:pt x="64" y="125"/>
                      <a:pt x="64" y="125"/>
                      <a:pt x="64" y="125"/>
                    </a:cubicBezTo>
                    <a:cubicBezTo>
                      <a:pt x="66" y="123"/>
                      <a:pt x="66" y="123"/>
                      <a:pt x="66" y="123"/>
                    </a:cubicBezTo>
                    <a:cubicBezTo>
                      <a:pt x="64" y="123"/>
                      <a:pt x="64" y="123"/>
                      <a:pt x="64" y="123"/>
                    </a:cubicBezTo>
                    <a:cubicBezTo>
                      <a:pt x="63" y="123"/>
                      <a:pt x="63" y="123"/>
                      <a:pt x="63" y="123"/>
                    </a:cubicBezTo>
                    <a:cubicBezTo>
                      <a:pt x="63" y="123"/>
                      <a:pt x="63" y="123"/>
                      <a:pt x="63" y="123"/>
                    </a:cubicBezTo>
                    <a:cubicBezTo>
                      <a:pt x="63" y="122"/>
                      <a:pt x="63" y="122"/>
                      <a:pt x="63" y="122"/>
                    </a:cubicBezTo>
                    <a:cubicBezTo>
                      <a:pt x="61" y="122"/>
                      <a:pt x="61" y="122"/>
                      <a:pt x="61" y="122"/>
                    </a:cubicBezTo>
                    <a:cubicBezTo>
                      <a:pt x="60" y="122"/>
                      <a:pt x="60" y="122"/>
                      <a:pt x="60" y="123"/>
                    </a:cubicBezTo>
                    <a:cubicBezTo>
                      <a:pt x="60" y="123"/>
                      <a:pt x="60" y="123"/>
                      <a:pt x="60" y="123"/>
                    </a:cubicBezTo>
                    <a:cubicBezTo>
                      <a:pt x="60" y="123"/>
                      <a:pt x="60" y="123"/>
                      <a:pt x="60" y="123"/>
                    </a:cubicBezTo>
                    <a:cubicBezTo>
                      <a:pt x="60" y="123"/>
                      <a:pt x="60" y="123"/>
                      <a:pt x="60" y="123"/>
                    </a:cubicBezTo>
                    <a:cubicBezTo>
                      <a:pt x="59" y="123"/>
                      <a:pt x="59" y="123"/>
                      <a:pt x="59" y="123"/>
                    </a:cubicBezTo>
                    <a:cubicBezTo>
                      <a:pt x="58" y="123"/>
                      <a:pt x="57" y="122"/>
                      <a:pt x="57" y="121"/>
                    </a:cubicBezTo>
                    <a:cubicBezTo>
                      <a:pt x="58" y="120"/>
                      <a:pt x="58" y="120"/>
                      <a:pt x="58" y="120"/>
                    </a:cubicBezTo>
                    <a:cubicBezTo>
                      <a:pt x="56" y="120"/>
                      <a:pt x="56" y="120"/>
                      <a:pt x="56" y="120"/>
                    </a:cubicBezTo>
                    <a:cubicBezTo>
                      <a:pt x="55" y="120"/>
                      <a:pt x="55" y="121"/>
                      <a:pt x="54" y="121"/>
                    </a:cubicBezTo>
                    <a:cubicBezTo>
                      <a:pt x="53" y="121"/>
                      <a:pt x="52" y="120"/>
                      <a:pt x="52" y="120"/>
                    </a:cubicBezTo>
                    <a:cubicBezTo>
                      <a:pt x="51" y="120"/>
                      <a:pt x="50" y="119"/>
                      <a:pt x="50" y="119"/>
                    </a:cubicBezTo>
                    <a:cubicBezTo>
                      <a:pt x="49" y="119"/>
                      <a:pt x="49" y="118"/>
                      <a:pt x="48" y="118"/>
                    </a:cubicBezTo>
                    <a:cubicBezTo>
                      <a:pt x="47" y="118"/>
                      <a:pt x="46" y="117"/>
                      <a:pt x="46" y="117"/>
                    </a:cubicBezTo>
                    <a:cubicBezTo>
                      <a:pt x="45" y="117"/>
                      <a:pt x="45" y="117"/>
                      <a:pt x="45" y="117"/>
                    </a:cubicBezTo>
                    <a:cubicBezTo>
                      <a:pt x="44" y="117"/>
                      <a:pt x="44" y="117"/>
                      <a:pt x="44" y="117"/>
                    </a:cubicBezTo>
                    <a:cubicBezTo>
                      <a:pt x="44" y="117"/>
                      <a:pt x="44" y="117"/>
                      <a:pt x="44" y="117"/>
                    </a:cubicBezTo>
                    <a:cubicBezTo>
                      <a:pt x="43" y="117"/>
                      <a:pt x="43" y="118"/>
                      <a:pt x="43" y="118"/>
                    </a:cubicBezTo>
                    <a:cubicBezTo>
                      <a:pt x="43" y="118"/>
                      <a:pt x="43" y="118"/>
                      <a:pt x="43" y="118"/>
                    </a:cubicBezTo>
                    <a:cubicBezTo>
                      <a:pt x="42" y="117"/>
                      <a:pt x="40" y="117"/>
                      <a:pt x="39" y="117"/>
                    </a:cubicBezTo>
                    <a:cubicBezTo>
                      <a:pt x="38" y="117"/>
                      <a:pt x="38" y="117"/>
                      <a:pt x="38" y="117"/>
                    </a:cubicBezTo>
                    <a:cubicBezTo>
                      <a:pt x="38" y="118"/>
                      <a:pt x="38" y="118"/>
                      <a:pt x="38" y="118"/>
                    </a:cubicBezTo>
                    <a:cubicBezTo>
                      <a:pt x="38" y="119"/>
                      <a:pt x="38" y="119"/>
                      <a:pt x="38" y="119"/>
                    </a:cubicBezTo>
                    <a:cubicBezTo>
                      <a:pt x="38" y="119"/>
                      <a:pt x="38" y="119"/>
                      <a:pt x="38" y="119"/>
                    </a:cubicBezTo>
                    <a:cubicBezTo>
                      <a:pt x="38" y="119"/>
                      <a:pt x="38" y="119"/>
                      <a:pt x="38" y="119"/>
                    </a:cubicBezTo>
                    <a:cubicBezTo>
                      <a:pt x="37" y="119"/>
                      <a:pt x="37" y="119"/>
                      <a:pt x="37" y="119"/>
                    </a:cubicBezTo>
                    <a:cubicBezTo>
                      <a:pt x="37" y="119"/>
                      <a:pt x="36" y="119"/>
                      <a:pt x="35" y="120"/>
                    </a:cubicBezTo>
                    <a:cubicBezTo>
                      <a:pt x="35" y="120"/>
                      <a:pt x="35" y="120"/>
                      <a:pt x="34" y="120"/>
                    </a:cubicBezTo>
                    <a:cubicBezTo>
                      <a:pt x="33" y="120"/>
                      <a:pt x="33" y="120"/>
                      <a:pt x="33" y="120"/>
                    </a:cubicBezTo>
                    <a:cubicBezTo>
                      <a:pt x="32" y="120"/>
                      <a:pt x="32" y="120"/>
                      <a:pt x="32" y="120"/>
                    </a:cubicBezTo>
                    <a:cubicBezTo>
                      <a:pt x="31" y="120"/>
                      <a:pt x="31" y="120"/>
                      <a:pt x="31" y="120"/>
                    </a:cubicBezTo>
                    <a:cubicBezTo>
                      <a:pt x="31" y="121"/>
                      <a:pt x="31" y="121"/>
                      <a:pt x="31" y="121"/>
                    </a:cubicBezTo>
                    <a:cubicBezTo>
                      <a:pt x="31" y="122"/>
                      <a:pt x="32" y="122"/>
                      <a:pt x="32" y="123"/>
                    </a:cubicBezTo>
                    <a:cubicBezTo>
                      <a:pt x="33" y="124"/>
                      <a:pt x="33" y="124"/>
                      <a:pt x="33" y="124"/>
                    </a:cubicBezTo>
                    <a:cubicBezTo>
                      <a:pt x="33" y="124"/>
                      <a:pt x="33" y="124"/>
                      <a:pt x="33" y="124"/>
                    </a:cubicBezTo>
                    <a:cubicBezTo>
                      <a:pt x="33" y="125"/>
                      <a:pt x="33" y="125"/>
                      <a:pt x="33" y="125"/>
                    </a:cubicBezTo>
                    <a:cubicBezTo>
                      <a:pt x="33" y="125"/>
                      <a:pt x="33" y="125"/>
                      <a:pt x="33" y="125"/>
                    </a:cubicBezTo>
                    <a:cubicBezTo>
                      <a:pt x="33" y="125"/>
                      <a:pt x="33" y="126"/>
                      <a:pt x="32" y="126"/>
                    </a:cubicBezTo>
                    <a:cubicBezTo>
                      <a:pt x="32" y="126"/>
                      <a:pt x="32" y="126"/>
                      <a:pt x="32" y="126"/>
                    </a:cubicBezTo>
                    <a:cubicBezTo>
                      <a:pt x="31" y="126"/>
                      <a:pt x="31" y="126"/>
                      <a:pt x="31" y="126"/>
                    </a:cubicBezTo>
                    <a:cubicBezTo>
                      <a:pt x="30" y="126"/>
                      <a:pt x="30" y="126"/>
                      <a:pt x="30" y="126"/>
                    </a:cubicBezTo>
                    <a:cubicBezTo>
                      <a:pt x="30" y="126"/>
                      <a:pt x="30" y="126"/>
                      <a:pt x="30" y="126"/>
                    </a:cubicBezTo>
                    <a:cubicBezTo>
                      <a:pt x="30" y="125"/>
                      <a:pt x="30" y="125"/>
                      <a:pt x="30" y="125"/>
                    </a:cubicBezTo>
                    <a:cubicBezTo>
                      <a:pt x="30" y="125"/>
                      <a:pt x="30" y="125"/>
                      <a:pt x="29" y="125"/>
                    </a:cubicBezTo>
                    <a:cubicBezTo>
                      <a:pt x="29" y="124"/>
                      <a:pt x="29" y="124"/>
                      <a:pt x="29" y="124"/>
                    </a:cubicBezTo>
                    <a:cubicBezTo>
                      <a:pt x="29" y="124"/>
                      <a:pt x="29" y="124"/>
                      <a:pt x="29" y="124"/>
                    </a:cubicBezTo>
                    <a:cubicBezTo>
                      <a:pt x="29" y="123"/>
                      <a:pt x="29" y="123"/>
                      <a:pt x="29" y="123"/>
                    </a:cubicBezTo>
                    <a:cubicBezTo>
                      <a:pt x="28" y="122"/>
                      <a:pt x="27" y="122"/>
                      <a:pt x="27" y="122"/>
                    </a:cubicBezTo>
                    <a:cubicBezTo>
                      <a:pt x="26" y="122"/>
                      <a:pt x="26" y="122"/>
                      <a:pt x="25" y="122"/>
                    </a:cubicBezTo>
                    <a:cubicBezTo>
                      <a:pt x="25" y="122"/>
                      <a:pt x="25" y="122"/>
                      <a:pt x="25" y="122"/>
                    </a:cubicBezTo>
                    <a:cubicBezTo>
                      <a:pt x="24" y="123"/>
                      <a:pt x="23" y="123"/>
                      <a:pt x="23" y="123"/>
                    </a:cubicBezTo>
                    <a:cubicBezTo>
                      <a:pt x="22" y="123"/>
                      <a:pt x="22" y="123"/>
                      <a:pt x="22" y="123"/>
                    </a:cubicBezTo>
                    <a:cubicBezTo>
                      <a:pt x="22" y="123"/>
                      <a:pt x="22" y="123"/>
                      <a:pt x="22" y="123"/>
                    </a:cubicBezTo>
                    <a:cubicBezTo>
                      <a:pt x="22" y="123"/>
                      <a:pt x="22" y="123"/>
                      <a:pt x="22" y="123"/>
                    </a:cubicBezTo>
                    <a:cubicBezTo>
                      <a:pt x="22" y="123"/>
                      <a:pt x="22" y="123"/>
                      <a:pt x="22" y="123"/>
                    </a:cubicBezTo>
                    <a:cubicBezTo>
                      <a:pt x="22" y="122"/>
                      <a:pt x="21" y="122"/>
                      <a:pt x="20" y="122"/>
                    </a:cubicBezTo>
                    <a:cubicBezTo>
                      <a:pt x="20" y="121"/>
                      <a:pt x="20" y="121"/>
                      <a:pt x="20" y="121"/>
                    </a:cubicBezTo>
                    <a:cubicBezTo>
                      <a:pt x="20" y="121"/>
                      <a:pt x="20" y="120"/>
                      <a:pt x="20" y="120"/>
                    </a:cubicBezTo>
                    <a:cubicBezTo>
                      <a:pt x="19" y="120"/>
                      <a:pt x="19" y="120"/>
                      <a:pt x="19" y="120"/>
                    </a:cubicBezTo>
                    <a:cubicBezTo>
                      <a:pt x="19" y="119"/>
                      <a:pt x="19" y="119"/>
                      <a:pt x="19" y="118"/>
                    </a:cubicBezTo>
                    <a:cubicBezTo>
                      <a:pt x="19" y="118"/>
                      <a:pt x="19" y="118"/>
                      <a:pt x="19" y="117"/>
                    </a:cubicBezTo>
                    <a:cubicBezTo>
                      <a:pt x="19" y="117"/>
                      <a:pt x="19" y="117"/>
                      <a:pt x="19" y="117"/>
                    </a:cubicBezTo>
                    <a:cubicBezTo>
                      <a:pt x="19" y="117"/>
                      <a:pt x="20" y="117"/>
                      <a:pt x="20" y="117"/>
                    </a:cubicBezTo>
                    <a:cubicBezTo>
                      <a:pt x="21" y="117"/>
                      <a:pt x="22" y="116"/>
                      <a:pt x="23" y="115"/>
                    </a:cubicBezTo>
                    <a:cubicBezTo>
                      <a:pt x="24" y="114"/>
                      <a:pt x="23" y="113"/>
                      <a:pt x="23" y="112"/>
                    </a:cubicBezTo>
                    <a:cubicBezTo>
                      <a:pt x="23" y="112"/>
                      <a:pt x="23" y="112"/>
                      <a:pt x="23" y="112"/>
                    </a:cubicBezTo>
                    <a:cubicBezTo>
                      <a:pt x="22" y="112"/>
                      <a:pt x="22" y="112"/>
                      <a:pt x="22" y="112"/>
                    </a:cubicBezTo>
                    <a:cubicBezTo>
                      <a:pt x="22" y="112"/>
                      <a:pt x="22" y="111"/>
                      <a:pt x="22" y="111"/>
                    </a:cubicBezTo>
                    <a:cubicBezTo>
                      <a:pt x="22" y="110"/>
                      <a:pt x="22" y="109"/>
                      <a:pt x="22" y="109"/>
                    </a:cubicBezTo>
                    <a:cubicBezTo>
                      <a:pt x="22" y="108"/>
                      <a:pt x="22" y="107"/>
                      <a:pt x="22" y="107"/>
                    </a:cubicBezTo>
                    <a:cubicBezTo>
                      <a:pt x="22" y="107"/>
                      <a:pt x="21" y="106"/>
                      <a:pt x="20" y="106"/>
                    </a:cubicBezTo>
                    <a:cubicBezTo>
                      <a:pt x="19" y="106"/>
                      <a:pt x="19" y="106"/>
                      <a:pt x="19" y="106"/>
                    </a:cubicBezTo>
                    <a:cubicBezTo>
                      <a:pt x="19" y="106"/>
                      <a:pt x="19" y="106"/>
                      <a:pt x="19" y="106"/>
                    </a:cubicBezTo>
                    <a:cubicBezTo>
                      <a:pt x="19" y="106"/>
                      <a:pt x="19" y="106"/>
                      <a:pt x="19" y="106"/>
                    </a:cubicBezTo>
                    <a:cubicBezTo>
                      <a:pt x="18" y="106"/>
                      <a:pt x="18" y="106"/>
                      <a:pt x="18" y="106"/>
                    </a:cubicBezTo>
                    <a:cubicBezTo>
                      <a:pt x="17" y="106"/>
                      <a:pt x="17" y="106"/>
                      <a:pt x="17" y="106"/>
                    </a:cubicBezTo>
                    <a:cubicBezTo>
                      <a:pt x="16" y="106"/>
                      <a:pt x="16" y="105"/>
                      <a:pt x="16" y="105"/>
                    </a:cubicBezTo>
                    <a:cubicBezTo>
                      <a:pt x="16" y="105"/>
                      <a:pt x="16" y="105"/>
                      <a:pt x="16" y="105"/>
                    </a:cubicBezTo>
                    <a:cubicBezTo>
                      <a:pt x="16" y="105"/>
                      <a:pt x="16" y="104"/>
                      <a:pt x="16" y="103"/>
                    </a:cubicBezTo>
                    <a:cubicBezTo>
                      <a:pt x="16" y="103"/>
                      <a:pt x="16" y="103"/>
                      <a:pt x="16" y="103"/>
                    </a:cubicBezTo>
                    <a:cubicBezTo>
                      <a:pt x="17" y="104"/>
                      <a:pt x="17" y="104"/>
                      <a:pt x="17" y="104"/>
                    </a:cubicBezTo>
                    <a:cubicBezTo>
                      <a:pt x="17" y="102"/>
                      <a:pt x="17" y="102"/>
                      <a:pt x="17" y="102"/>
                    </a:cubicBezTo>
                    <a:cubicBezTo>
                      <a:pt x="17" y="101"/>
                      <a:pt x="17" y="101"/>
                      <a:pt x="17" y="101"/>
                    </a:cubicBezTo>
                    <a:cubicBezTo>
                      <a:pt x="17" y="101"/>
                      <a:pt x="17" y="100"/>
                      <a:pt x="17" y="99"/>
                    </a:cubicBezTo>
                    <a:cubicBezTo>
                      <a:pt x="17" y="99"/>
                      <a:pt x="17" y="99"/>
                      <a:pt x="17" y="99"/>
                    </a:cubicBezTo>
                    <a:cubicBezTo>
                      <a:pt x="18" y="99"/>
                      <a:pt x="18" y="99"/>
                      <a:pt x="18" y="99"/>
                    </a:cubicBezTo>
                    <a:cubicBezTo>
                      <a:pt x="18" y="99"/>
                      <a:pt x="18" y="99"/>
                      <a:pt x="18" y="99"/>
                    </a:cubicBezTo>
                    <a:cubicBezTo>
                      <a:pt x="19" y="99"/>
                      <a:pt x="19" y="99"/>
                      <a:pt x="19" y="99"/>
                    </a:cubicBezTo>
                    <a:cubicBezTo>
                      <a:pt x="20" y="99"/>
                      <a:pt x="21" y="99"/>
                      <a:pt x="22" y="96"/>
                    </a:cubicBezTo>
                    <a:cubicBezTo>
                      <a:pt x="22" y="95"/>
                      <a:pt x="22" y="94"/>
                      <a:pt x="22" y="93"/>
                    </a:cubicBezTo>
                    <a:cubicBezTo>
                      <a:pt x="22" y="92"/>
                      <a:pt x="22" y="92"/>
                      <a:pt x="22" y="92"/>
                    </a:cubicBezTo>
                    <a:cubicBezTo>
                      <a:pt x="22" y="92"/>
                      <a:pt x="22" y="92"/>
                      <a:pt x="22" y="92"/>
                    </a:cubicBezTo>
                    <a:cubicBezTo>
                      <a:pt x="20" y="91"/>
                      <a:pt x="20" y="91"/>
                      <a:pt x="20" y="91"/>
                    </a:cubicBezTo>
                    <a:cubicBezTo>
                      <a:pt x="20" y="91"/>
                      <a:pt x="20" y="91"/>
                      <a:pt x="19" y="91"/>
                    </a:cubicBezTo>
                    <a:cubicBezTo>
                      <a:pt x="19" y="91"/>
                      <a:pt x="18" y="91"/>
                      <a:pt x="18" y="92"/>
                    </a:cubicBezTo>
                    <a:cubicBezTo>
                      <a:pt x="16" y="92"/>
                      <a:pt x="16" y="93"/>
                      <a:pt x="15" y="94"/>
                    </a:cubicBezTo>
                    <a:cubicBezTo>
                      <a:pt x="15" y="94"/>
                      <a:pt x="15" y="94"/>
                      <a:pt x="15" y="94"/>
                    </a:cubicBezTo>
                    <a:cubicBezTo>
                      <a:pt x="15" y="94"/>
                      <a:pt x="15" y="94"/>
                      <a:pt x="15" y="94"/>
                    </a:cubicBezTo>
                    <a:cubicBezTo>
                      <a:pt x="15" y="94"/>
                      <a:pt x="15" y="94"/>
                      <a:pt x="15" y="94"/>
                    </a:cubicBezTo>
                    <a:cubicBezTo>
                      <a:pt x="14" y="94"/>
                      <a:pt x="14" y="94"/>
                      <a:pt x="14" y="94"/>
                    </a:cubicBezTo>
                    <a:cubicBezTo>
                      <a:pt x="14" y="95"/>
                      <a:pt x="14" y="95"/>
                      <a:pt x="14" y="95"/>
                    </a:cubicBezTo>
                    <a:cubicBezTo>
                      <a:pt x="14" y="96"/>
                      <a:pt x="14" y="96"/>
                      <a:pt x="14" y="96"/>
                    </a:cubicBezTo>
                    <a:cubicBezTo>
                      <a:pt x="14" y="96"/>
                      <a:pt x="14" y="96"/>
                      <a:pt x="14" y="96"/>
                    </a:cubicBezTo>
                    <a:cubicBezTo>
                      <a:pt x="13" y="96"/>
                      <a:pt x="13" y="96"/>
                      <a:pt x="13" y="96"/>
                    </a:cubicBezTo>
                    <a:cubicBezTo>
                      <a:pt x="13" y="96"/>
                      <a:pt x="13" y="96"/>
                      <a:pt x="13" y="96"/>
                    </a:cubicBezTo>
                    <a:cubicBezTo>
                      <a:pt x="13" y="96"/>
                      <a:pt x="12" y="97"/>
                      <a:pt x="12" y="97"/>
                    </a:cubicBezTo>
                    <a:cubicBezTo>
                      <a:pt x="11" y="97"/>
                      <a:pt x="11" y="97"/>
                      <a:pt x="11" y="97"/>
                    </a:cubicBezTo>
                    <a:cubicBezTo>
                      <a:pt x="11" y="98"/>
                      <a:pt x="11" y="98"/>
                      <a:pt x="11" y="98"/>
                    </a:cubicBezTo>
                    <a:cubicBezTo>
                      <a:pt x="10" y="98"/>
                      <a:pt x="9" y="99"/>
                      <a:pt x="9" y="100"/>
                    </a:cubicBezTo>
                    <a:cubicBezTo>
                      <a:pt x="9" y="99"/>
                      <a:pt x="9" y="99"/>
                      <a:pt x="9" y="99"/>
                    </a:cubicBezTo>
                    <a:cubicBezTo>
                      <a:pt x="9" y="98"/>
                      <a:pt x="9" y="98"/>
                      <a:pt x="9" y="98"/>
                    </a:cubicBezTo>
                    <a:cubicBezTo>
                      <a:pt x="9" y="97"/>
                      <a:pt x="9" y="97"/>
                      <a:pt x="9" y="97"/>
                    </a:cubicBezTo>
                    <a:cubicBezTo>
                      <a:pt x="9" y="96"/>
                      <a:pt x="8" y="96"/>
                      <a:pt x="8" y="96"/>
                    </a:cubicBezTo>
                    <a:cubicBezTo>
                      <a:pt x="7" y="96"/>
                      <a:pt x="7" y="96"/>
                      <a:pt x="7" y="96"/>
                    </a:cubicBezTo>
                    <a:cubicBezTo>
                      <a:pt x="7" y="96"/>
                      <a:pt x="7" y="96"/>
                      <a:pt x="7" y="96"/>
                    </a:cubicBezTo>
                    <a:cubicBezTo>
                      <a:pt x="7" y="95"/>
                      <a:pt x="7" y="95"/>
                      <a:pt x="7" y="95"/>
                    </a:cubicBezTo>
                    <a:cubicBezTo>
                      <a:pt x="7" y="94"/>
                      <a:pt x="7" y="94"/>
                      <a:pt x="7" y="94"/>
                    </a:cubicBezTo>
                    <a:cubicBezTo>
                      <a:pt x="7" y="93"/>
                      <a:pt x="7" y="93"/>
                      <a:pt x="7" y="93"/>
                    </a:cubicBezTo>
                    <a:cubicBezTo>
                      <a:pt x="8" y="93"/>
                      <a:pt x="8" y="93"/>
                      <a:pt x="8" y="93"/>
                    </a:cubicBezTo>
                    <a:cubicBezTo>
                      <a:pt x="9" y="94"/>
                      <a:pt x="9" y="94"/>
                      <a:pt x="9" y="94"/>
                    </a:cubicBezTo>
                    <a:cubicBezTo>
                      <a:pt x="9" y="92"/>
                      <a:pt x="9" y="92"/>
                      <a:pt x="9" y="92"/>
                    </a:cubicBezTo>
                    <a:cubicBezTo>
                      <a:pt x="9" y="92"/>
                      <a:pt x="9" y="92"/>
                      <a:pt x="9" y="92"/>
                    </a:cubicBezTo>
                    <a:cubicBezTo>
                      <a:pt x="9" y="92"/>
                      <a:pt x="9" y="92"/>
                      <a:pt x="9" y="92"/>
                    </a:cubicBezTo>
                    <a:cubicBezTo>
                      <a:pt x="10" y="92"/>
                      <a:pt x="10" y="92"/>
                      <a:pt x="10" y="92"/>
                    </a:cubicBezTo>
                    <a:cubicBezTo>
                      <a:pt x="10" y="91"/>
                      <a:pt x="10" y="91"/>
                      <a:pt x="10" y="91"/>
                    </a:cubicBezTo>
                    <a:cubicBezTo>
                      <a:pt x="10" y="91"/>
                      <a:pt x="10" y="91"/>
                      <a:pt x="10" y="91"/>
                    </a:cubicBezTo>
                    <a:cubicBezTo>
                      <a:pt x="10" y="90"/>
                      <a:pt x="10" y="89"/>
                      <a:pt x="10" y="89"/>
                    </a:cubicBezTo>
                    <a:cubicBezTo>
                      <a:pt x="10" y="89"/>
                      <a:pt x="10" y="89"/>
                      <a:pt x="10" y="89"/>
                    </a:cubicBezTo>
                    <a:cubicBezTo>
                      <a:pt x="12" y="89"/>
                      <a:pt x="12" y="89"/>
                      <a:pt x="12" y="89"/>
                    </a:cubicBezTo>
                    <a:cubicBezTo>
                      <a:pt x="12" y="88"/>
                      <a:pt x="12" y="88"/>
                      <a:pt x="12" y="88"/>
                    </a:cubicBezTo>
                    <a:cubicBezTo>
                      <a:pt x="12" y="87"/>
                      <a:pt x="12" y="87"/>
                      <a:pt x="12" y="87"/>
                    </a:cubicBezTo>
                    <a:cubicBezTo>
                      <a:pt x="11" y="86"/>
                      <a:pt x="12" y="85"/>
                      <a:pt x="12" y="85"/>
                    </a:cubicBezTo>
                    <a:cubicBezTo>
                      <a:pt x="12" y="85"/>
                      <a:pt x="12" y="85"/>
                      <a:pt x="12" y="85"/>
                    </a:cubicBezTo>
                    <a:cubicBezTo>
                      <a:pt x="13" y="85"/>
                      <a:pt x="13" y="85"/>
                      <a:pt x="13" y="85"/>
                    </a:cubicBezTo>
                    <a:cubicBezTo>
                      <a:pt x="13" y="84"/>
                      <a:pt x="13" y="84"/>
                      <a:pt x="13" y="84"/>
                    </a:cubicBezTo>
                    <a:cubicBezTo>
                      <a:pt x="13" y="83"/>
                      <a:pt x="13" y="83"/>
                      <a:pt x="13" y="83"/>
                    </a:cubicBezTo>
                    <a:cubicBezTo>
                      <a:pt x="13" y="83"/>
                      <a:pt x="13" y="82"/>
                      <a:pt x="13" y="82"/>
                    </a:cubicBezTo>
                    <a:cubicBezTo>
                      <a:pt x="13" y="82"/>
                      <a:pt x="13" y="82"/>
                      <a:pt x="13" y="82"/>
                    </a:cubicBezTo>
                    <a:cubicBezTo>
                      <a:pt x="14" y="82"/>
                      <a:pt x="14" y="82"/>
                      <a:pt x="14" y="82"/>
                    </a:cubicBezTo>
                    <a:cubicBezTo>
                      <a:pt x="14" y="81"/>
                      <a:pt x="14" y="81"/>
                      <a:pt x="14" y="81"/>
                    </a:cubicBezTo>
                    <a:cubicBezTo>
                      <a:pt x="14" y="80"/>
                      <a:pt x="14" y="80"/>
                      <a:pt x="14" y="80"/>
                    </a:cubicBezTo>
                    <a:cubicBezTo>
                      <a:pt x="15" y="79"/>
                      <a:pt x="15" y="79"/>
                      <a:pt x="15" y="79"/>
                    </a:cubicBezTo>
                    <a:cubicBezTo>
                      <a:pt x="15" y="79"/>
                      <a:pt x="15" y="79"/>
                      <a:pt x="15" y="79"/>
                    </a:cubicBezTo>
                    <a:cubicBezTo>
                      <a:pt x="15" y="79"/>
                      <a:pt x="15" y="79"/>
                      <a:pt x="15" y="79"/>
                    </a:cubicBezTo>
                    <a:cubicBezTo>
                      <a:pt x="15" y="79"/>
                      <a:pt x="16" y="79"/>
                      <a:pt x="16" y="78"/>
                    </a:cubicBezTo>
                    <a:cubicBezTo>
                      <a:pt x="16" y="77"/>
                      <a:pt x="16" y="77"/>
                      <a:pt x="16" y="77"/>
                    </a:cubicBezTo>
                    <a:cubicBezTo>
                      <a:pt x="17" y="77"/>
                      <a:pt x="17" y="76"/>
                      <a:pt x="18" y="76"/>
                    </a:cubicBezTo>
                    <a:cubicBezTo>
                      <a:pt x="19" y="75"/>
                      <a:pt x="20" y="74"/>
                      <a:pt x="20" y="73"/>
                    </a:cubicBezTo>
                    <a:cubicBezTo>
                      <a:pt x="20" y="72"/>
                      <a:pt x="20" y="72"/>
                      <a:pt x="20" y="72"/>
                    </a:cubicBezTo>
                    <a:cubicBezTo>
                      <a:pt x="20" y="72"/>
                      <a:pt x="20" y="72"/>
                      <a:pt x="20" y="72"/>
                    </a:cubicBezTo>
                    <a:cubicBezTo>
                      <a:pt x="21" y="72"/>
                      <a:pt x="21" y="72"/>
                      <a:pt x="21" y="72"/>
                    </a:cubicBezTo>
                    <a:cubicBezTo>
                      <a:pt x="22" y="72"/>
                      <a:pt x="22" y="72"/>
                      <a:pt x="22" y="72"/>
                    </a:cubicBezTo>
                    <a:cubicBezTo>
                      <a:pt x="22" y="73"/>
                      <a:pt x="23" y="73"/>
                      <a:pt x="23" y="73"/>
                    </a:cubicBezTo>
                    <a:cubicBezTo>
                      <a:pt x="24" y="73"/>
                      <a:pt x="24" y="73"/>
                      <a:pt x="24" y="73"/>
                    </a:cubicBezTo>
                    <a:cubicBezTo>
                      <a:pt x="25" y="73"/>
                      <a:pt x="26" y="72"/>
                      <a:pt x="27" y="72"/>
                    </a:cubicBezTo>
                    <a:cubicBezTo>
                      <a:pt x="27" y="71"/>
                      <a:pt x="27" y="71"/>
                      <a:pt x="27" y="71"/>
                    </a:cubicBezTo>
                    <a:cubicBezTo>
                      <a:pt x="28" y="71"/>
                      <a:pt x="29" y="70"/>
                      <a:pt x="30" y="70"/>
                    </a:cubicBezTo>
                    <a:cubicBezTo>
                      <a:pt x="30" y="70"/>
                      <a:pt x="30" y="70"/>
                      <a:pt x="30" y="70"/>
                    </a:cubicBezTo>
                    <a:cubicBezTo>
                      <a:pt x="31" y="70"/>
                      <a:pt x="31" y="70"/>
                      <a:pt x="31" y="70"/>
                    </a:cubicBezTo>
                    <a:cubicBezTo>
                      <a:pt x="31" y="70"/>
                      <a:pt x="31" y="70"/>
                      <a:pt x="31" y="70"/>
                    </a:cubicBezTo>
                    <a:cubicBezTo>
                      <a:pt x="32" y="71"/>
                      <a:pt x="33" y="72"/>
                      <a:pt x="33" y="73"/>
                    </a:cubicBezTo>
                    <a:cubicBezTo>
                      <a:pt x="33" y="75"/>
                      <a:pt x="33" y="76"/>
                      <a:pt x="33" y="77"/>
                    </a:cubicBezTo>
                    <a:cubicBezTo>
                      <a:pt x="32" y="77"/>
                      <a:pt x="32" y="77"/>
                      <a:pt x="32" y="77"/>
                    </a:cubicBezTo>
                    <a:cubicBezTo>
                      <a:pt x="31" y="77"/>
                      <a:pt x="31" y="77"/>
                      <a:pt x="31" y="77"/>
                    </a:cubicBezTo>
                    <a:cubicBezTo>
                      <a:pt x="31" y="79"/>
                      <a:pt x="31" y="79"/>
                      <a:pt x="31" y="79"/>
                    </a:cubicBezTo>
                    <a:cubicBezTo>
                      <a:pt x="31" y="80"/>
                      <a:pt x="32" y="80"/>
                      <a:pt x="32" y="80"/>
                    </a:cubicBezTo>
                    <a:cubicBezTo>
                      <a:pt x="32" y="80"/>
                      <a:pt x="32" y="80"/>
                      <a:pt x="32" y="80"/>
                    </a:cubicBezTo>
                    <a:cubicBezTo>
                      <a:pt x="33" y="81"/>
                      <a:pt x="33" y="81"/>
                      <a:pt x="33" y="81"/>
                    </a:cubicBezTo>
                    <a:cubicBezTo>
                      <a:pt x="33" y="81"/>
                      <a:pt x="33" y="81"/>
                      <a:pt x="33" y="81"/>
                    </a:cubicBezTo>
                    <a:cubicBezTo>
                      <a:pt x="32" y="82"/>
                      <a:pt x="32" y="82"/>
                      <a:pt x="32" y="82"/>
                    </a:cubicBezTo>
                    <a:cubicBezTo>
                      <a:pt x="34" y="82"/>
                      <a:pt x="34" y="82"/>
                      <a:pt x="34" y="82"/>
                    </a:cubicBezTo>
                    <a:cubicBezTo>
                      <a:pt x="36" y="82"/>
                      <a:pt x="36" y="79"/>
                      <a:pt x="36" y="78"/>
                    </a:cubicBezTo>
                    <a:cubicBezTo>
                      <a:pt x="36" y="77"/>
                      <a:pt x="36" y="76"/>
                      <a:pt x="36" y="76"/>
                    </a:cubicBezTo>
                    <a:cubicBezTo>
                      <a:pt x="36" y="76"/>
                      <a:pt x="36" y="76"/>
                      <a:pt x="36" y="76"/>
                    </a:cubicBezTo>
                    <a:cubicBezTo>
                      <a:pt x="37" y="76"/>
                      <a:pt x="37" y="76"/>
                      <a:pt x="37" y="76"/>
                    </a:cubicBezTo>
                    <a:cubicBezTo>
                      <a:pt x="37" y="75"/>
                      <a:pt x="37" y="75"/>
                      <a:pt x="37" y="75"/>
                    </a:cubicBezTo>
                    <a:cubicBezTo>
                      <a:pt x="37" y="75"/>
                      <a:pt x="37" y="75"/>
                      <a:pt x="37" y="75"/>
                    </a:cubicBezTo>
                    <a:cubicBezTo>
                      <a:pt x="37" y="74"/>
                      <a:pt x="37" y="73"/>
                      <a:pt x="38" y="73"/>
                    </a:cubicBezTo>
                    <a:cubicBezTo>
                      <a:pt x="38" y="73"/>
                      <a:pt x="38" y="73"/>
                      <a:pt x="38" y="73"/>
                    </a:cubicBezTo>
                    <a:cubicBezTo>
                      <a:pt x="39" y="73"/>
                      <a:pt x="39" y="73"/>
                      <a:pt x="39" y="73"/>
                    </a:cubicBezTo>
                    <a:cubicBezTo>
                      <a:pt x="39" y="72"/>
                      <a:pt x="39" y="72"/>
                      <a:pt x="39" y="72"/>
                    </a:cubicBezTo>
                    <a:cubicBezTo>
                      <a:pt x="39" y="72"/>
                      <a:pt x="39" y="72"/>
                      <a:pt x="39" y="72"/>
                    </a:cubicBezTo>
                    <a:cubicBezTo>
                      <a:pt x="39" y="70"/>
                      <a:pt x="39" y="69"/>
                      <a:pt x="39" y="69"/>
                    </a:cubicBezTo>
                    <a:cubicBezTo>
                      <a:pt x="39" y="69"/>
                      <a:pt x="39" y="69"/>
                      <a:pt x="39" y="69"/>
                    </a:cubicBezTo>
                    <a:cubicBezTo>
                      <a:pt x="39" y="69"/>
                      <a:pt x="39" y="69"/>
                      <a:pt x="39" y="69"/>
                    </a:cubicBezTo>
                    <a:cubicBezTo>
                      <a:pt x="39" y="69"/>
                      <a:pt x="39" y="69"/>
                      <a:pt x="39" y="69"/>
                    </a:cubicBezTo>
                    <a:cubicBezTo>
                      <a:pt x="40" y="69"/>
                      <a:pt x="40" y="69"/>
                      <a:pt x="40" y="69"/>
                    </a:cubicBezTo>
                    <a:cubicBezTo>
                      <a:pt x="40" y="69"/>
                      <a:pt x="40" y="69"/>
                      <a:pt x="40" y="69"/>
                    </a:cubicBezTo>
                    <a:cubicBezTo>
                      <a:pt x="41" y="69"/>
                      <a:pt x="42" y="69"/>
                      <a:pt x="42" y="68"/>
                    </a:cubicBezTo>
                    <a:cubicBezTo>
                      <a:pt x="42" y="68"/>
                      <a:pt x="42" y="68"/>
                      <a:pt x="42" y="68"/>
                    </a:cubicBezTo>
                    <a:cubicBezTo>
                      <a:pt x="42" y="68"/>
                      <a:pt x="43" y="67"/>
                      <a:pt x="43" y="67"/>
                    </a:cubicBezTo>
                    <a:cubicBezTo>
                      <a:pt x="44" y="68"/>
                      <a:pt x="44" y="68"/>
                      <a:pt x="44" y="68"/>
                    </a:cubicBezTo>
                    <a:cubicBezTo>
                      <a:pt x="45" y="68"/>
                      <a:pt x="45" y="68"/>
                      <a:pt x="45" y="68"/>
                    </a:cubicBezTo>
                    <a:cubicBezTo>
                      <a:pt x="45" y="67"/>
                      <a:pt x="45" y="67"/>
                      <a:pt x="45" y="67"/>
                    </a:cubicBezTo>
                    <a:cubicBezTo>
                      <a:pt x="45" y="66"/>
                      <a:pt x="45" y="66"/>
                      <a:pt x="45" y="66"/>
                    </a:cubicBezTo>
                    <a:cubicBezTo>
                      <a:pt x="45" y="66"/>
                      <a:pt x="45" y="65"/>
                      <a:pt x="44" y="64"/>
                    </a:cubicBezTo>
                    <a:cubicBezTo>
                      <a:pt x="43" y="64"/>
                      <a:pt x="43" y="64"/>
                      <a:pt x="43" y="64"/>
                    </a:cubicBezTo>
                    <a:cubicBezTo>
                      <a:pt x="43" y="63"/>
                      <a:pt x="43" y="63"/>
                      <a:pt x="43" y="63"/>
                    </a:cubicBezTo>
                    <a:cubicBezTo>
                      <a:pt x="43" y="63"/>
                      <a:pt x="43" y="63"/>
                      <a:pt x="43" y="63"/>
                    </a:cubicBezTo>
                    <a:cubicBezTo>
                      <a:pt x="45" y="63"/>
                      <a:pt x="45" y="63"/>
                      <a:pt x="45" y="63"/>
                    </a:cubicBezTo>
                    <a:cubicBezTo>
                      <a:pt x="45" y="63"/>
                      <a:pt x="45" y="63"/>
                      <a:pt x="45" y="63"/>
                    </a:cubicBezTo>
                    <a:cubicBezTo>
                      <a:pt x="46" y="63"/>
                      <a:pt x="46" y="63"/>
                      <a:pt x="46" y="63"/>
                    </a:cubicBezTo>
                    <a:cubicBezTo>
                      <a:pt x="47" y="63"/>
                      <a:pt x="47" y="63"/>
                      <a:pt x="47" y="62"/>
                    </a:cubicBezTo>
                    <a:cubicBezTo>
                      <a:pt x="48" y="62"/>
                      <a:pt x="48" y="61"/>
                      <a:pt x="49" y="60"/>
                    </a:cubicBezTo>
                    <a:cubicBezTo>
                      <a:pt x="50" y="60"/>
                      <a:pt x="50" y="59"/>
                      <a:pt x="51" y="59"/>
                    </a:cubicBezTo>
                    <a:cubicBezTo>
                      <a:pt x="52" y="59"/>
                      <a:pt x="52" y="59"/>
                      <a:pt x="52" y="59"/>
                    </a:cubicBezTo>
                    <a:cubicBezTo>
                      <a:pt x="52" y="59"/>
                      <a:pt x="53" y="59"/>
                      <a:pt x="53" y="58"/>
                    </a:cubicBezTo>
                    <a:cubicBezTo>
                      <a:pt x="53" y="58"/>
                      <a:pt x="53" y="58"/>
                      <a:pt x="53" y="58"/>
                    </a:cubicBezTo>
                    <a:cubicBezTo>
                      <a:pt x="54" y="58"/>
                      <a:pt x="54" y="57"/>
                      <a:pt x="54" y="57"/>
                    </a:cubicBezTo>
                    <a:cubicBezTo>
                      <a:pt x="55" y="56"/>
                      <a:pt x="55" y="56"/>
                      <a:pt x="55" y="56"/>
                    </a:cubicBezTo>
                    <a:cubicBezTo>
                      <a:pt x="55" y="56"/>
                      <a:pt x="55" y="56"/>
                      <a:pt x="55" y="56"/>
                    </a:cubicBezTo>
                    <a:cubicBezTo>
                      <a:pt x="56" y="56"/>
                      <a:pt x="56" y="56"/>
                      <a:pt x="56" y="55"/>
                    </a:cubicBezTo>
                    <a:cubicBezTo>
                      <a:pt x="56" y="54"/>
                      <a:pt x="56" y="54"/>
                      <a:pt x="56" y="54"/>
                    </a:cubicBezTo>
                    <a:cubicBezTo>
                      <a:pt x="56" y="52"/>
                      <a:pt x="56" y="52"/>
                      <a:pt x="56" y="52"/>
                    </a:cubicBezTo>
                    <a:cubicBezTo>
                      <a:pt x="56" y="52"/>
                      <a:pt x="57" y="52"/>
                      <a:pt x="57" y="51"/>
                    </a:cubicBezTo>
                    <a:cubicBezTo>
                      <a:pt x="58" y="50"/>
                      <a:pt x="59" y="48"/>
                      <a:pt x="61" y="47"/>
                    </a:cubicBezTo>
                    <a:cubicBezTo>
                      <a:pt x="61" y="47"/>
                      <a:pt x="61" y="47"/>
                      <a:pt x="61" y="47"/>
                    </a:cubicBezTo>
                    <a:cubicBezTo>
                      <a:pt x="62" y="47"/>
                      <a:pt x="62" y="47"/>
                      <a:pt x="62" y="47"/>
                    </a:cubicBezTo>
                    <a:cubicBezTo>
                      <a:pt x="63" y="47"/>
                      <a:pt x="63" y="47"/>
                      <a:pt x="63" y="46"/>
                    </a:cubicBezTo>
                    <a:cubicBezTo>
                      <a:pt x="63" y="46"/>
                      <a:pt x="63" y="46"/>
                      <a:pt x="63" y="46"/>
                    </a:cubicBezTo>
                    <a:cubicBezTo>
                      <a:pt x="63" y="46"/>
                      <a:pt x="63" y="46"/>
                      <a:pt x="63" y="46"/>
                    </a:cubicBezTo>
                    <a:cubicBezTo>
                      <a:pt x="64" y="46"/>
                      <a:pt x="64" y="46"/>
                      <a:pt x="64" y="46"/>
                    </a:cubicBezTo>
                    <a:cubicBezTo>
                      <a:pt x="64" y="46"/>
                      <a:pt x="64" y="46"/>
                      <a:pt x="64" y="46"/>
                    </a:cubicBezTo>
                    <a:cubicBezTo>
                      <a:pt x="66" y="46"/>
                      <a:pt x="66" y="46"/>
                      <a:pt x="66" y="46"/>
                    </a:cubicBezTo>
                    <a:cubicBezTo>
                      <a:pt x="67" y="46"/>
                      <a:pt x="68" y="45"/>
                      <a:pt x="68" y="45"/>
                    </a:cubicBezTo>
                    <a:cubicBezTo>
                      <a:pt x="68" y="45"/>
                      <a:pt x="68" y="45"/>
                      <a:pt x="68" y="45"/>
                    </a:cubicBezTo>
                    <a:cubicBezTo>
                      <a:pt x="68" y="45"/>
                      <a:pt x="68" y="45"/>
                      <a:pt x="68" y="45"/>
                    </a:cubicBezTo>
                    <a:cubicBezTo>
                      <a:pt x="69" y="44"/>
                      <a:pt x="69" y="44"/>
                      <a:pt x="69" y="44"/>
                    </a:cubicBezTo>
                    <a:cubicBezTo>
                      <a:pt x="69" y="43"/>
                      <a:pt x="69" y="42"/>
                      <a:pt x="69" y="42"/>
                    </a:cubicBezTo>
                    <a:cubicBezTo>
                      <a:pt x="69" y="41"/>
                      <a:pt x="69" y="41"/>
                      <a:pt x="69" y="41"/>
                    </a:cubicBezTo>
                    <a:cubicBezTo>
                      <a:pt x="69" y="40"/>
                      <a:pt x="69" y="40"/>
                      <a:pt x="69" y="40"/>
                    </a:cubicBezTo>
                    <a:cubicBezTo>
                      <a:pt x="70" y="40"/>
                      <a:pt x="70" y="40"/>
                      <a:pt x="70" y="40"/>
                    </a:cubicBezTo>
                    <a:cubicBezTo>
                      <a:pt x="70" y="39"/>
                      <a:pt x="70" y="39"/>
                      <a:pt x="70" y="39"/>
                    </a:cubicBezTo>
                    <a:cubicBezTo>
                      <a:pt x="70" y="39"/>
                      <a:pt x="71" y="39"/>
                      <a:pt x="71" y="39"/>
                    </a:cubicBezTo>
                    <a:cubicBezTo>
                      <a:pt x="71" y="39"/>
                      <a:pt x="71" y="39"/>
                      <a:pt x="71" y="39"/>
                    </a:cubicBezTo>
                    <a:cubicBezTo>
                      <a:pt x="72" y="39"/>
                      <a:pt x="72" y="39"/>
                      <a:pt x="72" y="39"/>
                    </a:cubicBezTo>
                    <a:cubicBezTo>
                      <a:pt x="72" y="37"/>
                      <a:pt x="72" y="37"/>
                      <a:pt x="72" y="37"/>
                    </a:cubicBezTo>
                    <a:cubicBezTo>
                      <a:pt x="72" y="37"/>
                      <a:pt x="72" y="37"/>
                      <a:pt x="72" y="37"/>
                    </a:cubicBezTo>
                    <a:cubicBezTo>
                      <a:pt x="73" y="37"/>
                      <a:pt x="73" y="37"/>
                      <a:pt x="73" y="37"/>
                    </a:cubicBezTo>
                    <a:cubicBezTo>
                      <a:pt x="74" y="37"/>
                      <a:pt x="74" y="37"/>
                      <a:pt x="74" y="37"/>
                    </a:cubicBezTo>
                    <a:cubicBezTo>
                      <a:pt x="75" y="37"/>
                      <a:pt x="75" y="37"/>
                      <a:pt x="75" y="37"/>
                    </a:cubicBezTo>
                    <a:cubicBezTo>
                      <a:pt x="75" y="36"/>
                      <a:pt x="75" y="36"/>
                      <a:pt x="75" y="36"/>
                    </a:cubicBezTo>
                    <a:cubicBezTo>
                      <a:pt x="75" y="36"/>
                      <a:pt x="75" y="36"/>
                      <a:pt x="75" y="36"/>
                    </a:cubicBezTo>
                    <a:cubicBezTo>
                      <a:pt x="75" y="36"/>
                      <a:pt x="75" y="36"/>
                      <a:pt x="75" y="36"/>
                    </a:cubicBezTo>
                    <a:cubicBezTo>
                      <a:pt x="76" y="36"/>
                      <a:pt x="76" y="36"/>
                      <a:pt x="76" y="36"/>
                    </a:cubicBezTo>
                    <a:cubicBezTo>
                      <a:pt x="77" y="36"/>
                      <a:pt x="78" y="35"/>
                      <a:pt x="78" y="35"/>
                    </a:cubicBezTo>
                    <a:cubicBezTo>
                      <a:pt x="78" y="34"/>
                      <a:pt x="78" y="34"/>
                      <a:pt x="78" y="34"/>
                    </a:cubicBezTo>
                    <a:cubicBezTo>
                      <a:pt x="78" y="35"/>
                      <a:pt x="78" y="35"/>
                      <a:pt x="78" y="35"/>
                    </a:cubicBezTo>
                    <a:cubicBezTo>
                      <a:pt x="78" y="35"/>
                      <a:pt x="78" y="35"/>
                      <a:pt x="78" y="35"/>
                    </a:cubicBezTo>
                    <a:cubicBezTo>
                      <a:pt x="80" y="35"/>
                      <a:pt x="80" y="35"/>
                      <a:pt x="80" y="35"/>
                    </a:cubicBezTo>
                    <a:cubicBezTo>
                      <a:pt x="81" y="35"/>
                      <a:pt x="81" y="35"/>
                      <a:pt x="81" y="35"/>
                    </a:cubicBezTo>
                    <a:cubicBezTo>
                      <a:pt x="81" y="35"/>
                      <a:pt x="82" y="34"/>
                      <a:pt x="82" y="34"/>
                    </a:cubicBezTo>
                    <a:cubicBezTo>
                      <a:pt x="82" y="33"/>
                      <a:pt x="82" y="33"/>
                      <a:pt x="82" y="33"/>
                    </a:cubicBezTo>
                    <a:cubicBezTo>
                      <a:pt x="83" y="33"/>
                      <a:pt x="83" y="32"/>
                      <a:pt x="83" y="31"/>
                    </a:cubicBezTo>
                    <a:cubicBezTo>
                      <a:pt x="83" y="30"/>
                      <a:pt x="83" y="30"/>
                      <a:pt x="83" y="30"/>
                    </a:cubicBezTo>
                    <a:cubicBezTo>
                      <a:pt x="80" y="30"/>
                      <a:pt x="80" y="30"/>
                      <a:pt x="80" y="30"/>
                    </a:cubicBezTo>
                    <a:cubicBezTo>
                      <a:pt x="79" y="30"/>
                      <a:pt x="79" y="30"/>
                      <a:pt x="79" y="31"/>
                    </a:cubicBezTo>
                    <a:cubicBezTo>
                      <a:pt x="78" y="31"/>
                      <a:pt x="78" y="31"/>
                      <a:pt x="78" y="31"/>
                    </a:cubicBezTo>
                    <a:cubicBezTo>
                      <a:pt x="78" y="31"/>
                      <a:pt x="78" y="31"/>
                      <a:pt x="78" y="31"/>
                    </a:cubicBezTo>
                    <a:cubicBezTo>
                      <a:pt x="77" y="31"/>
                      <a:pt x="77" y="31"/>
                      <a:pt x="77" y="31"/>
                    </a:cubicBezTo>
                    <a:cubicBezTo>
                      <a:pt x="76" y="30"/>
                      <a:pt x="76" y="30"/>
                      <a:pt x="76" y="30"/>
                    </a:cubicBezTo>
                    <a:cubicBezTo>
                      <a:pt x="76" y="30"/>
                      <a:pt x="76" y="30"/>
                      <a:pt x="76" y="30"/>
                    </a:cubicBezTo>
                    <a:cubicBezTo>
                      <a:pt x="77" y="30"/>
                      <a:pt x="77" y="30"/>
                      <a:pt x="77" y="30"/>
                    </a:cubicBezTo>
                    <a:cubicBezTo>
                      <a:pt x="78" y="30"/>
                      <a:pt x="78" y="30"/>
                      <a:pt x="78" y="30"/>
                    </a:cubicBezTo>
                    <a:cubicBezTo>
                      <a:pt x="78" y="29"/>
                      <a:pt x="78" y="29"/>
                      <a:pt x="78" y="29"/>
                    </a:cubicBezTo>
                    <a:cubicBezTo>
                      <a:pt x="78" y="29"/>
                      <a:pt x="78" y="29"/>
                      <a:pt x="78" y="29"/>
                    </a:cubicBezTo>
                    <a:cubicBezTo>
                      <a:pt x="79" y="29"/>
                      <a:pt x="79" y="29"/>
                      <a:pt x="79" y="29"/>
                    </a:cubicBezTo>
                    <a:cubicBezTo>
                      <a:pt x="80" y="29"/>
                      <a:pt x="80" y="29"/>
                      <a:pt x="80" y="29"/>
                    </a:cubicBezTo>
                    <a:cubicBezTo>
                      <a:pt x="80" y="29"/>
                      <a:pt x="80" y="29"/>
                      <a:pt x="80" y="29"/>
                    </a:cubicBezTo>
                    <a:cubicBezTo>
                      <a:pt x="81" y="27"/>
                      <a:pt x="81" y="27"/>
                      <a:pt x="81" y="27"/>
                    </a:cubicBezTo>
                    <a:cubicBezTo>
                      <a:pt x="81" y="27"/>
                      <a:pt x="81" y="27"/>
                      <a:pt x="81" y="27"/>
                    </a:cubicBezTo>
                    <a:cubicBezTo>
                      <a:pt x="82" y="27"/>
                      <a:pt x="82" y="27"/>
                      <a:pt x="82" y="27"/>
                    </a:cubicBezTo>
                    <a:cubicBezTo>
                      <a:pt x="82" y="27"/>
                      <a:pt x="82" y="27"/>
                      <a:pt x="82" y="27"/>
                    </a:cubicBezTo>
                    <a:cubicBezTo>
                      <a:pt x="93" y="27"/>
                      <a:pt x="93" y="27"/>
                      <a:pt x="93" y="27"/>
                    </a:cubicBezTo>
                    <a:cubicBezTo>
                      <a:pt x="93" y="27"/>
                      <a:pt x="93" y="27"/>
                      <a:pt x="93" y="27"/>
                    </a:cubicBezTo>
                    <a:cubicBezTo>
                      <a:pt x="93" y="26"/>
                      <a:pt x="93" y="26"/>
                      <a:pt x="93" y="26"/>
                    </a:cubicBezTo>
                    <a:cubicBezTo>
                      <a:pt x="94" y="26"/>
                      <a:pt x="94" y="26"/>
                      <a:pt x="94" y="26"/>
                    </a:cubicBezTo>
                    <a:cubicBezTo>
                      <a:pt x="95" y="26"/>
                      <a:pt x="95" y="26"/>
                      <a:pt x="95" y="26"/>
                    </a:cubicBezTo>
                    <a:cubicBezTo>
                      <a:pt x="95" y="25"/>
                      <a:pt x="95" y="25"/>
                      <a:pt x="95" y="25"/>
                    </a:cubicBezTo>
                    <a:cubicBezTo>
                      <a:pt x="95" y="25"/>
                      <a:pt x="95" y="25"/>
                      <a:pt x="95" y="25"/>
                    </a:cubicBezTo>
                    <a:cubicBezTo>
                      <a:pt x="95" y="25"/>
                      <a:pt x="95" y="25"/>
                      <a:pt x="95" y="25"/>
                    </a:cubicBezTo>
                    <a:cubicBezTo>
                      <a:pt x="96" y="24"/>
                      <a:pt x="96" y="24"/>
                      <a:pt x="96" y="24"/>
                    </a:cubicBezTo>
                    <a:cubicBezTo>
                      <a:pt x="96" y="23"/>
                      <a:pt x="96" y="23"/>
                      <a:pt x="96" y="23"/>
                    </a:cubicBezTo>
                    <a:cubicBezTo>
                      <a:pt x="97" y="23"/>
                      <a:pt x="97" y="23"/>
                      <a:pt x="97" y="23"/>
                    </a:cubicBezTo>
                    <a:cubicBezTo>
                      <a:pt x="97" y="23"/>
                      <a:pt x="97" y="23"/>
                      <a:pt x="98" y="23"/>
                    </a:cubicBezTo>
                    <a:cubicBezTo>
                      <a:pt x="98" y="23"/>
                      <a:pt x="99" y="23"/>
                      <a:pt x="99" y="23"/>
                    </a:cubicBezTo>
                    <a:cubicBezTo>
                      <a:pt x="100" y="23"/>
                      <a:pt x="100" y="23"/>
                      <a:pt x="101" y="23"/>
                    </a:cubicBezTo>
                    <a:cubicBezTo>
                      <a:pt x="101" y="23"/>
                      <a:pt x="101" y="23"/>
                      <a:pt x="101" y="23"/>
                    </a:cubicBezTo>
                    <a:cubicBezTo>
                      <a:pt x="101" y="23"/>
                      <a:pt x="101" y="23"/>
                      <a:pt x="101" y="23"/>
                    </a:cubicBezTo>
                    <a:cubicBezTo>
                      <a:pt x="102" y="23"/>
                      <a:pt x="102" y="23"/>
                      <a:pt x="102" y="23"/>
                    </a:cubicBezTo>
                    <a:cubicBezTo>
                      <a:pt x="103" y="23"/>
                      <a:pt x="103" y="22"/>
                      <a:pt x="103" y="22"/>
                    </a:cubicBezTo>
                    <a:cubicBezTo>
                      <a:pt x="104" y="21"/>
                      <a:pt x="104" y="21"/>
                      <a:pt x="104" y="20"/>
                    </a:cubicBezTo>
                    <a:cubicBezTo>
                      <a:pt x="103" y="19"/>
                      <a:pt x="103" y="18"/>
                      <a:pt x="103" y="18"/>
                    </a:cubicBezTo>
                    <a:cubicBezTo>
                      <a:pt x="103" y="18"/>
                      <a:pt x="103" y="18"/>
                      <a:pt x="103" y="18"/>
                    </a:cubicBezTo>
                    <a:cubicBezTo>
                      <a:pt x="102" y="17"/>
                      <a:pt x="102" y="17"/>
                      <a:pt x="102" y="16"/>
                    </a:cubicBezTo>
                    <a:cubicBezTo>
                      <a:pt x="102" y="11"/>
                      <a:pt x="102" y="11"/>
                      <a:pt x="102" y="11"/>
                    </a:cubicBezTo>
                    <a:cubicBezTo>
                      <a:pt x="101" y="11"/>
                      <a:pt x="101" y="11"/>
                      <a:pt x="101" y="11"/>
                    </a:cubicBezTo>
                    <a:cubicBezTo>
                      <a:pt x="100" y="11"/>
                      <a:pt x="100" y="12"/>
                      <a:pt x="99" y="12"/>
                    </a:cubicBezTo>
                    <a:cubicBezTo>
                      <a:pt x="99" y="12"/>
                      <a:pt x="99" y="12"/>
                      <a:pt x="99" y="12"/>
                    </a:cubicBezTo>
                    <a:cubicBezTo>
                      <a:pt x="98" y="13"/>
                      <a:pt x="98" y="13"/>
                      <a:pt x="98" y="13"/>
                    </a:cubicBezTo>
                    <a:cubicBezTo>
                      <a:pt x="97" y="12"/>
                      <a:pt x="97" y="12"/>
                      <a:pt x="97" y="12"/>
                    </a:cubicBezTo>
                    <a:cubicBezTo>
                      <a:pt x="97" y="12"/>
                      <a:pt x="97" y="12"/>
                      <a:pt x="97" y="12"/>
                    </a:cubicBezTo>
                    <a:cubicBezTo>
                      <a:pt x="96" y="12"/>
                      <a:pt x="96" y="12"/>
                      <a:pt x="96" y="12"/>
                    </a:cubicBezTo>
                    <a:cubicBezTo>
                      <a:pt x="96" y="12"/>
                      <a:pt x="96" y="12"/>
                      <a:pt x="96" y="12"/>
                    </a:cubicBezTo>
                    <a:cubicBezTo>
                      <a:pt x="97" y="12"/>
                      <a:pt x="97" y="12"/>
                      <a:pt x="97" y="12"/>
                    </a:cubicBezTo>
                    <a:cubicBezTo>
                      <a:pt x="98" y="12"/>
                      <a:pt x="98" y="12"/>
                      <a:pt x="98" y="12"/>
                    </a:cubicBezTo>
                    <a:cubicBezTo>
                      <a:pt x="98" y="10"/>
                      <a:pt x="98" y="10"/>
                      <a:pt x="98" y="10"/>
                    </a:cubicBezTo>
                    <a:cubicBezTo>
                      <a:pt x="98" y="9"/>
                      <a:pt x="97" y="8"/>
                      <a:pt x="96" y="8"/>
                    </a:cubicBezTo>
                    <a:cubicBezTo>
                      <a:pt x="96" y="8"/>
                      <a:pt x="96" y="8"/>
                      <a:pt x="96" y="8"/>
                    </a:cubicBezTo>
                    <a:cubicBezTo>
                      <a:pt x="96" y="8"/>
                      <a:pt x="96" y="8"/>
                      <a:pt x="96" y="8"/>
                    </a:cubicBezTo>
                    <a:cubicBezTo>
                      <a:pt x="90" y="8"/>
                      <a:pt x="90" y="8"/>
                      <a:pt x="90" y="8"/>
                    </a:cubicBezTo>
                    <a:cubicBezTo>
                      <a:pt x="89" y="8"/>
                      <a:pt x="89" y="9"/>
                      <a:pt x="88" y="9"/>
                    </a:cubicBezTo>
                    <a:cubicBezTo>
                      <a:pt x="88" y="10"/>
                      <a:pt x="88" y="11"/>
                      <a:pt x="87" y="11"/>
                    </a:cubicBezTo>
                    <a:cubicBezTo>
                      <a:pt x="87" y="11"/>
                      <a:pt x="86" y="11"/>
                      <a:pt x="86" y="11"/>
                    </a:cubicBezTo>
                    <a:cubicBezTo>
                      <a:pt x="85" y="11"/>
                      <a:pt x="85" y="11"/>
                      <a:pt x="85" y="11"/>
                    </a:cubicBezTo>
                    <a:cubicBezTo>
                      <a:pt x="85" y="11"/>
                      <a:pt x="85" y="11"/>
                      <a:pt x="85" y="11"/>
                    </a:cubicBezTo>
                    <a:cubicBezTo>
                      <a:pt x="81" y="11"/>
                      <a:pt x="81" y="11"/>
                      <a:pt x="81" y="11"/>
                    </a:cubicBezTo>
                    <a:cubicBezTo>
                      <a:pt x="81" y="12"/>
                      <a:pt x="81" y="12"/>
                      <a:pt x="81" y="12"/>
                    </a:cubicBezTo>
                    <a:cubicBezTo>
                      <a:pt x="81" y="13"/>
                      <a:pt x="81" y="13"/>
                      <a:pt x="81" y="13"/>
                    </a:cubicBezTo>
                    <a:cubicBezTo>
                      <a:pt x="82" y="14"/>
                      <a:pt x="82" y="15"/>
                      <a:pt x="81" y="15"/>
                    </a:cubicBezTo>
                    <a:cubicBezTo>
                      <a:pt x="81" y="15"/>
                      <a:pt x="81" y="15"/>
                      <a:pt x="81" y="15"/>
                    </a:cubicBezTo>
                    <a:cubicBezTo>
                      <a:pt x="80" y="16"/>
                      <a:pt x="80" y="16"/>
                      <a:pt x="80" y="17"/>
                    </a:cubicBezTo>
                    <a:cubicBezTo>
                      <a:pt x="80" y="17"/>
                      <a:pt x="80" y="17"/>
                      <a:pt x="80" y="17"/>
                    </a:cubicBezTo>
                    <a:cubicBezTo>
                      <a:pt x="80" y="18"/>
                      <a:pt x="80" y="18"/>
                      <a:pt x="80" y="18"/>
                    </a:cubicBezTo>
                    <a:cubicBezTo>
                      <a:pt x="79" y="18"/>
                      <a:pt x="79" y="18"/>
                      <a:pt x="79" y="18"/>
                    </a:cubicBezTo>
                    <a:cubicBezTo>
                      <a:pt x="79" y="18"/>
                      <a:pt x="79" y="18"/>
                      <a:pt x="79" y="18"/>
                    </a:cubicBezTo>
                    <a:cubicBezTo>
                      <a:pt x="78" y="18"/>
                      <a:pt x="77" y="19"/>
                      <a:pt x="76" y="19"/>
                    </a:cubicBezTo>
                    <a:cubicBezTo>
                      <a:pt x="75" y="20"/>
                      <a:pt x="75" y="20"/>
                      <a:pt x="75" y="20"/>
                    </a:cubicBezTo>
                    <a:cubicBezTo>
                      <a:pt x="75" y="21"/>
                      <a:pt x="74" y="21"/>
                      <a:pt x="74" y="21"/>
                    </a:cubicBezTo>
                    <a:cubicBezTo>
                      <a:pt x="73" y="21"/>
                      <a:pt x="73" y="22"/>
                      <a:pt x="73" y="23"/>
                    </a:cubicBezTo>
                    <a:cubicBezTo>
                      <a:pt x="73" y="23"/>
                      <a:pt x="73" y="23"/>
                      <a:pt x="73" y="23"/>
                    </a:cubicBezTo>
                    <a:cubicBezTo>
                      <a:pt x="72" y="23"/>
                      <a:pt x="72" y="23"/>
                      <a:pt x="72" y="23"/>
                    </a:cubicBezTo>
                    <a:cubicBezTo>
                      <a:pt x="72" y="23"/>
                      <a:pt x="72" y="23"/>
                      <a:pt x="72" y="23"/>
                    </a:cubicBezTo>
                    <a:cubicBezTo>
                      <a:pt x="72" y="23"/>
                      <a:pt x="72" y="23"/>
                      <a:pt x="72" y="23"/>
                    </a:cubicBezTo>
                    <a:cubicBezTo>
                      <a:pt x="72" y="22"/>
                      <a:pt x="72" y="22"/>
                      <a:pt x="72" y="22"/>
                    </a:cubicBezTo>
                    <a:cubicBezTo>
                      <a:pt x="72" y="22"/>
                      <a:pt x="73" y="22"/>
                      <a:pt x="73" y="21"/>
                    </a:cubicBezTo>
                    <a:cubicBezTo>
                      <a:pt x="73" y="20"/>
                      <a:pt x="73" y="19"/>
                      <a:pt x="72" y="18"/>
                    </a:cubicBezTo>
                    <a:cubicBezTo>
                      <a:pt x="72" y="18"/>
                      <a:pt x="72" y="18"/>
                      <a:pt x="72" y="18"/>
                    </a:cubicBezTo>
                    <a:cubicBezTo>
                      <a:pt x="72" y="17"/>
                      <a:pt x="72" y="17"/>
                      <a:pt x="72" y="17"/>
                    </a:cubicBezTo>
                    <a:cubicBezTo>
                      <a:pt x="72" y="17"/>
                      <a:pt x="72" y="16"/>
                      <a:pt x="72" y="16"/>
                    </a:cubicBezTo>
                    <a:cubicBezTo>
                      <a:pt x="72" y="16"/>
                      <a:pt x="72" y="16"/>
                      <a:pt x="72" y="16"/>
                    </a:cubicBezTo>
                    <a:cubicBezTo>
                      <a:pt x="73" y="16"/>
                      <a:pt x="73" y="16"/>
                      <a:pt x="73" y="16"/>
                    </a:cubicBezTo>
                    <a:cubicBezTo>
                      <a:pt x="73" y="14"/>
                      <a:pt x="73" y="14"/>
                      <a:pt x="73" y="14"/>
                    </a:cubicBezTo>
                    <a:cubicBezTo>
                      <a:pt x="73" y="14"/>
                      <a:pt x="73" y="14"/>
                      <a:pt x="73" y="14"/>
                    </a:cubicBezTo>
                    <a:cubicBezTo>
                      <a:pt x="74" y="14"/>
                      <a:pt x="74" y="14"/>
                      <a:pt x="74" y="14"/>
                    </a:cubicBezTo>
                    <a:cubicBezTo>
                      <a:pt x="75" y="14"/>
                      <a:pt x="75" y="13"/>
                      <a:pt x="75" y="13"/>
                    </a:cubicBezTo>
                    <a:cubicBezTo>
                      <a:pt x="75" y="13"/>
                      <a:pt x="75" y="13"/>
                      <a:pt x="75" y="13"/>
                    </a:cubicBezTo>
                    <a:cubicBezTo>
                      <a:pt x="75" y="11"/>
                      <a:pt x="75" y="11"/>
                      <a:pt x="75" y="11"/>
                    </a:cubicBezTo>
                    <a:cubicBezTo>
                      <a:pt x="75" y="10"/>
                      <a:pt x="75" y="10"/>
                      <a:pt x="75" y="10"/>
                    </a:cubicBezTo>
                    <a:cubicBezTo>
                      <a:pt x="75" y="10"/>
                      <a:pt x="75" y="10"/>
                      <a:pt x="75" y="10"/>
                    </a:cubicBezTo>
                    <a:cubicBezTo>
                      <a:pt x="76" y="10"/>
                      <a:pt x="76" y="10"/>
                      <a:pt x="76" y="10"/>
                    </a:cubicBezTo>
                    <a:cubicBezTo>
                      <a:pt x="76" y="9"/>
                      <a:pt x="76" y="9"/>
                      <a:pt x="76" y="9"/>
                    </a:cubicBezTo>
                    <a:cubicBezTo>
                      <a:pt x="76" y="9"/>
                      <a:pt x="76" y="9"/>
                      <a:pt x="76" y="9"/>
                    </a:cubicBezTo>
                    <a:cubicBezTo>
                      <a:pt x="76" y="9"/>
                      <a:pt x="76" y="9"/>
                      <a:pt x="76" y="9"/>
                    </a:cubicBezTo>
                    <a:cubicBezTo>
                      <a:pt x="76" y="9"/>
                      <a:pt x="76" y="9"/>
                      <a:pt x="76" y="9"/>
                    </a:cubicBezTo>
                    <a:cubicBezTo>
                      <a:pt x="77" y="9"/>
                      <a:pt x="77" y="9"/>
                      <a:pt x="77" y="9"/>
                    </a:cubicBezTo>
                    <a:cubicBezTo>
                      <a:pt x="80" y="9"/>
                      <a:pt x="80" y="9"/>
                      <a:pt x="80" y="9"/>
                    </a:cubicBezTo>
                    <a:cubicBezTo>
                      <a:pt x="80" y="9"/>
                      <a:pt x="80" y="9"/>
                      <a:pt x="80" y="9"/>
                    </a:cubicBezTo>
                    <a:cubicBezTo>
                      <a:pt x="80" y="9"/>
                      <a:pt x="80" y="9"/>
                      <a:pt x="80" y="9"/>
                    </a:cubicBezTo>
                    <a:cubicBezTo>
                      <a:pt x="81" y="9"/>
                      <a:pt x="82" y="8"/>
                      <a:pt x="82" y="8"/>
                    </a:cubicBezTo>
                    <a:cubicBezTo>
                      <a:pt x="82" y="7"/>
                      <a:pt x="82" y="7"/>
                      <a:pt x="82" y="7"/>
                    </a:cubicBezTo>
                    <a:cubicBezTo>
                      <a:pt x="83" y="7"/>
                      <a:pt x="83" y="7"/>
                      <a:pt x="83" y="7"/>
                    </a:cubicBezTo>
                    <a:cubicBezTo>
                      <a:pt x="85" y="7"/>
                      <a:pt x="85" y="7"/>
                      <a:pt x="85" y="7"/>
                    </a:cubicBezTo>
                    <a:cubicBezTo>
                      <a:pt x="86" y="7"/>
                      <a:pt x="86" y="7"/>
                      <a:pt x="86" y="6"/>
                    </a:cubicBezTo>
                    <a:cubicBezTo>
                      <a:pt x="86" y="6"/>
                      <a:pt x="86" y="6"/>
                      <a:pt x="86" y="6"/>
                    </a:cubicBezTo>
                    <a:cubicBezTo>
                      <a:pt x="86" y="6"/>
                      <a:pt x="86" y="6"/>
                      <a:pt x="86" y="6"/>
                    </a:cubicBezTo>
                    <a:cubicBezTo>
                      <a:pt x="86" y="6"/>
                      <a:pt x="86" y="6"/>
                      <a:pt x="86" y="6"/>
                    </a:cubicBezTo>
                    <a:cubicBezTo>
                      <a:pt x="87" y="6"/>
                      <a:pt x="87" y="6"/>
                      <a:pt x="87" y="6"/>
                    </a:cubicBezTo>
                    <a:cubicBezTo>
                      <a:pt x="87" y="6"/>
                      <a:pt x="87" y="6"/>
                      <a:pt x="87" y="6"/>
                    </a:cubicBezTo>
                    <a:cubicBezTo>
                      <a:pt x="88" y="5"/>
                      <a:pt x="88" y="5"/>
                      <a:pt x="88" y="4"/>
                    </a:cubicBezTo>
                    <a:cubicBezTo>
                      <a:pt x="89" y="3"/>
                      <a:pt x="89" y="2"/>
                      <a:pt x="89" y="2"/>
                    </a:cubicBezTo>
                    <a:cubicBezTo>
                      <a:pt x="88" y="0"/>
                      <a:pt x="87" y="0"/>
                      <a:pt x="86"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sp>
            <p:nvSpPr>
              <p:cNvPr id="53" name="Freeform 43"/>
              <p:cNvSpPr>
                <a:spLocks noEditPoints="1"/>
              </p:cNvSpPr>
              <p:nvPr/>
            </p:nvSpPr>
            <p:spPr bwMode="auto">
              <a:xfrm>
                <a:off x="4164" y="2301"/>
                <a:ext cx="31" cy="55"/>
              </a:xfrm>
              <a:custGeom>
                <a:avLst/>
                <a:gdLst>
                  <a:gd name="T0" fmla="*/ 12 w 13"/>
                  <a:gd name="T1" fmla="*/ 0 h 23"/>
                  <a:gd name="T2" fmla="*/ 12 w 13"/>
                  <a:gd name="T3" fmla="*/ 0 h 23"/>
                  <a:gd name="T4" fmla="*/ 12 w 13"/>
                  <a:gd name="T5" fmla="*/ 0 h 23"/>
                  <a:gd name="T6" fmla="*/ 12 w 13"/>
                  <a:gd name="T7" fmla="*/ 0 h 23"/>
                  <a:gd name="T8" fmla="*/ 9 w 13"/>
                  <a:gd name="T9" fmla="*/ 0 h 23"/>
                  <a:gd name="T10" fmla="*/ 7 w 13"/>
                  <a:gd name="T11" fmla="*/ 2 h 23"/>
                  <a:gd name="T12" fmla="*/ 6 w 13"/>
                  <a:gd name="T13" fmla="*/ 4 h 23"/>
                  <a:gd name="T14" fmla="*/ 5 w 13"/>
                  <a:gd name="T15" fmla="*/ 6 h 23"/>
                  <a:gd name="T16" fmla="*/ 5 w 13"/>
                  <a:gd name="T17" fmla="*/ 6 h 23"/>
                  <a:gd name="T18" fmla="*/ 4 w 13"/>
                  <a:gd name="T19" fmla="*/ 7 h 23"/>
                  <a:gd name="T20" fmla="*/ 3 w 13"/>
                  <a:gd name="T21" fmla="*/ 9 h 23"/>
                  <a:gd name="T22" fmla="*/ 3 w 13"/>
                  <a:gd name="T23" fmla="*/ 9 h 23"/>
                  <a:gd name="T24" fmla="*/ 3 w 13"/>
                  <a:gd name="T25" fmla="*/ 10 h 23"/>
                  <a:gd name="T26" fmla="*/ 2 w 13"/>
                  <a:gd name="T27" fmla="*/ 14 h 23"/>
                  <a:gd name="T28" fmla="*/ 2 w 13"/>
                  <a:gd name="T29" fmla="*/ 14 h 23"/>
                  <a:gd name="T30" fmla="*/ 1 w 13"/>
                  <a:gd name="T31" fmla="*/ 14 h 23"/>
                  <a:gd name="T32" fmla="*/ 0 w 13"/>
                  <a:gd name="T33" fmla="*/ 19 h 23"/>
                  <a:gd name="T34" fmla="*/ 1 w 13"/>
                  <a:gd name="T35" fmla="*/ 21 h 23"/>
                  <a:gd name="T36" fmla="*/ 0 w 13"/>
                  <a:gd name="T37" fmla="*/ 22 h 23"/>
                  <a:gd name="T38" fmla="*/ 1 w 13"/>
                  <a:gd name="T39" fmla="*/ 23 h 23"/>
                  <a:gd name="T40" fmla="*/ 2 w 13"/>
                  <a:gd name="T41" fmla="*/ 23 h 23"/>
                  <a:gd name="T42" fmla="*/ 6 w 13"/>
                  <a:gd name="T43" fmla="*/ 19 h 23"/>
                  <a:gd name="T44" fmla="*/ 6 w 13"/>
                  <a:gd name="T45" fmla="*/ 18 h 23"/>
                  <a:gd name="T46" fmla="*/ 7 w 13"/>
                  <a:gd name="T47" fmla="*/ 18 h 23"/>
                  <a:gd name="T48" fmla="*/ 7 w 13"/>
                  <a:gd name="T49" fmla="*/ 16 h 23"/>
                  <a:gd name="T50" fmla="*/ 7 w 13"/>
                  <a:gd name="T51" fmla="*/ 14 h 23"/>
                  <a:gd name="T52" fmla="*/ 7 w 13"/>
                  <a:gd name="T53" fmla="*/ 14 h 23"/>
                  <a:gd name="T54" fmla="*/ 7 w 13"/>
                  <a:gd name="T55" fmla="*/ 13 h 23"/>
                  <a:gd name="T56" fmla="*/ 7 w 13"/>
                  <a:gd name="T57" fmla="*/ 12 h 23"/>
                  <a:gd name="T58" fmla="*/ 7 w 13"/>
                  <a:gd name="T59" fmla="*/ 12 h 23"/>
                  <a:gd name="T60" fmla="*/ 8 w 13"/>
                  <a:gd name="T61" fmla="*/ 10 h 23"/>
                  <a:gd name="T62" fmla="*/ 8 w 13"/>
                  <a:gd name="T63" fmla="*/ 10 h 23"/>
                  <a:gd name="T64" fmla="*/ 8 w 13"/>
                  <a:gd name="T65" fmla="*/ 9 h 23"/>
                  <a:gd name="T66" fmla="*/ 8 w 13"/>
                  <a:gd name="T67" fmla="*/ 9 h 23"/>
                  <a:gd name="T68" fmla="*/ 9 w 13"/>
                  <a:gd name="T69" fmla="*/ 9 h 23"/>
                  <a:gd name="T70" fmla="*/ 12 w 13"/>
                  <a:gd name="T71" fmla="*/ 2 h 23"/>
                  <a:gd name="T72" fmla="*/ 12 w 13"/>
                  <a:gd name="T73" fmla="*/ 3 h 23"/>
                  <a:gd name="T74" fmla="*/ 11 w 13"/>
                  <a:gd name="T75" fmla="*/ 3 h 23"/>
                  <a:gd name="T76" fmla="*/ 11 w 13"/>
                  <a:gd name="T77" fmla="*/ 2 h 23"/>
                  <a:gd name="T78" fmla="*/ 10 w 13"/>
                  <a:gd name="T79" fmla="*/ 1 h 23"/>
                  <a:gd name="T80" fmla="*/ 10 w 13"/>
                  <a:gd name="T81" fmla="*/ 0 h 23"/>
                  <a:gd name="T82" fmla="*/ 9 w 13"/>
                  <a:gd name="T8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 h="23">
                    <a:moveTo>
                      <a:pt x="12" y="0"/>
                    </a:moveTo>
                    <a:cubicBezTo>
                      <a:pt x="12" y="0"/>
                      <a:pt x="12" y="0"/>
                      <a:pt x="12" y="0"/>
                    </a:cubicBezTo>
                    <a:cubicBezTo>
                      <a:pt x="12" y="0"/>
                      <a:pt x="12" y="0"/>
                      <a:pt x="12" y="0"/>
                    </a:cubicBezTo>
                    <a:cubicBezTo>
                      <a:pt x="12" y="0"/>
                      <a:pt x="12" y="0"/>
                      <a:pt x="12" y="0"/>
                    </a:cubicBezTo>
                    <a:moveTo>
                      <a:pt x="9" y="0"/>
                    </a:moveTo>
                    <a:cubicBezTo>
                      <a:pt x="9" y="1"/>
                      <a:pt x="8" y="1"/>
                      <a:pt x="7" y="2"/>
                    </a:cubicBezTo>
                    <a:cubicBezTo>
                      <a:pt x="7" y="3"/>
                      <a:pt x="6" y="3"/>
                      <a:pt x="6" y="4"/>
                    </a:cubicBezTo>
                    <a:cubicBezTo>
                      <a:pt x="5" y="4"/>
                      <a:pt x="5" y="5"/>
                      <a:pt x="5" y="6"/>
                    </a:cubicBezTo>
                    <a:cubicBezTo>
                      <a:pt x="5" y="6"/>
                      <a:pt x="5" y="6"/>
                      <a:pt x="5" y="6"/>
                    </a:cubicBezTo>
                    <a:cubicBezTo>
                      <a:pt x="4" y="7"/>
                      <a:pt x="4" y="7"/>
                      <a:pt x="4" y="7"/>
                    </a:cubicBezTo>
                    <a:cubicBezTo>
                      <a:pt x="3" y="7"/>
                      <a:pt x="3" y="8"/>
                      <a:pt x="3" y="9"/>
                    </a:cubicBezTo>
                    <a:cubicBezTo>
                      <a:pt x="3" y="9"/>
                      <a:pt x="3" y="9"/>
                      <a:pt x="3" y="9"/>
                    </a:cubicBezTo>
                    <a:cubicBezTo>
                      <a:pt x="3" y="10"/>
                      <a:pt x="3" y="10"/>
                      <a:pt x="3" y="10"/>
                    </a:cubicBezTo>
                    <a:cubicBezTo>
                      <a:pt x="2" y="11"/>
                      <a:pt x="2" y="12"/>
                      <a:pt x="2" y="14"/>
                    </a:cubicBezTo>
                    <a:cubicBezTo>
                      <a:pt x="2" y="14"/>
                      <a:pt x="2" y="14"/>
                      <a:pt x="2" y="14"/>
                    </a:cubicBezTo>
                    <a:cubicBezTo>
                      <a:pt x="1" y="14"/>
                      <a:pt x="1" y="14"/>
                      <a:pt x="1" y="14"/>
                    </a:cubicBezTo>
                    <a:cubicBezTo>
                      <a:pt x="0" y="15"/>
                      <a:pt x="0" y="17"/>
                      <a:pt x="0" y="19"/>
                    </a:cubicBezTo>
                    <a:cubicBezTo>
                      <a:pt x="1" y="20"/>
                      <a:pt x="1" y="21"/>
                      <a:pt x="1" y="21"/>
                    </a:cubicBezTo>
                    <a:cubicBezTo>
                      <a:pt x="0" y="22"/>
                      <a:pt x="0" y="22"/>
                      <a:pt x="0" y="22"/>
                    </a:cubicBezTo>
                    <a:cubicBezTo>
                      <a:pt x="1" y="23"/>
                      <a:pt x="1" y="23"/>
                      <a:pt x="1" y="23"/>
                    </a:cubicBezTo>
                    <a:cubicBezTo>
                      <a:pt x="2" y="23"/>
                      <a:pt x="2" y="23"/>
                      <a:pt x="2" y="23"/>
                    </a:cubicBezTo>
                    <a:cubicBezTo>
                      <a:pt x="5" y="23"/>
                      <a:pt x="5" y="20"/>
                      <a:pt x="6" y="19"/>
                    </a:cubicBezTo>
                    <a:cubicBezTo>
                      <a:pt x="6" y="18"/>
                      <a:pt x="6" y="18"/>
                      <a:pt x="6" y="18"/>
                    </a:cubicBezTo>
                    <a:cubicBezTo>
                      <a:pt x="7" y="18"/>
                      <a:pt x="7" y="18"/>
                      <a:pt x="7" y="18"/>
                    </a:cubicBezTo>
                    <a:cubicBezTo>
                      <a:pt x="7" y="17"/>
                      <a:pt x="7" y="16"/>
                      <a:pt x="7" y="16"/>
                    </a:cubicBezTo>
                    <a:cubicBezTo>
                      <a:pt x="7" y="15"/>
                      <a:pt x="7" y="15"/>
                      <a:pt x="7" y="14"/>
                    </a:cubicBezTo>
                    <a:cubicBezTo>
                      <a:pt x="7" y="14"/>
                      <a:pt x="7" y="14"/>
                      <a:pt x="7" y="14"/>
                    </a:cubicBezTo>
                    <a:cubicBezTo>
                      <a:pt x="7" y="13"/>
                      <a:pt x="7" y="13"/>
                      <a:pt x="7" y="13"/>
                    </a:cubicBezTo>
                    <a:cubicBezTo>
                      <a:pt x="7" y="12"/>
                      <a:pt x="7" y="12"/>
                      <a:pt x="7" y="12"/>
                    </a:cubicBezTo>
                    <a:cubicBezTo>
                      <a:pt x="7" y="12"/>
                      <a:pt x="7" y="12"/>
                      <a:pt x="7" y="12"/>
                    </a:cubicBezTo>
                    <a:cubicBezTo>
                      <a:pt x="8" y="12"/>
                      <a:pt x="8" y="11"/>
                      <a:pt x="8" y="10"/>
                    </a:cubicBezTo>
                    <a:cubicBezTo>
                      <a:pt x="8" y="10"/>
                      <a:pt x="8" y="10"/>
                      <a:pt x="8" y="10"/>
                    </a:cubicBezTo>
                    <a:cubicBezTo>
                      <a:pt x="8" y="9"/>
                      <a:pt x="8" y="9"/>
                      <a:pt x="8" y="9"/>
                    </a:cubicBezTo>
                    <a:cubicBezTo>
                      <a:pt x="8" y="9"/>
                      <a:pt x="8" y="9"/>
                      <a:pt x="8" y="9"/>
                    </a:cubicBezTo>
                    <a:cubicBezTo>
                      <a:pt x="9" y="9"/>
                      <a:pt x="9" y="9"/>
                      <a:pt x="9" y="9"/>
                    </a:cubicBezTo>
                    <a:cubicBezTo>
                      <a:pt x="11" y="8"/>
                      <a:pt x="13" y="5"/>
                      <a:pt x="12" y="2"/>
                    </a:cubicBezTo>
                    <a:cubicBezTo>
                      <a:pt x="12" y="2"/>
                      <a:pt x="12" y="2"/>
                      <a:pt x="12" y="3"/>
                    </a:cubicBezTo>
                    <a:cubicBezTo>
                      <a:pt x="11" y="3"/>
                      <a:pt x="11" y="3"/>
                      <a:pt x="11" y="3"/>
                    </a:cubicBezTo>
                    <a:cubicBezTo>
                      <a:pt x="11" y="2"/>
                      <a:pt x="11" y="2"/>
                      <a:pt x="11" y="2"/>
                    </a:cubicBezTo>
                    <a:cubicBezTo>
                      <a:pt x="10" y="2"/>
                      <a:pt x="10" y="1"/>
                      <a:pt x="10" y="1"/>
                    </a:cubicBezTo>
                    <a:cubicBezTo>
                      <a:pt x="10" y="0"/>
                      <a:pt x="10" y="0"/>
                      <a:pt x="10" y="0"/>
                    </a:cubicBezTo>
                    <a:cubicBezTo>
                      <a:pt x="9" y="0"/>
                      <a:pt x="9" y="0"/>
                      <a:pt x="9"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sp>
            <p:nvSpPr>
              <p:cNvPr id="54" name="Freeform 44"/>
              <p:cNvSpPr/>
              <p:nvPr/>
            </p:nvSpPr>
            <p:spPr bwMode="auto">
              <a:xfrm>
                <a:off x="4188" y="2298"/>
                <a:ext cx="7" cy="10"/>
              </a:xfrm>
              <a:custGeom>
                <a:avLst/>
                <a:gdLst>
                  <a:gd name="T0" fmla="*/ 1 w 3"/>
                  <a:gd name="T1" fmla="*/ 0 h 4"/>
                  <a:gd name="T2" fmla="*/ 0 w 3"/>
                  <a:gd name="T3" fmla="*/ 1 h 4"/>
                  <a:gd name="T4" fmla="*/ 0 w 3"/>
                  <a:gd name="T5" fmla="*/ 2 h 4"/>
                  <a:gd name="T6" fmla="*/ 1 w 3"/>
                  <a:gd name="T7" fmla="*/ 3 h 4"/>
                  <a:gd name="T8" fmla="*/ 1 w 3"/>
                  <a:gd name="T9" fmla="*/ 4 h 4"/>
                  <a:gd name="T10" fmla="*/ 2 w 3"/>
                  <a:gd name="T11" fmla="*/ 4 h 4"/>
                  <a:gd name="T12" fmla="*/ 2 w 3"/>
                  <a:gd name="T13" fmla="*/ 3 h 4"/>
                  <a:gd name="T14" fmla="*/ 3 w 3"/>
                  <a:gd name="T15" fmla="*/ 2 h 4"/>
                  <a:gd name="T16" fmla="*/ 2 w 3"/>
                  <a:gd name="T17" fmla="*/ 1 h 4"/>
                  <a:gd name="T18" fmla="*/ 2 w 3"/>
                  <a:gd name="T19" fmla="*/ 1 h 4"/>
                  <a:gd name="T20" fmla="*/ 1 w 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4">
                    <a:moveTo>
                      <a:pt x="1" y="0"/>
                    </a:moveTo>
                    <a:cubicBezTo>
                      <a:pt x="0" y="1"/>
                      <a:pt x="0" y="1"/>
                      <a:pt x="0" y="1"/>
                    </a:cubicBezTo>
                    <a:cubicBezTo>
                      <a:pt x="0" y="2"/>
                      <a:pt x="0" y="2"/>
                      <a:pt x="0" y="2"/>
                    </a:cubicBezTo>
                    <a:cubicBezTo>
                      <a:pt x="0" y="2"/>
                      <a:pt x="0" y="3"/>
                      <a:pt x="1" y="3"/>
                    </a:cubicBezTo>
                    <a:cubicBezTo>
                      <a:pt x="1" y="4"/>
                      <a:pt x="1" y="4"/>
                      <a:pt x="1" y="4"/>
                    </a:cubicBezTo>
                    <a:cubicBezTo>
                      <a:pt x="2" y="4"/>
                      <a:pt x="2" y="4"/>
                      <a:pt x="2" y="4"/>
                    </a:cubicBezTo>
                    <a:cubicBezTo>
                      <a:pt x="2" y="3"/>
                      <a:pt x="2" y="3"/>
                      <a:pt x="2" y="3"/>
                    </a:cubicBezTo>
                    <a:cubicBezTo>
                      <a:pt x="3" y="3"/>
                      <a:pt x="3" y="3"/>
                      <a:pt x="3" y="2"/>
                    </a:cubicBezTo>
                    <a:cubicBezTo>
                      <a:pt x="3" y="2"/>
                      <a:pt x="2" y="2"/>
                      <a:pt x="2" y="1"/>
                    </a:cubicBezTo>
                    <a:cubicBezTo>
                      <a:pt x="2" y="1"/>
                      <a:pt x="2" y="1"/>
                      <a:pt x="2" y="1"/>
                    </a:cubicBezTo>
                    <a:cubicBezTo>
                      <a:pt x="2" y="1"/>
                      <a:pt x="1" y="1"/>
                      <a:pt x="1" y="0"/>
                    </a:cubicBezTo>
                  </a:path>
                </a:pathLst>
              </a:custGeom>
              <a:grpFill/>
              <a:ln w="15875">
                <a:solidFill>
                  <a:schemeClr val="bg1">
                    <a:lumMod val="65000"/>
                  </a:schemeClr>
                </a:solidFill>
                <a:prstDash val="solid"/>
                <a:round/>
              </a:ln>
            </p:spPr>
            <p:txBody>
              <a:bodyPr vert="horz" wrap="square" lIns="68580" tIns="34290" rIns="68580" bIns="34290" numCol="1" anchor="t" anchorCtr="0" compatLnSpc="1"/>
              <a:lstStyle/>
              <a:p>
                <a:endParaRPr lang="zh-CN" altLang="en-US" sz="1015">
                  <a:solidFill>
                    <a:prstClr val="black"/>
                  </a:solidFill>
                </a:endParaRPr>
              </a:p>
            </p:txBody>
          </p:sp>
        </p:grpSp>
        <p:sp>
          <p:nvSpPr>
            <p:cNvPr id="45" name="文本框 29"/>
            <p:cNvSpPr txBox="1"/>
            <p:nvPr/>
          </p:nvSpPr>
          <p:spPr>
            <a:xfrm>
              <a:off x="5687088" y="3387674"/>
              <a:ext cx="790352" cy="1477670"/>
            </a:xfrm>
            <a:prstGeom prst="rect">
              <a:avLst/>
            </a:prstGeom>
            <a:noFill/>
          </p:spPr>
          <p:txBody>
            <a:bodyPr wrap="square" rtlCol="0">
              <a:spAutoFit/>
            </a:bodyPr>
            <a:lstStyle/>
            <a:p>
              <a:pPr algn="ctr"/>
              <a:r>
                <a:rPr lang="zh-CN" altLang="en-US" sz="1650" b="1" dirty="0">
                  <a:solidFill>
                    <a:schemeClr val="accent5"/>
                  </a:solidFill>
                  <a:latin typeface="微软雅黑" panose="020B0503020204020204" pitchFamily="34" charset="-122"/>
                  <a:ea typeface="微软雅黑" panose="020B0503020204020204" pitchFamily="34" charset="-122"/>
                </a:rPr>
                <a:t>主要</a:t>
              </a:r>
              <a:endParaRPr lang="en-US" altLang="zh-CN" sz="1650" b="1" dirty="0">
                <a:solidFill>
                  <a:schemeClr val="accent5"/>
                </a:solidFill>
                <a:latin typeface="微软雅黑" panose="020B0503020204020204" pitchFamily="34" charset="-122"/>
                <a:ea typeface="微软雅黑" panose="020B0503020204020204" pitchFamily="34" charset="-122"/>
              </a:endParaRPr>
            </a:p>
            <a:p>
              <a:pPr algn="ctr"/>
              <a:r>
                <a:rPr lang="zh-CN" altLang="en-US" sz="1650" b="1" dirty="0">
                  <a:solidFill>
                    <a:schemeClr val="accent5"/>
                  </a:solidFill>
                  <a:latin typeface="微软雅黑" panose="020B0503020204020204" pitchFamily="34" charset="-122"/>
                  <a:ea typeface="微软雅黑" panose="020B0503020204020204" pitchFamily="34" charset="-122"/>
                </a:rPr>
                <a:t>产品</a:t>
              </a:r>
              <a:endParaRPr lang="zh-CN" altLang="en-US" sz="1650" b="1" dirty="0">
                <a:solidFill>
                  <a:schemeClr val="accent5"/>
                </a:solidFill>
                <a:latin typeface="微软雅黑" panose="020B0503020204020204" pitchFamily="34" charset="-122"/>
                <a:ea typeface="微软雅黑" panose="020B0503020204020204" pitchFamily="34" charset="-122"/>
              </a:endParaRPr>
            </a:p>
          </p:txBody>
        </p:sp>
      </p:grpSp>
      <p:grpSp>
        <p:nvGrpSpPr>
          <p:cNvPr id="57" name="组合 56"/>
          <p:cNvGrpSpPr/>
          <p:nvPr/>
        </p:nvGrpSpPr>
        <p:grpSpPr>
          <a:xfrm>
            <a:off x="1114254" y="3767526"/>
            <a:ext cx="1267376" cy="1072142"/>
            <a:chOff x="1532445" y="4430260"/>
            <a:chExt cx="1689614" cy="1429854"/>
          </a:xfrm>
        </p:grpSpPr>
        <p:sp>
          <p:nvSpPr>
            <p:cNvPr id="58" name="文本框 38"/>
            <p:cNvSpPr txBox="1"/>
            <p:nvPr/>
          </p:nvSpPr>
          <p:spPr>
            <a:xfrm>
              <a:off x="1748262" y="4430260"/>
              <a:ext cx="1277281" cy="430986"/>
            </a:xfrm>
            <a:prstGeom prst="rect">
              <a:avLst/>
            </a:prstGeom>
            <a:noFill/>
          </p:spPr>
          <p:txBody>
            <a:bodyPr wrap="square" rtlCol="0">
              <a:spAutoFit/>
            </a:bodyPr>
            <a:lstStyle/>
            <a:p>
              <a:r>
                <a:rPr lang="zh-CN" altLang="en-US" sz="1500" dirty="0">
                  <a:solidFill>
                    <a:srgbClr val="FFB850"/>
                  </a:solidFill>
                  <a:latin typeface="微软雅黑" panose="020B0503020204020204" pitchFamily="34" charset="-122"/>
                  <a:ea typeface="微软雅黑" panose="020B0503020204020204" pitchFamily="34" charset="-122"/>
                </a:rPr>
                <a:t>添加标题</a:t>
              </a:r>
              <a:endParaRPr lang="zh-CN" altLang="en-US" sz="1500" dirty="0">
                <a:solidFill>
                  <a:srgbClr val="FFB850"/>
                </a:solidFill>
                <a:latin typeface="微软雅黑" panose="020B0503020204020204" pitchFamily="34" charset="-122"/>
                <a:ea typeface="微软雅黑" panose="020B0503020204020204" pitchFamily="34" charset="-122"/>
              </a:endParaRPr>
            </a:p>
          </p:txBody>
        </p:sp>
        <p:sp>
          <p:nvSpPr>
            <p:cNvPr id="59" name="矩形 47"/>
            <p:cNvSpPr>
              <a:spLocks noChangeArrowheads="1"/>
            </p:cNvSpPr>
            <p:nvPr/>
          </p:nvSpPr>
          <p:spPr bwMode="auto">
            <a:xfrm>
              <a:off x="1532445" y="4830370"/>
              <a:ext cx="1689614" cy="1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0" name="组合 59"/>
          <p:cNvGrpSpPr/>
          <p:nvPr/>
        </p:nvGrpSpPr>
        <p:grpSpPr>
          <a:xfrm>
            <a:off x="6723614" y="3827700"/>
            <a:ext cx="1267376" cy="1072141"/>
            <a:chOff x="9010618" y="4672716"/>
            <a:chExt cx="1689614" cy="1429853"/>
          </a:xfrm>
        </p:grpSpPr>
        <p:sp>
          <p:nvSpPr>
            <p:cNvPr id="61" name="文本框 27"/>
            <p:cNvSpPr txBox="1"/>
            <p:nvPr/>
          </p:nvSpPr>
          <p:spPr>
            <a:xfrm>
              <a:off x="9206956" y="4672716"/>
              <a:ext cx="1277281" cy="430987"/>
            </a:xfrm>
            <a:prstGeom prst="rect">
              <a:avLst/>
            </a:prstGeom>
            <a:noFill/>
          </p:spPr>
          <p:txBody>
            <a:bodyPr wrap="square" rtlCol="0">
              <a:spAutoFit/>
            </a:bodyPr>
            <a:lstStyle/>
            <a:p>
              <a:r>
                <a:rPr lang="zh-CN" altLang="en-US" sz="1500" dirty="0">
                  <a:solidFill>
                    <a:srgbClr val="01ACBE"/>
                  </a:solidFill>
                  <a:latin typeface="微软雅黑" panose="020B0503020204020204" pitchFamily="34" charset="-122"/>
                  <a:ea typeface="微软雅黑" panose="020B0503020204020204" pitchFamily="34" charset="-122"/>
                </a:rPr>
                <a:t>添加标题</a:t>
              </a:r>
              <a:endParaRPr lang="zh-CN" altLang="en-US" sz="1500" dirty="0">
                <a:solidFill>
                  <a:srgbClr val="01ACBE"/>
                </a:solidFill>
                <a:latin typeface="微软雅黑" panose="020B0503020204020204" pitchFamily="34" charset="-122"/>
                <a:ea typeface="微软雅黑" panose="020B0503020204020204" pitchFamily="34" charset="-122"/>
              </a:endParaRPr>
            </a:p>
          </p:txBody>
        </p:sp>
        <p:sp>
          <p:nvSpPr>
            <p:cNvPr id="62" name="矩形 47"/>
            <p:cNvSpPr>
              <a:spLocks noChangeArrowheads="1"/>
            </p:cNvSpPr>
            <p:nvPr/>
          </p:nvSpPr>
          <p:spPr bwMode="auto">
            <a:xfrm>
              <a:off x="9010618" y="5072825"/>
              <a:ext cx="1689614" cy="1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3" name="组合 62"/>
          <p:cNvGrpSpPr/>
          <p:nvPr/>
        </p:nvGrpSpPr>
        <p:grpSpPr>
          <a:xfrm>
            <a:off x="6712716" y="1262868"/>
            <a:ext cx="1267376" cy="1072141"/>
            <a:chOff x="8996089" y="1252146"/>
            <a:chExt cx="1689614" cy="1429853"/>
          </a:xfrm>
        </p:grpSpPr>
        <p:sp>
          <p:nvSpPr>
            <p:cNvPr id="64" name="文本框 29"/>
            <p:cNvSpPr txBox="1"/>
            <p:nvPr/>
          </p:nvSpPr>
          <p:spPr>
            <a:xfrm>
              <a:off x="8996089" y="1252146"/>
              <a:ext cx="1277281" cy="430987"/>
            </a:xfrm>
            <a:prstGeom prst="rect">
              <a:avLst/>
            </a:prstGeom>
            <a:noFill/>
          </p:spPr>
          <p:txBody>
            <a:bodyPr wrap="square" rtlCol="0">
              <a:spAutoFit/>
            </a:bodyPr>
            <a:lstStyle/>
            <a:p>
              <a:r>
                <a:rPr lang="zh-CN" altLang="en-US" sz="1500" dirty="0">
                  <a:solidFill>
                    <a:srgbClr val="E87071"/>
                  </a:solidFill>
                  <a:latin typeface="微软雅黑" panose="020B0503020204020204" pitchFamily="34" charset="-122"/>
                  <a:ea typeface="微软雅黑" panose="020B0503020204020204" pitchFamily="34" charset="-122"/>
                </a:rPr>
                <a:t>添加标题</a:t>
              </a:r>
              <a:endParaRPr lang="zh-CN" altLang="en-US" sz="1500" dirty="0">
                <a:solidFill>
                  <a:srgbClr val="E87071"/>
                </a:solidFill>
                <a:latin typeface="微软雅黑" panose="020B0503020204020204" pitchFamily="34" charset="-122"/>
                <a:ea typeface="微软雅黑" panose="020B0503020204020204" pitchFamily="34" charset="-122"/>
              </a:endParaRPr>
            </a:p>
          </p:txBody>
        </p:sp>
        <p:sp>
          <p:nvSpPr>
            <p:cNvPr id="65" name="矩形 47"/>
            <p:cNvSpPr>
              <a:spLocks noChangeArrowheads="1"/>
            </p:cNvSpPr>
            <p:nvPr/>
          </p:nvSpPr>
          <p:spPr bwMode="auto">
            <a:xfrm>
              <a:off x="8996089" y="1652255"/>
              <a:ext cx="1689614" cy="1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6" name="组合 65"/>
          <p:cNvGrpSpPr/>
          <p:nvPr/>
        </p:nvGrpSpPr>
        <p:grpSpPr>
          <a:xfrm>
            <a:off x="1132634" y="1339957"/>
            <a:ext cx="1267376" cy="1072140"/>
            <a:chOff x="1556948" y="1354953"/>
            <a:chExt cx="1689614" cy="1429852"/>
          </a:xfrm>
        </p:grpSpPr>
        <p:sp>
          <p:nvSpPr>
            <p:cNvPr id="67" name="文本框 41"/>
            <p:cNvSpPr txBox="1"/>
            <p:nvPr/>
          </p:nvSpPr>
          <p:spPr>
            <a:xfrm>
              <a:off x="1758256" y="1354953"/>
              <a:ext cx="1277281" cy="430987"/>
            </a:xfrm>
            <a:prstGeom prst="rect">
              <a:avLst/>
            </a:prstGeom>
            <a:noFill/>
          </p:spPr>
          <p:txBody>
            <a:bodyPr wrap="square" rtlCol="0">
              <a:spAutoFit/>
            </a:bodyPr>
            <a:lstStyle/>
            <a:p>
              <a:r>
                <a:rPr lang="zh-CN" altLang="en-US" sz="1500" dirty="0">
                  <a:solidFill>
                    <a:srgbClr val="663A77"/>
                  </a:solidFill>
                  <a:latin typeface="微软雅黑" panose="020B0503020204020204" pitchFamily="34" charset="-122"/>
                  <a:ea typeface="微软雅黑" panose="020B0503020204020204" pitchFamily="34" charset="-122"/>
                </a:rPr>
                <a:t>添加标题</a:t>
              </a:r>
              <a:endParaRPr lang="zh-CN" altLang="en-US" sz="1500" dirty="0">
                <a:solidFill>
                  <a:srgbClr val="663A77"/>
                </a:solidFill>
                <a:latin typeface="微软雅黑" panose="020B0503020204020204" pitchFamily="34" charset="-122"/>
                <a:ea typeface="微软雅黑" panose="020B0503020204020204" pitchFamily="34" charset="-122"/>
              </a:endParaRPr>
            </a:p>
          </p:txBody>
        </p:sp>
        <p:sp>
          <p:nvSpPr>
            <p:cNvPr id="68" name="矩形 47"/>
            <p:cNvSpPr>
              <a:spLocks noChangeArrowheads="1"/>
            </p:cNvSpPr>
            <p:nvPr/>
          </p:nvSpPr>
          <p:spPr bwMode="auto">
            <a:xfrm>
              <a:off x="1556948" y="1755061"/>
              <a:ext cx="1689614" cy="1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par>
                                    <p:cTn id="57" presetID="16" presetClass="entr" presetSubtype="21"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par>
                              <p:cTn id="63" fill="hold">
                                <p:stCondLst>
                                  <p:cond delay="500"/>
                                </p:stCondLst>
                                <p:childTnLst>
                                  <p:par>
                                    <p:cTn id="64" presetID="53" presetClass="entr" presetSubtype="16"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 calcmode="lin" valueType="num">
                                          <p:cBhvr>
                                            <p:cTn id="66" dur="100" fill="hold"/>
                                            <p:tgtEl>
                                              <p:spTgt spid="42"/>
                                            </p:tgtEl>
                                            <p:attrNameLst>
                                              <p:attrName>ppt_w</p:attrName>
                                            </p:attrNameLst>
                                          </p:cBhvr>
                                          <p:tavLst>
                                            <p:tav tm="0">
                                              <p:val>
                                                <p:fltVal val="0"/>
                                              </p:val>
                                            </p:tav>
                                            <p:tav tm="100000">
                                              <p:val>
                                                <p:strVal val="#ppt_w"/>
                                              </p:val>
                                            </p:tav>
                                          </p:tavLst>
                                        </p:anim>
                                        <p:anim calcmode="lin" valueType="num">
                                          <p:cBhvr>
                                            <p:cTn id="67" dur="100" fill="hold"/>
                                            <p:tgtEl>
                                              <p:spTgt spid="42"/>
                                            </p:tgtEl>
                                            <p:attrNameLst>
                                              <p:attrName>ppt_h</p:attrName>
                                            </p:attrNameLst>
                                          </p:cBhvr>
                                          <p:tavLst>
                                            <p:tav tm="0">
                                              <p:val>
                                                <p:fltVal val="0"/>
                                              </p:val>
                                            </p:tav>
                                            <p:tav tm="100000">
                                              <p:val>
                                                <p:strVal val="#ppt_h"/>
                                              </p:val>
                                            </p:tav>
                                          </p:tavLst>
                                        </p:anim>
                                        <p:animEffect transition="in" filter="fade">
                                          <p:cBhvr>
                                            <p:cTn id="68" dur="100"/>
                                            <p:tgtEl>
                                              <p:spTgt spid="42"/>
                                            </p:tgtEl>
                                          </p:cBhvr>
                                        </p:animEffect>
                                      </p:childTnLst>
                                    </p:cTn>
                                  </p:par>
                                  <p:par>
                                    <p:cTn id="69" presetID="6" presetClass="emph" presetSubtype="0" fill="hold" nodeType="withEffect">
                                      <p:stCondLst>
                                        <p:cond delay="100"/>
                                      </p:stCondLst>
                                      <p:childTnLst>
                                        <p:animScale>
                                          <p:cBhvr>
                                            <p:cTn id="70" dur="100" fill="hold"/>
                                            <p:tgtEl>
                                              <p:spTgt spid="42"/>
                                            </p:tgtEl>
                                          </p:cBhvr>
                                          <p:by x="110000" y="110000"/>
                                        </p:animScale>
                                      </p:childTnLst>
                                    </p:cTn>
                                  </p:par>
                                  <p:par>
                                    <p:cTn id="71" presetID="6" presetClass="emph" presetSubtype="0" fill="hold" nodeType="withEffect">
                                      <p:stCondLst>
                                        <p:cond delay="200"/>
                                      </p:stCondLst>
                                      <p:childTnLst>
                                        <p:animScale>
                                          <p:cBhvr>
                                            <p:cTn id="72" dur="200" fill="hold"/>
                                            <p:tgtEl>
                                              <p:spTgt spid="42"/>
                                            </p:tgtEl>
                                          </p:cBhvr>
                                          <p:by x="90000" y="90000"/>
                                        </p:animScale>
                                      </p:childTnLst>
                                    </p:cTn>
                                  </p:par>
                                  <p:par>
                                    <p:cTn id="73" presetID="6" presetClass="emph" presetSubtype="0" fill="hold" nodeType="withEffect">
                                      <p:stCondLst>
                                        <p:cond delay="400"/>
                                      </p:stCondLst>
                                      <p:childTnLst>
                                        <p:animScale>
                                          <p:cBhvr>
                                            <p:cTn id="74" dur="100" fill="hold"/>
                                            <p:tgtEl>
                                              <p:spTgt spid="42"/>
                                            </p:tgtEl>
                                          </p:cBhvr>
                                          <p:by x="105000" y="105000"/>
                                        </p:animScale>
                                      </p:childTnLst>
                                    </p:cTn>
                                  </p:par>
                                  <p:par>
                                    <p:cTn id="75" presetID="6" presetClass="emph" presetSubtype="0" fill="hold" nodeType="withEffect">
                                      <p:stCondLst>
                                        <p:cond delay="500"/>
                                      </p:stCondLst>
                                      <p:childTnLst>
                                        <p:animScale>
                                          <p:cBhvr>
                                            <p:cTn id="76" dur="200" fill="hold"/>
                                            <p:tgtEl>
                                              <p:spTgt spid="42"/>
                                            </p:tgtEl>
                                          </p:cBhvr>
                                          <p:by x="95000" y="95000"/>
                                        </p:animScale>
                                      </p:childTnLst>
                                    </p:cTn>
                                  </p:par>
                                </p:childTnLst>
                              </p:cTn>
                            </p:par>
                            <p:par>
                              <p:cTn id="77" fill="hold">
                                <p:stCondLst>
                                  <p:cond delay="1000"/>
                                </p:stCondLst>
                                <p:childTnLst>
                                  <p:par>
                                    <p:cTn id="78" presetID="2" presetClass="entr" presetSubtype="2" fill="hold" nodeType="after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additive="base">
                                            <p:cTn id="80" dur="500" fill="hold"/>
                                            <p:tgtEl>
                                              <p:spTgt spid="36"/>
                                            </p:tgtEl>
                                            <p:attrNameLst>
                                              <p:attrName>ppt_x</p:attrName>
                                            </p:attrNameLst>
                                          </p:cBhvr>
                                          <p:tavLst>
                                            <p:tav tm="0">
                                              <p:val>
                                                <p:strVal val="1+#ppt_w/2"/>
                                              </p:val>
                                            </p:tav>
                                            <p:tav tm="100000">
                                              <p:val>
                                                <p:strVal val="#ppt_x"/>
                                              </p:val>
                                            </p:tav>
                                          </p:tavLst>
                                        </p:anim>
                                        <p:anim calcmode="lin" valueType="num">
                                          <p:cBhvr additive="base">
                                            <p:cTn id="81" dur="500" fill="hold"/>
                                            <p:tgtEl>
                                              <p:spTgt spid="36"/>
                                            </p:tgtEl>
                                            <p:attrNameLst>
                                              <p:attrName>ppt_y</p:attrName>
                                            </p:attrNameLst>
                                          </p:cBhvr>
                                          <p:tavLst>
                                            <p:tav tm="0">
                                              <p:val>
                                                <p:strVal val="#ppt_y"/>
                                              </p:val>
                                            </p:tav>
                                            <p:tav tm="100000">
                                              <p:val>
                                                <p:strVal val="#ppt_y"/>
                                              </p:val>
                                            </p:tav>
                                          </p:tavLst>
                                        </p:anim>
                                      </p:childTnLst>
                                    </p:cTn>
                                  </p:par>
                                  <p:par>
                                    <p:cTn id="82" presetID="6" presetClass="emph" presetSubtype="0" fill="hold" nodeType="withEffect">
                                      <p:stCondLst>
                                        <p:cond delay="0"/>
                                      </p:stCondLst>
                                      <p:childTnLst>
                                        <p:animScale>
                                          <p:cBhvr>
                                            <p:cTn id="83" dur="10" fill="hold"/>
                                            <p:tgtEl>
                                              <p:spTgt spid="36"/>
                                            </p:tgtEl>
                                          </p:cBhvr>
                                          <p:by x="100000" y="2000"/>
                                        </p:animScale>
                                      </p:childTnLst>
                                    </p:cTn>
                                  </p:par>
                                  <p:par>
                                    <p:cTn id="84" presetID="6" presetClass="emph" presetSubtype="0" fill="hold" nodeType="withEffect">
                                      <p:stCondLst>
                                        <p:cond delay="750"/>
                                      </p:stCondLst>
                                      <p:childTnLst>
                                        <p:animScale>
                                          <p:cBhvr>
                                            <p:cTn id="85" dur="500" fill="hold"/>
                                            <p:tgtEl>
                                              <p:spTgt spid="36"/>
                                            </p:tgtEl>
                                          </p:cBhvr>
                                          <p:by x="100000" y="5000000"/>
                                        </p:animScale>
                                      </p:childTnLst>
                                    </p:cTn>
                                  </p:par>
                                  <p:par>
                                    <p:cTn id="86" presetID="2" presetClass="entr" presetSubtype="2" fill="hold" nodeType="withEffect">
                                      <p:stCondLst>
                                        <p:cond delay="25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1+#ppt_w/2"/>
                                              </p:val>
                                            </p:tav>
                                            <p:tav tm="100000">
                                              <p:val>
                                                <p:strVal val="#ppt_x"/>
                                              </p:val>
                                            </p:tav>
                                          </p:tavLst>
                                        </p:anim>
                                        <p:anim calcmode="lin" valueType="num">
                                          <p:cBhvr additive="base">
                                            <p:cTn id="89" dur="500" fill="hold"/>
                                            <p:tgtEl>
                                              <p:spTgt spid="21"/>
                                            </p:tgtEl>
                                            <p:attrNameLst>
                                              <p:attrName>ppt_y</p:attrName>
                                            </p:attrNameLst>
                                          </p:cBhvr>
                                          <p:tavLst>
                                            <p:tav tm="0">
                                              <p:val>
                                                <p:strVal val="#ppt_y"/>
                                              </p:val>
                                            </p:tav>
                                            <p:tav tm="100000">
                                              <p:val>
                                                <p:strVal val="#ppt_y"/>
                                              </p:val>
                                            </p:tav>
                                          </p:tavLst>
                                        </p:anim>
                                      </p:childTnLst>
                                    </p:cTn>
                                  </p:par>
                                  <p:par>
                                    <p:cTn id="90" presetID="6" presetClass="emph" presetSubtype="0" fill="hold" nodeType="withEffect">
                                      <p:stCondLst>
                                        <p:cond delay="0"/>
                                      </p:stCondLst>
                                      <p:childTnLst>
                                        <p:animScale>
                                          <p:cBhvr>
                                            <p:cTn id="91" dur="10" fill="hold"/>
                                            <p:tgtEl>
                                              <p:spTgt spid="21"/>
                                            </p:tgtEl>
                                          </p:cBhvr>
                                          <p:by x="100000" y="2000"/>
                                        </p:animScale>
                                      </p:childTnLst>
                                    </p:cTn>
                                  </p:par>
                                  <p:par>
                                    <p:cTn id="92" presetID="6" presetClass="emph" presetSubtype="0" fill="hold" nodeType="withEffect">
                                      <p:stCondLst>
                                        <p:cond delay="750"/>
                                      </p:stCondLst>
                                      <p:childTnLst>
                                        <p:animScale>
                                          <p:cBhvr>
                                            <p:cTn id="93" dur="500" fill="hold"/>
                                            <p:tgtEl>
                                              <p:spTgt spid="21"/>
                                            </p:tgtEl>
                                          </p:cBhvr>
                                          <p:by x="100000" y="5000000"/>
                                        </p:animScale>
                                      </p:childTnLst>
                                    </p:cTn>
                                  </p:par>
                                  <p:par>
                                    <p:cTn id="94" presetID="2" presetClass="entr" presetSubtype="2" fill="hold" nodeType="withEffect">
                                      <p:stCondLst>
                                        <p:cond delay="250"/>
                                      </p:stCondLst>
                                      <p:childTnLst>
                                        <p:set>
                                          <p:cBhvr>
                                            <p:cTn id="95" dur="1" fill="hold">
                                              <p:stCondLst>
                                                <p:cond delay="0"/>
                                              </p:stCondLst>
                                            </p:cTn>
                                            <p:tgtEl>
                                              <p:spTgt spid="27"/>
                                            </p:tgtEl>
                                            <p:attrNameLst>
                                              <p:attrName>style.visibility</p:attrName>
                                            </p:attrNameLst>
                                          </p:cBhvr>
                                          <p:to>
                                            <p:strVal val="visible"/>
                                          </p:to>
                                        </p:set>
                                        <p:anim calcmode="lin" valueType="num">
                                          <p:cBhvr additive="base">
                                            <p:cTn id="96" dur="500" fill="hold"/>
                                            <p:tgtEl>
                                              <p:spTgt spid="27"/>
                                            </p:tgtEl>
                                            <p:attrNameLst>
                                              <p:attrName>ppt_x</p:attrName>
                                            </p:attrNameLst>
                                          </p:cBhvr>
                                          <p:tavLst>
                                            <p:tav tm="0">
                                              <p:val>
                                                <p:strVal val="1+#ppt_w/2"/>
                                              </p:val>
                                            </p:tav>
                                            <p:tav tm="100000">
                                              <p:val>
                                                <p:strVal val="#ppt_x"/>
                                              </p:val>
                                            </p:tav>
                                          </p:tavLst>
                                        </p:anim>
                                        <p:anim calcmode="lin" valueType="num">
                                          <p:cBhvr additive="base">
                                            <p:cTn id="97" dur="500" fill="hold"/>
                                            <p:tgtEl>
                                              <p:spTgt spid="27"/>
                                            </p:tgtEl>
                                            <p:attrNameLst>
                                              <p:attrName>ppt_y</p:attrName>
                                            </p:attrNameLst>
                                          </p:cBhvr>
                                          <p:tavLst>
                                            <p:tav tm="0">
                                              <p:val>
                                                <p:strVal val="#ppt_y"/>
                                              </p:val>
                                            </p:tav>
                                            <p:tav tm="100000">
                                              <p:val>
                                                <p:strVal val="#ppt_y"/>
                                              </p:val>
                                            </p:tav>
                                          </p:tavLst>
                                        </p:anim>
                                      </p:childTnLst>
                                    </p:cTn>
                                  </p:par>
                                  <p:par>
                                    <p:cTn id="98" presetID="6" presetClass="emph" presetSubtype="0" fill="hold" nodeType="withEffect">
                                      <p:stCondLst>
                                        <p:cond delay="0"/>
                                      </p:stCondLst>
                                      <p:childTnLst>
                                        <p:animScale>
                                          <p:cBhvr>
                                            <p:cTn id="99" dur="10" fill="hold"/>
                                            <p:tgtEl>
                                              <p:spTgt spid="27"/>
                                            </p:tgtEl>
                                          </p:cBhvr>
                                          <p:by x="100000" y="2000"/>
                                        </p:animScale>
                                      </p:childTnLst>
                                    </p:cTn>
                                  </p:par>
                                  <p:par>
                                    <p:cTn id="100" presetID="6" presetClass="emph" presetSubtype="0" fill="hold" nodeType="withEffect">
                                      <p:stCondLst>
                                        <p:cond delay="750"/>
                                      </p:stCondLst>
                                      <p:childTnLst>
                                        <p:animScale>
                                          <p:cBhvr>
                                            <p:cTn id="101" dur="500" fill="hold"/>
                                            <p:tgtEl>
                                              <p:spTgt spid="27"/>
                                            </p:tgtEl>
                                          </p:cBhvr>
                                          <p:by x="100000" y="5000000"/>
                                        </p:animScale>
                                      </p:childTnLst>
                                    </p:cTn>
                                  </p:par>
                                  <p:par>
                                    <p:cTn id="102" presetID="2" presetClass="entr" presetSubtype="2" fill="hold" nodeType="withEffect">
                                      <p:stCondLst>
                                        <p:cond delay="250"/>
                                      </p:stCondLst>
                                      <p:childTnLst>
                                        <p:set>
                                          <p:cBhvr>
                                            <p:cTn id="103" dur="1" fill="hold">
                                              <p:stCondLst>
                                                <p:cond delay="0"/>
                                              </p:stCondLst>
                                            </p:cTn>
                                            <p:tgtEl>
                                              <p:spTgt spid="33"/>
                                            </p:tgtEl>
                                            <p:attrNameLst>
                                              <p:attrName>style.visibility</p:attrName>
                                            </p:attrNameLst>
                                          </p:cBhvr>
                                          <p:to>
                                            <p:strVal val="visible"/>
                                          </p:to>
                                        </p:set>
                                        <p:anim calcmode="lin" valueType="num">
                                          <p:cBhvr additive="base">
                                            <p:cTn id="104" dur="500" fill="hold"/>
                                            <p:tgtEl>
                                              <p:spTgt spid="33"/>
                                            </p:tgtEl>
                                            <p:attrNameLst>
                                              <p:attrName>ppt_x</p:attrName>
                                            </p:attrNameLst>
                                          </p:cBhvr>
                                          <p:tavLst>
                                            <p:tav tm="0">
                                              <p:val>
                                                <p:strVal val="1+#ppt_w/2"/>
                                              </p:val>
                                            </p:tav>
                                            <p:tav tm="100000">
                                              <p:val>
                                                <p:strVal val="#ppt_x"/>
                                              </p:val>
                                            </p:tav>
                                          </p:tavLst>
                                        </p:anim>
                                        <p:anim calcmode="lin" valueType="num">
                                          <p:cBhvr additive="base">
                                            <p:cTn id="105" dur="500" fill="hold"/>
                                            <p:tgtEl>
                                              <p:spTgt spid="33"/>
                                            </p:tgtEl>
                                            <p:attrNameLst>
                                              <p:attrName>ppt_y</p:attrName>
                                            </p:attrNameLst>
                                          </p:cBhvr>
                                          <p:tavLst>
                                            <p:tav tm="0">
                                              <p:val>
                                                <p:strVal val="#ppt_y"/>
                                              </p:val>
                                            </p:tav>
                                            <p:tav tm="100000">
                                              <p:val>
                                                <p:strVal val="#ppt_y"/>
                                              </p:val>
                                            </p:tav>
                                          </p:tavLst>
                                        </p:anim>
                                      </p:childTnLst>
                                    </p:cTn>
                                  </p:par>
                                  <p:par>
                                    <p:cTn id="106" presetID="6" presetClass="emph" presetSubtype="0" fill="hold" nodeType="withEffect">
                                      <p:stCondLst>
                                        <p:cond delay="0"/>
                                      </p:stCondLst>
                                      <p:childTnLst>
                                        <p:animScale>
                                          <p:cBhvr>
                                            <p:cTn id="107" dur="10" fill="hold"/>
                                            <p:tgtEl>
                                              <p:spTgt spid="33"/>
                                            </p:tgtEl>
                                          </p:cBhvr>
                                          <p:by x="100000" y="2000"/>
                                        </p:animScale>
                                      </p:childTnLst>
                                    </p:cTn>
                                  </p:par>
                                  <p:par>
                                    <p:cTn id="108" presetID="6" presetClass="emph" presetSubtype="0" fill="hold" nodeType="withEffect">
                                      <p:stCondLst>
                                        <p:cond delay="750"/>
                                      </p:stCondLst>
                                      <p:childTnLst>
                                        <p:animScale>
                                          <p:cBhvr>
                                            <p:cTn id="109" dur="500" fill="hold"/>
                                            <p:tgtEl>
                                              <p:spTgt spid="33"/>
                                            </p:tgtEl>
                                          </p:cBhvr>
                                          <p:by x="100000" y="5000000"/>
                                        </p:animScale>
                                      </p:childTnLst>
                                    </p:cTn>
                                  </p:par>
                                  <p:par>
                                    <p:cTn id="110" presetID="2" presetClass="entr" presetSubtype="2" fill="hold" nodeType="withEffect">
                                      <p:stCondLst>
                                        <p:cond delay="250"/>
                                      </p:stCondLst>
                                      <p:childTnLst>
                                        <p:set>
                                          <p:cBhvr>
                                            <p:cTn id="111" dur="1" fill="hold">
                                              <p:stCondLst>
                                                <p:cond delay="0"/>
                                              </p:stCondLst>
                                            </p:cTn>
                                            <p:tgtEl>
                                              <p:spTgt spid="24"/>
                                            </p:tgtEl>
                                            <p:attrNameLst>
                                              <p:attrName>style.visibility</p:attrName>
                                            </p:attrNameLst>
                                          </p:cBhvr>
                                          <p:to>
                                            <p:strVal val="visible"/>
                                          </p:to>
                                        </p:set>
                                        <p:anim calcmode="lin" valueType="num">
                                          <p:cBhvr additive="base">
                                            <p:cTn id="112" dur="500" fill="hold"/>
                                            <p:tgtEl>
                                              <p:spTgt spid="24"/>
                                            </p:tgtEl>
                                            <p:attrNameLst>
                                              <p:attrName>ppt_x</p:attrName>
                                            </p:attrNameLst>
                                          </p:cBhvr>
                                          <p:tavLst>
                                            <p:tav tm="0">
                                              <p:val>
                                                <p:strVal val="1+#ppt_w/2"/>
                                              </p:val>
                                            </p:tav>
                                            <p:tav tm="100000">
                                              <p:val>
                                                <p:strVal val="#ppt_x"/>
                                              </p:val>
                                            </p:tav>
                                          </p:tavLst>
                                        </p:anim>
                                        <p:anim calcmode="lin" valueType="num">
                                          <p:cBhvr additive="base">
                                            <p:cTn id="113" dur="500" fill="hold"/>
                                            <p:tgtEl>
                                              <p:spTgt spid="24"/>
                                            </p:tgtEl>
                                            <p:attrNameLst>
                                              <p:attrName>ppt_y</p:attrName>
                                            </p:attrNameLst>
                                          </p:cBhvr>
                                          <p:tavLst>
                                            <p:tav tm="0">
                                              <p:val>
                                                <p:strVal val="#ppt_y"/>
                                              </p:val>
                                            </p:tav>
                                            <p:tav tm="100000">
                                              <p:val>
                                                <p:strVal val="#ppt_y"/>
                                              </p:val>
                                            </p:tav>
                                          </p:tavLst>
                                        </p:anim>
                                      </p:childTnLst>
                                    </p:cTn>
                                  </p:par>
                                  <p:par>
                                    <p:cTn id="114" presetID="6" presetClass="emph" presetSubtype="0" fill="hold" nodeType="withEffect">
                                      <p:stCondLst>
                                        <p:cond delay="0"/>
                                      </p:stCondLst>
                                      <p:childTnLst>
                                        <p:animScale>
                                          <p:cBhvr>
                                            <p:cTn id="115" dur="10" fill="hold"/>
                                            <p:tgtEl>
                                              <p:spTgt spid="24"/>
                                            </p:tgtEl>
                                          </p:cBhvr>
                                          <p:by x="100000" y="2000"/>
                                        </p:animScale>
                                      </p:childTnLst>
                                    </p:cTn>
                                  </p:par>
                                  <p:par>
                                    <p:cTn id="116" presetID="6" presetClass="emph" presetSubtype="0" fill="hold" nodeType="withEffect">
                                      <p:stCondLst>
                                        <p:cond delay="750"/>
                                      </p:stCondLst>
                                      <p:childTnLst>
                                        <p:animScale>
                                          <p:cBhvr>
                                            <p:cTn id="117" dur="500" fill="hold"/>
                                            <p:tgtEl>
                                              <p:spTgt spid="24"/>
                                            </p:tgtEl>
                                          </p:cBhvr>
                                          <p:by x="100000" y="5000000"/>
                                        </p:animScale>
                                      </p:childTnLst>
                                    </p:cTn>
                                  </p:par>
                                  <p:par>
                                    <p:cTn id="118" presetID="2" presetClass="entr" presetSubtype="2" fill="hold" nodeType="withEffect">
                                      <p:stCondLst>
                                        <p:cond delay="250"/>
                                      </p:stCondLst>
                                      <p:childTnLst>
                                        <p:set>
                                          <p:cBhvr>
                                            <p:cTn id="119" dur="1" fill="hold">
                                              <p:stCondLst>
                                                <p:cond delay="0"/>
                                              </p:stCondLst>
                                            </p:cTn>
                                            <p:tgtEl>
                                              <p:spTgt spid="18"/>
                                            </p:tgtEl>
                                            <p:attrNameLst>
                                              <p:attrName>style.visibility</p:attrName>
                                            </p:attrNameLst>
                                          </p:cBhvr>
                                          <p:to>
                                            <p:strVal val="visible"/>
                                          </p:to>
                                        </p:set>
                                        <p:anim calcmode="lin" valueType="num">
                                          <p:cBhvr additive="base">
                                            <p:cTn id="120" dur="500" fill="hold"/>
                                            <p:tgtEl>
                                              <p:spTgt spid="18"/>
                                            </p:tgtEl>
                                            <p:attrNameLst>
                                              <p:attrName>ppt_x</p:attrName>
                                            </p:attrNameLst>
                                          </p:cBhvr>
                                          <p:tavLst>
                                            <p:tav tm="0">
                                              <p:val>
                                                <p:strVal val="1+#ppt_w/2"/>
                                              </p:val>
                                            </p:tav>
                                            <p:tav tm="100000">
                                              <p:val>
                                                <p:strVal val="#ppt_x"/>
                                              </p:val>
                                            </p:tav>
                                          </p:tavLst>
                                        </p:anim>
                                        <p:anim calcmode="lin" valueType="num">
                                          <p:cBhvr additive="base">
                                            <p:cTn id="121" dur="500" fill="hold"/>
                                            <p:tgtEl>
                                              <p:spTgt spid="18"/>
                                            </p:tgtEl>
                                            <p:attrNameLst>
                                              <p:attrName>ppt_y</p:attrName>
                                            </p:attrNameLst>
                                          </p:cBhvr>
                                          <p:tavLst>
                                            <p:tav tm="0">
                                              <p:val>
                                                <p:strVal val="#ppt_y"/>
                                              </p:val>
                                            </p:tav>
                                            <p:tav tm="100000">
                                              <p:val>
                                                <p:strVal val="#ppt_y"/>
                                              </p:val>
                                            </p:tav>
                                          </p:tavLst>
                                        </p:anim>
                                      </p:childTnLst>
                                    </p:cTn>
                                  </p:par>
                                  <p:par>
                                    <p:cTn id="122" presetID="6" presetClass="emph" presetSubtype="0" fill="hold" nodeType="withEffect">
                                      <p:stCondLst>
                                        <p:cond delay="0"/>
                                      </p:stCondLst>
                                      <p:childTnLst>
                                        <p:animScale>
                                          <p:cBhvr>
                                            <p:cTn id="123" dur="10" fill="hold"/>
                                            <p:tgtEl>
                                              <p:spTgt spid="18"/>
                                            </p:tgtEl>
                                          </p:cBhvr>
                                          <p:by x="100000" y="2000"/>
                                        </p:animScale>
                                      </p:childTnLst>
                                    </p:cTn>
                                  </p:par>
                                  <p:par>
                                    <p:cTn id="124" presetID="6" presetClass="emph" presetSubtype="0" fill="hold" nodeType="withEffect">
                                      <p:stCondLst>
                                        <p:cond delay="750"/>
                                      </p:stCondLst>
                                      <p:childTnLst>
                                        <p:animScale>
                                          <p:cBhvr>
                                            <p:cTn id="125" dur="500" fill="hold"/>
                                            <p:tgtEl>
                                              <p:spTgt spid="18"/>
                                            </p:tgtEl>
                                          </p:cBhvr>
                                          <p:by x="100000" y="5000000"/>
                                        </p:animScale>
                                      </p:childTnLst>
                                    </p:cTn>
                                  </p:par>
                                  <p:par>
                                    <p:cTn id="126" presetID="2" presetClass="entr" presetSubtype="2" fill="hold" nodeType="withEffect">
                                      <p:stCondLst>
                                        <p:cond delay="250"/>
                                      </p:stCondLst>
                                      <p:childTnLst>
                                        <p:set>
                                          <p:cBhvr>
                                            <p:cTn id="127" dur="1" fill="hold">
                                              <p:stCondLst>
                                                <p:cond delay="0"/>
                                              </p:stCondLst>
                                            </p:cTn>
                                            <p:tgtEl>
                                              <p:spTgt spid="30"/>
                                            </p:tgtEl>
                                            <p:attrNameLst>
                                              <p:attrName>style.visibility</p:attrName>
                                            </p:attrNameLst>
                                          </p:cBhvr>
                                          <p:to>
                                            <p:strVal val="visible"/>
                                          </p:to>
                                        </p:set>
                                        <p:anim calcmode="lin" valueType="num">
                                          <p:cBhvr additive="base">
                                            <p:cTn id="128" dur="500" fill="hold"/>
                                            <p:tgtEl>
                                              <p:spTgt spid="30"/>
                                            </p:tgtEl>
                                            <p:attrNameLst>
                                              <p:attrName>ppt_x</p:attrName>
                                            </p:attrNameLst>
                                          </p:cBhvr>
                                          <p:tavLst>
                                            <p:tav tm="0">
                                              <p:val>
                                                <p:strVal val="1+#ppt_w/2"/>
                                              </p:val>
                                            </p:tav>
                                            <p:tav tm="100000">
                                              <p:val>
                                                <p:strVal val="#ppt_x"/>
                                              </p:val>
                                            </p:tav>
                                          </p:tavLst>
                                        </p:anim>
                                        <p:anim calcmode="lin" valueType="num">
                                          <p:cBhvr additive="base">
                                            <p:cTn id="129" dur="500" fill="hold"/>
                                            <p:tgtEl>
                                              <p:spTgt spid="30"/>
                                            </p:tgtEl>
                                            <p:attrNameLst>
                                              <p:attrName>ppt_y</p:attrName>
                                            </p:attrNameLst>
                                          </p:cBhvr>
                                          <p:tavLst>
                                            <p:tav tm="0">
                                              <p:val>
                                                <p:strVal val="#ppt_y"/>
                                              </p:val>
                                            </p:tav>
                                            <p:tav tm="100000">
                                              <p:val>
                                                <p:strVal val="#ppt_y"/>
                                              </p:val>
                                            </p:tav>
                                          </p:tavLst>
                                        </p:anim>
                                      </p:childTnLst>
                                    </p:cTn>
                                  </p:par>
                                  <p:par>
                                    <p:cTn id="130" presetID="6" presetClass="emph" presetSubtype="0" fill="hold" nodeType="withEffect">
                                      <p:stCondLst>
                                        <p:cond delay="0"/>
                                      </p:stCondLst>
                                      <p:childTnLst>
                                        <p:animScale>
                                          <p:cBhvr>
                                            <p:cTn id="131" dur="10" fill="hold"/>
                                            <p:tgtEl>
                                              <p:spTgt spid="30"/>
                                            </p:tgtEl>
                                          </p:cBhvr>
                                          <p:by x="100000" y="2000"/>
                                        </p:animScale>
                                      </p:childTnLst>
                                    </p:cTn>
                                  </p:par>
                                  <p:par>
                                    <p:cTn id="132" presetID="6" presetClass="emph" presetSubtype="0" fill="hold" nodeType="withEffect">
                                      <p:stCondLst>
                                        <p:cond delay="750"/>
                                      </p:stCondLst>
                                      <p:childTnLst>
                                        <p:animScale>
                                          <p:cBhvr>
                                            <p:cTn id="133" dur="500" fill="hold"/>
                                            <p:tgtEl>
                                              <p:spTgt spid="30"/>
                                            </p:tgtEl>
                                          </p:cBhvr>
                                          <p:by x="100000" y="5000000"/>
                                        </p:animScale>
                                      </p:childTnLst>
                                    </p:cTn>
                                  </p:par>
                                  <p:par>
                                    <p:cTn id="134" presetID="2" presetClass="entr" presetSubtype="2" fill="hold" nodeType="withEffect">
                                      <p:stCondLst>
                                        <p:cond delay="250"/>
                                      </p:stCondLst>
                                      <p:childTnLst>
                                        <p:set>
                                          <p:cBhvr>
                                            <p:cTn id="135" dur="1" fill="hold">
                                              <p:stCondLst>
                                                <p:cond delay="0"/>
                                              </p:stCondLst>
                                            </p:cTn>
                                            <p:tgtEl>
                                              <p:spTgt spid="39"/>
                                            </p:tgtEl>
                                            <p:attrNameLst>
                                              <p:attrName>style.visibility</p:attrName>
                                            </p:attrNameLst>
                                          </p:cBhvr>
                                          <p:to>
                                            <p:strVal val="visible"/>
                                          </p:to>
                                        </p:set>
                                        <p:anim calcmode="lin" valueType="num">
                                          <p:cBhvr additive="base">
                                            <p:cTn id="136" dur="500" fill="hold"/>
                                            <p:tgtEl>
                                              <p:spTgt spid="39"/>
                                            </p:tgtEl>
                                            <p:attrNameLst>
                                              <p:attrName>ppt_x</p:attrName>
                                            </p:attrNameLst>
                                          </p:cBhvr>
                                          <p:tavLst>
                                            <p:tav tm="0">
                                              <p:val>
                                                <p:strVal val="1+#ppt_w/2"/>
                                              </p:val>
                                            </p:tav>
                                            <p:tav tm="100000">
                                              <p:val>
                                                <p:strVal val="#ppt_x"/>
                                              </p:val>
                                            </p:tav>
                                          </p:tavLst>
                                        </p:anim>
                                        <p:anim calcmode="lin" valueType="num">
                                          <p:cBhvr additive="base">
                                            <p:cTn id="137" dur="500" fill="hold"/>
                                            <p:tgtEl>
                                              <p:spTgt spid="39"/>
                                            </p:tgtEl>
                                            <p:attrNameLst>
                                              <p:attrName>ppt_y</p:attrName>
                                            </p:attrNameLst>
                                          </p:cBhvr>
                                          <p:tavLst>
                                            <p:tav tm="0">
                                              <p:val>
                                                <p:strVal val="#ppt_y"/>
                                              </p:val>
                                            </p:tav>
                                            <p:tav tm="100000">
                                              <p:val>
                                                <p:strVal val="#ppt_y"/>
                                              </p:val>
                                            </p:tav>
                                          </p:tavLst>
                                        </p:anim>
                                      </p:childTnLst>
                                    </p:cTn>
                                  </p:par>
                                  <p:par>
                                    <p:cTn id="138" presetID="6" presetClass="emph" presetSubtype="0" fill="hold" nodeType="withEffect">
                                      <p:stCondLst>
                                        <p:cond delay="0"/>
                                      </p:stCondLst>
                                      <p:childTnLst>
                                        <p:animScale>
                                          <p:cBhvr>
                                            <p:cTn id="139" dur="10" fill="hold"/>
                                            <p:tgtEl>
                                              <p:spTgt spid="39"/>
                                            </p:tgtEl>
                                          </p:cBhvr>
                                          <p:by x="100000" y="2000"/>
                                        </p:animScale>
                                      </p:childTnLst>
                                    </p:cTn>
                                  </p:par>
                                  <p:par>
                                    <p:cTn id="140" presetID="6" presetClass="emph" presetSubtype="0" fill="hold" nodeType="withEffect">
                                      <p:stCondLst>
                                        <p:cond delay="750"/>
                                      </p:stCondLst>
                                      <p:childTnLst>
                                        <p:animScale>
                                          <p:cBhvr>
                                            <p:cTn id="141" dur="500" fill="hold"/>
                                            <p:tgtEl>
                                              <p:spTgt spid="39"/>
                                            </p:tgtEl>
                                          </p:cBhvr>
                                          <p:by x="100000" y="5000000"/>
                                        </p:animScale>
                                      </p:childTnLst>
                                    </p:cTn>
                                  </p:par>
                                </p:childTnLst>
                              </p:cTn>
                            </p:par>
                            <p:par>
                              <p:cTn id="142" fill="hold">
                                <p:stCondLst>
                                  <p:cond delay="1500"/>
                                </p:stCondLst>
                                <p:childTnLst>
                                  <p:par>
                                    <p:cTn id="143" presetID="2" presetClass="entr" presetSubtype="8" accel="40000" fill="hold" nodeType="afterEffect" p14:presetBounceEnd="40000">
                                      <p:stCondLst>
                                        <p:cond delay="0"/>
                                      </p:stCondLst>
                                      <p:childTnLst>
                                        <p:set>
                                          <p:cBhvr>
                                            <p:cTn id="144" dur="1" fill="hold">
                                              <p:stCondLst>
                                                <p:cond delay="0"/>
                                              </p:stCondLst>
                                            </p:cTn>
                                            <p:tgtEl>
                                              <p:spTgt spid="66"/>
                                            </p:tgtEl>
                                            <p:attrNameLst>
                                              <p:attrName>style.visibility</p:attrName>
                                            </p:attrNameLst>
                                          </p:cBhvr>
                                          <p:to>
                                            <p:strVal val="visible"/>
                                          </p:to>
                                        </p:set>
                                        <p:anim calcmode="lin" valueType="num" p14:bounceEnd="40000">
                                          <p:cBhvr additive="base">
                                            <p:cTn id="145" dur="125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146" dur="1250" fill="hold"/>
                                            <p:tgtEl>
                                              <p:spTgt spid="66"/>
                                            </p:tgtEl>
                                            <p:attrNameLst>
                                              <p:attrName>ppt_y</p:attrName>
                                            </p:attrNameLst>
                                          </p:cBhvr>
                                          <p:tavLst>
                                            <p:tav tm="0">
                                              <p:val>
                                                <p:strVal val="#ppt_y"/>
                                              </p:val>
                                            </p:tav>
                                            <p:tav tm="100000">
                                              <p:val>
                                                <p:strVal val="#ppt_y"/>
                                              </p:val>
                                            </p:tav>
                                          </p:tavLst>
                                        </p:anim>
                                      </p:childTnLst>
                                    </p:cTn>
                                  </p:par>
                                  <p:par>
                                    <p:cTn id="147" presetID="2" presetClass="entr" presetSubtype="8" accel="40000" fill="hold" nodeType="withEffect" p14:presetBounceEnd="40000">
                                      <p:stCondLst>
                                        <p:cond delay="0"/>
                                      </p:stCondLst>
                                      <p:childTnLst>
                                        <p:set>
                                          <p:cBhvr>
                                            <p:cTn id="148" dur="1" fill="hold">
                                              <p:stCondLst>
                                                <p:cond delay="0"/>
                                              </p:stCondLst>
                                            </p:cTn>
                                            <p:tgtEl>
                                              <p:spTgt spid="57"/>
                                            </p:tgtEl>
                                            <p:attrNameLst>
                                              <p:attrName>style.visibility</p:attrName>
                                            </p:attrNameLst>
                                          </p:cBhvr>
                                          <p:to>
                                            <p:strVal val="visible"/>
                                          </p:to>
                                        </p:set>
                                        <p:anim calcmode="lin" valueType="num" p14:bounceEnd="40000">
                                          <p:cBhvr additive="base">
                                            <p:cTn id="149" dur="1250" fill="hold"/>
                                            <p:tgtEl>
                                              <p:spTgt spid="57"/>
                                            </p:tgtEl>
                                            <p:attrNameLst>
                                              <p:attrName>ppt_x</p:attrName>
                                            </p:attrNameLst>
                                          </p:cBhvr>
                                          <p:tavLst>
                                            <p:tav tm="0">
                                              <p:val>
                                                <p:strVal val="0-#ppt_w/2"/>
                                              </p:val>
                                            </p:tav>
                                            <p:tav tm="100000">
                                              <p:val>
                                                <p:strVal val="#ppt_x"/>
                                              </p:val>
                                            </p:tav>
                                          </p:tavLst>
                                        </p:anim>
                                        <p:anim calcmode="lin" valueType="num" p14:bounceEnd="40000">
                                          <p:cBhvr additive="base">
                                            <p:cTn id="150" dur="1250" fill="hold"/>
                                            <p:tgtEl>
                                              <p:spTgt spid="57"/>
                                            </p:tgtEl>
                                            <p:attrNameLst>
                                              <p:attrName>ppt_y</p:attrName>
                                            </p:attrNameLst>
                                          </p:cBhvr>
                                          <p:tavLst>
                                            <p:tav tm="0">
                                              <p:val>
                                                <p:strVal val="#ppt_y"/>
                                              </p:val>
                                            </p:tav>
                                            <p:tav tm="100000">
                                              <p:val>
                                                <p:strVal val="#ppt_y"/>
                                              </p:val>
                                            </p:tav>
                                          </p:tavLst>
                                        </p:anim>
                                      </p:childTnLst>
                                    </p:cTn>
                                  </p:par>
                                  <p:par>
                                    <p:cTn id="151" presetID="2" presetClass="entr" presetSubtype="2" accel="40000" fill="hold" nodeType="withEffect" p14:presetBounceEnd="40000">
                                      <p:stCondLst>
                                        <p:cond delay="0"/>
                                      </p:stCondLst>
                                      <p:childTnLst>
                                        <p:set>
                                          <p:cBhvr>
                                            <p:cTn id="152" dur="1" fill="hold">
                                              <p:stCondLst>
                                                <p:cond delay="0"/>
                                              </p:stCondLst>
                                            </p:cTn>
                                            <p:tgtEl>
                                              <p:spTgt spid="63"/>
                                            </p:tgtEl>
                                            <p:attrNameLst>
                                              <p:attrName>style.visibility</p:attrName>
                                            </p:attrNameLst>
                                          </p:cBhvr>
                                          <p:to>
                                            <p:strVal val="visible"/>
                                          </p:to>
                                        </p:set>
                                        <p:anim calcmode="lin" valueType="num" p14:bounceEnd="40000">
                                          <p:cBhvr additive="base">
                                            <p:cTn id="153" dur="1250" fill="hold"/>
                                            <p:tgtEl>
                                              <p:spTgt spid="63"/>
                                            </p:tgtEl>
                                            <p:attrNameLst>
                                              <p:attrName>ppt_x</p:attrName>
                                            </p:attrNameLst>
                                          </p:cBhvr>
                                          <p:tavLst>
                                            <p:tav tm="0">
                                              <p:val>
                                                <p:strVal val="1+#ppt_w/2"/>
                                              </p:val>
                                            </p:tav>
                                            <p:tav tm="100000">
                                              <p:val>
                                                <p:strVal val="#ppt_x"/>
                                              </p:val>
                                            </p:tav>
                                          </p:tavLst>
                                        </p:anim>
                                        <p:anim calcmode="lin" valueType="num" p14:bounceEnd="40000">
                                          <p:cBhvr additive="base">
                                            <p:cTn id="154" dur="1250" fill="hold"/>
                                            <p:tgtEl>
                                              <p:spTgt spid="63"/>
                                            </p:tgtEl>
                                            <p:attrNameLst>
                                              <p:attrName>ppt_y</p:attrName>
                                            </p:attrNameLst>
                                          </p:cBhvr>
                                          <p:tavLst>
                                            <p:tav tm="0">
                                              <p:val>
                                                <p:strVal val="#ppt_y"/>
                                              </p:val>
                                            </p:tav>
                                            <p:tav tm="100000">
                                              <p:val>
                                                <p:strVal val="#ppt_y"/>
                                              </p:val>
                                            </p:tav>
                                          </p:tavLst>
                                        </p:anim>
                                      </p:childTnLst>
                                    </p:cTn>
                                  </p:par>
                                  <p:par>
                                    <p:cTn id="155" presetID="2" presetClass="entr" presetSubtype="2" accel="40000" fill="hold" nodeType="withEffect" p14:presetBounceEnd="40000">
                                      <p:stCondLst>
                                        <p:cond delay="0"/>
                                      </p:stCondLst>
                                      <p:childTnLst>
                                        <p:set>
                                          <p:cBhvr>
                                            <p:cTn id="156" dur="1" fill="hold">
                                              <p:stCondLst>
                                                <p:cond delay="0"/>
                                              </p:stCondLst>
                                            </p:cTn>
                                            <p:tgtEl>
                                              <p:spTgt spid="60"/>
                                            </p:tgtEl>
                                            <p:attrNameLst>
                                              <p:attrName>style.visibility</p:attrName>
                                            </p:attrNameLst>
                                          </p:cBhvr>
                                          <p:to>
                                            <p:strVal val="visible"/>
                                          </p:to>
                                        </p:set>
                                        <p:anim calcmode="lin" valueType="num" p14:bounceEnd="40000">
                                          <p:cBhvr additive="base">
                                            <p:cTn id="157" dur="1250" fill="hold"/>
                                            <p:tgtEl>
                                              <p:spTgt spid="60"/>
                                            </p:tgtEl>
                                            <p:attrNameLst>
                                              <p:attrName>ppt_x</p:attrName>
                                            </p:attrNameLst>
                                          </p:cBhvr>
                                          <p:tavLst>
                                            <p:tav tm="0">
                                              <p:val>
                                                <p:strVal val="1+#ppt_w/2"/>
                                              </p:val>
                                            </p:tav>
                                            <p:tav tm="100000">
                                              <p:val>
                                                <p:strVal val="#ppt_x"/>
                                              </p:val>
                                            </p:tav>
                                          </p:tavLst>
                                        </p:anim>
                                        <p:anim calcmode="lin" valueType="num" p14:bounceEnd="40000">
                                          <p:cBhvr additive="base">
                                            <p:cTn id="158" dur="12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arn(inVertical)">
                                          <p:cBhvr>
                                            <p:cTn id="56" dur="500"/>
                                            <p:tgtEl>
                                              <p:spTgt spid="16"/>
                                            </p:tgtEl>
                                          </p:cBhvr>
                                        </p:animEffect>
                                      </p:childTnLst>
                                    </p:cTn>
                                  </p:par>
                                  <p:par>
                                    <p:cTn id="57" presetID="16" presetClass="entr" presetSubtype="21"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inVertical)">
                                          <p:cBhvr>
                                            <p:cTn id="62" dur="500"/>
                                            <p:tgtEl>
                                              <p:spTgt spid="15"/>
                                            </p:tgtEl>
                                          </p:cBhvr>
                                        </p:animEffect>
                                      </p:childTnLst>
                                    </p:cTn>
                                  </p:par>
                                </p:childTnLst>
                              </p:cTn>
                            </p:par>
                            <p:par>
                              <p:cTn id="63" fill="hold">
                                <p:stCondLst>
                                  <p:cond delay="500"/>
                                </p:stCondLst>
                                <p:childTnLst>
                                  <p:par>
                                    <p:cTn id="64" presetID="53" presetClass="entr" presetSubtype="16" fill="hold" nodeType="afterEffect">
                                      <p:stCondLst>
                                        <p:cond delay="0"/>
                                      </p:stCondLst>
                                      <p:childTnLst>
                                        <p:set>
                                          <p:cBhvr>
                                            <p:cTn id="65" dur="1" fill="hold">
                                              <p:stCondLst>
                                                <p:cond delay="0"/>
                                              </p:stCondLst>
                                            </p:cTn>
                                            <p:tgtEl>
                                              <p:spTgt spid="42"/>
                                            </p:tgtEl>
                                            <p:attrNameLst>
                                              <p:attrName>style.visibility</p:attrName>
                                            </p:attrNameLst>
                                          </p:cBhvr>
                                          <p:to>
                                            <p:strVal val="visible"/>
                                          </p:to>
                                        </p:set>
                                        <p:anim calcmode="lin" valueType="num">
                                          <p:cBhvr>
                                            <p:cTn id="66" dur="100" fill="hold"/>
                                            <p:tgtEl>
                                              <p:spTgt spid="42"/>
                                            </p:tgtEl>
                                            <p:attrNameLst>
                                              <p:attrName>ppt_w</p:attrName>
                                            </p:attrNameLst>
                                          </p:cBhvr>
                                          <p:tavLst>
                                            <p:tav tm="0">
                                              <p:val>
                                                <p:fltVal val="0"/>
                                              </p:val>
                                            </p:tav>
                                            <p:tav tm="100000">
                                              <p:val>
                                                <p:strVal val="#ppt_w"/>
                                              </p:val>
                                            </p:tav>
                                          </p:tavLst>
                                        </p:anim>
                                        <p:anim calcmode="lin" valueType="num">
                                          <p:cBhvr>
                                            <p:cTn id="67" dur="100" fill="hold"/>
                                            <p:tgtEl>
                                              <p:spTgt spid="42"/>
                                            </p:tgtEl>
                                            <p:attrNameLst>
                                              <p:attrName>ppt_h</p:attrName>
                                            </p:attrNameLst>
                                          </p:cBhvr>
                                          <p:tavLst>
                                            <p:tav tm="0">
                                              <p:val>
                                                <p:fltVal val="0"/>
                                              </p:val>
                                            </p:tav>
                                            <p:tav tm="100000">
                                              <p:val>
                                                <p:strVal val="#ppt_h"/>
                                              </p:val>
                                            </p:tav>
                                          </p:tavLst>
                                        </p:anim>
                                        <p:animEffect transition="in" filter="fade">
                                          <p:cBhvr>
                                            <p:cTn id="68" dur="100"/>
                                            <p:tgtEl>
                                              <p:spTgt spid="42"/>
                                            </p:tgtEl>
                                          </p:cBhvr>
                                        </p:animEffect>
                                      </p:childTnLst>
                                    </p:cTn>
                                  </p:par>
                                  <p:par>
                                    <p:cTn id="69" presetID="6" presetClass="emph" presetSubtype="0" fill="hold" nodeType="withEffect">
                                      <p:stCondLst>
                                        <p:cond delay="100"/>
                                      </p:stCondLst>
                                      <p:childTnLst>
                                        <p:animScale>
                                          <p:cBhvr>
                                            <p:cTn id="70" dur="100" fill="hold"/>
                                            <p:tgtEl>
                                              <p:spTgt spid="42"/>
                                            </p:tgtEl>
                                          </p:cBhvr>
                                          <p:by x="110000" y="110000"/>
                                        </p:animScale>
                                      </p:childTnLst>
                                    </p:cTn>
                                  </p:par>
                                  <p:par>
                                    <p:cTn id="71" presetID="6" presetClass="emph" presetSubtype="0" fill="hold" nodeType="withEffect">
                                      <p:stCondLst>
                                        <p:cond delay="200"/>
                                      </p:stCondLst>
                                      <p:childTnLst>
                                        <p:animScale>
                                          <p:cBhvr>
                                            <p:cTn id="72" dur="200" fill="hold"/>
                                            <p:tgtEl>
                                              <p:spTgt spid="42"/>
                                            </p:tgtEl>
                                          </p:cBhvr>
                                          <p:by x="90000" y="90000"/>
                                        </p:animScale>
                                      </p:childTnLst>
                                    </p:cTn>
                                  </p:par>
                                  <p:par>
                                    <p:cTn id="73" presetID="6" presetClass="emph" presetSubtype="0" fill="hold" nodeType="withEffect">
                                      <p:stCondLst>
                                        <p:cond delay="400"/>
                                      </p:stCondLst>
                                      <p:childTnLst>
                                        <p:animScale>
                                          <p:cBhvr>
                                            <p:cTn id="74" dur="100" fill="hold"/>
                                            <p:tgtEl>
                                              <p:spTgt spid="42"/>
                                            </p:tgtEl>
                                          </p:cBhvr>
                                          <p:by x="105000" y="105000"/>
                                        </p:animScale>
                                      </p:childTnLst>
                                    </p:cTn>
                                  </p:par>
                                  <p:par>
                                    <p:cTn id="75" presetID="6" presetClass="emph" presetSubtype="0" fill="hold" nodeType="withEffect">
                                      <p:stCondLst>
                                        <p:cond delay="500"/>
                                      </p:stCondLst>
                                      <p:childTnLst>
                                        <p:animScale>
                                          <p:cBhvr>
                                            <p:cTn id="76" dur="200" fill="hold"/>
                                            <p:tgtEl>
                                              <p:spTgt spid="42"/>
                                            </p:tgtEl>
                                          </p:cBhvr>
                                          <p:by x="95000" y="95000"/>
                                        </p:animScale>
                                      </p:childTnLst>
                                    </p:cTn>
                                  </p:par>
                                </p:childTnLst>
                              </p:cTn>
                            </p:par>
                            <p:par>
                              <p:cTn id="77" fill="hold">
                                <p:stCondLst>
                                  <p:cond delay="1000"/>
                                </p:stCondLst>
                                <p:childTnLst>
                                  <p:par>
                                    <p:cTn id="78" presetID="2" presetClass="entr" presetSubtype="2" fill="hold" nodeType="after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additive="base">
                                            <p:cTn id="80" dur="500" fill="hold"/>
                                            <p:tgtEl>
                                              <p:spTgt spid="36"/>
                                            </p:tgtEl>
                                            <p:attrNameLst>
                                              <p:attrName>ppt_x</p:attrName>
                                            </p:attrNameLst>
                                          </p:cBhvr>
                                          <p:tavLst>
                                            <p:tav tm="0">
                                              <p:val>
                                                <p:strVal val="1+#ppt_w/2"/>
                                              </p:val>
                                            </p:tav>
                                            <p:tav tm="100000">
                                              <p:val>
                                                <p:strVal val="#ppt_x"/>
                                              </p:val>
                                            </p:tav>
                                          </p:tavLst>
                                        </p:anim>
                                        <p:anim calcmode="lin" valueType="num">
                                          <p:cBhvr additive="base">
                                            <p:cTn id="81" dur="500" fill="hold"/>
                                            <p:tgtEl>
                                              <p:spTgt spid="36"/>
                                            </p:tgtEl>
                                            <p:attrNameLst>
                                              <p:attrName>ppt_y</p:attrName>
                                            </p:attrNameLst>
                                          </p:cBhvr>
                                          <p:tavLst>
                                            <p:tav tm="0">
                                              <p:val>
                                                <p:strVal val="#ppt_y"/>
                                              </p:val>
                                            </p:tav>
                                            <p:tav tm="100000">
                                              <p:val>
                                                <p:strVal val="#ppt_y"/>
                                              </p:val>
                                            </p:tav>
                                          </p:tavLst>
                                        </p:anim>
                                      </p:childTnLst>
                                    </p:cTn>
                                  </p:par>
                                  <p:par>
                                    <p:cTn id="82" presetID="6" presetClass="emph" presetSubtype="0" fill="hold" nodeType="withEffect">
                                      <p:stCondLst>
                                        <p:cond delay="0"/>
                                      </p:stCondLst>
                                      <p:childTnLst>
                                        <p:animScale>
                                          <p:cBhvr>
                                            <p:cTn id="83" dur="10" fill="hold"/>
                                            <p:tgtEl>
                                              <p:spTgt spid="36"/>
                                            </p:tgtEl>
                                          </p:cBhvr>
                                          <p:by x="100000" y="2000"/>
                                        </p:animScale>
                                      </p:childTnLst>
                                    </p:cTn>
                                  </p:par>
                                  <p:par>
                                    <p:cTn id="84" presetID="6" presetClass="emph" presetSubtype="0" fill="hold" nodeType="withEffect">
                                      <p:stCondLst>
                                        <p:cond delay="750"/>
                                      </p:stCondLst>
                                      <p:childTnLst>
                                        <p:animScale>
                                          <p:cBhvr>
                                            <p:cTn id="85" dur="500" fill="hold"/>
                                            <p:tgtEl>
                                              <p:spTgt spid="36"/>
                                            </p:tgtEl>
                                          </p:cBhvr>
                                          <p:by x="100000" y="5000000"/>
                                        </p:animScale>
                                      </p:childTnLst>
                                    </p:cTn>
                                  </p:par>
                                  <p:par>
                                    <p:cTn id="86" presetID="2" presetClass="entr" presetSubtype="2" fill="hold" nodeType="withEffect">
                                      <p:stCondLst>
                                        <p:cond delay="25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1+#ppt_w/2"/>
                                              </p:val>
                                            </p:tav>
                                            <p:tav tm="100000">
                                              <p:val>
                                                <p:strVal val="#ppt_x"/>
                                              </p:val>
                                            </p:tav>
                                          </p:tavLst>
                                        </p:anim>
                                        <p:anim calcmode="lin" valueType="num">
                                          <p:cBhvr additive="base">
                                            <p:cTn id="89" dur="500" fill="hold"/>
                                            <p:tgtEl>
                                              <p:spTgt spid="21"/>
                                            </p:tgtEl>
                                            <p:attrNameLst>
                                              <p:attrName>ppt_y</p:attrName>
                                            </p:attrNameLst>
                                          </p:cBhvr>
                                          <p:tavLst>
                                            <p:tav tm="0">
                                              <p:val>
                                                <p:strVal val="#ppt_y"/>
                                              </p:val>
                                            </p:tav>
                                            <p:tav tm="100000">
                                              <p:val>
                                                <p:strVal val="#ppt_y"/>
                                              </p:val>
                                            </p:tav>
                                          </p:tavLst>
                                        </p:anim>
                                      </p:childTnLst>
                                    </p:cTn>
                                  </p:par>
                                  <p:par>
                                    <p:cTn id="90" presetID="6" presetClass="emph" presetSubtype="0" fill="hold" nodeType="withEffect">
                                      <p:stCondLst>
                                        <p:cond delay="0"/>
                                      </p:stCondLst>
                                      <p:childTnLst>
                                        <p:animScale>
                                          <p:cBhvr>
                                            <p:cTn id="91" dur="10" fill="hold"/>
                                            <p:tgtEl>
                                              <p:spTgt spid="21"/>
                                            </p:tgtEl>
                                          </p:cBhvr>
                                          <p:by x="100000" y="2000"/>
                                        </p:animScale>
                                      </p:childTnLst>
                                    </p:cTn>
                                  </p:par>
                                  <p:par>
                                    <p:cTn id="92" presetID="6" presetClass="emph" presetSubtype="0" fill="hold" nodeType="withEffect">
                                      <p:stCondLst>
                                        <p:cond delay="750"/>
                                      </p:stCondLst>
                                      <p:childTnLst>
                                        <p:animScale>
                                          <p:cBhvr>
                                            <p:cTn id="93" dur="500" fill="hold"/>
                                            <p:tgtEl>
                                              <p:spTgt spid="21"/>
                                            </p:tgtEl>
                                          </p:cBhvr>
                                          <p:by x="100000" y="5000000"/>
                                        </p:animScale>
                                      </p:childTnLst>
                                    </p:cTn>
                                  </p:par>
                                  <p:par>
                                    <p:cTn id="94" presetID="2" presetClass="entr" presetSubtype="2" fill="hold" nodeType="withEffect">
                                      <p:stCondLst>
                                        <p:cond delay="250"/>
                                      </p:stCondLst>
                                      <p:childTnLst>
                                        <p:set>
                                          <p:cBhvr>
                                            <p:cTn id="95" dur="1" fill="hold">
                                              <p:stCondLst>
                                                <p:cond delay="0"/>
                                              </p:stCondLst>
                                            </p:cTn>
                                            <p:tgtEl>
                                              <p:spTgt spid="27"/>
                                            </p:tgtEl>
                                            <p:attrNameLst>
                                              <p:attrName>style.visibility</p:attrName>
                                            </p:attrNameLst>
                                          </p:cBhvr>
                                          <p:to>
                                            <p:strVal val="visible"/>
                                          </p:to>
                                        </p:set>
                                        <p:anim calcmode="lin" valueType="num">
                                          <p:cBhvr additive="base">
                                            <p:cTn id="96" dur="500" fill="hold"/>
                                            <p:tgtEl>
                                              <p:spTgt spid="27"/>
                                            </p:tgtEl>
                                            <p:attrNameLst>
                                              <p:attrName>ppt_x</p:attrName>
                                            </p:attrNameLst>
                                          </p:cBhvr>
                                          <p:tavLst>
                                            <p:tav tm="0">
                                              <p:val>
                                                <p:strVal val="1+#ppt_w/2"/>
                                              </p:val>
                                            </p:tav>
                                            <p:tav tm="100000">
                                              <p:val>
                                                <p:strVal val="#ppt_x"/>
                                              </p:val>
                                            </p:tav>
                                          </p:tavLst>
                                        </p:anim>
                                        <p:anim calcmode="lin" valueType="num">
                                          <p:cBhvr additive="base">
                                            <p:cTn id="97" dur="500" fill="hold"/>
                                            <p:tgtEl>
                                              <p:spTgt spid="27"/>
                                            </p:tgtEl>
                                            <p:attrNameLst>
                                              <p:attrName>ppt_y</p:attrName>
                                            </p:attrNameLst>
                                          </p:cBhvr>
                                          <p:tavLst>
                                            <p:tav tm="0">
                                              <p:val>
                                                <p:strVal val="#ppt_y"/>
                                              </p:val>
                                            </p:tav>
                                            <p:tav tm="100000">
                                              <p:val>
                                                <p:strVal val="#ppt_y"/>
                                              </p:val>
                                            </p:tav>
                                          </p:tavLst>
                                        </p:anim>
                                      </p:childTnLst>
                                    </p:cTn>
                                  </p:par>
                                  <p:par>
                                    <p:cTn id="98" presetID="6" presetClass="emph" presetSubtype="0" fill="hold" nodeType="withEffect">
                                      <p:stCondLst>
                                        <p:cond delay="0"/>
                                      </p:stCondLst>
                                      <p:childTnLst>
                                        <p:animScale>
                                          <p:cBhvr>
                                            <p:cTn id="99" dur="10" fill="hold"/>
                                            <p:tgtEl>
                                              <p:spTgt spid="27"/>
                                            </p:tgtEl>
                                          </p:cBhvr>
                                          <p:by x="100000" y="2000"/>
                                        </p:animScale>
                                      </p:childTnLst>
                                    </p:cTn>
                                  </p:par>
                                  <p:par>
                                    <p:cTn id="100" presetID="6" presetClass="emph" presetSubtype="0" fill="hold" nodeType="withEffect">
                                      <p:stCondLst>
                                        <p:cond delay="750"/>
                                      </p:stCondLst>
                                      <p:childTnLst>
                                        <p:animScale>
                                          <p:cBhvr>
                                            <p:cTn id="101" dur="500" fill="hold"/>
                                            <p:tgtEl>
                                              <p:spTgt spid="27"/>
                                            </p:tgtEl>
                                          </p:cBhvr>
                                          <p:by x="100000" y="5000000"/>
                                        </p:animScale>
                                      </p:childTnLst>
                                    </p:cTn>
                                  </p:par>
                                  <p:par>
                                    <p:cTn id="102" presetID="2" presetClass="entr" presetSubtype="2" fill="hold" nodeType="withEffect">
                                      <p:stCondLst>
                                        <p:cond delay="250"/>
                                      </p:stCondLst>
                                      <p:childTnLst>
                                        <p:set>
                                          <p:cBhvr>
                                            <p:cTn id="103" dur="1" fill="hold">
                                              <p:stCondLst>
                                                <p:cond delay="0"/>
                                              </p:stCondLst>
                                            </p:cTn>
                                            <p:tgtEl>
                                              <p:spTgt spid="33"/>
                                            </p:tgtEl>
                                            <p:attrNameLst>
                                              <p:attrName>style.visibility</p:attrName>
                                            </p:attrNameLst>
                                          </p:cBhvr>
                                          <p:to>
                                            <p:strVal val="visible"/>
                                          </p:to>
                                        </p:set>
                                        <p:anim calcmode="lin" valueType="num">
                                          <p:cBhvr additive="base">
                                            <p:cTn id="104" dur="500" fill="hold"/>
                                            <p:tgtEl>
                                              <p:spTgt spid="33"/>
                                            </p:tgtEl>
                                            <p:attrNameLst>
                                              <p:attrName>ppt_x</p:attrName>
                                            </p:attrNameLst>
                                          </p:cBhvr>
                                          <p:tavLst>
                                            <p:tav tm="0">
                                              <p:val>
                                                <p:strVal val="1+#ppt_w/2"/>
                                              </p:val>
                                            </p:tav>
                                            <p:tav tm="100000">
                                              <p:val>
                                                <p:strVal val="#ppt_x"/>
                                              </p:val>
                                            </p:tav>
                                          </p:tavLst>
                                        </p:anim>
                                        <p:anim calcmode="lin" valueType="num">
                                          <p:cBhvr additive="base">
                                            <p:cTn id="105" dur="500" fill="hold"/>
                                            <p:tgtEl>
                                              <p:spTgt spid="33"/>
                                            </p:tgtEl>
                                            <p:attrNameLst>
                                              <p:attrName>ppt_y</p:attrName>
                                            </p:attrNameLst>
                                          </p:cBhvr>
                                          <p:tavLst>
                                            <p:tav tm="0">
                                              <p:val>
                                                <p:strVal val="#ppt_y"/>
                                              </p:val>
                                            </p:tav>
                                            <p:tav tm="100000">
                                              <p:val>
                                                <p:strVal val="#ppt_y"/>
                                              </p:val>
                                            </p:tav>
                                          </p:tavLst>
                                        </p:anim>
                                      </p:childTnLst>
                                    </p:cTn>
                                  </p:par>
                                  <p:par>
                                    <p:cTn id="106" presetID="6" presetClass="emph" presetSubtype="0" fill="hold" nodeType="withEffect">
                                      <p:stCondLst>
                                        <p:cond delay="0"/>
                                      </p:stCondLst>
                                      <p:childTnLst>
                                        <p:animScale>
                                          <p:cBhvr>
                                            <p:cTn id="107" dur="10" fill="hold"/>
                                            <p:tgtEl>
                                              <p:spTgt spid="33"/>
                                            </p:tgtEl>
                                          </p:cBhvr>
                                          <p:by x="100000" y="2000"/>
                                        </p:animScale>
                                      </p:childTnLst>
                                    </p:cTn>
                                  </p:par>
                                  <p:par>
                                    <p:cTn id="108" presetID="6" presetClass="emph" presetSubtype="0" fill="hold" nodeType="withEffect">
                                      <p:stCondLst>
                                        <p:cond delay="750"/>
                                      </p:stCondLst>
                                      <p:childTnLst>
                                        <p:animScale>
                                          <p:cBhvr>
                                            <p:cTn id="109" dur="500" fill="hold"/>
                                            <p:tgtEl>
                                              <p:spTgt spid="33"/>
                                            </p:tgtEl>
                                          </p:cBhvr>
                                          <p:by x="100000" y="5000000"/>
                                        </p:animScale>
                                      </p:childTnLst>
                                    </p:cTn>
                                  </p:par>
                                  <p:par>
                                    <p:cTn id="110" presetID="2" presetClass="entr" presetSubtype="2" fill="hold" nodeType="withEffect">
                                      <p:stCondLst>
                                        <p:cond delay="250"/>
                                      </p:stCondLst>
                                      <p:childTnLst>
                                        <p:set>
                                          <p:cBhvr>
                                            <p:cTn id="111" dur="1" fill="hold">
                                              <p:stCondLst>
                                                <p:cond delay="0"/>
                                              </p:stCondLst>
                                            </p:cTn>
                                            <p:tgtEl>
                                              <p:spTgt spid="24"/>
                                            </p:tgtEl>
                                            <p:attrNameLst>
                                              <p:attrName>style.visibility</p:attrName>
                                            </p:attrNameLst>
                                          </p:cBhvr>
                                          <p:to>
                                            <p:strVal val="visible"/>
                                          </p:to>
                                        </p:set>
                                        <p:anim calcmode="lin" valueType="num">
                                          <p:cBhvr additive="base">
                                            <p:cTn id="112" dur="500" fill="hold"/>
                                            <p:tgtEl>
                                              <p:spTgt spid="24"/>
                                            </p:tgtEl>
                                            <p:attrNameLst>
                                              <p:attrName>ppt_x</p:attrName>
                                            </p:attrNameLst>
                                          </p:cBhvr>
                                          <p:tavLst>
                                            <p:tav tm="0">
                                              <p:val>
                                                <p:strVal val="1+#ppt_w/2"/>
                                              </p:val>
                                            </p:tav>
                                            <p:tav tm="100000">
                                              <p:val>
                                                <p:strVal val="#ppt_x"/>
                                              </p:val>
                                            </p:tav>
                                          </p:tavLst>
                                        </p:anim>
                                        <p:anim calcmode="lin" valueType="num">
                                          <p:cBhvr additive="base">
                                            <p:cTn id="113" dur="500" fill="hold"/>
                                            <p:tgtEl>
                                              <p:spTgt spid="24"/>
                                            </p:tgtEl>
                                            <p:attrNameLst>
                                              <p:attrName>ppt_y</p:attrName>
                                            </p:attrNameLst>
                                          </p:cBhvr>
                                          <p:tavLst>
                                            <p:tav tm="0">
                                              <p:val>
                                                <p:strVal val="#ppt_y"/>
                                              </p:val>
                                            </p:tav>
                                            <p:tav tm="100000">
                                              <p:val>
                                                <p:strVal val="#ppt_y"/>
                                              </p:val>
                                            </p:tav>
                                          </p:tavLst>
                                        </p:anim>
                                      </p:childTnLst>
                                    </p:cTn>
                                  </p:par>
                                  <p:par>
                                    <p:cTn id="114" presetID="6" presetClass="emph" presetSubtype="0" fill="hold" nodeType="withEffect">
                                      <p:stCondLst>
                                        <p:cond delay="0"/>
                                      </p:stCondLst>
                                      <p:childTnLst>
                                        <p:animScale>
                                          <p:cBhvr>
                                            <p:cTn id="115" dur="10" fill="hold"/>
                                            <p:tgtEl>
                                              <p:spTgt spid="24"/>
                                            </p:tgtEl>
                                          </p:cBhvr>
                                          <p:by x="100000" y="2000"/>
                                        </p:animScale>
                                      </p:childTnLst>
                                    </p:cTn>
                                  </p:par>
                                  <p:par>
                                    <p:cTn id="116" presetID="6" presetClass="emph" presetSubtype="0" fill="hold" nodeType="withEffect">
                                      <p:stCondLst>
                                        <p:cond delay="750"/>
                                      </p:stCondLst>
                                      <p:childTnLst>
                                        <p:animScale>
                                          <p:cBhvr>
                                            <p:cTn id="117" dur="500" fill="hold"/>
                                            <p:tgtEl>
                                              <p:spTgt spid="24"/>
                                            </p:tgtEl>
                                          </p:cBhvr>
                                          <p:by x="100000" y="5000000"/>
                                        </p:animScale>
                                      </p:childTnLst>
                                    </p:cTn>
                                  </p:par>
                                  <p:par>
                                    <p:cTn id="118" presetID="2" presetClass="entr" presetSubtype="2" fill="hold" nodeType="withEffect">
                                      <p:stCondLst>
                                        <p:cond delay="250"/>
                                      </p:stCondLst>
                                      <p:childTnLst>
                                        <p:set>
                                          <p:cBhvr>
                                            <p:cTn id="119" dur="1" fill="hold">
                                              <p:stCondLst>
                                                <p:cond delay="0"/>
                                              </p:stCondLst>
                                            </p:cTn>
                                            <p:tgtEl>
                                              <p:spTgt spid="18"/>
                                            </p:tgtEl>
                                            <p:attrNameLst>
                                              <p:attrName>style.visibility</p:attrName>
                                            </p:attrNameLst>
                                          </p:cBhvr>
                                          <p:to>
                                            <p:strVal val="visible"/>
                                          </p:to>
                                        </p:set>
                                        <p:anim calcmode="lin" valueType="num">
                                          <p:cBhvr additive="base">
                                            <p:cTn id="120" dur="500" fill="hold"/>
                                            <p:tgtEl>
                                              <p:spTgt spid="18"/>
                                            </p:tgtEl>
                                            <p:attrNameLst>
                                              <p:attrName>ppt_x</p:attrName>
                                            </p:attrNameLst>
                                          </p:cBhvr>
                                          <p:tavLst>
                                            <p:tav tm="0">
                                              <p:val>
                                                <p:strVal val="1+#ppt_w/2"/>
                                              </p:val>
                                            </p:tav>
                                            <p:tav tm="100000">
                                              <p:val>
                                                <p:strVal val="#ppt_x"/>
                                              </p:val>
                                            </p:tav>
                                          </p:tavLst>
                                        </p:anim>
                                        <p:anim calcmode="lin" valueType="num">
                                          <p:cBhvr additive="base">
                                            <p:cTn id="121" dur="500" fill="hold"/>
                                            <p:tgtEl>
                                              <p:spTgt spid="18"/>
                                            </p:tgtEl>
                                            <p:attrNameLst>
                                              <p:attrName>ppt_y</p:attrName>
                                            </p:attrNameLst>
                                          </p:cBhvr>
                                          <p:tavLst>
                                            <p:tav tm="0">
                                              <p:val>
                                                <p:strVal val="#ppt_y"/>
                                              </p:val>
                                            </p:tav>
                                            <p:tav tm="100000">
                                              <p:val>
                                                <p:strVal val="#ppt_y"/>
                                              </p:val>
                                            </p:tav>
                                          </p:tavLst>
                                        </p:anim>
                                      </p:childTnLst>
                                    </p:cTn>
                                  </p:par>
                                  <p:par>
                                    <p:cTn id="122" presetID="6" presetClass="emph" presetSubtype="0" fill="hold" nodeType="withEffect">
                                      <p:stCondLst>
                                        <p:cond delay="0"/>
                                      </p:stCondLst>
                                      <p:childTnLst>
                                        <p:animScale>
                                          <p:cBhvr>
                                            <p:cTn id="123" dur="10" fill="hold"/>
                                            <p:tgtEl>
                                              <p:spTgt spid="18"/>
                                            </p:tgtEl>
                                          </p:cBhvr>
                                          <p:by x="100000" y="2000"/>
                                        </p:animScale>
                                      </p:childTnLst>
                                    </p:cTn>
                                  </p:par>
                                  <p:par>
                                    <p:cTn id="124" presetID="6" presetClass="emph" presetSubtype="0" fill="hold" nodeType="withEffect">
                                      <p:stCondLst>
                                        <p:cond delay="750"/>
                                      </p:stCondLst>
                                      <p:childTnLst>
                                        <p:animScale>
                                          <p:cBhvr>
                                            <p:cTn id="125" dur="500" fill="hold"/>
                                            <p:tgtEl>
                                              <p:spTgt spid="18"/>
                                            </p:tgtEl>
                                          </p:cBhvr>
                                          <p:by x="100000" y="5000000"/>
                                        </p:animScale>
                                      </p:childTnLst>
                                    </p:cTn>
                                  </p:par>
                                  <p:par>
                                    <p:cTn id="126" presetID="2" presetClass="entr" presetSubtype="2" fill="hold" nodeType="withEffect">
                                      <p:stCondLst>
                                        <p:cond delay="250"/>
                                      </p:stCondLst>
                                      <p:childTnLst>
                                        <p:set>
                                          <p:cBhvr>
                                            <p:cTn id="127" dur="1" fill="hold">
                                              <p:stCondLst>
                                                <p:cond delay="0"/>
                                              </p:stCondLst>
                                            </p:cTn>
                                            <p:tgtEl>
                                              <p:spTgt spid="30"/>
                                            </p:tgtEl>
                                            <p:attrNameLst>
                                              <p:attrName>style.visibility</p:attrName>
                                            </p:attrNameLst>
                                          </p:cBhvr>
                                          <p:to>
                                            <p:strVal val="visible"/>
                                          </p:to>
                                        </p:set>
                                        <p:anim calcmode="lin" valueType="num">
                                          <p:cBhvr additive="base">
                                            <p:cTn id="128" dur="500" fill="hold"/>
                                            <p:tgtEl>
                                              <p:spTgt spid="30"/>
                                            </p:tgtEl>
                                            <p:attrNameLst>
                                              <p:attrName>ppt_x</p:attrName>
                                            </p:attrNameLst>
                                          </p:cBhvr>
                                          <p:tavLst>
                                            <p:tav tm="0">
                                              <p:val>
                                                <p:strVal val="1+#ppt_w/2"/>
                                              </p:val>
                                            </p:tav>
                                            <p:tav tm="100000">
                                              <p:val>
                                                <p:strVal val="#ppt_x"/>
                                              </p:val>
                                            </p:tav>
                                          </p:tavLst>
                                        </p:anim>
                                        <p:anim calcmode="lin" valueType="num">
                                          <p:cBhvr additive="base">
                                            <p:cTn id="129" dur="500" fill="hold"/>
                                            <p:tgtEl>
                                              <p:spTgt spid="30"/>
                                            </p:tgtEl>
                                            <p:attrNameLst>
                                              <p:attrName>ppt_y</p:attrName>
                                            </p:attrNameLst>
                                          </p:cBhvr>
                                          <p:tavLst>
                                            <p:tav tm="0">
                                              <p:val>
                                                <p:strVal val="#ppt_y"/>
                                              </p:val>
                                            </p:tav>
                                            <p:tav tm="100000">
                                              <p:val>
                                                <p:strVal val="#ppt_y"/>
                                              </p:val>
                                            </p:tav>
                                          </p:tavLst>
                                        </p:anim>
                                      </p:childTnLst>
                                    </p:cTn>
                                  </p:par>
                                  <p:par>
                                    <p:cTn id="130" presetID="6" presetClass="emph" presetSubtype="0" fill="hold" nodeType="withEffect">
                                      <p:stCondLst>
                                        <p:cond delay="0"/>
                                      </p:stCondLst>
                                      <p:childTnLst>
                                        <p:animScale>
                                          <p:cBhvr>
                                            <p:cTn id="131" dur="10" fill="hold"/>
                                            <p:tgtEl>
                                              <p:spTgt spid="30"/>
                                            </p:tgtEl>
                                          </p:cBhvr>
                                          <p:by x="100000" y="2000"/>
                                        </p:animScale>
                                      </p:childTnLst>
                                    </p:cTn>
                                  </p:par>
                                  <p:par>
                                    <p:cTn id="132" presetID="6" presetClass="emph" presetSubtype="0" fill="hold" nodeType="withEffect">
                                      <p:stCondLst>
                                        <p:cond delay="750"/>
                                      </p:stCondLst>
                                      <p:childTnLst>
                                        <p:animScale>
                                          <p:cBhvr>
                                            <p:cTn id="133" dur="500" fill="hold"/>
                                            <p:tgtEl>
                                              <p:spTgt spid="30"/>
                                            </p:tgtEl>
                                          </p:cBhvr>
                                          <p:by x="100000" y="5000000"/>
                                        </p:animScale>
                                      </p:childTnLst>
                                    </p:cTn>
                                  </p:par>
                                  <p:par>
                                    <p:cTn id="134" presetID="2" presetClass="entr" presetSubtype="2" fill="hold" nodeType="withEffect">
                                      <p:stCondLst>
                                        <p:cond delay="250"/>
                                      </p:stCondLst>
                                      <p:childTnLst>
                                        <p:set>
                                          <p:cBhvr>
                                            <p:cTn id="135" dur="1" fill="hold">
                                              <p:stCondLst>
                                                <p:cond delay="0"/>
                                              </p:stCondLst>
                                            </p:cTn>
                                            <p:tgtEl>
                                              <p:spTgt spid="39"/>
                                            </p:tgtEl>
                                            <p:attrNameLst>
                                              <p:attrName>style.visibility</p:attrName>
                                            </p:attrNameLst>
                                          </p:cBhvr>
                                          <p:to>
                                            <p:strVal val="visible"/>
                                          </p:to>
                                        </p:set>
                                        <p:anim calcmode="lin" valueType="num">
                                          <p:cBhvr additive="base">
                                            <p:cTn id="136" dur="500" fill="hold"/>
                                            <p:tgtEl>
                                              <p:spTgt spid="39"/>
                                            </p:tgtEl>
                                            <p:attrNameLst>
                                              <p:attrName>ppt_x</p:attrName>
                                            </p:attrNameLst>
                                          </p:cBhvr>
                                          <p:tavLst>
                                            <p:tav tm="0">
                                              <p:val>
                                                <p:strVal val="1+#ppt_w/2"/>
                                              </p:val>
                                            </p:tav>
                                            <p:tav tm="100000">
                                              <p:val>
                                                <p:strVal val="#ppt_x"/>
                                              </p:val>
                                            </p:tav>
                                          </p:tavLst>
                                        </p:anim>
                                        <p:anim calcmode="lin" valueType="num">
                                          <p:cBhvr additive="base">
                                            <p:cTn id="137" dur="500" fill="hold"/>
                                            <p:tgtEl>
                                              <p:spTgt spid="39"/>
                                            </p:tgtEl>
                                            <p:attrNameLst>
                                              <p:attrName>ppt_y</p:attrName>
                                            </p:attrNameLst>
                                          </p:cBhvr>
                                          <p:tavLst>
                                            <p:tav tm="0">
                                              <p:val>
                                                <p:strVal val="#ppt_y"/>
                                              </p:val>
                                            </p:tav>
                                            <p:tav tm="100000">
                                              <p:val>
                                                <p:strVal val="#ppt_y"/>
                                              </p:val>
                                            </p:tav>
                                          </p:tavLst>
                                        </p:anim>
                                      </p:childTnLst>
                                    </p:cTn>
                                  </p:par>
                                  <p:par>
                                    <p:cTn id="138" presetID="6" presetClass="emph" presetSubtype="0" fill="hold" nodeType="withEffect">
                                      <p:stCondLst>
                                        <p:cond delay="0"/>
                                      </p:stCondLst>
                                      <p:childTnLst>
                                        <p:animScale>
                                          <p:cBhvr>
                                            <p:cTn id="139" dur="10" fill="hold"/>
                                            <p:tgtEl>
                                              <p:spTgt spid="39"/>
                                            </p:tgtEl>
                                          </p:cBhvr>
                                          <p:by x="100000" y="2000"/>
                                        </p:animScale>
                                      </p:childTnLst>
                                    </p:cTn>
                                  </p:par>
                                  <p:par>
                                    <p:cTn id="140" presetID="6" presetClass="emph" presetSubtype="0" fill="hold" nodeType="withEffect">
                                      <p:stCondLst>
                                        <p:cond delay="750"/>
                                      </p:stCondLst>
                                      <p:childTnLst>
                                        <p:animScale>
                                          <p:cBhvr>
                                            <p:cTn id="141" dur="500" fill="hold"/>
                                            <p:tgtEl>
                                              <p:spTgt spid="39"/>
                                            </p:tgtEl>
                                          </p:cBhvr>
                                          <p:by x="100000" y="5000000"/>
                                        </p:animScale>
                                      </p:childTnLst>
                                    </p:cTn>
                                  </p:par>
                                </p:childTnLst>
                              </p:cTn>
                            </p:par>
                            <p:par>
                              <p:cTn id="142" fill="hold">
                                <p:stCondLst>
                                  <p:cond delay="1500"/>
                                </p:stCondLst>
                                <p:childTnLst>
                                  <p:par>
                                    <p:cTn id="143" presetID="2" presetClass="entr" presetSubtype="8" accel="40000" fill="hold" nodeType="afterEffect">
                                      <p:stCondLst>
                                        <p:cond delay="0"/>
                                      </p:stCondLst>
                                      <p:childTnLst>
                                        <p:set>
                                          <p:cBhvr>
                                            <p:cTn id="144" dur="1" fill="hold">
                                              <p:stCondLst>
                                                <p:cond delay="0"/>
                                              </p:stCondLst>
                                            </p:cTn>
                                            <p:tgtEl>
                                              <p:spTgt spid="66"/>
                                            </p:tgtEl>
                                            <p:attrNameLst>
                                              <p:attrName>style.visibility</p:attrName>
                                            </p:attrNameLst>
                                          </p:cBhvr>
                                          <p:to>
                                            <p:strVal val="visible"/>
                                          </p:to>
                                        </p:set>
                                        <p:anim calcmode="lin" valueType="num">
                                          <p:cBhvr additive="base">
                                            <p:cTn id="145" dur="1250" fill="hold"/>
                                            <p:tgtEl>
                                              <p:spTgt spid="66"/>
                                            </p:tgtEl>
                                            <p:attrNameLst>
                                              <p:attrName>ppt_x</p:attrName>
                                            </p:attrNameLst>
                                          </p:cBhvr>
                                          <p:tavLst>
                                            <p:tav tm="0">
                                              <p:val>
                                                <p:strVal val="0-#ppt_w/2"/>
                                              </p:val>
                                            </p:tav>
                                            <p:tav tm="100000">
                                              <p:val>
                                                <p:strVal val="#ppt_x"/>
                                              </p:val>
                                            </p:tav>
                                          </p:tavLst>
                                        </p:anim>
                                        <p:anim calcmode="lin" valueType="num">
                                          <p:cBhvr additive="base">
                                            <p:cTn id="146" dur="1250" fill="hold"/>
                                            <p:tgtEl>
                                              <p:spTgt spid="66"/>
                                            </p:tgtEl>
                                            <p:attrNameLst>
                                              <p:attrName>ppt_y</p:attrName>
                                            </p:attrNameLst>
                                          </p:cBhvr>
                                          <p:tavLst>
                                            <p:tav tm="0">
                                              <p:val>
                                                <p:strVal val="#ppt_y"/>
                                              </p:val>
                                            </p:tav>
                                            <p:tav tm="100000">
                                              <p:val>
                                                <p:strVal val="#ppt_y"/>
                                              </p:val>
                                            </p:tav>
                                          </p:tavLst>
                                        </p:anim>
                                      </p:childTnLst>
                                    </p:cTn>
                                  </p:par>
                                  <p:par>
                                    <p:cTn id="147" presetID="2" presetClass="entr" presetSubtype="8" accel="40000" fill="hold" nodeType="withEffect">
                                      <p:stCondLst>
                                        <p:cond delay="0"/>
                                      </p:stCondLst>
                                      <p:childTnLst>
                                        <p:set>
                                          <p:cBhvr>
                                            <p:cTn id="148" dur="1" fill="hold">
                                              <p:stCondLst>
                                                <p:cond delay="0"/>
                                              </p:stCondLst>
                                            </p:cTn>
                                            <p:tgtEl>
                                              <p:spTgt spid="57"/>
                                            </p:tgtEl>
                                            <p:attrNameLst>
                                              <p:attrName>style.visibility</p:attrName>
                                            </p:attrNameLst>
                                          </p:cBhvr>
                                          <p:to>
                                            <p:strVal val="visible"/>
                                          </p:to>
                                        </p:set>
                                        <p:anim calcmode="lin" valueType="num">
                                          <p:cBhvr additive="base">
                                            <p:cTn id="149" dur="1250" fill="hold"/>
                                            <p:tgtEl>
                                              <p:spTgt spid="57"/>
                                            </p:tgtEl>
                                            <p:attrNameLst>
                                              <p:attrName>ppt_x</p:attrName>
                                            </p:attrNameLst>
                                          </p:cBhvr>
                                          <p:tavLst>
                                            <p:tav tm="0">
                                              <p:val>
                                                <p:strVal val="0-#ppt_w/2"/>
                                              </p:val>
                                            </p:tav>
                                            <p:tav tm="100000">
                                              <p:val>
                                                <p:strVal val="#ppt_x"/>
                                              </p:val>
                                            </p:tav>
                                          </p:tavLst>
                                        </p:anim>
                                        <p:anim calcmode="lin" valueType="num">
                                          <p:cBhvr additive="base">
                                            <p:cTn id="150" dur="1250" fill="hold"/>
                                            <p:tgtEl>
                                              <p:spTgt spid="57"/>
                                            </p:tgtEl>
                                            <p:attrNameLst>
                                              <p:attrName>ppt_y</p:attrName>
                                            </p:attrNameLst>
                                          </p:cBhvr>
                                          <p:tavLst>
                                            <p:tav tm="0">
                                              <p:val>
                                                <p:strVal val="#ppt_y"/>
                                              </p:val>
                                            </p:tav>
                                            <p:tav tm="100000">
                                              <p:val>
                                                <p:strVal val="#ppt_y"/>
                                              </p:val>
                                            </p:tav>
                                          </p:tavLst>
                                        </p:anim>
                                      </p:childTnLst>
                                    </p:cTn>
                                  </p:par>
                                  <p:par>
                                    <p:cTn id="151" presetID="2" presetClass="entr" presetSubtype="2" accel="40000" fill="hold" nodeType="withEffect">
                                      <p:stCondLst>
                                        <p:cond delay="0"/>
                                      </p:stCondLst>
                                      <p:childTnLst>
                                        <p:set>
                                          <p:cBhvr>
                                            <p:cTn id="152" dur="1" fill="hold">
                                              <p:stCondLst>
                                                <p:cond delay="0"/>
                                              </p:stCondLst>
                                            </p:cTn>
                                            <p:tgtEl>
                                              <p:spTgt spid="63"/>
                                            </p:tgtEl>
                                            <p:attrNameLst>
                                              <p:attrName>style.visibility</p:attrName>
                                            </p:attrNameLst>
                                          </p:cBhvr>
                                          <p:to>
                                            <p:strVal val="visible"/>
                                          </p:to>
                                        </p:set>
                                        <p:anim calcmode="lin" valueType="num">
                                          <p:cBhvr additive="base">
                                            <p:cTn id="153" dur="1250" fill="hold"/>
                                            <p:tgtEl>
                                              <p:spTgt spid="63"/>
                                            </p:tgtEl>
                                            <p:attrNameLst>
                                              <p:attrName>ppt_x</p:attrName>
                                            </p:attrNameLst>
                                          </p:cBhvr>
                                          <p:tavLst>
                                            <p:tav tm="0">
                                              <p:val>
                                                <p:strVal val="1+#ppt_w/2"/>
                                              </p:val>
                                            </p:tav>
                                            <p:tav tm="100000">
                                              <p:val>
                                                <p:strVal val="#ppt_x"/>
                                              </p:val>
                                            </p:tav>
                                          </p:tavLst>
                                        </p:anim>
                                        <p:anim calcmode="lin" valueType="num">
                                          <p:cBhvr additive="base">
                                            <p:cTn id="154" dur="1250" fill="hold"/>
                                            <p:tgtEl>
                                              <p:spTgt spid="63"/>
                                            </p:tgtEl>
                                            <p:attrNameLst>
                                              <p:attrName>ppt_y</p:attrName>
                                            </p:attrNameLst>
                                          </p:cBhvr>
                                          <p:tavLst>
                                            <p:tav tm="0">
                                              <p:val>
                                                <p:strVal val="#ppt_y"/>
                                              </p:val>
                                            </p:tav>
                                            <p:tav tm="100000">
                                              <p:val>
                                                <p:strVal val="#ppt_y"/>
                                              </p:val>
                                            </p:tav>
                                          </p:tavLst>
                                        </p:anim>
                                      </p:childTnLst>
                                    </p:cTn>
                                  </p:par>
                                  <p:par>
                                    <p:cTn id="155" presetID="2" presetClass="entr" presetSubtype="2" accel="40000" fill="hold" nodeType="withEffect">
                                      <p:stCondLst>
                                        <p:cond delay="0"/>
                                      </p:stCondLst>
                                      <p:childTnLst>
                                        <p:set>
                                          <p:cBhvr>
                                            <p:cTn id="156" dur="1" fill="hold">
                                              <p:stCondLst>
                                                <p:cond delay="0"/>
                                              </p:stCondLst>
                                            </p:cTn>
                                            <p:tgtEl>
                                              <p:spTgt spid="60"/>
                                            </p:tgtEl>
                                            <p:attrNameLst>
                                              <p:attrName>style.visibility</p:attrName>
                                            </p:attrNameLst>
                                          </p:cBhvr>
                                          <p:to>
                                            <p:strVal val="visible"/>
                                          </p:to>
                                        </p:set>
                                        <p:anim calcmode="lin" valueType="num">
                                          <p:cBhvr additive="base">
                                            <p:cTn id="157" dur="1250" fill="hold"/>
                                            <p:tgtEl>
                                              <p:spTgt spid="60"/>
                                            </p:tgtEl>
                                            <p:attrNameLst>
                                              <p:attrName>ppt_x</p:attrName>
                                            </p:attrNameLst>
                                          </p:cBhvr>
                                          <p:tavLst>
                                            <p:tav tm="0">
                                              <p:val>
                                                <p:strVal val="1+#ppt_w/2"/>
                                              </p:val>
                                            </p:tav>
                                            <p:tav tm="100000">
                                              <p:val>
                                                <p:strVal val="#ppt_x"/>
                                              </p:val>
                                            </p:tav>
                                          </p:tavLst>
                                        </p:anim>
                                        <p:anim calcmode="lin" valueType="num">
                                          <p:cBhvr additive="base">
                                            <p:cTn id="158" dur="12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1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804389" y="1326892"/>
            <a:ext cx="3549204" cy="3547921"/>
            <a:chOff x="3730172" y="1063172"/>
            <a:chExt cx="4731656" cy="4731656"/>
          </a:xfrm>
        </p:grpSpPr>
        <p:sp>
          <p:nvSpPr>
            <p:cNvPr id="10" name="任意多边形 9"/>
            <p:cNvSpPr/>
            <p:nvPr/>
          </p:nvSpPr>
          <p:spPr>
            <a:xfrm>
              <a:off x="3730172" y="1063172"/>
              <a:ext cx="4731656" cy="4731656"/>
            </a:xfrm>
            <a:custGeom>
              <a:avLst/>
              <a:gdLst>
                <a:gd name="connsiteX0" fmla="*/ 1036180 w 4731656"/>
                <a:gd name="connsiteY0" fmla="*/ 393700 h 4731656"/>
                <a:gd name="connsiteX1" fmla="*/ 393700 w 4731656"/>
                <a:gd name="connsiteY1" fmla="*/ 1036180 h 4731656"/>
                <a:gd name="connsiteX2" fmla="*/ 393700 w 4731656"/>
                <a:gd name="connsiteY2" fmla="*/ 3695476 h 4731656"/>
                <a:gd name="connsiteX3" fmla="*/ 1036180 w 4731656"/>
                <a:gd name="connsiteY3" fmla="*/ 4337956 h 4731656"/>
                <a:gd name="connsiteX4" fmla="*/ 3695476 w 4731656"/>
                <a:gd name="connsiteY4" fmla="*/ 4337956 h 4731656"/>
                <a:gd name="connsiteX5" fmla="*/ 4337956 w 4731656"/>
                <a:gd name="connsiteY5" fmla="*/ 3695476 h 4731656"/>
                <a:gd name="connsiteX6" fmla="*/ 4337956 w 4731656"/>
                <a:gd name="connsiteY6" fmla="*/ 1036180 h 4731656"/>
                <a:gd name="connsiteX7" fmla="*/ 3695476 w 4731656"/>
                <a:gd name="connsiteY7" fmla="*/ 393700 h 4731656"/>
                <a:gd name="connsiteX8" fmla="*/ 919266 w 4731656"/>
                <a:gd name="connsiteY8" fmla="*/ 0 h 4731656"/>
                <a:gd name="connsiteX9" fmla="*/ 3812390 w 4731656"/>
                <a:gd name="connsiteY9" fmla="*/ 0 h 4731656"/>
                <a:gd name="connsiteX10" fmla="*/ 4731656 w 4731656"/>
                <a:gd name="connsiteY10" fmla="*/ 919266 h 4731656"/>
                <a:gd name="connsiteX11" fmla="*/ 4731656 w 4731656"/>
                <a:gd name="connsiteY11" fmla="*/ 3812390 h 4731656"/>
                <a:gd name="connsiteX12" fmla="*/ 3812390 w 4731656"/>
                <a:gd name="connsiteY12" fmla="*/ 4731656 h 4731656"/>
                <a:gd name="connsiteX13" fmla="*/ 919266 w 4731656"/>
                <a:gd name="connsiteY13" fmla="*/ 4731656 h 4731656"/>
                <a:gd name="connsiteX14" fmla="*/ 0 w 4731656"/>
                <a:gd name="connsiteY14" fmla="*/ 3812390 h 4731656"/>
                <a:gd name="connsiteX15" fmla="*/ 0 w 4731656"/>
                <a:gd name="connsiteY15" fmla="*/ 919266 h 4731656"/>
                <a:gd name="connsiteX16" fmla="*/ 919266 w 4731656"/>
                <a:gd name="connsiteY16" fmla="*/ 0 h 473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1656" h="4731656">
                  <a:moveTo>
                    <a:pt x="1036180" y="393700"/>
                  </a:moveTo>
                  <a:cubicBezTo>
                    <a:pt x="681348" y="393700"/>
                    <a:pt x="393700" y="681348"/>
                    <a:pt x="393700" y="1036180"/>
                  </a:cubicBezTo>
                  <a:lnTo>
                    <a:pt x="393700" y="3695476"/>
                  </a:lnTo>
                  <a:cubicBezTo>
                    <a:pt x="393700" y="4050308"/>
                    <a:pt x="681348" y="4337956"/>
                    <a:pt x="1036180" y="4337956"/>
                  </a:cubicBezTo>
                  <a:lnTo>
                    <a:pt x="3695476" y="4337956"/>
                  </a:lnTo>
                  <a:cubicBezTo>
                    <a:pt x="4050308" y="4337956"/>
                    <a:pt x="4337956" y="4050308"/>
                    <a:pt x="4337956" y="3695476"/>
                  </a:cubicBezTo>
                  <a:lnTo>
                    <a:pt x="4337956" y="1036180"/>
                  </a:lnTo>
                  <a:cubicBezTo>
                    <a:pt x="4337956" y="681348"/>
                    <a:pt x="4050308" y="393700"/>
                    <a:pt x="3695476" y="393700"/>
                  </a:cubicBezTo>
                  <a:close/>
                  <a:moveTo>
                    <a:pt x="919266" y="0"/>
                  </a:moveTo>
                  <a:lnTo>
                    <a:pt x="3812390" y="0"/>
                  </a:lnTo>
                  <a:cubicBezTo>
                    <a:pt x="4320087" y="0"/>
                    <a:pt x="4731656" y="411569"/>
                    <a:pt x="4731656" y="919266"/>
                  </a:cubicBezTo>
                  <a:lnTo>
                    <a:pt x="4731656" y="3812390"/>
                  </a:lnTo>
                  <a:cubicBezTo>
                    <a:pt x="4731656" y="4320087"/>
                    <a:pt x="4320087" y="4731656"/>
                    <a:pt x="3812390" y="4731656"/>
                  </a:cubicBezTo>
                  <a:lnTo>
                    <a:pt x="919266" y="4731656"/>
                  </a:lnTo>
                  <a:cubicBezTo>
                    <a:pt x="411569" y="4731656"/>
                    <a:pt x="0" y="4320087"/>
                    <a:pt x="0" y="3812390"/>
                  </a:cubicBezTo>
                  <a:lnTo>
                    <a:pt x="0" y="919266"/>
                  </a:lnTo>
                  <a:cubicBezTo>
                    <a:pt x="0" y="411569"/>
                    <a:pt x="411569" y="0"/>
                    <a:pt x="919266" y="0"/>
                  </a:cubicBezTo>
                  <a:close/>
                </a:path>
              </a:pathLst>
            </a:custGeom>
            <a:gradFill>
              <a:gsLst>
                <a:gs pos="100000">
                  <a:srgbClr val="DEDEDE"/>
                </a:gs>
                <a:gs pos="0">
                  <a:schemeClr val="bg1"/>
                </a:gs>
              </a:gsLst>
              <a:lin ang="2700000" scaled="1"/>
            </a:gradFill>
            <a:ln>
              <a:noFill/>
            </a:ln>
            <a:effectLst>
              <a:outerShdw blurRad="431800" dist="215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圆角矩形 10"/>
            <p:cNvSpPr/>
            <p:nvPr/>
          </p:nvSpPr>
          <p:spPr>
            <a:xfrm>
              <a:off x="4123872" y="1456872"/>
              <a:ext cx="3944256" cy="3944256"/>
            </a:xfrm>
            <a:prstGeom prst="roundRect">
              <a:avLst>
                <a:gd name="adj" fmla="val 16289"/>
              </a:avLst>
            </a:prstGeom>
            <a:noFill/>
            <a:ln w="88900">
              <a:gradFill flip="none" rotWithShape="1">
                <a:gsLst>
                  <a:gs pos="0">
                    <a:schemeClr val="bg1">
                      <a:lumMod val="85000"/>
                    </a:schemeClr>
                  </a:gs>
                  <a:gs pos="100000">
                    <a:schemeClr val="bg1"/>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2" name="组合 11"/>
          <p:cNvGrpSpPr/>
          <p:nvPr/>
        </p:nvGrpSpPr>
        <p:grpSpPr>
          <a:xfrm>
            <a:off x="2747172" y="1278557"/>
            <a:ext cx="3651755" cy="3661924"/>
            <a:chOff x="3653893" y="998710"/>
            <a:chExt cx="4868373" cy="4883696"/>
          </a:xfrm>
        </p:grpSpPr>
        <p:grpSp>
          <p:nvGrpSpPr>
            <p:cNvPr id="13" name="组合 12"/>
            <p:cNvGrpSpPr/>
            <p:nvPr/>
          </p:nvGrpSpPr>
          <p:grpSpPr>
            <a:xfrm>
              <a:off x="3871174" y="1138973"/>
              <a:ext cx="1512338" cy="1416053"/>
              <a:chOff x="3871174" y="1138973"/>
              <a:chExt cx="1512338" cy="1416053"/>
            </a:xfrm>
            <a:solidFill>
              <a:srgbClr val="FFB850"/>
            </a:solidFill>
          </p:grpSpPr>
          <p:sp>
            <p:nvSpPr>
              <p:cNvPr id="27" name="任意多边形 26"/>
              <p:cNvSpPr/>
              <p:nvPr/>
            </p:nvSpPr>
            <p:spPr>
              <a:xfrm>
                <a:off x="38711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8" name="等腰三角形 27"/>
              <p:cNvSpPr/>
              <p:nvPr/>
            </p:nvSpPr>
            <p:spPr>
              <a:xfrm rot="5400000">
                <a:off x="5195889" y="1152872"/>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4" name="组合 13"/>
            <p:cNvGrpSpPr/>
            <p:nvPr/>
          </p:nvGrpSpPr>
          <p:grpSpPr>
            <a:xfrm>
              <a:off x="6969974" y="1204174"/>
              <a:ext cx="1421353" cy="1514565"/>
              <a:chOff x="6969974" y="1204174"/>
              <a:chExt cx="1421353" cy="1514565"/>
            </a:xfrm>
            <a:solidFill>
              <a:srgbClr val="01ACBE"/>
            </a:solidFill>
          </p:grpSpPr>
          <p:sp>
            <p:nvSpPr>
              <p:cNvPr id="25" name="任意多边形 24"/>
              <p:cNvSpPr/>
              <p:nvPr/>
            </p:nvSpPr>
            <p:spPr>
              <a:xfrm flipH="1">
                <a:off x="6969974" y="12041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6" name="等腰三角形 25"/>
              <p:cNvSpPr/>
              <p:nvPr/>
            </p:nvSpPr>
            <p:spPr>
              <a:xfrm rot="10800000">
                <a:off x="8189806" y="2545015"/>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5" name="组合 14"/>
            <p:cNvGrpSpPr/>
            <p:nvPr/>
          </p:nvGrpSpPr>
          <p:grpSpPr>
            <a:xfrm>
              <a:off x="6805224" y="4290274"/>
              <a:ext cx="1515602" cy="1419862"/>
              <a:chOff x="6805224" y="4290274"/>
              <a:chExt cx="1515602" cy="1419862"/>
            </a:xfrm>
            <a:solidFill>
              <a:srgbClr val="E87071"/>
            </a:solidFill>
          </p:grpSpPr>
          <p:sp>
            <p:nvSpPr>
              <p:cNvPr id="23" name="任意多边形 22"/>
              <p:cNvSpPr/>
              <p:nvPr/>
            </p:nvSpPr>
            <p:spPr>
              <a:xfrm flipH="1" flipV="1">
                <a:off x="69699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4" name="等腰三角形 23"/>
              <p:cNvSpPr/>
              <p:nvPr/>
            </p:nvSpPr>
            <p:spPr>
              <a:xfrm rot="16200000">
                <a:off x="6791325" y="5522514"/>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6" name="组合 15"/>
            <p:cNvGrpSpPr/>
            <p:nvPr/>
          </p:nvGrpSpPr>
          <p:grpSpPr>
            <a:xfrm>
              <a:off x="3799323" y="4125909"/>
              <a:ext cx="1422703" cy="1515217"/>
              <a:chOff x="3799323" y="4125909"/>
              <a:chExt cx="1422703" cy="1515217"/>
            </a:xfrm>
            <a:solidFill>
              <a:srgbClr val="663A77"/>
            </a:solidFill>
          </p:grpSpPr>
          <p:sp>
            <p:nvSpPr>
              <p:cNvPr id="21" name="任意多边形 20"/>
              <p:cNvSpPr/>
              <p:nvPr/>
            </p:nvSpPr>
            <p:spPr>
              <a:xfrm flipV="1">
                <a:off x="3871174" y="4290274"/>
                <a:ext cx="1350852" cy="1350852"/>
              </a:xfrm>
              <a:custGeom>
                <a:avLst/>
                <a:gdLst>
                  <a:gd name="connsiteX0" fmla="*/ 828281 w 1350852"/>
                  <a:gd name="connsiteY0" fmla="*/ 0 h 1350852"/>
                  <a:gd name="connsiteX1" fmla="*/ 1350852 w 1350852"/>
                  <a:gd name="connsiteY1" fmla="*/ 0 h 1350852"/>
                  <a:gd name="connsiteX2" fmla="*/ 1350852 w 1350852"/>
                  <a:gd name="connsiteY2" fmla="*/ 65546 h 1350852"/>
                  <a:gd name="connsiteX3" fmla="*/ 869467 w 1350852"/>
                  <a:gd name="connsiteY3" fmla="*/ 65546 h 1350852"/>
                  <a:gd name="connsiteX4" fmla="*/ 65546 w 1350852"/>
                  <a:gd name="connsiteY4" fmla="*/ 869467 h 1350852"/>
                  <a:gd name="connsiteX5" fmla="*/ 65546 w 1350852"/>
                  <a:gd name="connsiteY5" fmla="*/ 1350852 h 1350852"/>
                  <a:gd name="connsiteX6" fmla="*/ 0 w 1350852"/>
                  <a:gd name="connsiteY6" fmla="*/ 1350852 h 1350852"/>
                  <a:gd name="connsiteX7" fmla="*/ 0 w 1350852"/>
                  <a:gd name="connsiteY7" fmla="*/ 828281 h 1350852"/>
                  <a:gd name="connsiteX8" fmla="*/ 828281 w 1350852"/>
                  <a:gd name="connsiteY8" fmla="*/ 0 h 135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0852" h="1350852">
                    <a:moveTo>
                      <a:pt x="828281" y="0"/>
                    </a:moveTo>
                    <a:lnTo>
                      <a:pt x="1350852" y="0"/>
                    </a:lnTo>
                    <a:lnTo>
                      <a:pt x="1350852" y="65546"/>
                    </a:lnTo>
                    <a:lnTo>
                      <a:pt x="869467" y="65546"/>
                    </a:lnTo>
                    <a:cubicBezTo>
                      <a:pt x="425474" y="65546"/>
                      <a:pt x="65546" y="425474"/>
                      <a:pt x="65546" y="869467"/>
                    </a:cubicBezTo>
                    <a:lnTo>
                      <a:pt x="65546" y="1350852"/>
                    </a:lnTo>
                    <a:lnTo>
                      <a:pt x="0" y="1350852"/>
                    </a:lnTo>
                    <a:lnTo>
                      <a:pt x="0" y="828281"/>
                    </a:lnTo>
                    <a:cubicBezTo>
                      <a:pt x="0" y="370834"/>
                      <a:pt x="370834" y="0"/>
                      <a:pt x="828281"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2" name="等腰三角形 21"/>
              <p:cNvSpPr/>
              <p:nvPr/>
            </p:nvSpPr>
            <p:spPr>
              <a:xfrm>
                <a:off x="3799323" y="4125909"/>
                <a:ext cx="201521" cy="17372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17" name="文本框 43"/>
            <p:cNvSpPr txBox="1"/>
            <p:nvPr/>
          </p:nvSpPr>
          <p:spPr>
            <a:xfrm>
              <a:off x="5334000" y="998710"/>
              <a:ext cx="1524000" cy="492557"/>
            </a:xfrm>
            <a:prstGeom prst="rect">
              <a:avLst/>
            </a:prstGeom>
            <a:noFill/>
          </p:spPr>
          <p:txBody>
            <a:bodyPr wrap="square" rtlCol="0">
              <a:spAutoFit/>
            </a:bodyPr>
            <a:lstStyle/>
            <a:p>
              <a:pPr algn="ctr"/>
              <a:r>
                <a:rPr lang="en-US" altLang="zh-CN" sz="1800" dirty="0">
                  <a:solidFill>
                    <a:schemeClr val="tx1">
                      <a:lumMod val="50000"/>
                      <a:lumOff val="50000"/>
                    </a:schemeClr>
                  </a:solidFill>
                  <a:latin typeface="LiHei Pro" panose="020B0500000000000000" pitchFamily="34" charset="-122"/>
                  <a:ea typeface="LiHei Pro" panose="020B0500000000000000" pitchFamily="34" charset="-122"/>
                </a:rPr>
                <a:t>STEP 01</a:t>
              </a:r>
              <a:endParaRPr lang="zh-CN" altLang="en-US" sz="1800" dirty="0">
                <a:solidFill>
                  <a:schemeClr val="tx1">
                    <a:lumMod val="50000"/>
                    <a:lumOff val="50000"/>
                  </a:schemeClr>
                </a:solidFill>
                <a:latin typeface="LiHei Pro" panose="020B0500000000000000" pitchFamily="34" charset="-122"/>
                <a:ea typeface="LiHei Pro" panose="020B0500000000000000" pitchFamily="34" charset="-122"/>
              </a:endParaRPr>
            </a:p>
          </p:txBody>
        </p:sp>
        <p:sp>
          <p:nvSpPr>
            <p:cNvPr id="18" name="文本框 44"/>
            <p:cNvSpPr txBox="1"/>
            <p:nvPr/>
          </p:nvSpPr>
          <p:spPr>
            <a:xfrm>
              <a:off x="5334000" y="5389849"/>
              <a:ext cx="1524000" cy="492557"/>
            </a:xfrm>
            <a:prstGeom prst="rect">
              <a:avLst/>
            </a:prstGeom>
            <a:noFill/>
          </p:spPr>
          <p:txBody>
            <a:bodyPr wrap="square" rtlCol="0">
              <a:spAutoFit/>
            </a:bodyPr>
            <a:lstStyle/>
            <a:p>
              <a:pPr algn="ctr"/>
              <a:r>
                <a:rPr lang="en-US" altLang="zh-CN" sz="1800" dirty="0">
                  <a:solidFill>
                    <a:schemeClr val="tx1">
                      <a:lumMod val="50000"/>
                      <a:lumOff val="50000"/>
                    </a:schemeClr>
                  </a:solidFill>
                  <a:latin typeface="LiHei Pro" panose="020B0500000000000000" pitchFamily="34" charset="-122"/>
                  <a:ea typeface="LiHei Pro" panose="020B0500000000000000" pitchFamily="34" charset="-122"/>
                </a:rPr>
                <a:t>STEP 03</a:t>
              </a:r>
              <a:endParaRPr lang="zh-CN" altLang="en-US" sz="1800" dirty="0">
                <a:solidFill>
                  <a:schemeClr val="tx1">
                    <a:lumMod val="50000"/>
                    <a:lumOff val="50000"/>
                  </a:schemeClr>
                </a:solidFill>
                <a:latin typeface="LiHei Pro" panose="020B0500000000000000" pitchFamily="34" charset="-122"/>
                <a:ea typeface="LiHei Pro" panose="020B0500000000000000" pitchFamily="34" charset="-122"/>
              </a:endParaRPr>
            </a:p>
          </p:txBody>
        </p:sp>
        <p:sp>
          <p:nvSpPr>
            <p:cNvPr id="19" name="文本框 45"/>
            <p:cNvSpPr txBox="1"/>
            <p:nvPr/>
          </p:nvSpPr>
          <p:spPr>
            <a:xfrm rot="5400000">
              <a:off x="7514077" y="3182811"/>
              <a:ext cx="1524000" cy="492379"/>
            </a:xfrm>
            <a:prstGeom prst="rect">
              <a:avLst/>
            </a:prstGeom>
            <a:noFill/>
          </p:spPr>
          <p:txBody>
            <a:bodyPr wrap="square" rtlCol="0">
              <a:spAutoFit/>
            </a:bodyPr>
            <a:lstStyle/>
            <a:p>
              <a:pPr algn="ctr"/>
              <a:r>
                <a:rPr lang="en-US" altLang="zh-CN" sz="1800" dirty="0">
                  <a:solidFill>
                    <a:schemeClr val="tx1">
                      <a:lumMod val="50000"/>
                      <a:lumOff val="50000"/>
                    </a:schemeClr>
                  </a:solidFill>
                  <a:latin typeface="LiHei Pro" panose="020B0500000000000000" pitchFamily="34" charset="-122"/>
                  <a:ea typeface="LiHei Pro" panose="020B0500000000000000" pitchFamily="34" charset="-122"/>
                </a:rPr>
                <a:t>STEP 02</a:t>
              </a:r>
              <a:endParaRPr lang="zh-CN" altLang="en-US" sz="1800" dirty="0">
                <a:solidFill>
                  <a:schemeClr val="tx1">
                    <a:lumMod val="50000"/>
                    <a:lumOff val="50000"/>
                  </a:schemeClr>
                </a:solidFill>
                <a:latin typeface="LiHei Pro" panose="020B0500000000000000" pitchFamily="34" charset="-122"/>
                <a:ea typeface="LiHei Pro" panose="020B0500000000000000" pitchFamily="34" charset="-122"/>
              </a:endParaRPr>
            </a:p>
          </p:txBody>
        </p:sp>
        <p:sp>
          <p:nvSpPr>
            <p:cNvPr id="20" name="文本框 47"/>
            <p:cNvSpPr txBox="1"/>
            <p:nvPr/>
          </p:nvSpPr>
          <p:spPr>
            <a:xfrm rot="16200000">
              <a:off x="3138083" y="3182811"/>
              <a:ext cx="1524000" cy="492379"/>
            </a:xfrm>
            <a:prstGeom prst="rect">
              <a:avLst/>
            </a:prstGeom>
            <a:noFill/>
          </p:spPr>
          <p:txBody>
            <a:bodyPr wrap="square" rtlCol="0">
              <a:spAutoFit/>
            </a:bodyPr>
            <a:lstStyle/>
            <a:p>
              <a:pPr algn="ctr"/>
              <a:r>
                <a:rPr lang="en-US" altLang="zh-CN" sz="1800" dirty="0">
                  <a:solidFill>
                    <a:schemeClr val="tx1">
                      <a:lumMod val="50000"/>
                      <a:lumOff val="50000"/>
                    </a:schemeClr>
                  </a:solidFill>
                  <a:latin typeface="LiHei Pro" panose="020B0500000000000000" pitchFamily="34" charset="-122"/>
                  <a:ea typeface="LiHei Pro" panose="020B0500000000000000" pitchFamily="34" charset="-122"/>
                </a:rPr>
                <a:t>STEP 04</a:t>
              </a:r>
              <a:endParaRPr lang="zh-CN" altLang="en-US" sz="18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sp>
        <p:nvSpPr>
          <p:cNvPr id="29" name="泪滴形 28"/>
          <p:cNvSpPr/>
          <p:nvPr/>
        </p:nvSpPr>
        <p:spPr>
          <a:xfrm flipV="1">
            <a:off x="3277903" y="1790326"/>
            <a:ext cx="1263914" cy="1263456"/>
          </a:xfrm>
          <a:prstGeom prst="teardrop">
            <a:avLst/>
          </a:prstGeom>
          <a:solidFill>
            <a:srgbClr val="FFB850"/>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0" name="泪滴形 29"/>
          <p:cNvSpPr/>
          <p:nvPr/>
        </p:nvSpPr>
        <p:spPr>
          <a:xfrm flipH="1">
            <a:off x="4616165" y="3147922"/>
            <a:ext cx="1263914" cy="1263456"/>
          </a:xfrm>
          <a:prstGeom prst="teardrop">
            <a:avLst/>
          </a:prstGeom>
          <a:solidFill>
            <a:srgbClr val="E87071"/>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1" name="泪滴形 30"/>
          <p:cNvSpPr/>
          <p:nvPr/>
        </p:nvSpPr>
        <p:spPr>
          <a:xfrm flipH="1" flipV="1">
            <a:off x="4616165" y="1790326"/>
            <a:ext cx="1263914" cy="1263456"/>
          </a:xfrm>
          <a:prstGeom prst="teardrop">
            <a:avLst/>
          </a:prstGeom>
          <a:solidFill>
            <a:srgbClr val="01ACBE"/>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2" name="泪滴形 31"/>
          <p:cNvSpPr/>
          <p:nvPr/>
        </p:nvSpPr>
        <p:spPr>
          <a:xfrm>
            <a:off x="3277903" y="3147922"/>
            <a:ext cx="1263914" cy="1263456"/>
          </a:xfrm>
          <a:prstGeom prst="teardrop">
            <a:avLst/>
          </a:prstGeom>
          <a:solidFill>
            <a:srgbClr val="663A77"/>
          </a:solidFill>
          <a:ln w="31750">
            <a:solidFill>
              <a:srgbClr val="F9F9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3" name="组合 32"/>
          <p:cNvGrpSpPr/>
          <p:nvPr/>
        </p:nvGrpSpPr>
        <p:grpSpPr>
          <a:xfrm>
            <a:off x="3400621" y="1913386"/>
            <a:ext cx="1061169" cy="1060785"/>
            <a:chOff x="4525046" y="1845346"/>
            <a:chExt cx="1414708" cy="1414708"/>
          </a:xfrm>
        </p:grpSpPr>
        <p:grpSp>
          <p:nvGrpSpPr>
            <p:cNvPr id="34" name="组合 33"/>
            <p:cNvGrpSpPr/>
            <p:nvPr/>
          </p:nvGrpSpPr>
          <p:grpSpPr>
            <a:xfrm>
              <a:off x="4525046" y="1845346"/>
              <a:ext cx="1414708" cy="1414708"/>
              <a:chOff x="4926840" y="1732375"/>
              <a:chExt cx="1656097" cy="1656098"/>
            </a:xfrm>
          </p:grpSpPr>
          <p:sp>
            <p:nvSpPr>
              <p:cNvPr id="40" name="任意多边形 39"/>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41" name="椭圆 40"/>
              <p:cNvSpPr/>
              <p:nvPr/>
            </p:nvSpPr>
            <p:spPr>
              <a:xfrm>
                <a:off x="5189938" y="1995474"/>
                <a:ext cx="1129900" cy="1129900"/>
              </a:xfrm>
              <a:prstGeom prst="ellipse">
                <a:avLst/>
              </a:prstGeom>
              <a:solidFill>
                <a:srgbClr val="FFB850"/>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2" name="椭圆 41"/>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35" name="Group 909"/>
            <p:cNvGrpSpPr>
              <a:grpSpLocks noChangeAspect="1"/>
            </p:cNvGrpSpPr>
            <p:nvPr/>
          </p:nvGrpSpPr>
          <p:grpSpPr bwMode="auto">
            <a:xfrm>
              <a:off x="5028971" y="2379210"/>
              <a:ext cx="406857" cy="346980"/>
              <a:chOff x="6090" y="1175"/>
              <a:chExt cx="265" cy="226"/>
            </a:xfrm>
            <a:solidFill>
              <a:srgbClr val="FFB850"/>
            </a:solidFill>
            <a:effectLst/>
          </p:grpSpPr>
          <p:sp>
            <p:nvSpPr>
              <p:cNvPr id="36" name="Freeform 910"/>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37" name="Freeform 911"/>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38" name="Freeform 912"/>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39" name="Freeform 913"/>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grpSp>
      </p:grpSp>
      <p:grpSp>
        <p:nvGrpSpPr>
          <p:cNvPr id="43" name="组合 42"/>
          <p:cNvGrpSpPr/>
          <p:nvPr/>
        </p:nvGrpSpPr>
        <p:grpSpPr>
          <a:xfrm>
            <a:off x="4696190" y="1913386"/>
            <a:ext cx="1061169" cy="1060785"/>
            <a:chOff x="6252246" y="1845346"/>
            <a:chExt cx="1414708" cy="1414708"/>
          </a:xfrm>
        </p:grpSpPr>
        <p:grpSp>
          <p:nvGrpSpPr>
            <p:cNvPr id="44" name="组合 43"/>
            <p:cNvGrpSpPr/>
            <p:nvPr/>
          </p:nvGrpSpPr>
          <p:grpSpPr>
            <a:xfrm>
              <a:off x="6252246" y="1845346"/>
              <a:ext cx="1414708" cy="1414708"/>
              <a:chOff x="4926840" y="1732375"/>
              <a:chExt cx="1656097" cy="1656098"/>
            </a:xfrm>
          </p:grpSpPr>
          <p:sp>
            <p:nvSpPr>
              <p:cNvPr id="46" name="任意多边形 45"/>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47" name="椭圆 46"/>
              <p:cNvSpPr/>
              <p:nvPr/>
            </p:nvSpPr>
            <p:spPr>
              <a:xfrm>
                <a:off x="5189938" y="1995474"/>
                <a:ext cx="1129900" cy="1129900"/>
              </a:xfrm>
              <a:prstGeom prst="ellipse">
                <a:avLst/>
              </a:prstGeom>
              <a:solidFill>
                <a:srgbClr val="01ACBE"/>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48" name="椭圆 47"/>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45" name="Freeform 53"/>
            <p:cNvSpPr>
              <a:spLocks noEditPoints="1"/>
            </p:cNvSpPr>
            <p:nvPr/>
          </p:nvSpPr>
          <p:spPr bwMode="auto">
            <a:xfrm>
              <a:off x="6707853" y="2300954"/>
              <a:ext cx="503493" cy="503493"/>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rgbClr val="01ACBE"/>
            </a:solidFill>
            <a:ln>
              <a:noFill/>
            </a:ln>
          </p:spPr>
          <p:txBody>
            <a:bodyPr vert="horz" wrap="square" lIns="68580" tIns="34290" rIns="68580" bIns="34290" numCol="1" anchor="t" anchorCtr="0" compatLnSpc="1"/>
            <a:lstStyle/>
            <a:p>
              <a:endParaRPr lang="zh-CN" altLang="en-US" sz="1015">
                <a:solidFill>
                  <a:srgbClr val="FFB850"/>
                </a:solidFill>
              </a:endParaRPr>
            </a:p>
          </p:txBody>
        </p:sp>
      </p:grpSp>
      <p:grpSp>
        <p:nvGrpSpPr>
          <p:cNvPr id="49" name="组合 48"/>
          <p:cNvGrpSpPr/>
          <p:nvPr/>
        </p:nvGrpSpPr>
        <p:grpSpPr>
          <a:xfrm>
            <a:off x="3400621" y="3218009"/>
            <a:ext cx="1061169" cy="1060785"/>
            <a:chOff x="4525046" y="3585246"/>
            <a:chExt cx="1414708" cy="1414708"/>
          </a:xfrm>
        </p:grpSpPr>
        <p:grpSp>
          <p:nvGrpSpPr>
            <p:cNvPr id="50" name="组合 49"/>
            <p:cNvGrpSpPr/>
            <p:nvPr/>
          </p:nvGrpSpPr>
          <p:grpSpPr>
            <a:xfrm>
              <a:off x="4525046" y="3585246"/>
              <a:ext cx="1414708" cy="1414708"/>
              <a:chOff x="4926840" y="1732375"/>
              <a:chExt cx="1656097" cy="1656098"/>
            </a:xfrm>
          </p:grpSpPr>
          <p:sp>
            <p:nvSpPr>
              <p:cNvPr id="55" name="任意多边形 54"/>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56" name="椭圆 55"/>
              <p:cNvSpPr/>
              <p:nvPr/>
            </p:nvSpPr>
            <p:spPr>
              <a:xfrm>
                <a:off x="5189938" y="1995474"/>
                <a:ext cx="1129900" cy="1129900"/>
              </a:xfrm>
              <a:prstGeom prst="ellipse">
                <a:avLst/>
              </a:prstGeom>
              <a:solidFill>
                <a:srgbClr val="663A77"/>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57" name="椭圆 56"/>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51" name="Group 46"/>
            <p:cNvGrpSpPr>
              <a:grpSpLocks noChangeAspect="1"/>
            </p:cNvGrpSpPr>
            <p:nvPr/>
          </p:nvGrpSpPr>
          <p:grpSpPr bwMode="auto">
            <a:xfrm>
              <a:off x="4937096" y="4122475"/>
              <a:ext cx="590608" cy="365650"/>
              <a:chOff x="3098" y="1701"/>
              <a:chExt cx="1486" cy="920"/>
            </a:xfrm>
            <a:solidFill>
              <a:srgbClr val="663A77"/>
            </a:solidFill>
          </p:grpSpPr>
          <p:sp>
            <p:nvSpPr>
              <p:cNvPr id="52" name="Freeform 47"/>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3" name="Freeform 48"/>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sp>
            <p:nvSpPr>
              <p:cNvPr id="54" name="Freeform 49"/>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p>
            </p:txBody>
          </p:sp>
        </p:grpSp>
      </p:grpSp>
      <p:grpSp>
        <p:nvGrpSpPr>
          <p:cNvPr id="58" name="组合 57"/>
          <p:cNvGrpSpPr/>
          <p:nvPr/>
        </p:nvGrpSpPr>
        <p:grpSpPr>
          <a:xfrm>
            <a:off x="4696190" y="3218009"/>
            <a:ext cx="1061169" cy="1060785"/>
            <a:chOff x="6252246" y="3585246"/>
            <a:chExt cx="1414708" cy="1414708"/>
          </a:xfrm>
        </p:grpSpPr>
        <p:grpSp>
          <p:nvGrpSpPr>
            <p:cNvPr id="59" name="组合 58"/>
            <p:cNvGrpSpPr/>
            <p:nvPr/>
          </p:nvGrpSpPr>
          <p:grpSpPr>
            <a:xfrm>
              <a:off x="6252246" y="3585246"/>
              <a:ext cx="1414708" cy="1414708"/>
              <a:chOff x="4926840" y="1732375"/>
              <a:chExt cx="1656097" cy="1656098"/>
            </a:xfrm>
          </p:grpSpPr>
          <p:sp>
            <p:nvSpPr>
              <p:cNvPr id="61" name="任意多边形 60"/>
              <p:cNvSpPr/>
              <p:nvPr/>
            </p:nvSpPr>
            <p:spPr>
              <a:xfrm>
                <a:off x="4926840" y="1732375"/>
                <a:ext cx="1656097" cy="1656098"/>
              </a:xfrm>
              <a:custGeom>
                <a:avLst/>
                <a:gdLst>
                  <a:gd name="connsiteX0" fmla="*/ 734066 w 1656097"/>
                  <a:gd name="connsiteY0" fmla="*/ 0 h 1656098"/>
                  <a:gd name="connsiteX1" fmla="*/ 922032 w 1656097"/>
                  <a:gd name="connsiteY1" fmla="*/ 0 h 1656098"/>
                  <a:gd name="connsiteX2" fmla="*/ 958682 w 1656097"/>
                  <a:gd name="connsiteY2" fmla="*/ 170987 h 1656098"/>
                  <a:gd name="connsiteX3" fmla="*/ 967537 w 1656097"/>
                  <a:gd name="connsiteY3" fmla="*/ 172338 h 1656098"/>
                  <a:gd name="connsiteX4" fmla="*/ 1042604 w 1656097"/>
                  <a:gd name="connsiteY4" fmla="*/ 194634 h 1656098"/>
                  <a:gd name="connsiteX5" fmla="*/ 1160682 w 1656097"/>
                  <a:gd name="connsiteY5" fmla="*/ 63947 h 1656098"/>
                  <a:gd name="connsiteX6" fmla="*/ 1323465 w 1656097"/>
                  <a:gd name="connsiteY6" fmla="*/ 157929 h 1656098"/>
                  <a:gd name="connsiteX7" fmla="*/ 1271151 w 1656097"/>
                  <a:gd name="connsiteY7" fmla="*/ 319877 h 1656098"/>
                  <a:gd name="connsiteX8" fmla="*/ 1280994 w 1656097"/>
                  <a:gd name="connsiteY8" fmla="*/ 327054 h 1656098"/>
                  <a:gd name="connsiteX9" fmla="*/ 1333335 w 1656097"/>
                  <a:gd name="connsiteY9" fmla="*/ 377405 h 1656098"/>
                  <a:gd name="connsiteX10" fmla="*/ 1338950 w 1656097"/>
                  <a:gd name="connsiteY10" fmla="*/ 384065 h 1656098"/>
                  <a:gd name="connsiteX11" fmla="*/ 1498169 w 1656097"/>
                  <a:gd name="connsiteY11" fmla="*/ 332634 h 1656098"/>
                  <a:gd name="connsiteX12" fmla="*/ 1592152 w 1656097"/>
                  <a:gd name="connsiteY12" fmla="*/ 495417 h 1656098"/>
                  <a:gd name="connsiteX13" fmla="*/ 1473528 w 1656097"/>
                  <a:gd name="connsiteY13" fmla="*/ 602595 h 1656098"/>
                  <a:gd name="connsiteX14" fmla="*/ 1483127 w 1656097"/>
                  <a:gd name="connsiteY14" fmla="*/ 626411 h 1656098"/>
                  <a:gd name="connsiteX15" fmla="*/ 1501984 w 1656097"/>
                  <a:gd name="connsiteY15" fmla="*/ 701032 h 1656098"/>
                  <a:gd name="connsiteX16" fmla="*/ 1656097 w 1656097"/>
                  <a:gd name="connsiteY16" fmla="*/ 734067 h 1656098"/>
                  <a:gd name="connsiteX17" fmla="*/ 1656097 w 1656097"/>
                  <a:gd name="connsiteY17" fmla="*/ 922032 h 1656098"/>
                  <a:gd name="connsiteX18" fmla="*/ 1511749 w 1656097"/>
                  <a:gd name="connsiteY18" fmla="*/ 952973 h 1656098"/>
                  <a:gd name="connsiteX19" fmla="*/ 1506114 w 1656097"/>
                  <a:gd name="connsiteY19" fmla="*/ 989892 h 1656098"/>
                  <a:gd name="connsiteX20" fmla="*/ 1491538 w 1656097"/>
                  <a:gd name="connsiteY20" fmla="*/ 1048074 h 1656098"/>
                  <a:gd name="connsiteX21" fmla="*/ 1485827 w 1656097"/>
                  <a:gd name="connsiteY21" fmla="*/ 1064617 h 1656098"/>
                  <a:gd name="connsiteX22" fmla="*/ 1592152 w 1656097"/>
                  <a:gd name="connsiteY22" fmla="*/ 1160683 h 1656098"/>
                  <a:gd name="connsiteX23" fmla="*/ 1498169 w 1656097"/>
                  <a:gd name="connsiteY23" fmla="*/ 1323465 h 1656098"/>
                  <a:gd name="connsiteX24" fmla="*/ 1367507 w 1656097"/>
                  <a:gd name="connsiteY24" fmla="*/ 1281258 h 1656098"/>
                  <a:gd name="connsiteX25" fmla="*/ 1351398 w 1656097"/>
                  <a:gd name="connsiteY25" fmla="*/ 1303350 h 1656098"/>
                  <a:gd name="connsiteX26" fmla="*/ 1301049 w 1656097"/>
                  <a:gd name="connsiteY26" fmla="*/ 1355691 h 1656098"/>
                  <a:gd name="connsiteX27" fmla="*/ 1282493 w 1656097"/>
                  <a:gd name="connsiteY27" fmla="*/ 1371332 h 1656098"/>
                  <a:gd name="connsiteX28" fmla="*/ 1323465 w 1656097"/>
                  <a:gd name="connsiteY28" fmla="*/ 1498169 h 1656098"/>
                  <a:gd name="connsiteX29" fmla="*/ 1160682 w 1656097"/>
                  <a:gd name="connsiteY29" fmla="*/ 1592152 h 1656098"/>
                  <a:gd name="connsiteX30" fmla="*/ 1074277 w 1656097"/>
                  <a:gd name="connsiteY30" fmla="*/ 1496521 h 1656098"/>
                  <a:gd name="connsiteX31" fmla="*/ 1052042 w 1656097"/>
                  <a:gd name="connsiteY31" fmla="*/ 1505484 h 1656098"/>
                  <a:gd name="connsiteX32" fmla="*/ 948719 w 1656097"/>
                  <a:gd name="connsiteY32" fmla="*/ 1531593 h 1656098"/>
                  <a:gd name="connsiteX33" fmla="*/ 922032 w 1656097"/>
                  <a:gd name="connsiteY33" fmla="*/ 1656098 h 1656098"/>
                  <a:gd name="connsiteX34" fmla="*/ 734066 w 1656097"/>
                  <a:gd name="connsiteY34" fmla="*/ 1656098 h 1656098"/>
                  <a:gd name="connsiteX35" fmla="*/ 707323 w 1656097"/>
                  <a:gd name="connsiteY35" fmla="*/ 1531333 h 1656098"/>
                  <a:gd name="connsiteX36" fmla="*/ 688561 w 1656097"/>
                  <a:gd name="connsiteY36" fmla="*/ 1528470 h 1656098"/>
                  <a:gd name="connsiteX37" fmla="*/ 581645 w 1656097"/>
                  <a:gd name="connsiteY37" fmla="*/ 1496716 h 1656098"/>
                  <a:gd name="connsiteX38" fmla="*/ 495416 w 1656097"/>
                  <a:gd name="connsiteY38" fmla="*/ 1592152 h 1656098"/>
                  <a:gd name="connsiteX39" fmla="*/ 332634 w 1656097"/>
                  <a:gd name="connsiteY39" fmla="*/ 1498169 h 1656098"/>
                  <a:gd name="connsiteX40" fmla="*/ 373389 w 1656097"/>
                  <a:gd name="connsiteY40" fmla="*/ 1372000 h 1656098"/>
                  <a:gd name="connsiteX41" fmla="*/ 293970 w 1656097"/>
                  <a:gd name="connsiteY41" fmla="*/ 1290661 h 1656098"/>
                  <a:gd name="connsiteX42" fmla="*/ 287662 w 1656097"/>
                  <a:gd name="connsiteY42" fmla="*/ 1281558 h 1656098"/>
                  <a:gd name="connsiteX43" fmla="*/ 157930 w 1656097"/>
                  <a:gd name="connsiteY43" fmla="*/ 1323465 h 1656098"/>
                  <a:gd name="connsiteX44" fmla="*/ 63947 w 1656097"/>
                  <a:gd name="connsiteY44" fmla="*/ 1160683 h 1656098"/>
                  <a:gd name="connsiteX45" fmla="*/ 170348 w 1656097"/>
                  <a:gd name="connsiteY45" fmla="*/ 1064548 h 1656098"/>
                  <a:gd name="connsiteX46" fmla="*/ 159896 w 1656097"/>
                  <a:gd name="connsiteY46" fmla="*/ 1031651 h 1656098"/>
                  <a:gd name="connsiteX47" fmla="*/ 144063 w 1656097"/>
                  <a:gd name="connsiteY47" fmla="*/ 952912 h 1656098"/>
                  <a:gd name="connsiteX48" fmla="*/ 0 w 1656097"/>
                  <a:gd name="connsiteY48" fmla="*/ 922032 h 1656098"/>
                  <a:gd name="connsiteX49" fmla="*/ 0 w 1656097"/>
                  <a:gd name="connsiteY49" fmla="*/ 734067 h 1656098"/>
                  <a:gd name="connsiteX50" fmla="*/ 152682 w 1656097"/>
                  <a:gd name="connsiteY50" fmla="*/ 701339 h 1656098"/>
                  <a:gd name="connsiteX51" fmla="*/ 159896 w 1656097"/>
                  <a:gd name="connsiteY51" fmla="*/ 669158 h 1656098"/>
                  <a:gd name="connsiteX52" fmla="*/ 182923 w 1656097"/>
                  <a:gd name="connsiteY52" fmla="*/ 602913 h 1656098"/>
                  <a:gd name="connsiteX53" fmla="*/ 63947 w 1656097"/>
                  <a:gd name="connsiteY53" fmla="*/ 495417 h 1656098"/>
                  <a:gd name="connsiteX54" fmla="*/ 157930 w 1656097"/>
                  <a:gd name="connsiteY54" fmla="*/ 332634 h 1656098"/>
                  <a:gd name="connsiteX55" fmla="*/ 318389 w 1656097"/>
                  <a:gd name="connsiteY55" fmla="*/ 384465 h 1656098"/>
                  <a:gd name="connsiteX56" fmla="*/ 353537 w 1656097"/>
                  <a:gd name="connsiteY56" fmla="*/ 346539 h 1656098"/>
                  <a:gd name="connsiteX57" fmla="*/ 385166 w 1656097"/>
                  <a:gd name="connsiteY57" fmla="*/ 320558 h 1656098"/>
                  <a:gd name="connsiteX58" fmla="*/ 332634 w 1656097"/>
                  <a:gd name="connsiteY58" fmla="*/ 157929 h 1656098"/>
                  <a:gd name="connsiteX59" fmla="*/ 495416 w 1656097"/>
                  <a:gd name="connsiteY59" fmla="*/ 63947 h 1656098"/>
                  <a:gd name="connsiteX60" fmla="*/ 612546 w 1656097"/>
                  <a:gd name="connsiteY60" fmla="*/ 193585 h 1656098"/>
                  <a:gd name="connsiteX61" fmla="*/ 688561 w 1656097"/>
                  <a:gd name="connsiteY61" fmla="*/ 172338 h 1656098"/>
                  <a:gd name="connsiteX62" fmla="*/ 697415 w 1656097"/>
                  <a:gd name="connsiteY62" fmla="*/ 170987 h 165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656097" h="1656098">
                    <a:moveTo>
                      <a:pt x="734066" y="0"/>
                    </a:moveTo>
                    <a:lnTo>
                      <a:pt x="922032" y="0"/>
                    </a:lnTo>
                    <a:lnTo>
                      <a:pt x="958682" y="170987"/>
                    </a:lnTo>
                    <a:lnTo>
                      <a:pt x="967537" y="172338"/>
                    </a:lnTo>
                    <a:lnTo>
                      <a:pt x="1042604" y="194634"/>
                    </a:lnTo>
                    <a:lnTo>
                      <a:pt x="1160682" y="63947"/>
                    </a:lnTo>
                    <a:lnTo>
                      <a:pt x="1323465" y="157929"/>
                    </a:lnTo>
                    <a:lnTo>
                      <a:pt x="1271151" y="319877"/>
                    </a:lnTo>
                    <a:lnTo>
                      <a:pt x="1280994" y="327054"/>
                    </a:lnTo>
                    <a:cubicBezTo>
                      <a:pt x="1299308" y="342918"/>
                      <a:pt x="1316780" y="359726"/>
                      <a:pt x="1333335" y="377405"/>
                    </a:cubicBezTo>
                    <a:lnTo>
                      <a:pt x="1338950" y="384065"/>
                    </a:lnTo>
                    <a:lnTo>
                      <a:pt x="1498169" y="332634"/>
                    </a:lnTo>
                    <a:lnTo>
                      <a:pt x="1592152" y="495417"/>
                    </a:lnTo>
                    <a:lnTo>
                      <a:pt x="1473528" y="602595"/>
                    </a:lnTo>
                    <a:lnTo>
                      <a:pt x="1483127" y="626411"/>
                    </a:lnTo>
                    <a:lnTo>
                      <a:pt x="1501984" y="701032"/>
                    </a:lnTo>
                    <a:lnTo>
                      <a:pt x="1656097" y="734067"/>
                    </a:lnTo>
                    <a:lnTo>
                      <a:pt x="1656097" y="922032"/>
                    </a:lnTo>
                    <a:lnTo>
                      <a:pt x="1511749" y="952973"/>
                    </a:lnTo>
                    <a:lnTo>
                      <a:pt x="1506114" y="989892"/>
                    </a:lnTo>
                    <a:cubicBezTo>
                      <a:pt x="1502081" y="1009604"/>
                      <a:pt x="1497209" y="1029011"/>
                      <a:pt x="1491538" y="1048074"/>
                    </a:cubicBezTo>
                    <a:lnTo>
                      <a:pt x="1485827" y="1064617"/>
                    </a:lnTo>
                    <a:lnTo>
                      <a:pt x="1592152" y="1160683"/>
                    </a:lnTo>
                    <a:lnTo>
                      <a:pt x="1498169" y="1323465"/>
                    </a:lnTo>
                    <a:lnTo>
                      <a:pt x="1367507" y="1281258"/>
                    </a:lnTo>
                    <a:lnTo>
                      <a:pt x="1351398" y="1303350"/>
                    </a:lnTo>
                    <a:cubicBezTo>
                      <a:pt x="1335535" y="1321664"/>
                      <a:pt x="1318727" y="1339136"/>
                      <a:pt x="1301049" y="1355691"/>
                    </a:cubicBezTo>
                    <a:lnTo>
                      <a:pt x="1282493" y="1371332"/>
                    </a:lnTo>
                    <a:lnTo>
                      <a:pt x="1323465" y="1498169"/>
                    </a:lnTo>
                    <a:lnTo>
                      <a:pt x="1160682" y="1592152"/>
                    </a:lnTo>
                    <a:lnTo>
                      <a:pt x="1074277" y="1496521"/>
                    </a:lnTo>
                    <a:lnTo>
                      <a:pt x="1052042" y="1505484"/>
                    </a:lnTo>
                    <a:lnTo>
                      <a:pt x="948719" y="1531593"/>
                    </a:lnTo>
                    <a:lnTo>
                      <a:pt x="922032" y="1656098"/>
                    </a:lnTo>
                    <a:lnTo>
                      <a:pt x="734066" y="1656098"/>
                    </a:lnTo>
                    <a:lnTo>
                      <a:pt x="707323" y="1531333"/>
                    </a:lnTo>
                    <a:lnTo>
                      <a:pt x="688561" y="1528470"/>
                    </a:lnTo>
                    <a:lnTo>
                      <a:pt x="581645" y="1496716"/>
                    </a:lnTo>
                    <a:lnTo>
                      <a:pt x="495416" y="1592152"/>
                    </a:lnTo>
                    <a:lnTo>
                      <a:pt x="332634" y="1498169"/>
                    </a:lnTo>
                    <a:lnTo>
                      <a:pt x="373389" y="1372000"/>
                    </a:lnTo>
                    <a:lnTo>
                      <a:pt x="293970" y="1290661"/>
                    </a:lnTo>
                    <a:lnTo>
                      <a:pt x="287662" y="1281558"/>
                    </a:lnTo>
                    <a:lnTo>
                      <a:pt x="157930" y="1323465"/>
                    </a:lnTo>
                    <a:lnTo>
                      <a:pt x="63947" y="1160683"/>
                    </a:lnTo>
                    <a:lnTo>
                      <a:pt x="170348" y="1064548"/>
                    </a:lnTo>
                    <a:lnTo>
                      <a:pt x="159896" y="1031651"/>
                    </a:lnTo>
                    <a:lnTo>
                      <a:pt x="144063" y="952912"/>
                    </a:lnTo>
                    <a:lnTo>
                      <a:pt x="0" y="922032"/>
                    </a:lnTo>
                    <a:lnTo>
                      <a:pt x="0" y="734067"/>
                    </a:lnTo>
                    <a:lnTo>
                      <a:pt x="152682" y="701339"/>
                    </a:lnTo>
                    <a:lnTo>
                      <a:pt x="159896" y="669158"/>
                    </a:lnTo>
                    <a:lnTo>
                      <a:pt x="182923" y="602913"/>
                    </a:lnTo>
                    <a:lnTo>
                      <a:pt x="63947" y="495417"/>
                    </a:lnTo>
                    <a:lnTo>
                      <a:pt x="157930" y="332634"/>
                    </a:lnTo>
                    <a:lnTo>
                      <a:pt x="318389" y="384465"/>
                    </a:lnTo>
                    <a:lnTo>
                      <a:pt x="353537" y="346539"/>
                    </a:lnTo>
                    <a:lnTo>
                      <a:pt x="385166" y="320558"/>
                    </a:lnTo>
                    <a:lnTo>
                      <a:pt x="332634" y="157929"/>
                    </a:lnTo>
                    <a:lnTo>
                      <a:pt x="495416" y="63947"/>
                    </a:lnTo>
                    <a:lnTo>
                      <a:pt x="612546" y="193585"/>
                    </a:lnTo>
                    <a:lnTo>
                      <a:pt x="688561" y="172338"/>
                    </a:lnTo>
                    <a:lnTo>
                      <a:pt x="697415" y="170987"/>
                    </a:lnTo>
                    <a:close/>
                  </a:path>
                </a:pathLst>
              </a:custGeom>
              <a:gradFill>
                <a:gsLst>
                  <a:gs pos="0">
                    <a:schemeClr val="bg1"/>
                  </a:gs>
                  <a:gs pos="100000">
                    <a:srgbClr val="E2E2E2"/>
                  </a:gs>
                </a:gsLst>
                <a:lin ang="2700000" scaled="1"/>
              </a:gra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p>
            </p:txBody>
          </p:sp>
          <p:sp>
            <p:nvSpPr>
              <p:cNvPr id="62" name="椭圆 61"/>
              <p:cNvSpPr/>
              <p:nvPr/>
            </p:nvSpPr>
            <p:spPr>
              <a:xfrm>
                <a:off x="5189938" y="1995474"/>
                <a:ext cx="1129900" cy="1129900"/>
              </a:xfrm>
              <a:prstGeom prst="ellipse">
                <a:avLst/>
              </a:prstGeom>
              <a:solidFill>
                <a:srgbClr val="E87071"/>
              </a:solidFill>
              <a:ln w="22225">
                <a:gradFill flip="none" rotWithShape="1">
                  <a:gsLst>
                    <a:gs pos="0">
                      <a:srgbClr val="CDCDCD"/>
                    </a:gs>
                    <a:gs pos="100000">
                      <a:schemeClr val="bg1"/>
                    </a:gs>
                  </a:gsLst>
                  <a:lin ang="2700000" scaled="1"/>
                  <a:tileRect/>
                </a:grad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63" name="椭圆 62"/>
              <p:cNvSpPr/>
              <p:nvPr/>
            </p:nvSpPr>
            <p:spPr>
              <a:xfrm>
                <a:off x="5266822" y="2076686"/>
                <a:ext cx="976134" cy="976135"/>
              </a:xfrm>
              <a:prstGeom prst="ellipse">
                <a:avLst/>
              </a:prstGeom>
              <a:gradFill>
                <a:gsLst>
                  <a:gs pos="0">
                    <a:schemeClr val="bg1">
                      <a:lumMod val="85000"/>
                    </a:schemeClr>
                  </a:gs>
                  <a:gs pos="100000">
                    <a:schemeClr val="bg1"/>
                  </a:gs>
                </a:gsLst>
                <a:lin ang="2700000" scaled="1"/>
              </a:gradFill>
              <a:ln w="19050">
                <a:gradFill flip="none" rotWithShape="1">
                  <a:gsLst>
                    <a:gs pos="100000">
                      <a:srgbClr val="CDCDCD"/>
                    </a:gs>
                    <a:gs pos="0">
                      <a:schemeClr val="bg1"/>
                    </a:gs>
                  </a:gsLst>
                  <a:lin ang="2700000" scaled="1"/>
                  <a:tileRect/>
                </a:gradFill>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sp>
          <p:nvSpPr>
            <p:cNvPr id="60" name="Freeform 57"/>
            <p:cNvSpPr>
              <a:spLocks noEditPoints="1"/>
            </p:cNvSpPr>
            <p:nvPr/>
          </p:nvSpPr>
          <p:spPr bwMode="auto">
            <a:xfrm>
              <a:off x="6714926" y="4060154"/>
              <a:ext cx="489349" cy="490291"/>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rgbClr val="E87071"/>
            </a:solidFill>
            <a:ln>
              <a:noFill/>
            </a:ln>
          </p:spPr>
          <p:txBody>
            <a:bodyPr vert="horz" wrap="square" lIns="68580" tIns="34290" rIns="68580" bIns="34290" numCol="1" anchor="t" anchorCtr="0" compatLnSpc="1"/>
            <a:lstStyle/>
            <a:p>
              <a:endParaRPr lang="zh-CN" altLang="en-US" sz="1015" dirty="0"/>
            </a:p>
          </p:txBody>
        </p:sp>
      </p:grpSp>
      <p:grpSp>
        <p:nvGrpSpPr>
          <p:cNvPr id="64" name="组合 63"/>
          <p:cNvGrpSpPr/>
          <p:nvPr/>
        </p:nvGrpSpPr>
        <p:grpSpPr>
          <a:xfrm flipV="1">
            <a:off x="6201258" y="1800109"/>
            <a:ext cx="2013949" cy="249966"/>
            <a:chOff x="5272248" y="4626108"/>
            <a:chExt cx="2684915" cy="333365"/>
          </a:xfrm>
        </p:grpSpPr>
        <p:sp>
          <p:nvSpPr>
            <p:cNvPr id="65" name="椭圆 64"/>
            <p:cNvSpPr/>
            <p:nvPr/>
          </p:nvSpPr>
          <p:spPr>
            <a:xfrm>
              <a:off x="5272248" y="4626108"/>
              <a:ext cx="81021" cy="8102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6" name="任意多边形 65"/>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7" name="组合 66"/>
          <p:cNvGrpSpPr/>
          <p:nvPr/>
        </p:nvGrpSpPr>
        <p:grpSpPr>
          <a:xfrm>
            <a:off x="6201258" y="4020944"/>
            <a:ext cx="2013949" cy="249966"/>
            <a:chOff x="5272248" y="4626108"/>
            <a:chExt cx="2684915" cy="333365"/>
          </a:xfrm>
        </p:grpSpPr>
        <p:sp>
          <p:nvSpPr>
            <p:cNvPr id="68" name="椭圆 67"/>
            <p:cNvSpPr/>
            <p:nvPr/>
          </p:nvSpPr>
          <p:spPr>
            <a:xfrm>
              <a:off x="5272248" y="4626108"/>
              <a:ext cx="81021" cy="8102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任意多边形 68"/>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0" name="组合 69"/>
          <p:cNvGrpSpPr/>
          <p:nvPr/>
        </p:nvGrpSpPr>
        <p:grpSpPr>
          <a:xfrm flipH="1" flipV="1">
            <a:off x="952301" y="1800109"/>
            <a:ext cx="2013949" cy="249966"/>
            <a:chOff x="5272248" y="4626108"/>
            <a:chExt cx="2684915" cy="333365"/>
          </a:xfrm>
        </p:grpSpPr>
        <p:sp>
          <p:nvSpPr>
            <p:cNvPr id="71" name="椭圆 70"/>
            <p:cNvSpPr/>
            <p:nvPr/>
          </p:nvSpPr>
          <p:spPr>
            <a:xfrm>
              <a:off x="5272248" y="4626108"/>
              <a:ext cx="81021" cy="8102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2" name="任意多边形 71"/>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3" name="组合 72"/>
          <p:cNvGrpSpPr/>
          <p:nvPr/>
        </p:nvGrpSpPr>
        <p:grpSpPr>
          <a:xfrm flipH="1">
            <a:off x="952301" y="4020944"/>
            <a:ext cx="2013949" cy="249966"/>
            <a:chOff x="5272248" y="4626108"/>
            <a:chExt cx="2684915" cy="333365"/>
          </a:xfrm>
        </p:grpSpPr>
        <p:sp>
          <p:nvSpPr>
            <p:cNvPr id="74" name="椭圆 73"/>
            <p:cNvSpPr/>
            <p:nvPr/>
          </p:nvSpPr>
          <p:spPr>
            <a:xfrm>
              <a:off x="5272248" y="4626108"/>
              <a:ext cx="81021" cy="8102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5" name="任意多边形 74"/>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6" name="组合 75"/>
          <p:cNvGrpSpPr/>
          <p:nvPr/>
        </p:nvGrpSpPr>
        <p:grpSpPr>
          <a:xfrm>
            <a:off x="952302" y="1493337"/>
            <a:ext cx="1519586" cy="1168397"/>
            <a:chOff x="1261043" y="1285151"/>
            <a:chExt cx="2025851" cy="1558223"/>
          </a:xfrm>
        </p:grpSpPr>
        <p:sp>
          <p:nvSpPr>
            <p:cNvPr id="77" name="文本框 125"/>
            <p:cNvSpPr txBox="1"/>
            <p:nvPr/>
          </p:nvSpPr>
          <p:spPr>
            <a:xfrm flipH="1">
              <a:off x="1261043" y="1285151"/>
              <a:ext cx="1780467" cy="430986"/>
            </a:xfrm>
            <a:prstGeom prst="rect">
              <a:avLst/>
            </a:prstGeom>
            <a:noFill/>
          </p:spPr>
          <p:txBody>
            <a:bodyPr wrap="square" rtlCol="0">
              <a:spAutoFit/>
            </a:bodyPr>
            <a:lstStyle/>
            <a:p>
              <a:r>
                <a:rPr lang="zh-CN" altLang="en-US" sz="1500" dirty="0">
                  <a:solidFill>
                    <a:srgbClr val="FFB850"/>
                  </a:solidFill>
                  <a:latin typeface="时尚中黑简体" panose="01010104010101010101" pitchFamily="2" charset="-122"/>
                  <a:ea typeface="时尚中黑简体" panose="01010104010101010101" pitchFamily="2" charset="-122"/>
                </a:rPr>
                <a:t>添加标题</a:t>
              </a:r>
              <a:endParaRPr lang="zh-CN" altLang="en-US" sz="1500" dirty="0">
                <a:solidFill>
                  <a:srgbClr val="FFB850"/>
                </a:solidFill>
                <a:latin typeface="时尚中黑简体" panose="01010104010101010101" pitchFamily="2" charset="-122"/>
                <a:ea typeface="时尚中黑简体" panose="01010104010101010101" pitchFamily="2" charset="-122"/>
              </a:endParaRPr>
            </a:p>
          </p:txBody>
        </p:sp>
        <p:sp>
          <p:nvSpPr>
            <p:cNvPr id="78" name="矩形 47"/>
            <p:cNvSpPr>
              <a:spLocks noChangeArrowheads="1"/>
            </p:cNvSpPr>
            <p:nvPr/>
          </p:nvSpPr>
          <p:spPr bwMode="auto">
            <a:xfrm>
              <a:off x="1261043" y="1773610"/>
              <a:ext cx="2025851" cy="106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您的内容打在这里或者通过复制您的文本黏贴自此。您的内容打在这里或者通过复制您的文本黏贴自此。</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pP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9" name="组合 78"/>
          <p:cNvGrpSpPr/>
          <p:nvPr/>
        </p:nvGrpSpPr>
        <p:grpSpPr>
          <a:xfrm>
            <a:off x="851496" y="3941741"/>
            <a:ext cx="1620391" cy="1149702"/>
            <a:chOff x="1126654" y="4550445"/>
            <a:chExt cx="2160240" cy="1533290"/>
          </a:xfrm>
        </p:grpSpPr>
        <p:sp>
          <p:nvSpPr>
            <p:cNvPr id="82" name="文本框 119"/>
            <p:cNvSpPr txBox="1"/>
            <p:nvPr/>
          </p:nvSpPr>
          <p:spPr>
            <a:xfrm>
              <a:off x="1126654" y="4550445"/>
              <a:ext cx="1317002" cy="430986"/>
            </a:xfrm>
            <a:prstGeom prst="rect">
              <a:avLst/>
            </a:prstGeom>
            <a:noFill/>
          </p:spPr>
          <p:txBody>
            <a:bodyPr wrap="square" rtlCol="0">
              <a:spAutoFit/>
            </a:bodyPr>
            <a:lstStyle/>
            <a:p>
              <a:pPr algn="r"/>
              <a:r>
                <a:rPr lang="zh-CN" altLang="en-US" sz="1500" dirty="0">
                  <a:solidFill>
                    <a:srgbClr val="663A77"/>
                  </a:solidFill>
                  <a:latin typeface="时尚中黑简体" panose="01010104010101010101" pitchFamily="2" charset="-122"/>
                  <a:ea typeface="时尚中黑简体" panose="01010104010101010101" pitchFamily="2" charset="-122"/>
                </a:rPr>
                <a:t>添加标题</a:t>
              </a:r>
              <a:endParaRPr lang="zh-CN" altLang="en-US" sz="1500" dirty="0">
                <a:solidFill>
                  <a:srgbClr val="663A77"/>
                </a:solidFill>
                <a:latin typeface="时尚中黑简体" panose="01010104010101010101" pitchFamily="2" charset="-122"/>
                <a:ea typeface="时尚中黑简体" panose="01010104010101010101" pitchFamily="2" charset="-122"/>
              </a:endParaRPr>
            </a:p>
          </p:txBody>
        </p:sp>
        <p:sp>
          <p:nvSpPr>
            <p:cNvPr id="83" name="矩形 47"/>
            <p:cNvSpPr>
              <a:spLocks noChangeArrowheads="1"/>
            </p:cNvSpPr>
            <p:nvPr/>
          </p:nvSpPr>
          <p:spPr bwMode="auto">
            <a:xfrm>
              <a:off x="1269451" y="5013971"/>
              <a:ext cx="2017443" cy="106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nSpc>
                  <a:spcPct val="130000"/>
                </a:lnSpc>
                <a:spcBef>
                  <a:spcPct val="0"/>
                </a:spcBef>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您的内容打在这里或者通过复制您的文本黏贴自此。您的内容打在这里或者通过复制您的文本黏贴自此。</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pP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4" name="组合 83"/>
          <p:cNvGrpSpPr/>
          <p:nvPr/>
        </p:nvGrpSpPr>
        <p:grpSpPr>
          <a:xfrm>
            <a:off x="6725387" y="1500097"/>
            <a:ext cx="1485638" cy="1156078"/>
            <a:chOff x="8957490" y="1294165"/>
            <a:chExt cx="1980592" cy="1541794"/>
          </a:xfrm>
        </p:grpSpPr>
        <p:sp>
          <p:nvSpPr>
            <p:cNvPr id="85" name="文本框 131"/>
            <p:cNvSpPr txBox="1"/>
            <p:nvPr/>
          </p:nvSpPr>
          <p:spPr>
            <a:xfrm flipH="1">
              <a:off x="9613578" y="1294165"/>
              <a:ext cx="1324504" cy="430986"/>
            </a:xfrm>
            <a:prstGeom prst="rect">
              <a:avLst/>
            </a:prstGeom>
            <a:noFill/>
          </p:spPr>
          <p:txBody>
            <a:bodyPr wrap="square" rtlCol="0">
              <a:spAutoFit/>
            </a:bodyPr>
            <a:lstStyle/>
            <a:p>
              <a:r>
                <a:rPr lang="zh-CN" altLang="en-US" sz="1500" dirty="0">
                  <a:solidFill>
                    <a:srgbClr val="01ACBE"/>
                  </a:solidFill>
                  <a:latin typeface="时尚中黑简体" panose="01010104010101010101" pitchFamily="2" charset="-122"/>
                  <a:ea typeface="时尚中黑简体" panose="01010104010101010101" pitchFamily="2" charset="-122"/>
                </a:rPr>
                <a:t>添加标题</a:t>
              </a:r>
              <a:endParaRPr lang="zh-CN" altLang="en-US" sz="1500" dirty="0">
                <a:solidFill>
                  <a:srgbClr val="01ACBE"/>
                </a:solidFill>
                <a:latin typeface="时尚中黑简体" panose="01010104010101010101" pitchFamily="2" charset="-122"/>
                <a:ea typeface="时尚中黑简体" panose="01010104010101010101" pitchFamily="2" charset="-122"/>
              </a:endParaRPr>
            </a:p>
          </p:txBody>
        </p:sp>
        <p:sp>
          <p:nvSpPr>
            <p:cNvPr id="86" name="矩形 47"/>
            <p:cNvSpPr>
              <a:spLocks noChangeArrowheads="1"/>
            </p:cNvSpPr>
            <p:nvPr/>
          </p:nvSpPr>
          <p:spPr bwMode="auto">
            <a:xfrm>
              <a:off x="8957490" y="1766195"/>
              <a:ext cx="1881836" cy="106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gn="ctr">
                <a:lnSpc>
                  <a:spcPct val="130000"/>
                </a:lnSpc>
                <a:spcBef>
                  <a:spcPct val="0"/>
                </a:spcBef>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您的内容打在这里或者通过复制您的文本黏贴自此。您的内容打在这里或者通过复制您的文本黏贴自此。</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30000"/>
                </a:lnSpc>
                <a:spcBef>
                  <a:spcPct val="0"/>
                </a:spcBef>
              </a:pP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7" name="组合 86"/>
          <p:cNvGrpSpPr/>
          <p:nvPr/>
        </p:nvGrpSpPr>
        <p:grpSpPr>
          <a:xfrm>
            <a:off x="6731695" y="3931689"/>
            <a:ext cx="1411560" cy="1154193"/>
            <a:chOff x="8965899" y="4537039"/>
            <a:chExt cx="1881835" cy="1539280"/>
          </a:xfrm>
        </p:grpSpPr>
        <p:sp>
          <p:nvSpPr>
            <p:cNvPr id="88" name="文本框 113"/>
            <p:cNvSpPr txBox="1"/>
            <p:nvPr/>
          </p:nvSpPr>
          <p:spPr>
            <a:xfrm>
              <a:off x="9067267" y="4537039"/>
              <a:ext cx="1780467" cy="430986"/>
            </a:xfrm>
            <a:prstGeom prst="rect">
              <a:avLst/>
            </a:prstGeom>
            <a:noFill/>
          </p:spPr>
          <p:txBody>
            <a:bodyPr wrap="square" rtlCol="0">
              <a:spAutoFit/>
            </a:bodyPr>
            <a:lstStyle/>
            <a:p>
              <a:pPr algn="r"/>
              <a:r>
                <a:rPr lang="zh-CN" altLang="en-US" sz="1500" dirty="0">
                  <a:solidFill>
                    <a:srgbClr val="E87071"/>
                  </a:solidFill>
                  <a:latin typeface="时尚中黑简体" panose="01010104010101010101" pitchFamily="2" charset="-122"/>
                  <a:ea typeface="时尚中黑简体" panose="01010104010101010101" pitchFamily="2" charset="-122"/>
                </a:rPr>
                <a:t>添加标题</a:t>
              </a:r>
              <a:endParaRPr lang="zh-CN" altLang="en-US" sz="1500" dirty="0">
                <a:solidFill>
                  <a:srgbClr val="E87071"/>
                </a:solidFill>
                <a:latin typeface="时尚中黑简体" panose="01010104010101010101" pitchFamily="2" charset="-122"/>
                <a:ea typeface="时尚中黑简体" panose="01010104010101010101" pitchFamily="2" charset="-122"/>
              </a:endParaRPr>
            </a:p>
          </p:txBody>
        </p:sp>
        <p:sp>
          <p:nvSpPr>
            <p:cNvPr id="89" name="矩形 47"/>
            <p:cNvSpPr>
              <a:spLocks noChangeArrowheads="1"/>
            </p:cNvSpPr>
            <p:nvPr/>
          </p:nvSpPr>
          <p:spPr bwMode="auto">
            <a:xfrm>
              <a:off x="8965899" y="5006555"/>
              <a:ext cx="1881835" cy="106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algn="ctr">
                <a:lnSpc>
                  <a:spcPct val="130000"/>
                </a:lnSpc>
                <a:spcBef>
                  <a:spcPct val="0"/>
                </a:spcBef>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您的内容打在这里或者通过复制您的文本黏贴自此。您的内容打在这里或者通过复制您的文本黏贴自此。</a:t>
              </a: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a:lnSpc>
                  <a:spcPct val="130000"/>
                </a:lnSpc>
                <a:spcBef>
                  <a:spcPct val="0"/>
                </a:spcBef>
              </a:pPr>
              <a:endParaRPr lang="en-US" altLang="zh-CN" sz="75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 fill="hold"/>
                                        <p:tgtEl>
                                          <p:spTgt spid="9"/>
                                        </p:tgtEl>
                                        <p:attrNameLst>
                                          <p:attrName>ppt_w</p:attrName>
                                        </p:attrNameLst>
                                      </p:cBhvr>
                                      <p:tavLst>
                                        <p:tav tm="0">
                                          <p:val>
                                            <p:fltVal val="0"/>
                                          </p:val>
                                        </p:tav>
                                        <p:tav tm="100000">
                                          <p:val>
                                            <p:strVal val="#ppt_w"/>
                                          </p:val>
                                        </p:tav>
                                      </p:tavLst>
                                    </p:anim>
                                    <p:anim calcmode="lin" valueType="num">
                                      <p:cBhvr>
                                        <p:cTn id="42" dur="100" fill="hold"/>
                                        <p:tgtEl>
                                          <p:spTgt spid="9"/>
                                        </p:tgtEl>
                                        <p:attrNameLst>
                                          <p:attrName>ppt_h</p:attrName>
                                        </p:attrNameLst>
                                      </p:cBhvr>
                                      <p:tavLst>
                                        <p:tav tm="0">
                                          <p:val>
                                            <p:fltVal val="0"/>
                                          </p:val>
                                        </p:tav>
                                        <p:tav tm="100000">
                                          <p:val>
                                            <p:strVal val="#ppt_h"/>
                                          </p:val>
                                        </p:tav>
                                      </p:tavLst>
                                    </p:anim>
                                    <p:animEffect transition="in" filter="fade">
                                      <p:cBhvr>
                                        <p:cTn id="43" dur="100"/>
                                        <p:tgtEl>
                                          <p:spTgt spid="9"/>
                                        </p:tgtEl>
                                      </p:cBhvr>
                                    </p:animEffect>
                                  </p:childTnLst>
                                </p:cTn>
                              </p:par>
                              <p:par>
                                <p:cTn id="44" presetID="6" presetClass="emph" presetSubtype="0" fill="hold" nodeType="withEffect">
                                  <p:stCondLst>
                                    <p:cond delay="100"/>
                                  </p:stCondLst>
                                  <p:childTnLst>
                                    <p:animScale>
                                      <p:cBhvr>
                                        <p:cTn id="45" dur="100" fill="hold"/>
                                        <p:tgtEl>
                                          <p:spTgt spid="9"/>
                                        </p:tgtEl>
                                      </p:cBhvr>
                                      <p:by x="110000" y="110000"/>
                                    </p:animScale>
                                  </p:childTnLst>
                                </p:cTn>
                              </p:par>
                              <p:par>
                                <p:cTn id="46" presetID="6" presetClass="emph" presetSubtype="0" fill="hold" nodeType="withEffect">
                                  <p:stCondLst>
                                    <p:cond delay="200"/>
                                  </p:stCondLst>
                                  <p:childTnLst>
                                    <p:animScale>
                                      <p:cBhvr>
                                        <p:cTn id="47" dur="200" fill="hold"/>
                                        <p:tgtEl>
                                          <p:spTgt spid="9"/>
                                        </p:tgtEl>
                                      </p:cBhvr>
                                      <p:by x="90000" y="90000"/>
                                    </p:animScale>
                                  </p:childTnLst>
                                </p:cTn>
                              </p:par>
                              <p:par>
                                <p:cTn id="48" presetID="6" presetClass="emph" presetSubtype="0" fill="hold" nodeType="withEffect">
                                  <p:stCondLst>
                                    <p:cond delay="400"/>
                                  </p:stCondLst>
                                  <p:childTnLst>
                                    <p:animScale>
                                      <p:cBhvr>
                                        <p:cTn id="49" dur="100" fill="hold"/>
                                        <p:tgtEl>
                                          <p:spTgt spid="9"/>
                                        </p:tgtEl>
                                      </p:cBhvr>
                                      <p:by x="105000" y="105000"/>
                                    </p:animScale>
                                  </p:childTnLst>
                                </p:cTn>
                              </p:par>
                              <p:par>
                                <p:cTn id="50" presetID="6" presetClass="emph" presetSubtype="0" fill="hold" nodeType="withEffect">
                                  <p:stCondLst>
                                    <p:cond delay="500"/>
                                  </p:stCondLst>
                                  <p:childTnLst>
                                    <p:animScale>
                                      <p:cBhvr>
                                        <p:cTn id="51" dur="200" fill="hold"/>
                                        <p:tgtEl>
                                          <p:spTgt spid="9"/>
                                        </p:tgtEl>
                                      </p:cBhvr>
                                      <p:by x="95000" y="95000"/>
                                    </p:animScale>
                                  </p:childTnLst>
                                </p:cTn>
                              </p:par>
                            </p:childTnLst>
                          </p:cTn>
                        </p:par>
                        <p:par>
                          <p:cTn id="52" fill="hold">
                            <p:stCondLst>
                              <p:cond delay="1000"/>
                            </p:stCondLst>
                            <p:childTnLst>
                              <p:par>
                                <p:cTn id="53" presetID="21" presetClass="entr" presetSubtype="1"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heel(1)">
                                      <p:cBhvr>
                                        <p:cTn id="55" dur="1500"/>
                                        <p:tgtEl>
                                          <p:spTgt spid="12"/>
                                        </p:tgtEl>
                                      </p:cBhvr>
                                    </p:animEffect>
                                  </p:childTnLst>
                                </p:cTn>
                              </p:par>
                            </p:childTnLst>
                          </p:cTn>
                        </p:par>
                        <p:par>
                          <p:cTn id="56" fill="hold">
                            <p:stCondLst>
                              <p:cond delay="2500"/>
                            </p:stCondLst>
                            <p:childTnLst>
                              <p:par>
                                <p:cTn id="57" presetID="22" presetClass="entr" presetSubtype="8"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right)">
                                      <p:cBhvr>
                                        <p:cTn id="62" dur="500"/>
                                        <p:tgtEl>
                                          <p:spTgt spid="29"/>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right)">
                                      <p:cBhvr>
                                        <p:cTn id="65" dur="500"/>
                                        <p:tgtEl>
                                          <p:spTgt spid="32"/>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wipe(left)">
                                      <p:cBhvr>
                                        <p:cTn id="68" dur="500"/>
                                        <p:tgtEl>
                                          <p:spTgt spid="30"/>
                                        </p:tgtEl>
                                      </p:cBhvr>
                                    </p:animEffect>
                                  </p:childTnLst>
                                </p:cTn>
                              </p:par>
                            </p:childTnLst>
                          </p:cTn>
                        </p:par>
                        <p:par>
                          <p:cTn id="69" fill="hold">
                            <p:stCondLst>
                              <p:cond delay="3000"/>
                            </p:stCondLst>
                            <p:childTnLst>
                              <p:par>
                                <p:cTn id="70" presetID="31" presetClass="entr" presetSubtype="0" fill="hold" nodeType="after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1000" fill="hold"/>
                                        <p:tgtEl>
                                          <p:spTgt spid="33"/>
                                        </p:tgtEl>
                                        <p:attrNameLst>
                                          <p:attrName>ppt_w</p:attrName>
                                        </p:attrNameLst>
                                      </p:cBhvr>
                                      <p:tavLst>
                                        <p:tav tm="0">
                                          <p:val>
                                            <p:fltVal val="0"/>
                                          </p:val>
                                        </p:tav>
                                        <p:tav tm="100000">
                                          <p:val>
                                            <p:strVal val="#ppt_w"/>
                                          </p:val>
                                        </p:tav>
                                      </p:tavLst>
                                    </p:anim>
                                    <p:anim calcmode="lin" valueType="num">
                                      <p:cBhvr>
                                        <p:cTn id="73" dur="1000" fill="hold"/>
                                        <p:tgtEl>
                                          <p:spTgt spid="33"/>
                                        </p:tgtEl>
                                        <p:attrNameLst>
                                          <p:attrName>ppt_h</p:attrName>
                                        </p:attrNameLst>
                                      </p:cBhvr>
                                      <p:tavLst>
                                        <p:tav tm="0">
                                          <p:val>
                                            <p:fltVal val="0"/>
                                          </p:val>
                                        </p:tav>
                                        <p:tav tm="100000">
                                          <p:val>
                                            <p:strVal val="#ppt_h"/>
                                          </p:val>
                                        </p:tav>
                                      </p:tavLst>
                                    </p:anim>
                                    <p:anim calcmode="lin" valueType="num">
                                      <p:cBhvr>
                                        <p:cTn id="74" dur="1000" fill="hold"/>
                                        <p:tgtEl>
                                          <p:spTgt spid="33"/>
                                        </p:tgtEl>
                                        <p:attrNameLst>
                                          <p:attrName>style.rotation</p:attrName>
                                        </p:attrNameLst>
                                      </p:cBhvr>
                                      <p:tavLst>
                                        <p:tav tm="0">
                                          <p:val>
                                            <p:fltVal val="90"/>
                                          </p:val>
                                        </p:tav>
                                        <p:tav tm="100000">
                                          <p:val>
                                            <p:fltVal val="0"/>
                                          </p:val>
                                        </p:tav>
                                      </p:tavLst>
                                    </p:anim>
                                    <p:animEffect transition="in" filter="fade">
                                      <p:cBhvr>
                                        <p:cTn id="75" dur="1000"/>
                                        <p:tgtEl>
                                          <p:spTgt spid="33"/>
                                        </p:tgtEl>
                                      </p:cBhvr>
                                    </p:animEffect>
                                  </p:childTnLst>
                                </p:cTn>
                              </p:par>
                              <p:par>
                                <p:cTn id="76" presetID="31" presetClass="entr" presetSubtype="0" fill="hold" nodeType="with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fltVal val="0"/>
                                          </p:val>
                                        </p:tav>
                                        <p:tav tm="100000">
                                          <p:val>
                                            <p:strVal val="#ppt_w"/>
                                          </p:val>
                                        </p:tav>
                                      </p:tavLst>
                                    </p:anim>
                                    <p:anim calcmode="lin" valueType="num">
                                      <p:cBhvr>
                                        <p:cTn id="79" dur="1000" fill="hold"/>
                                        <p:tgtEl>
                                          <p:spTgt spid="43"/>
                                        </p:tgtEl>
                                        <p:attrNameLst>
                                          <p:attrName>ppt_h</p:attrName>
                                        </p:attrNameLst>
                                      </p:cBhvr>
                                      <p:tavLst>
                                        <p:tav tm="0">
                                          <p:val>
                                            <p:fltVal val="0"/>
                                          </p:val>
                                        </p:tav>
                                        <p:tav tm="100000">
                                          <p:val>
                                            <p:strVal val="#ppt_h"/>
                                          </p:val>
                                        </p:tav>
                                      </p:tavLst>
                                    </p:anim>
                                    <p:anim calcmode="lin" valueType="num">
                                      <p:cBhvr>
                                        <p:cTn id="80" dur="1000" fill="hold"/>
                                        <p:tgtEl>
                                          <p:spTgt spid="43"/>
                                        </p:tgtEl>
                                        <p:attrNameLst>
                                          <p:attrName>style.rotation</p:attrName>
                                        </p:attrNameLst>
                                      </p:cBhvr>
                                      <p:tavLst>
                                        <p:tav tm="0">
                                          <p:val>
                                            <p:fltVal val="90"/>
                                          </p:val>
                                        </p:tav>
                                        <p:tav tm="100000">
                                          <p:val>
                                            <p:fltVal val="0"/>
                                          </p:val>
                                        </p:tav>
                                      </p:tavLst>
                                    </p:anim>
                                    <p:animEffect transition="in" filter="fade">
                                      <p:cBhvr>
                                        <p:cTn id="81" dur="1000"/>
                                        <p:tgtEl>
                                          <p:spTgt spid="43"/>
                                        </p:tgtEl>
                                      </p:cBhvr>
                                    </p:animEffect>
                                  </p:childTnLst>
                                </p:cTn>
                              </p:par>
                              <p:par>
                                <p:cTn id="82" presetID="31" presetClass="entr" presetSubtype="0" fill="hold" nodeType="withEffect">
                                  <p:stCondLst>
                                    <p:cond delay="0"/>
                                  </p:stCondLst>
                                  <p:childTnLst>
                                    <p:set>
                                      <p:cBhvr>
                                        <p:cTn id="83" dur="1" fill="hold">
                                          <p:stCondLst>
                                            <p:cond delay="0"/>
                                          </p:stCondLst>
                                        </p:cTn>
                                        <p:tgtEl>
                                          <p:spTgt spid="49"/>
                                        </p:tgtEl>
                                        <p:attrNameLst>
                                          <p:attrName>style.visibility</p:attrName>
                                        </p:attrNameLst>
                                      </p:cBhvr>
                                      <p:to>
                                        <p:strVal val="visible"/>
                                      </p:to>
                                    </p:set>
                                    <p:anim calcmode="lin" valueType="num">
                                      <p:cBhvr>
                                        <p:cTn id="84" dur="1000" fill="hold"/>
                                        <p:tgtEl>
                                          <p:spTgt spid="49"/>
                                        </p:tgtEl>
                                        <p:attrNameLst>
                                          <p:attrName>ppt_w</p:attrName>
                                        </p:attrNameLst>
                                      </p:cBhvr>
                                      <p:tavLst>
                                        <p:tav tm="0">
                                          <p:val>
                                            <p:fltVal val="0"/>
                                          </p:val>
                                        </p:tav>
                                        <p:tav tm="100000">
                                          <p:val>
                                            <p:strVal val="#ppt_w"/>
                                          </p:val>
                                        </p:tav>
                                      </p:tavLst>
                                    </p:anim>
                                    <p:anim calcmode="lin" valueType="num">
                                      <p:cBhvr>
                                        <p:cTn id="85" dur="1000" fill="hold"/>
                                        <p:tgtEl>
                                          <p:spTgt spid="49"/>
                                        </p:tgtEl>
                                        <p:attrNameLst>
                                          <p:attrName>ppt_h</p:attrName>
                                        </p:attrNameLst>
                                      </p:cBhvr>
                                      <p:tavLst>
                                        <p:tav tm="0">
                                          <p:val>
                                            <p:fltVal val="0"/>
                                          </p:val>
                                        </p:tav>
                                        <p:tav tm="100000">
                                          <p:val>
                                            <p:strVal val="#ppt_h"/>
                                          </p:val>
                                        </p:tav>
                                      </p:tavLst>
                                    </p:anim>
                                    <p:anim calcmode="lin" valueType="num">
                                      <p:cBhvr>
                                        <p:cTn id="86" dur="1000" fill="hold"/>
                                        <p:tgtEl>
                                          <p:spTgt spid="49"/>
                                        </p:tgtEl>
                                        <p:attrNameLst>
                                          <p:attrName>style.rotation</p:attrName>
                                        </p:attrNameLst>
                                      </p:cBhvr>
                                      <p:tavLst>
                                        <p:tav tm="0">
                                          <p:val>
                                            <p:fltVal val="90"/>
                                          </p:val>
                                        </p:tav>
                                        <p:tav tm="100000">
                                          <p:val>
                                            <p:fltVal val="0"/>
                                          </p:val>
                                        </p:tav>
                                      </p:tavLst>
                                    </p:anim>
                                    <p:animEffect transition="in" filter="fade">
                                      <p:cBhvr>
                                        <p:cTn id="87" dur="1000"/>
                                        <p:tgtEl>
                                          <p:spTgt spid="49"/>
                                        </p:tgtEl>
                                      </p:cBhvr>
                                    </p:animEffect>
                                  </p:childTnLst>
                                </p:cTn>
                              </p:par>
                              <p:par>
                                <p:cTn id="88" presetID="31" presetClass="entr" presetSubtype="0" fill="hold" nodeType="withEffect">
                                  <p:stCondLst>
                                    <p:cond delay="0"/>
                                  </p:stCondLst>
                                  <p:childTnLst>
                                    <p:set>
                                      <p:cBhvr>
                                        <p:cTn id="89" dur="1" fill="hold">
                                          <p:stCondLst>
                                            <p:cond delay="0"/>
                                          </p:stCondLst>
                                        </p:cTn>
                                        <p:tgtEl>
                                          <p:spTgt spid="58"/>
                                        </p:tgtEl>
                                        <p:attrNameLst>
                                          <p:attrName>style.visibility</p:attrName>
                                        </p:attrNameLst>
                                      </p:cBhvr>
                                      <p:to>
                                        <p:strVal val="visible"/>
                                      </p:to>
                                    </p:set>
                                    <p:anim calcmode="lin" valueType="num">
                                      <p:cBhvr>
                                        <p:cTn id="90" dur="1000" fill="hold"/>
                                        <p:tgtEl>
                                          <p:spTgt spid="58"/>
                                        </p:tgtEl>
                                        <p:attrNameLst>
                                          <p:attrName>ppt_w</p:attrName>
                                        </p:attrNameLst>
                                      </p:cBhvr>
                                      <p:tavLst>
                                        <p:tav tm="0">
                                          <p:val>
                                            <p:fltVal val="0"/>
                                          </p:val>
                                        </p:tav>
                                        <p:tav tm="100000">
                                          <p:val>
                                            <p:strVal val="#ppt_w"/>
                                          </p:val>
                                        </p:tav>
                                      </p:tavLst>
                                    </p:anim>
                                    <p:anim calcmode="lin" valueType="num">
                                      <p:cBhvr>
                                        <p:cTn id="91" dur="1000" fill="hold"/>
                                        <p:tgtEl>
                                          <p:spTgt spid="58"/>
                                        </p:tgtEl>
                                        <p:attrNameLst>
                                          <p:attrName>ppt_h</p:attrName>
                                        </p:attrNameLst>
                                      </p:cBhvr>
                                      <p:tavLst>
                                        <p:tav tm="0">
                                          <p:val>
                                            <p:fltVal val="0"/>
                                          </p:val>
                                        </p:tav>
                                        <p:tav tm="100000">
                                          <p:val>
                                            <p:strVal val="#ppt_h"/>
                                          </p:val>
                                        </p:tav>
                                      </p:tavLst>
                                    </p:anim>
                                    <p:anim calcmode="lin" valueType="num">
                                      <p:cBhvr>
                                        <p:cTn id="92" dur="1000" fill="hold"/>
                                        <p:tgtEl>
                                          <p:spTgt spid="58"/>
                                        </p:tgtEl>
                                        <p:attrNameLst>
                                          <p:attrName>style.rotation</p:attrName>
                                        </p:attrNameLst>
                                      </p:cBhvr>
                                      <p:tavLst>
                                        <p:tav tm="0">
                                          <p:val>
                                            <p:fltVal val="90"/>
                                          </p:val>
                                        </p:tav>
                                        <p:tav tm="100000">
                                          <p:val>
                                            <p:fltVal val="0"/>
                                          </p:val>
                                        </p:tav>
                                      </p:tavLst>
                                    </p:anim>
                                    <p:animEffect transition="in" filter="fade">
                                      <p:cBhvr>
                                        <p:cTn id="93" dur="1000"/>
                                        <p:tgtEl>
                                          <p:spTgt spid="58"/>
                                        </p:tgtEl>
                                      </p:cBhvr>
                                    </p:animEffect>
                                  </p:childTnLst>
                                </p:cTn>
                              </p:par>
                            </p:childTnLst>
                          </p:cTn>
                        </p:par>
                        <p:par>
                          <p:cTn id="94" fill="hold">
                            <p:stCondLst>
                              <p:cond delay="4000"/>
                            </p:stCondLst>
                            <p:childTnLst>
                              <p:par>
                                <p:cTn id="95" presetID="22" presetClass="entr" presetSubtype="2" fill="hold" nodeType="after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wipe(right)">
                                      <p:cBhvr>
                                        <p:cTn id="97" dur="500"/>
                                        <p:tgtEl>
                                          <p:spTgt spid="70"/>
                                        </p:tgtEl>
                                      </p:cBhvr>
                                    </p:animEffect>
                                  </p:childTnLst>
                                </p:cTn>
                              </p:par>
                            </p:childTnLst>
                          </p:cTn>
                        </p:par>
                        <p:par>
                          <p:cTn id="98" fill="hold">
                            <p:stCondLst>
                              <p:cond delay="4500"/>
                            </p:stCondLst>
                            <p:childTnLst>
                              <p:par>
                                <p:cTn id="99" presetID="14" presetClass="entr" presetSubtype="10" fill="hold"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randombar(horizontal)">
                                      <p:cBhvr>
                                        <p:cTn id="101" dur="500"/>
                                        <p:tgtEl>
                                          <p:spTgt spid="76"/>
                                        </p:tgtEl>
                                      </p:cBhvr>
                                    </p:animEffect>
                                  </p:childTnLst>
                                </p:cTn>
                              </p:par>
                            </p:childTnLst>
                          </p:cTn>
                        </p:par>
                        <p:par>
                          <p:cTn id="102" fill="hold">
                            <p:stCondLst>
                              <p:cond delay="5000"/>
                            </p:stCondLst>
                            <p:childTnLst>
                              <p:par>
                                <p:cTn id="103" presetID="22" presetClass="entr" presetSubtype="8" fill="hold" nodeType="after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wipe(left)">
                                      <p:cBhvr>
                                        <p:cTn id="105" dur="500"/>
                                        <p:tgtEl>
                                          <p:spTgt spid="64"/>
                                        </p:tgtEl>
                                      </p:cBhvr>
                                    </p:animEffect>
                                  </p:childTnLst>
                                </p:cTn>
                              </p:par>
                            </p:childTnLst>
                          </p:cTn>
                        </p:par>
                        <p:par>
                          <p:cTn id="106" fill="hold">
                            <p:stCondLst>
                              <p:cond delay="5500"/>
                            </p:stCondLst>
                            <p:childTnLst>
                              <p:par>
                                <p:cTn id="107" presetID="14" presetClass="entr" presetSubtype="10" fill="hold" nodeType="afterEffect">
                                  <p:stCondLst>
                                    <p:cond delay="0"/>
                                  </p:stCondLst>
                                  <p:childTnLst>
                                    <p:set>
                                      <p:cBhvr>
                                        <p:cTn id="108" dur="1" fill="hold">
                                          <p:stCondLst>
                                            <p:cond delay="0"/>
                                          </p:stCondLst>
                                        </p:cTn>
                                        <p:tgtEl>
                                          <p:spTgt spid="84"/>
                                        </p:tgtEl>
                                        <p:attrNameLst>
                                          <p:attrName>style.visibility</p:attrName>
                                        </p:attrNameLst>
                                      </p:cBhvr>
                                      <p:to>
                                        <p:strVal val="visible"/>
                                      </p:to>
                                    </p:set>
                                    <p:animEffect transition="in" filter="randombar(horizontal)">
                                      <p:cBhvr>
                                        <p:cTn id="109" dur="500"/>
                                        <p:tgtEl>
                                          <p:spTgt spid="84"/>
                                        </p:tgtEl>
                                      </p:cBhvr>
                                    </p:animEffect>
                                  </p:childTnLst>
                                </p:cTn>
                              </p:par>
                            </p:childTnLst>
                          </p:cTn>
                        </p:par>
                        <p:par>
                          <p:cTn id="110" fill="hold">
                            <p:stCondLst>
                              <p:cond delay="6000"/>
                            </p:stCondLst>
                            <p:childTnLst>
                              <p:par>
                                <p:cTn id="111" presetID="22" presetClass="entr" presetSubtype="8" fill="hold" nodeType="after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wipe(left)">
                                      <p:cBhvr>
                                        <p:cTn id="113" dur="500"/>
                                        <p:tgtEl>
                                          <p:spTgt spid="67"/>
                                        </p:tgtEl>
                                      </p:cBhvr>
                                    </p:animEffect>
                                  </p:childTnLst>
                                </p:cTn>
                              </p:par>
                            </p:childTnLst>
                          </p:cTn>
                        </p:par>
                        <p:par>
                          <p:cTn id="114" fill="hold">
                            <p:stCondLst>
                              <p:cond delay="6500"/>
                            </p:stCondLst>
                            <p:childTnLst>
                              <p:par>
                                <p:cTn id="115" presetID="14" presetClass="entr" presetSubtype="10" fill="hold" nodeType="afterEffect">
                                  <p:stCondLst>
                                    <p:cond delay="0"/>
                                  </p:stCondLst>
                                  <p:childTnLst>
                                    <p:set>
                                      <p:cBhvr>
                                        <p:cTn id="116" dur="1" fill="hold">
                                          <p:stCondLst>
                                            <p:cond delay="0"/>
                                          </p:stCondLst>
                                        </p:cTn>
                                        <p:tgtEl>
                                          <p:spTgt spid="87"/>
                                        </p:tgtEl>
                                        <p:attrNameLst>
                                          <p:attrName>style.visibility</p:attrName>
                                        </p:attrNameLst>
                                      </p:cBhvr>
                                      <p:to>
                                        <p:strVal val="visible"/>
                                      </p:to>
                                    </p:set>
                                    <p:animEffect transition="in" filter="randombar(horizontal)">
                                      <p:cBhvr>
                                        <p:cTn id="117" dur="500"/>
                                        <p:tgtEl>
                                          <p:spTgt spid="87"/>
                                        </p:tgtEl>
                                      </p:cBhvr>
                                    </p:animEffect>
                                  </p:childTnLst>
                                </p:cTn>
                              </p:par>
                            </p:childTnLst>
                          </p:cTn>
                        </p:par>
                        <p:par>
                          <p:cTn id="118" fill="hold">
                            <p:stCondLst>
                              <p:cond delay="7000"/>
                            </p:stCondLst>
                            <p:childTnLst>
                              <p:par>
                                <p:cTn id="119" presetID="22" presetClass="entr" presetSubtype="2" fill="hold" nodeType="after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wipe(right)">
                                      <p:cBhvr>
                                        <p:cTn id="121" dur="500"/>
                                        <p:tgtEl>
                                          <p:spTgt spid="73"/>
                                        </p:tgtEl>
                                      </p:cBhvr>
                                    </p:animEffect>
                                  </p:childTnLst>
                                </p:cTn>
                              </p:par>
                            </p:childTnLst>
                          </p:cTn>
                        </p:par>
                        <p:par>
                          <p:cTn id="122" fill="hold">
                            <p:stCondLst>
                              <p:cond delay="7500"/>
                            </p:stCondLst>
                            <p:childTnLst>
                              <p:par>
                                <p:cTn id="123" presetID="14" presetClass="entr" presetSubtype="10" fill="hold" nodeType="afterEffect">
                                  <p:stCondLst>
                                    <p:cond delay="0"/>
                                  </p:stCondLst>
                                  <p:childTnLst>
                                    <p:set>
                                      <p:cBhvr>
                                        <p:cTn id="124" dur="1" fill="hold">
                                          <p:stCondLst>
                                            <p:cond delay="0"/>
                                          </p:stCondLst>
                                        </p:cTn>
                                        <p:tgtEl>
                                          <p:spTgt spid="79"/>
                                        </p:tgtEl>
                                        <p:attrNameLst>
                                          <p:attrName>style.visibility</p:attrName>
                                        </p:attrNameLst>
                                      </p:cBhvr>
                                      <p:to>
                                        <p:strVal val="visible"/>
                                      </p:to>
                                    </p:set>
                                    <p:animEffect transition="in" filter="randombar(horizontal)">
                                      <p:cBhvr>
                                        <p:cTn id="12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29"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5419749" y="1567738"/>
            <a:ext cx="2042523" cy="2110317"/>
            <a:chOff x="7030236" y="1755422"/>
            <a:chExt cx="2723364" cy="2813756"/>
          </a:xfrm>
        </p:grpSpPr>
        <p:sp>
          <p:nvSpPr>
            <p:cNvPr id="10" name="椭圆 9"/>
            <p:cNvSpPr/>
            <p:nvPr/>
          </p:nvSpPr>
          <p:spPr>
            <a:xfrm>
              <a:off x="8394156" y="4241434"/>
              <a:ext cx="1162443" cy="327744"/>
            </a:xfrm>
            <a:prstGeom prst="ellipse">
              <a:avLst/>
            </a:prstGeom>
            <a:gradFill flip="none" rotWithShape="1">
              <a:gsLst>
                <a:gs pos="0">
                  <a:schemeClr val="tx1">
                    <a:lumMod val="75000"/>
                    <a:lumOff val="25000"/>
                    <a:alpha val="66000"/>
                  </a:schemeClr>
                </a:gs>
                <a:gs pos="38000">
                  <a:srgbClr val="8D8D8D">
                    <a:alpha val="29000"/>
                  </a:srgbClr>
                </a:gs>
                <a:gs pos="100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1" name="任意多边形 10"/>
            <p:cNvSpPr/>
            <p:nvPr/>
          </p:nvSpPr>
          <p:spPr>
            <a:xfrm>
              <a:off x="7030236" y="1755422"/>
              <a:ext cx="2723364" cy="2644389"/>
            </a:xfrm>
            <a:custGeom>
              <a:avLst/>
              <a:gdLst>
                <a:gd name="connsiteX0" fmla="*/ 3380070 w 3453585"/>
                <a:gd name="connsiteY0" fmla="*/ 1644019 h 3353431"/>
                <a:gd name="connsiteX1" fmla="*/ 3444579 w 3453585"/>
                <a:gd name="connsiteY1" fmla="*/ 1686778 h 3353431"/>
                <a:gd name="connsiteX2" fmla="*/ 3446481 w 3453585"/>
                <a:gd name="connsiteY2" fmla="*/ 1696198 h 3353431"/>
                <a:gd name="connsiteX3" fmla="*/ 3451188 w 3453585"/>
                <a:gd name="connsiteY3" fmla="*/ 1705845 h 3353431"/>
                <a:gd name="connsiteX4" fmla="*/ 3444195 w 3453585"/>
                <a:gd name="connsiteY4" fmla="*/ 1758971 h 3353431"/>
                <a:gd name="connsiteX5" fmla="*/ 2543542 w 3453585"/>
                <a:gd name="connsiteY5" fmla="*/ 3318945 h 3353431"/>
                <a:gd name="connsiteX6" fmla="*/ 2494466 w 3453585"/>
                <a:gd name="connsiteY6" fmla="*/ 3352992 h 3353431"/>
                <a:gd name="connsiteX7" fmla="*/ 2490954 w 3453585"/>
                <a:gd name="connsiteY7" fmla="*/ 3353068 h 3353431"/>
                <a:gd name="connsiteX8" fmla="*/ 2489874 w 3453585"/>
                <a:gd name="connsiteY8" fmla="*/ 3353431 h 3353431"/>
                <a:gd name="connsiteX9" fmla="*/ 2486162 w 3453585"/>
                <a:gd name="connsiteY9" fmla="*/ 3353173 h 3353431"/>
                <a:gd name="connsiteX10" fmla="*/ 2474257 w 3453585"/>
                <a:gd name="connsiteY10" fmla="*/ 3353431 h 3353431"/>
                <a:gd name="connsiteX11" fmla="*/ 2470171 w 3453585"/>
                <a:gd name="connsiteY11" fmla="*/ 3352058 h 3353431"/>
                <a:gd name="connsiteX12" fmla="*/ 2463100 w 3453585"/>
                <a:gd name="connsiteY12" fmla="*/ 3351565 h 3353431"/>
                <a:gd name="connsiteX13" fmla="*/ 2450676 w 3453585"/>
                <a:gd name="connsiteY13" fmla="*/ 3345502 h 3353431"/>
                <a:gd name="connsiteX14" fmla="*/ 2447906 w 3453585"/>
                <a:gd name="connsiteY14" fmla="*/ 3344570 h 3353431"/>
                <a:gd name="connsiteX15" fmla="*/ 2446840 w 3453585"/>
                <a:gd name="connsiteY15" fmla="*/ 3343630 h 3353431"/>
                <a:gd name="connsiteX16" fmla="*/ 2438979 w 3453585"/>
                <a:gd name="connsiteY16" fmla="*/ 3339794 h 3353431"/>
                <a:gd name="connsiteX17" fmla="*/ 2420589 w 3453585"/>
                <a:gd name="connsiteY17" fmla="*/ 3318945 h 3353431"/>
                <a:gd name="connsiteX18" fmla="*/ 1519936 w 3453585"/>
                <a:gd name="connsiteY18" fmla="*/ 1758971 h 3353431"/>
                <a:gd name="connsiteX19" fmla="*/ 1511075 w 3453585"/>
                <a:gd name="connsiteY19" fmla="*/ 1732620 h 3353431"/>
                <a:gd name="connsiteX20" fmla="*/ 1511443 w 3453585"/>
                <a:gd name="connsiteY20" fmla="*/ 1727344 h 3353431"/>
                <a:gd name="connsiteX21" fmla="*/ 1508755 w 3453585"/>
                <a:gd name="connsiteY21" fmla="*/ 1714030 h 3353431"/>
                <a:gd name="connsiteX22" fmla="*/ 1514257 w 3453585"/>
                <a:gd name="connsiteY22" fmla="*/ 1686779 h 3353431"/>
                <a:gd name="connsiteX23" fmla="*/ 1578765 w 3453585"/>
                <a:gd name="connsiteY23" fmla="*/ 1644020 h 3353431"/>
                <a:gd name="connsiteX24" fmla="*/ 2481170 w 3453585"/>
                <a:gd name="connsiteY24" fmla="*/ 0 h 3353431"/>
                <a:gd name="connsiteX25" fmla="*/ 3248528 w 3453585"/>
                <a:gd name="connsiteY25" fmla="*/ 767358 h 3353431"/>
                <a:gd name="connsiteX26" fmla="*/ 3117476 w 3453585"/>
                <a:gd name="connsiteY26" fmla="*/ 1196395 h 3353431"/>
                <a:gd name="connsiteX27" fmla="*/ 3109819 w 3453585"/>
                <a:gd name="connsiteY27" fmla="*/ 1205675 h 3353431"/>
                <a:gd name="connsiteX28" fmla="*/ 3109819 w 3453585"/>
                <a:gd name="connsiteY28" fmla="*/ 1527603 h 3353431"/>
                <a:gd name="connsiteX29" fmla="*/ 3226235 w 3453585"/>
                <a:gd name="connsiteY29" fmla="*/ 1644019 h 3353431"/>
                <a:gd name="connsiteX30" fmla="*/ 1736105 w 3453585"/>
                <a:gd name="connsiteY30" fmla="*/ 1644019 h 3353431"/>
                <a:gd name="connsiteX31" fmla="*/ 1852521 w 3453585"/>
                <a:gd name="connsiteY31" fmla="*/ 1527603 h 3353431"/>
                <a:gd name="connsiteX32" fmla="*/ 1852521 w 3453585"/>
                <a:gd name="connsiteY32" fmla="*/ 1325155 h 3353431"/>
                <a:gd name="connsiteX33" fmla="*/ 0 w 3453585"/>
                <a:gd name="connsiteY33" fmla="*/ 1325155 h 3353431"/>
                <a:gd name="connsiteX34" fmla="*/ 0 w 3453585"/>
                <a:gd name="connsiteY34" fmla="*/ 151675 h 3353431"/>
                <a:gd name="connsiteX35" fmla="*/ 2027139 w 3453585"/>
                <a:gd name="connsiteY35" fmla="*/ 151675 h 3353431"/>
                <a:gd name="connsiteX36" fmla="*/ 2052133 w 3453585"/>
                <a:gd name="connsiteY36" fmla="*/ 131053 h 3353431"/>
                <a:gd name="connsiteX37" fmla="*/ 2481170 w 3453585"/>
                <a:gd name="connsiteY37" fmla="*/ 0 h 335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53585" h="3353431">
                  <a:moveTo>
                    <a:pt x="3380070" y="1644019"/>
                  </a:moveTo>
                  <a:cubicBezTo>
                    <a:pt x="3409069" y="1644019"/>
                    <a:pt x="3433951" y="1661650"/>
                    <a:pt x="3444579" y="1686778"/>
                  </a:cubicBezTo>
                  <a:lnTo>
                    <a:pt x="3446481" y="1696198"/>
                  </a:lnTo>
                  <a:lnTo>
                    <a:pt x="3451188" y="1705845"/>
                  </a:lnTo>
                  <a:cubicBezTo>
                    <a:pt x="3455826" y="1723152"/>
                    <a:pt x="3453861" y="1742228"/>
                    <a:pt x="3444195" y="1758971"/>
                  </a:cubicBezTo>
                  <a:lnTo>
                    <a:pt x="2543542" y="3318945"/>
                  </a:lnTo>
                  <a:cubicBezTo>
                    <a:pt x="2532667" y="3337781"/>
                    <a:pt x="2514362" y="3349651"/>
                    <a:pt x="2494466" y="3352992"/>
                  </a:cubicBezTo>
                  <a:lnTo>
                    <a:pt x="2490954" y="3353068"/>
                  </a:lnTo>
                  <a:lnTo>
                    <a:pt x="2489874" y="3353431"/>
                  </a:lnTo>
                  <a:lnTo>
                    <a:pt x="2486162" y="3353173"/>
                  </a:lnTo>
                  <a:lnTo>
                    <a:pt x="2474257" y="3353431"/>
                  </a:lnTo>
                  <a:lnTo>
                    <a:pt x="2470171" y="3352058"/>
                  </a:lnTo>
                  <a:lnTo>
                    <a:pt x="2463100" y="3351565"/>
                  </a:lnTo>
                  <a:lnTo>
                    <a:pt x="2450676" y="3345502"/>
                  </a:lnTo>
                  <a:lnTo>
                    <a:pt x="2447906" y="3344570"/>
                  </a:lnTo>
                  <a:lnTo>
                    <a:pt x="2446840" y="3343630"/>
                  </a:lnTo>
                  <a:lnTo>
                    <a:pt x="2438979" y="3339794"/>
                  </a:lnTo>
                  <a:cubicBezTo>
                    <a:pt x="2431723" y="3334312"/>
                    <a:pt x="2425422" y="3327316"/>
                    <a:pt x="2420589" y="3318945"/>
                  </a:cubicBezTo>
                  <a:lnTo>
                    <a:pt x="1519936" y="1758971"/>
                  </a:lnTo>
                  <a:cubicBezTo>
                    <a:pt x="1515103" y="1750599"/>
                    <a:pt x="1512195" y="1741645"/>
                    <a:pt x="1511075" y="1732620"/>
                  </a:cubicBezTo>
                  <a:lnTo>
                    <a:pt x="1511443" y="1727344"/>
                  </a:lnTo>
                  <a:lnTo>
                    <a:pt x="1508755" y="1714030"/>
                  </a:lnTo>
                  <a:lnTo>
                    <a:pt x="1514257" y="1686779"/>
                  </a:lnTo>
                  <a:cubicBezTo>
                    <a:pt x="1524885" y="1661651"/>
                    <a:pt x="1549766" y="1644020"/>
                    <a:pt x="1578765" y="1644020"/>
                  </a:cubicBezTo>
                  <a:close/>
                  <a:moveTo>
                    <a:pt x="2481170" y="0"/>
                  </a:moveTo>
                  <a:cubicBezTo>
                    <a:pt x="2904970" y="0"/>
                    <a:pt x="3248528" y="343558"/>
                    <a:pt x="3248528" y="767358"/>
                  </a:cubicBezTo>
                  <a:cubicBezTo>
                    <a:pt x="3248528" y="926283"/>
                    <a:pt x="3200215" y="1073924"/>
                    <a:pt x="3117476" y="1196395"/>
                  </a:cubicBezTo>
                  <a:lnTo>
                    <a:pt x="3109819" y="1205675"/>
                  </a:lnTo>
                  <a:lnTo>
                    <a:pt x="3109819" y="1527603"/>
                  </a:lnTo>
                  <a:cubicBezTo>
                    <a:pt x="3109819" y="1591898"/>
                    <a:pt x="3161940" y="1644019"/>
                    <a:pt x="3226235" y="1644019"/>
                  </a:cubicBezTo>
                  <a:lnTo>
                    <a:pt x="1736105" y="1644019"/>
                  </a:lnTo>
                  <a:cubicBezTo>
                    <a:pt x="1800400" y="1644019"/>
                    <a:pt x="1852521" y="1591898"/>
                    <a:pt x="1852521" y="1527603"/>
                  </a:cubicBezTo>
                  <a:lnTo>
                    <a:pt x="1852521" y="1325155"/>
                  </a:lnTo>
                  <a:lnTo>
                    <a:pt x="0" y="1325155"/>
                  </a:lnTo>
                  <a:lnTo>
                    <a:pt x="0" y="151675"/>
                  </a:lnTo>
                  <a:lnTo>
                    <a:pt x="2027139" y="151675"/>
                  </a:lnTo>
                  <a:lnTo>
                    <a:pt x="2052133" y="131053"/>
                  </a:lnTo>
                  <a:cubicBezTo>
                    <a:pt x="2174604" y="48313"/>
                    <a:pt x="2322245" y="0"/>
                    <a:pt x="2481170" y="0"/>
                  </a:cubicBezTo>
                  <a:close/>
                </a:path>
              </a:pathLst>
            </a:custGeom>
            <a:gradFill>
              <a:gsLst>
                <a:gs pos="0">
                  <a:srgbClr val="8B4FA3"/>
                </a:gs>
                <a:gs pos="100000">
                  <a:srgbClr val="663A77"/>
                </a:gs>
              </a:gsLst>
              <a:lin ang="0" scaled="0"/>
            </a:gradFill>
            <a:ln>
              <a:noFill/>
            </a:ln>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2" name="组合 11"/>
          <p:cNvGrpSpPr/>
          <p:nvPr/>
        </p:nvGrpSpPr>
        <p:grpSpPr>
          <a:xfrm>
            <a:off x="3986052" y="1567738"/>
            <a:ext cx="2042523" cy="2110317"/>
            <a:chOff x="5118640" y="1755422"/>
            <a:chExt cx="2723364" cy="2813756"/>
          </a:xfrm>
        </p:grpSpPr>
        <p:sp>
          <p:nvSpPr>
            <p:cNvPr id="13" name="椭圆 12"/>
            <p:cNvSpPr/>
            <p:nvPr/>
          </p:nvSpPr>
          <p:spPr>
            <a:xfrm>
              <a:off x="6477249" y="4241434"/>
              <a:ext cx="1162443" cy="327744"/>
            </a:xfrm>
            <a:prstGeom prst="ellipse">
              <a:avLst/>
            </a:prstGeom>
            <a:gradFill flip="none" rotWithShape="1">
              <a:gsLst>
                <a:gs pos="0">
                  <a:schemeClr val="tx1">
                    <a:lumMod val="75000"/>
                    <a:lumOff val="25000"/>
                    <a:alpha val="66000"/>
                  </a:schemeClr>
                </a:gs>
                <a:gs pos="38000">
                  <a:srgbClr val="8D8D8D">
                    <a:alpha val="29000"/>
                  </a:srgbClr>
                </a:gs>
                <a:gs pos="100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任意多边形 13"/>
            <p:cNvSpPr/>
            <p:nvPr/>
          </p:nvSpPr>
          <p:spPr>
            <a:xfrm>
              <a:off x="5118640" y="1755422"/>
              <a:ext cx="2723364" cy="2644389"/>
            </a:xfrm>
            <a:custGeom>
              <a:avLst/>
              <a:gdLst>
                <a:gd name="connsiteX0" fmla="*/ 3380070 w 3453585"/>
                <a:gd name="connsiteY0" fmla="*/ 1644019 h 3353431"/>
                <a:gd name="connsiteX1" fmla="*/ 3444579 w 3453585"/>
                <a:gd name="connsiteY1" fmla="*/ 1686778 h 3353431"/>
                <a:gd name="connsiteX2" fmla="*/ 3446481 w 3453585"/>
                <a:gd name="connsiteY2" fmla="*/ 1696198 h 3353431"/>
                <a:gd name="connsiteX3" fmla="*/ 3451188 w 3453585"/>
                <a:gd name="connsiteY3" fmla="*/ 1705845 h 3353431"/>
                <a:gd name="connsiteX4" fmla="*/ 3444195 w 3453585"/>
                <a:gd name="connsiteY4" fmla="*/ 1758971 h 3353431"/>
                <a:gd name="connsiteX5" fmla="*/ 2543542 w 3453585"/>
                <a:gd name="connsiteY5" fmla="*/ 3318945 h 3353431"/>
                <a:gd name="connsiteX6" fmla="*/ 2494466 w 3453585"/>
                <a:gd name="connsiteY6" fmla="*/ 3352992 h 3353431"/>
                <a:gd name="connsiteX7" fmla="*/ 2490954 w 3453585"/>
                <a:gd name="connsiteY7" fmla="*/ 3353068 h 3353431"/>
                <a:gd name="connsiteX8" fmla="*/ 2489874 w 3453585"/>
                <a:gd name="connsiteY8" fmla="*/ 3353431 h 3353431"/>
                <a:gd name="connsiteX9" fmla="*/ 2486162 w 3453585"/>
                <a:gd name="connsiteY9" fmla="*/ 3353173 h 3353431"/>
                <a:gd name="connsiteX10" fmla="*/ 2474257 w 3453585"/>
                <a:gd name="connsiteY10" fmla="*/ 3353431 h 3353431"/>
                <a:gd name="connsiteX11" fmla="*/ 2470171 w 3453585"/>
                <a:gd name="connsiteY11" fmla="*/ 3352058 h 3353431"/>
                <a:gd name="connsiteX12" fmla="*/ 2463100 w 3453585"/>
                <a:gd name="connsiteY12" fmla="*/ 3351565 h 3353431"/>
                <a:gd name="connsiteX13" fmla="*/ 2450676 w 3453585"/>
                <a:gd name="connsiteY13" fmla="*/ 3345502 h 3353431"/>
                <a:gd name="connsiteX14" fmla="*/ 2447906 w 3453585"/>
                <a:gd name="connsiteY14" fmla="*/ 3344570 h 3353431"/>
                <a:gd name="connsiteX15" fmla="*/ 2446840 w 3453585"/>
                <a:gd name="connsiteY15" fmla="*/ 3343630 h 3353431"/>
                <a:gd name="connsiteX16" fmla="*/ 2438979 w 3453585"/>
                <a:gd name="connsiteY16" fmla="*/ 3339794 h 3353431"/>
                <a:gd name="connsiteX17" fmla="*/ 2420589 w 3453585"/>
                <a:gd name="connsiteY17" fmla="*/ 3318945 h 3353431"/>
                <a:gd name="connsiteX18" fmla="*/ 1519936 w 3453585"/>
                <a:gd name="connsiteY18" fmla="*/ 1758971 h 3353431"/>
                <a:gd name="connsiteX19" fmla="*/ 1511075 w 3453585"/>
                <a:gd name="connsiteY19" fmla="*/ 1732620 h 3353431"/>
                <a:gd name="connsiteX20" fmla="*/ 1511443 w 3453585"/>
                <a:gd name="connsiteY20" fmla="*/ 1727344 h 3353431"/>
                <a:gd name="connsiteX21" fmla="*/ 1508755 w 3453585"/>
                <a:gd name="connsiteY21" fmla="*/ 1714030 h 3353431"/>
                <a:gd name="connsiteX22" fmla="*/ 1514257 w 3453585"/>
                <a:gd name="connsiteY22" fmla="*/ 1686779 h 3353431"/>
                <a:gd name="connsiteX23" fmla="*/ 1578765 w 3453585"/>
                <a:gd name="connsiteY23" fmla="*/ 1644020 h 3353431"/>
                <a:gd name="connsiteX24" fmla="*/ 2481170 w 3453585"/>
                <a:gd name="connsiteY24" fmla="*/ 0 h 3353431"/>
                <a:gd name="connsiteX25" fmla="*/ 3248528 w 3453585"/>
                <a:gd name="connsiteY25" fmla="*/ 767358 h 3353431"/>
                <a:gd name="connsiteX26" fmla="*/ 3117476 w 3453585"/>
                <a:gd name="connsiteY26" fmla="*/ 1196395 h 3353431"/>
                <a:gd name="connsiteX27" fmla="*/ 3109819 w 3453585"/>
                <a:gd name="connsiteY27" fmla="*/ 1205675 h 3353431"/>
                <a:gd name="connsiteX28" fmla="*/ 3109819 w 3453585"/>
                <a:gd name="connsiteY28" fmla="*/ 1527603 h 3353431"/>
                <a:gd name="connsiteX29" fmla="*/ 3226235 w 3453585"/>
                <a:gd name="connsiteY29" fmla="*/ 1644019 h 3353431"/>
                <a:gd name="connsiteX30" fmla="*/ 1736105 w 3453585"/>
                <a:gd name="connsiteY30" fmla="*/ 1644019 h 3353431"/>
                <a:gd name="connsiteX31" fmla="*/ 1852521 w 3453585"/>
                <a:gd name="connsiteY31" fmla="*/ 1527603 h 3353431"/>
                <a:gd name="connsiteX32" fmla="*/ 1852521 w 3453585"/>
                <a:gd name="connsiteY32" fmla="*/ 1325155 h 3353431"/>
                <a:gd name="connsiteX33" fmla="*/ 0 w 3453585"/>
                <a:gd name="connsiteY33" fmla="*/ 1325155 h 3353431"/>
                <a:gd name="connsiteX34" fmla="*/ 0 w 3453585"/>
                <a:gd name="connsiteY34" fmla="*/ 151675 h 3353431"/>
                <a:gd name="connsiteX35" fmla="*/ 2027139 w 3453585"/>
                <a:gd name="connsiteY35" fmla="*/ 151675 h 3353431"/>
                <a:gd name="connsiteX36" fmla="*/ 2052133 w 3453585"/>
                <a:gd name="connsiteY36" fmla="*/ 131053 h 3353431"/>
                <a:gd name="connsiteX37" fmla="*/ 2481170 w 3453585"/>
                <a:gd name="connsiteY37" fmla="*/ 0 h 335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53585" h="3353431">
                  <a:moveTo>
                    <a:pt x="3380070" y="1644019"/>
                  </a:moveTo>
                  <a:cubicBezTo>
                    <a:pt x="3409069" y="1644019"/>
                    <a:pt x="3433951" y="1661650"/>
                    <a:pt x="3444579" y="1686778"/>
                  </a:cubicBezTo>
                  <a:lnTo>
                    <a:pt x="3446481" y="1696198"/>
                  </a:lnTo>
                  <a:lnTo>
                    <a:pt x="3451188" y="1705845"/>
                  </a:lnTo>
                  <a:cubicBezTo>
                    <a:pt x="3455826" y="1723152"/>
                    <a:pt x="3453861" y="1742228"/>
                    <a:pt x="3444195" y="1758971"/>
                  </a:cubicBezTo>
                  <a:lnTo>
                    <a:pt x="2543542" y="3318945"/>
                  </a:lnTo>
                  <a:cubicBezTo>
                    <a:pt x="2532667" y="3337781"/>
                    <a:pt x="2514362" y="3349651"/>
                    <a:pt x="2494466" y="3352992"/>
                  </a:cubicBezTo>
                  <a:lnTo>
                    <a:pt x="2490954" y="3353068"/>
                  </a:lnTo>
                  <a:lnTo>
                    <a:pt x="2489874" y="3353431"/>
                  </a:lnTo>
                  <a:lnTo>
                    <a:pt x="2486162" y="3353173"/>
                  </a:lnTo>
                  <a:lnTo>
                    <a:pt x="2474257" y="3353431"/>
                  </a:lnTo>
                  <a:lnTo>
                    <a:pt x="2470171" y="3352058"/>
                  </a:lnTo>
                  <a:lnTo>
                    <a:pt x="2463100" y="3351565"/>
                  </a:lnTo>
                  <a:lnTo>
                    <a:pt x="2450676" y="3345502"/>
                  </a:lnTo>
                  <a:lnTo>
                    <a:pt x="2447906" y="3344570"/>
                  </a:lnTo>
                  <a:lnTo>
                    <a:pt x="2446840" y="3343630"/>
                  </a:lnTo>
                  <a:lnTo>
                    <a:pt x="2438979" y="3339794"/>
                  </a:lnTo>
                  <a:cubicBezTo>
                    <a:pt x="2431723" y="3334312"/>
                    <a:pt x="2425422" y="3327316"/>
                    <a:pt x="2420589" y="3318945"/>
                  </a:cubicBezTo>
                  <a:lnTo>
                    <a:pt x="1519936" y="1758971"/>
                  </a:lnTo>
                  <a:cubicBezTo>
                    <a:pt x="1515103" y="1750599"/>
                    <a:pt x="1512195" y="1741645"/>
                    <a:pt x="1511075" y="1732620"/>
                  </a:cubicBezTo>
                  <a:lnTo>
                    <a:pt x="1511443" y="1727344"/>
                  </a:lnTo>
                  <a:lnTo>
                    <a:pt x="1508755" y="1714030"/>
                  </a:lnTo>
                  <a:lnTo>
                    <a:pt x="1514257" y="1686779"/>
                  </a:lnTo>
                  <a:cubicBezTo>
                    <a:pt x="1524885" y="1661651"/>
                    <a:pt x="1549766" y="1644020"/>
                    <a:pt x="1578765" y="1644020"/>
                  </a:cubicBezTo>
                  <a:close/>
                  <a:moveTo>
                    <a:pt x="2481170" y="0"/>
                  </a:moveTo>
                  <a:cubicBezTo>
                    <a:pt x="2904970" y="0"/>
                    <a:pt x="3248528" y="343558"/>
                    <a:pt x="3248528" y="767358"/>
                  </a:cubicBezTo>
                  <a:cubicBezTo>
                    <a:pt x="3248528" y="926283"/>
                    <a:pt x="3200215" y="1073924"/>
                    <a:pt x="3117476" y="1196395"/>
                  </a:cubicBezTo>
                  <a:lnTo>
                    <a:pt x="3109819" y="1205675"/>
                  </a:lnTo>
                  <a:lnTo>
                    <a:pt x="3109819" y="1527603"/>
                  </a:lnTo>
                  <a:cubicBezTo>
                    <a:pt x="3109819" y="1591898"/>
                    <a:pt x="3161940" y="1644019"/>
                    <a:pt x="3226235" y="1644019"/>
                  </a:cubicBezTo>
                  <a:lnTo>
                    <a:pt x="1736105" y="1644019"/>
                  </a:lnTo>
                  <a:cubicBezTo>
                    <a:pt x="1800400" y="1644019"/>
                    <a:pt x="1852521" y="1591898"/>
                    <a:pt x="1852521" y="1527603"/>
                  </a:cubicBezTo>
                  <a:lnTo>
                    <a:pt x="1852521" y="1325155"/>
                  </a:lnTo>
                  <a:lnTo>
                    <a:pt x="0" y="1325155"/>
                  </a:lnTo>
                  <a:lnTo>
                    <a:pt x="0" y="151675"/>
                  </a:lnTo>
                  <a:lnTo>
                    <a:pt x="2027139" y="151675"/>
                  </a:lnTo>
                  <a:lnTo>
                    <a:pt x="2052133" y="131053"/>
                  </a:lnTo>
                  <a:cubicBezTo>
                    <a:pt x="2174604" y="48313"/>
                    <a:pt x="2322245" y="0"/>
                    <a:pt x="2481170" y="0"/>
                  </a:cubicBezTo>
                  <a:close/>
                </a:path>
              </a:pathLst>
            </a:custGeom>
            <a:gradFill>
              <a:gsLst>
                <a:gs pos="0">
                  <a:srgbClr val="FFC671"/>
                </a:gs>
                <a:gs pos="100000">
                  <a:srgbClr val="FFAC33"/>
                </a:gs>
              </a:gsLst>
              <a:lin ang="0" scaled="0"/>
            </a:gradFill>
            <a:ln>
              <a:noFill/>
            </a:ln>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5" name="组合 14"/>
          <p:cNvGrpSpPr/>
          <p:nvPr/>
        </p:nvGrpSpPr>
        <p:grpSpPr>
          <a:xfrm>
            <a:off x="2532068" y="1567738"/>
            <a:ext cx="2042523" cy="2110317"/>
            <a:chOff x="3179995" y="1755422"/>
            <a:chExt cx="2723364" cy="2813756"/>
          </a:xfrm>
        </p:grpSpPr>
        <p:sp>
          <p:nvSpPr>
            <p:cNvPr id="16" name="椭圆 15"/>
            <p:cNvSpPr/>
            <p:nvPr/>
          </p:nvSpPr>
          <p:spPr>
            <a:xfrm>
              <a:off x="4543874" y="4241434"/>
              <a:ext cx="1162443" cy="327744"/>
            </a:xfrm>
            <a:prstGeom prst="ellipse">
              <a:avLst/>
            </a:prstGeom>
            <a:gradFill flip="none" rotWithShape="1">
              <a:gsLst>
                <a:gs pos="0">
                  <a:schemeClr val="tx1">
                    <a:lumMod val="75000"/>
                    <a:lumOff val="25000"/>
                    <a:alpha val="66000"/>
                  </a:schemeClr>
                </a:gs>
                <a:gs pos="38000">
                  <a:srgbClr val="8D8D8D">
                    <a:alpha val="29000"/>
                  </a:srgbClr>
                </a:gs>
                <a:gs pos="100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7" name="任意多边形 16"/>
            <p:cNvSpPr/>
            <p:nvPr/>
          </p:nvSpPr>
          <p:spPr>
            <a:xfrm>
              <a:off x="3179995" y="1755422"/>
              <a:ext cx="2723364" cy="2644389"/>
            </a:xfrm>
            <a:custGeom>
              <a:avLst/>
              <a:gdLst>
                <a:gd name="connsiteX0" fmla="*/ 3380070 w 3453585"/>
                <a:gd name="connsiteY0" fmla="*/ 1644019 h 3353431"/>
                <a:gd name="connsiteX1" fmla="*/ 3444579 w 3453585"/>
                <a:gd name="connsiteY1" fmla="*/ 1686778 h 3353431"/>
                <a:gd name="connsiteX2" fmla="*/ 3446481 w 3453585"/>
                <a:gd name="connsiteY2" fmla="*/ 1696198 h 3353431"/>
                <a:gd name="connsiteX3" fmla="*/ 3451188 w 3453585"/>
                <a:gd name="connsiteY3" fmla="*/ 1705845 h 3353431"/>
                <a:gd name="connsiteX4" fmla="*/ 3444195 w 3453585"/>
                <a:gd name="connsiteY4" fmla="*/ 1758971 h 3353431"/>
                <a:gd name="connsiteX5" fmla="*/ 2543542 w 3453585"/>
                <a:gd name="connsiteY5" fmla="*/ 3318945 h 3353431"/>
                <a:gd name="connsiteX6" fmla="*/ 2494466 w 3453585"/>
                <a:gd name="connsiteY6" fmla="*/ 3352992 h 3353431"/>
                <a:gd name="connsiteX7" fmla="*/ 2490954 w 3453585"/>
                <a:gd name="connsiteY7" fmla="*/ 3353068 h 3353431"/>
                <a:gd name="connsiteX8" fmla="*/ 2489874 w 3453585"/>
                <a:gd name="connsiteY8" fmla="*/ 3353431 h 3353431"/>
                <a:gd name="connsiteX9" fmla="*/ 2486162 w 3453585"/>
                <a:gd name="connsiteY9" fmla="*/ 3353173 h 3353431"/>
                <a:gd name="connsiteX10" fmla="*/ 2474257 w 3453585"/>
                <a:gd name="connsiteY10" fmla="*/ 3353431 h 3353431"/>
                <a:gd name="connsiteX11" fmla="*/ 2470171 w 3453585"/>
                <a:gd name="connsiteY11" fmla="*/ 3352058 h 3353431"/>
                <a:gd name="connsiteX12" fmla="*/ 2463100 w 3453585"/>
                <a:gd name="connsiteY12" fmla="*/ 3351565 h 3353431"/>
                <a:gd name="connsiteX13" fmla="*/ 2450676 w 3453585"/>
                <a:gd name="connsiteY13" fmla="*/ 3345502 h 3353431"/>
                <a:gd name="connsiteX14" fmla="*/ 2447906 w 3453585"/>
                <a:gd name="connsiteY14" fmla="*/ 3344570 h 3353431"/>
                <a:gd name="connsiteX15" fmla="*/ 2446840 w 3453585"/>
                <a:gd name="connsiteY15" fmla="*/ 3343630 h 3353431"/>
                <a:gd name="connsiteX16" fmla="*/ 2438979 w 3453585"/>
                <a:gd name="connsiteY16" fmla="*/ 3339794 h 3353431"/>
                <a:gd name="connsiteX17" fmla="*/ 2420589 w 3453585"/>
                <a:gd name="connsiteY17" fmla="*/ 3318945 h 3353431"/>
                <a:gd name="connsiteX18" fmla="*/ 1519936 w 3453585"/>
                <a:gd name="connsiteY18" fmla="*/ 1758971 h 3353431"/>
                <a:gd name="connsiteX19" fmla="*/ 1511075 w 3453585"/>
                <a:gd name="connsiteY19" fmla="*/ 1732620 h 3353431"/>
                <a:gd name="connsiteX20" fmla="*/ 1511443 w 3453585"/>
                <a:gd name="connsiteY20" fmla="*/ 1727344 h 3353431"/>
                <a:gd name="connsiteX21" fmla="*/ 1508755 w 3453585"/>
                <a:gd name="connsiteY21" fmla="*/ 1714030 h 3353431"/>
                <a:gd name="connsiteX22" fmla="*/ 1514257 w 3453585"/>
                <a:gd name="connsiteY22" fmla="*/ 1686779 h 3353431"/>
                <a:gd name="connsiteX23" fmla="*/ 1578765 w 3453585"/>
                <a:gd name="connsiteY23" fmla="*/ 1644020 h 3353431"/>
                <a:gd name="connsiteX24" fmla="*/ 2481170 w 3453585"/>
                <a:gd name="connsiteY24" fmla="*/ 0 h 3353431"/>
                <a:gd name="connsiteX25" fmla="*/ 3248528 w 3453585"/>
                <a:gd name="connsiteY25" fmla="*/ 767358 h 3353431"/>
                <a:gd name="connsiteX26" fmla="*/ 3117476 w 3453585"/>
                <a:gd name="connsiteY26" fmla="*/ 1196395 h 3353431"/>
                <a:gd name="connsiteX27" fmla="*/ 3109819 w 3453585"/>
                <a:gd name="connsiteY27" fmla="*/ 1205675 h 3353431"/>
                <a:gd name="connsiteX28" fmla="*/ 3109819 w 3453585"/>
                <a:gd name="connsiteY28" fmla="*/ 1527603 h 3353431"/>
                <a:gd name="connsiteX29" fmla="*/ 3226235 w 3453585"/>
                <a:gd name="connsiteY29" fmla="*/ 1644019 h 3353431"/>
                <a:gd name="connsiteX30" fmla="*/ 1736105 w 3453585"/>
                <a:gd name="connsiteY30" fmla="*/ 1644019 h 3353431"/>
                <a:gd name="connsiteX31" fmla="*/ 1852521 w 3453585"/>
                <a:gd name="connsiteY31" fmla="*/ 1527603 h 3353431"/>
                <a:gd name="connsiteX32" fmla="*/ 1852521 w 3453585"/>
                <a:gd name="connsiteY32" fmla="*/ 1325155 h 3353431"/>
                <a:gd name="connsiteX33" fmla="*/ 0 w 3453585"/>
                <a:gd name="connsiteY33" fmla="*/ 1325155 h 3353431"/>
                <a:gd name="connsiteX34" fmla="*/ 0 w 3453585"/>
                <a:gd name="connsiteY34" fmla="*/ 151675 h 3353431"/>
                <a:gd name="connsiteX35" fmla="*/ 2027139 w 3453585"/>
                <a:gd name="connsiteY35" fmla="*/ 151675 h 3353431"/>
                <a:gd name="connsiteX36" fmla="*/ 2052133 w 3453585"/>
                <a:gd name="connsiteY36" fmla="*/ 131053 h 3353431"/>
                <a:gd name="connsiteX37" fmla="*/ 2481170 w 3453585"/>
                <a:gd name="connsiteY37" fmla="*/ 0 h 335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53585" h="3353431">
                  <a:moveTo>
                    <a:pt x="3380070" y="1644019"/>
                  </a:moveTo>
                  <a:cubicBezTo>
                    <a:pt x="3409069" y="1644019"/>
                    <a:pt x="3433951" y="1661650"/>
                    <a:pt x="3444579" y="1686778"/>
                  </a:cubicBezTo>
                  <a:lnTo>
                    <a:pt x="3446481" y="1696198"/>
                  </a:lnTo>
                  <a:lnTo>
                    <a:pt x="3451188" y="1705845"/>
                  </a:lnTo>
                  <a:cubicBezTo>
                    <a:pt x="3455826" y="1723152"/>
                    <a:pt x="3453861" y="1742228"/>
                    <a:pt x="3444195" y="1758971"/>
                  </a:cubicBezTo>
                  <a:lnTo>
                    <a:pt x="2543542" y="3318945"/>
                  </a:lnTo>
                  <a:cubicBezTo>
                    <a:pt x="2532667" y="3337781"/>
                    <a:pt x="2514362" y="3349651"/>
                    <a:pt x="2494466" y="3352992"/>
                  </a:cubicBezTo>
                  <a:lnTo>
                    <a:pt x="2490954" y="3353068"/>
                  </a:lnTo>
                  <a:lnTo>
                    <a:pt x="2489874" y="3353431"/>
                  </a:lnTo>
                  <a:lnTo>
                    <a:pt x="2486162" y="3353173"/>
                  </a:lnTo>
                  <a:lnTo>
                    <a:pt x="2474257" y="3353431"/>
                  </a:lnTo>
                  <a:lnTo>
                    <a:pt x="2470171" y="3352058"/>
                  </a:lnTo>
                  <a:lnTo>
                    <a:pt x="2463100" y="3351565"/>
                  </a:lnTo>
                  <a:lnTo>
                    <a:pt x="2450676" y="3345502"/>
                  </a:lnTo>
                  <a:lnTo>
                    <a:pt x="2447906" y="3344570"/>
                  </a:lnTo>
                  <a:lnTo>
                    <a:pt x="2446840" y="3343630"/>
                  </a:lnTo>
                  <a:lnTo>
                    <a:pt x="2438979" y="3339794"/>
                  </a:lnTo>
                  <a:cubicBezTo>
                    <a:pt x="2431723" y="3334312"/>
                    <a:pt x="2425422" y="3327316"/>
                    <a:pt x="2420589" y="3318945"/>
                  </a:cubicBezTo>
                  <a:lnTo>
                    <a:pt x="1519936" y="1758971"/>
                  </a:lnTo>
                  <a:cubicBezTo>
                    <a:pt x="1515103" y="1750599"/>
                    <a:pt x="1512195" y="1741645"/>
                    <a:pt x="1511075" y="1732620"/>
                  </a:cubicBezTo>
                  <a:lnTo>
                    <a:pt x="1511443" y="1727344"/>
                  </a:lnTo>
                  <a:lnTo>
                    <a:pt x="1508755" y="1714030"/>
                  </a:lnTo>
                  <a:lnTo>
                    <a:pt x="1514257" y="1686779"/>
                  </a:lnTo>
                  <a:cubicBezTo>
                    <a:pt x="1524885" y="1661651"/>
                    <a:pt x="1549766" y="1644020"/>
                    <a:pt x="1578765" y="1644020"/>
                  </a:cubicBezTo>
                  <a:close/>
                  <a:moveTo>
                    <a:pt x="2481170" y="0"/>
                  </a:moveTo>
                  <a:cubicBezTo>
                    <a:pt x="2904970" y="0"/>
                    <a:pt x="3248528" y="343558"/>
                    <a:pt x="3248528" y="767358"/>
                  </a:cubicBezTo>
                  <a:cubicBezTo>
                    <a:pt x="3248528" y="926283"/>
                    <a:pt x="3200215" y="1073924"/>
                    <a:pt x="3117476" y="1196395"/>
                  </a:cubicBezTo>
                  <a:lnTo>
                    <a:pt x="3109819" y="1205675"/>
                  </a:lnTo>
                  <a:lnTo>
                    <a:pt x="3109819" y="1527603"/>
                  </a:lnTo>
                  <a:cubicBezTo>
                    <a:pt x="3109819" y="1591898"/>
                    <a:pt x="3161940" y="1644019"/>
                    <a:pt x="3226235" y="1644019"/>
                  </a:cubicBezTo>
                  <a:lnTo>
                    <a:pt x="1736105" y="1644019"/>
                  </a:lnTo>
                  <a:cubicBezTo>
                    <a:pt x="1800400" y="1644019"/>
                    <a:pt x="1852521" y="1591898"/>
                    <a:pt x="1852521" y="1527603"/>
                  </a:cubicBezTo>
                  <a:lnTo>
                    <a:pt x="1852521" y="1325155"/>
                  </a:lnTo>
                  <a:lnTo>
                    <a:pt x="0" y="1325155"/>
                  </a:lnTo>
                  <a:lnTo>
                    <a:pt x="0" y="151675"/>
                  </a:lnTo>
                  <a:lnTo>
                    <a:pt x="2027139" y="151675"/>
                  </a:lnTo>
                  <a:lnTo>
                    <a:pt x="2052133" y="131053"/>
                  </a:lnTo>
                  <a:cubicBezTo>
                    <a:pt x="2174604" y="48313"/>
                    <a:pt x="2322245" y="0"/>
                    <a:pt x="2481170" y="0"/>
                  </a:cubicBezTo>
                  <a:close/>
                </a:path>
              </a:pathLst>
            </a:custGeom>
            <a:gradFill>
              <a:gsLst>
                <a:gs pos="0">
                  <a:srgbClr val="EB8585"/>
                </a:gs>
                <a:gs pos="100000">
                  <a:srgbClr val="E24C4C"/>
                </a:gs>
              </a:gsLst>
              <a:lin ang="0" scaled="0"/>
            </a:gradFill>
            <a:ln>
              <a:noFill/>
            </a:ln>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nvGrpSpPr>
          <p:cNvPr id="18" name="组合 17"/>
          <p:cNvGrpSpPr/>
          <p:nvPr/>
        </p:nvGrpSpPr>
        <p:grpSpPr>
          <a:xfrm>
            <a:off x="1975872" y="1567738"/>
            <a:ext cx="1150214" cy="2110317"/>
            <a:chOff x="2438400" y="1755422"/>
            <a:chExt cx="1533618" cy="2813756"/>
          </a:xfrm>
        </p:grpSpPr>
        <p:sp>
          <p:nvSpPr>
            <p:cNvPr id="19" name="任意多边形 18"/>
            <p:cNvSpPr/>
            <p:nvPr/>
          </p:nvSpPr>
          <p:spPr>
            <a:xfrm>
              <a:off x="3177503" y="1873482"/>
              <a:ext cx="630324" cy="925361"/>
            </a:xfrm>
            <a:custGeom>
              <a:avLst/>
              <a:gdLst>
                <a:gd name="connsiteX0" fmla="*/ 0 w 758540"/>
                <a:gd name="connsiteY0" fmla="*/ 0 h 1113592"/>
                <a:gd name="connsiteX1" fmla="*/ 461204 w 758540"/>
                <a:gd name="connsiteY1" fmla="*/ 0 h 1113592"/>
                <a:gd name="connsiteX2" fmla="*/ 545256 w 758540"/>
                <a:gd name="connsiteY2" fmla="*/ 69349 h 1113592"/>
                <a:gd name="connsiteX3" fmla="*/ 758540 w 758540"/>
                <a:gd name="connsiteY3" fmla="*/ 584262 h 1113592"/>
                <a:gd name="connsiteX4" fmla="*/ 634176 w 758540"/>
                <a:gd name="connsiteY4" fmla="*/ 991403 h 1113592"/>
                <a:gd name="connsiteX5" fmla="*/ 626910 w 758540"/>
                <a:gd name="connsiteY5" fmla="*/ 1000210 h 1113592"/>
                <a:gd name="connsiteX6" fmla="*/ 626910 w 758540"/>
                <a:gd name="connsiteY6" fmla="*/ 1113592 h 1113592"/>
                <a:gd name="connsiteX7" fmla="*/ 0 w 758540"/>
                <a:gd name="connsiteY7" fmla="*/ 1113592 h 111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540" h="1113592">
                  <a:moveTo>
                    <a:pt x="0" y="0"/>
                  </a:moveTo>
                  <a:lnTo>
                    <a:pt x="461204" y="0"/>
                  </a:lnTo>
                  <a:lnTo>
                    <a:pt x="545256" y="69349"/>
                  </a:lnTo>
                  <a:cubicBezTo>
                    <a:pt x="677034" y="201127"/>
                    <a:pt x="758540" y="383176"/>
                    <a:pt x="758540" y="584262"/>
                  </a:cubicBezTo>
                  <a:cubicBezTo>
                    <a:pt x="758540" y="735076"/>
                    <a:pt x="712693" y="875183"/>
                    <a:pt x="634176" y="991403"/>
                  </a:cubicBezTo>
                  <a:lnTo>
                    <a:pt x="626910" y="1000210"/>
                  </a:lnTo>
                  <a:lnTo>
                    <a:pt x="626910" y="1113592"/>
                  </a:lnTo>
                  <a:lnTo>
                    <a:pt x="0" y="1113592"/>
                  </a:lnTo>
                  <a:close/>
                </a:path>
              </a:pathLst>
            </a:custGeom>
            <a:gradFill>
              <a:gsLst>
                <a:gs pos="0">
                  <a:srgbClr val="EB8585"/>
                </a:gs>
                <a:gs pos="100000">
                  <a:srgbClr val="E24C4C"/>
                </a:gs>
              </a:gsLst>
              <a:lin ang="0" scaled="0"/>
            </a:gradFill>
            <a:ln>
              <a:noFill/>
            </a:ln>
            <a:effectLst>
              <a:outerShdw blurRad="1143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0" name="组合 19"/>
            <p:cNvGrpSpPr/>
            <p:nvPr/>
          </p:nvGrpSpPr>
          <p:grpSpPr>
            <a:xfrm>
              <a:off x="2438400" y="1755422"/>
              <a:ext cx="1533618" cy="2813756"/>
              <a:chOff x="2438400" y="1755422"/>
              <a:chExt cx="1533618" cy="2813756"/>
            </a:xfrm>
          </p:grpSpPr>
          <p:sp>
            <p:nvSpPr>
              <p:cNvPr id="21" name="椭圆 20"/>
              <p:cNvSpPr/>
              <p:nvPr/>
            </p:nvSpPr>
            <p:spPr>
              <a:xfrm>
                <a:off x="2623987" y="4241434"/>
                <a:ext cx="1162443" cy="327744"/>
              </a:xfrm>
              <a:prstGeom prst="ellipse">
                <a:avLst/>
              </a:prstGeom>
              <a:gradFill flip="none" rotWithShape="1">
                <a:gsLst>
                  <a:gs pos="0">
                    <a:schemeClr val="tx1">
                      <a:lumMod val="75000"/>
                      <a:lumOff val="25000"/>
                      <a:alpha val="66000"/>
                    </a:schemeClr>
                  </a:gs>
                  <a:gs pos="38000">
                    <a:srgbClr val="8D8D8D">
                      <a:alpha val="29000"/>
                    </a:srgbClr>
                  </a:gs>
                  <a:gs pos="100000">
                    <a:schemeClr val="bg1">
                      <a:lumMod val="8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2" name="任意多边形 21"/>
              <p:cNvSpPr/>
              <p:nvPr/>
            </p:nvSpPr>
            <p:spPr>
              <a:xfrm>
                <a:off x="2438400" y="1755422"/>
                <a:ext cx="1533618" cy="2644389"/>
              </a:xfrm>
              <a:custGeom>
                <a:avLst/>
                <a:gdLst>
                  <a:gd name="connsiteX0" fmla="*/ 1871315 w 1944830"/>
                  <a:gd name="connsiteY0" fmla="*/ 1644019 h 3353431"/>
                  <a:gd name="connsiteX1" fmla="*/ 1935824 w 1944830"/>
                  <a:gd name="connsiteY1" fmla="*/ 1686778 h 3353431"/>
                  <a:gd name="connsiteX2" fmla="*/ 1937726 w 1944830"/>
                  <a:gd name="connsiteY2" fmla="*/ 1696198 h 3353431"/>
                  <a:gd name="connsiteX3" fmla="*/ 1942433 w 1944830"/>
                  <a:gd name="connsiteY3" fmla="*/ 1705845 h 3353431"/>
                  <a:gd name="connsiteX4" fmla="*/ 1935440 w 1944830"/>
                  <a:gd name="connsiteY4" fmla="*/ 1758971 h 3353431"/>
                  <a:gd name="connsiteX5" fmla="*/ 1034787 w 1944830"/>
                  <a:gd name="connsiteY5" fmla="*/ 3318945 h 3353431"/>
                  <a:gd name="connsiteX6" fmla="*/ 985711 w 1944830"/>
                  <a:gd name="connsiteY6" fmla="*/ 3352992 h 3353431"/>
                  <a:gd name="connsiteX7" fmla="*/ 982199 w 1944830"/>
                  <a:gd name="connsiteY7" fmla="*/ 3353068 h 3353431"/>
                  <a:gd name="connsiteX8" fmla="*/ 981119 w 1944830"/>
                  <a:gd name="connsiteY8" fmla="*/ 3353431 h 3353431"/>
                  <a:gd name="connsiteX9" fmla="*/ 977407 w 1944830"/>
                  <a:gd name="connsiteY9" fmla="*/ 3353173 h 3353431"/>
                  <a:gd name="connsiteX10" fmla="*/ 965502 w 1944830"/>
                  <a:gd name="connsiteY10" fmla="*/ 3353431 h 3353431"/>
                  <a:gd name="connsiteX11" fmla="*/ 961416 w 1944830"/>
                  <a:gd name="connsiteY11" fmla="*/ 3352058 h 3353431"/>
                  <a:gd name="connsiteX12" fmla="*/ 954345 w 1944830"/>
                  <a:gd name="connsiteY12" fmla="*/ 3351565 h 3353431"/>
                  <a:gd name="connsiteX13" fmla="*/ 941921 w 1944830"/>
                  <a:gd name="connsiteY13" fmla="*/ 3345502 h 3353431"/>
                  <a:gd name="connsiteX14" fmla="*/ 939151 w 1944830"/>
                  <a:gd name="connsiteY14" fmla="*/ 3344570 h 3353431"/>
                  <a:gd name="connsiteX15" fmla="*/ 938085 w 1944830"/>
                  <a:gd name="connsiteY15" fmla="*/ 3343630 h 3353431"/>
                  <a:gd name="connsiteX16" fmla="*/ 930224 w 1944830"/>
                  <a:gd name="connsiteY16" fmla="*/ 3339794 h 3353431"/>
                  <a:gd name="connsiteX17" fmla="*/ 911834 w 1944830"/>
                  <a:gd name="connsiteY17" fmla="*/ 3318945 h 3353431"/>
                  <a:gd name="connsiteX18" fmla="*/ 11181 w 1944830"/>
                  <a:gd name="connsiteY18" fmla="*/ 1758971 h 3353431"/>
                  <a:gd name="connsiteX19" fmla="*/ 2320 w 1944830"/>
                  <a:gd name="connsiteY19" fmla="*/ 1732620 h 3353431"/>
                  <a:gd name="connsiteX20" fmla="*/ 2688 w 1944830"/>
                  <a:gd name="connsiteY20" fmla="*/ 1727344 h 3353431"/>
                  <a:gd name="connsiteX21" fmla="*/ 0 w 1944830"/>
                  <a:gd name="connsiteY21" fmla="*/ 1714030 h 3353431"/>
                  <a:gd name="connsiteX22" fmla="*/ 5502 w 1944830"/>
                  <a:gd name="connsiteY22" fmla="*/ 1686779 h 3353431"/>
                  <a:gd name="connsiteX23" fmla="*/ 70010 w 1944830"/>
                  <a:gd name="connsiteY23" fmla="*/ 1644020 h 3353431"/>
                  <a:gd name="connsiteX24" fmla="*/ 972415 w 1944830"/>
                  <a:gd name="connsiteY24" fmla="*/ 0 h 3353431"/>
                  <a:gd name="connsiteX25" fmla="*/ 1739773 w 1944830"/>
                  <a:gd name="connsiteY25" fmla="*/ 767358 h 3353431"/>
                  <a:gd name="connsiteX26" fmla="*/ 1608721 w 1944830"/>
                  <a:gd name="connsiteY26" fmla="*/ 1196395 h 3353431"/>
                  <a:gd name="connsiteX27" fmla="*/ 1601064 w 1944830"/>
                  <a:gd name="connsiteY27" fmla="*/ 1205675 h 3353431"/>
                  <a:gd name="connsiteX28" fmla="*/ 1601064 w 1944830"/>
                  <a:gd name="connsiteY28" fmla="*/ 1527603 h 3353431"/>
                  <a:gd name="connsiteX29" fmla="*/ 1717480 w 1944830"/>
                  <a:gd name="connsiteY29" fmla="*/ 1644019 h 3353431"/>
                  <a:gd name="connsiteX30" fmla="*/ 227350 w 1944830"/>
                  <a:gd name="connsiteY30" fmla="*/ 1644019 h 3353431"/>
                  <a:gd name="connsiteX31" fmla="*/ 343766 w 1944830"/>
                  <a:gd name="connsiteY31" fmla="*/ 1527603 h 3353431"/>
                  <a:gd name="connsiteX32" fmla="*/ 343766 w 1944830"/>
                  <a:gd name="connsiteY32" fmla="*/ 1205675 h 3353431"/>
                  <a:gd name="connsiteX33" fmla="*/ 336110 w 1944830"/>
                  <a:gd name="connsiteY33" fmla="*/ 1196395 h 3353431"/>
                  <a:gd name="connsiteX34" fmla="*/ 205057 w 1944830"/>
                  <a:gd name="connsiteY34" fmla="*/ 767358 h 3353431"/>
                  <a:gd name="connsiteX35" fmla="*/ 972415 w 1944830"/>
                  <a:gd name="connsiteY35" fmla="*/ 0 h 335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944830" h="3353431">
                    <a:moveTo>
                      <a:pt x="1871315" y="1644019"/>
                    </a:moveTo>
                    <a:cubicBezTo>
                      <a:pt x="1900314" y="1644019"/>
                      <a:pt x="1925196" y="1661650"/>
                      <a:pt x="1935824" y="1686778"/>
                    </a:cubicBezTo>
                    <a:lnTo>
                      <a:pt x="1937726" y="1696198"/>
                    </a:lnTo>
                    <a:lnTo>
                      <a:pt x="1942433" y="1705845"/>
                    </a:lnTo>
                    <a:cubicBezTo>
                      <a:pt x="1947071" y="1723152"/>
                      <a:pt x="1945106" y="1742228"/>
                      <a:pt x="1935440" y="1758971"/>
                    </a:cubicBezTo>
                    <a:lnTo>
                      <a:pt x="1034787" y="3318945"/>
                    </a:lnTo>
                    <a:cubicBezTo>
                      <a:pt x="1023912" y="3337781"/>
                      <a:pt x="1005607" y="3349651"/>
                      <a:pt x="985711" y="3352992"/>
                    </a:cubicBezTo>
                    <a:lnTo>
                      <a:pt x="982199" y="3353068"/>
                    </a:lnTo>
                    <a:lnTo>
                      <a:pt x="981119" y="3353431"/>
                    </a:lnTo>
                    <a:lnTo>
                      <a:pt x="977407" y="3353173"/>
                    </a:lnTo>
                    <a:lnTo>
                      <a:pt x="965502" y="3353431"/>
                    </a:lnTo>
                    <a:lnTo>
                      <a:pt x="961416" y="3352058"/>
                    </a:lnTo>
                    <a:lnTo>
                      <a:pt x="954345" y="3351565"/>
                    </a:lnTo>
                    <a:lnTo>
                      <a:pt x="941921" y="3345502"/>
                    </a:lnTo>
                    <a:lnTo>
                      <a:pt x="939151" y="3344570"/>
                    </a:lnTo>
                    <a:lnTo>
                      <a:pt x="938085" y="3343630"/>
                    </a:lnTo>
                    <a:lnTo>
                      <a:pt x="930224" y="3339794"/>
                    </a:lnTo>
                    <a:cubicBezTo>
                      <a:pt x="922968" y="3334312"/>
                      <a:pt x="916667" y="3327316"/>
                      <a:pt x="911834" y="3318945"/>
                    </a:cubicBezTo>
                    <a:lnTo>
                      <a:pt x="11181" y="1758971"/>
                    </a:lnTo>
                    <a:cubicBezTo>
                      <a:pt x="6348" y="1750599"/>
                      <a:pt x="3440" y="1741645"/>
                      <a:pt x="2320" y="1732620"/>
                    </a:cubicBezTo>
                    <a:lnTo>
                      <a:pt x="2688" y="1727344"/>
                    </a:lnTo>
                    <a:lnTo>
                      <a:pt x="0" y="1714030"/>
                    </a:lnTo>
                    <a:lnTo>
                      <a:pt x="5502" y="1686779"/>
                    </a:lnTo>
                    <a:cubicBezTo>
                      <a:pt x="16130" y="1661651"/>
                      <a:pt x="41011" y="1644020"/>
                      <a:pt x="70010" y="1644020"/>
                    </a:cubicBezTo>
                    <a:close/>
                    <a:moveTo>
                      <a:pt x="972415" y="0"/>
                    </a:moveTo>
                    <a:cubicBezTo>
                      <a:pt x="1396215" y="0"/>
                      <a:pt x="1739773" y="343558"/>
                      <a:pt x="1739773" y="767358"/>
                    </a:cubicBezTo>
                    <a:cubicBezTo>
                      <a:pt x="1739773" y="926283"/>
                      <a:pt x="1691460" y="1073924"/>
                      <a:pt x="1608721" y="1196395"/>
                    </a:cubicBezTo>
                    <a:lnTo>
                      <a:pt x="1601064" y="1205675"/>
                    </a:lnTo>
                    <a:lnTo>
                      <a:pt x="1601064" y="1527603"/>
                    </a:lnTo>
                    <a:cubicBezTo>
                      <a:pt x="1601064" y="1591898"/>
                      <a:pt x="1653185" y="1644019"/>
                      <a:pt x="1717480" y="1644019"/>
                    </a:cubicBezTo>
                    <a:lnTo>
                      <a:pt x="227350" y="1644019"/>
                    </a:lnTo>
                    <a:cubicBezTo>
                      <a:pt x="291645" y="1644019"/>
                      <a:pt x="343766" y="1591898"/>
                      <a:pt x="343766" y="1527603"/>
                    </a:cubicBezTo>
                    <a:lnTo>
                      <a:pt x="343766" y="1205675"/>
                    </a:lnTo>
                    <a:lnTo>
                      <a:pt x="336110" y="1196395"/>
                    </a:lnTo>
                    <a:cubicBezTo>
                      <a:pt x="253370" y="1073924"/>
                      <a:pt x="205057" y="926283"/>
                      <a:pt x="205057" y="767358"/>
                    </a:cubicBezTo>
                    <a:cubicBezTo>
                      <a:pt x="205057" y="343558"/>
                      <a:pt x="548615" y="0"/>
                      <a:pt x="972415" y="0"/>
                    </a:cubicBezTo>
                    <a:close/>
                  </a:path>
                </a:pathLst>
              </a:custGeom>
              <a:gradFill flip="none" rotWithShape="1">
                <a:gsLst>
                  <a:gs pos="0">
                    <a:srgbClr val="01BBCF"/>
                  </a:gs>
                  <a:gs pos="100000">
                    <a:srgbClr val="018B99"/>
                  </a:gs>
                </a:gsLst>
                <a:lin ang="0" scaled="0"/>
                <a:tileRect/>
              </a:gradFill>
              <a:ln>
                <a:noFill/>
              </a:ln>
              <a:effectLst/>
              <a:scene3d>
                <a:camera prst="orthographicFront"/>
                <a:lightRig rig="threePt" dir="t"/>
              </a:scene3d>
              <a:sp3d prstMaterial="softEdge">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grpSp>
      <p:grpSp>
        <p:nvGrpSpPr>
          <p:cNvPr id="23" name="组合 22"/>
          <p:cNvGrpSpPr/>
          <p:nvPr/>
        </p:nvGrpSpPr>
        <p:grpSpPr>
          <a:xfrm>
            <a:off x="1960408" y="3779741"/>
            <a:ext cx="1173928" cy="652617"/>
            <a:chOff x="7109327" y="3179834"/>
            <a:chExt cx="1565237" cy="870156"/>
          </a:xfrm>
        </p:grpSpPr>
        <p:sp>
          <p:nvSpPr>
            <p:cNvPr id="24" name="文本框 23"/>
            <p:cNvSpPr txBox="1"/>
            <p:nvPr/>
          </p:nvSpPr>
          <p:spPr>
            <a:xfrm>
              <a:off x="7109327" y="3179834"/>
              <a:ext cx="1565237" cy="330945"/>
            </a:xfrm>
            <a:prstGeom prst="rect">
              <a:avLst/>
            </a:prstGeom>
            <a:noFill/>
          </p:spPr>
          <p:txBody>
            <a:bodyPr wrap="square" rtlCol="0">
              <a:spAutoFit/>
            </a:bodyPr>
            <a:lstStyle/>
            <a:p>
              <a:r>
                <a:rPr lang="zh-CN" altLang="en-US" sz="1015" dirty="0">
                  <a:solidFill>
                    <a:schemeClr val="tx1">
                      <a:lumMod val="65000"/>
                      <a:lumOff val="35000"/>
                    </a:schemeClr>
                  </a:solidFill>
                  <a:latin typeface="时尚中黑简体" panose="01010104010101010101" pitchFamily="2" charset="-122"/>
                  <a:ea typeface="时尚中黑简体" panose="01010104010101010101" pitchFamily="2" charset="-122"/>
                </a:rPr>
                <a:t>在此添加标题</a:t>
              </a:r>
              <a:endParaRPr lang="zh-CN" altLang="en-US" sz="1015"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
          <p:nvSpPr>
            <p:cNvPr id="25" name="文本框 24"/>
            <p:cNvSpPr txBox="1"/>
            <p:nvPr/>
          </p:nvSpPr>
          <p:spPr>
            <a:xfrm>
              <a:off x="7115248" y="3465214"/>
              <a:ext cx="1559316" cy="584776"/>
            </a:xfrm>
            <a:prstGeom prst="rect">
              <a:avLst/>
            </a:prstGeom>
            <a:noFill/>
          </p:spPr>
          <p:txBody>
            <a:bodyPr wrap="square" rtlCol="0">
              <a:spAutoFit/>
            </a:bodyPr>
            <a:lstStyle/>
            <a:p>
              <a:pPr algn="just"/>
              <a:r>
                <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endPar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3411384" y="3779741"/>
            <a:ext cx="1173928" cy="652617"/>
            <a:chOff x="7109327" y="3179834"/>
            <a:chExt cx="1565237" cy="870156"/>
          </a:xfrm>
        </p:grpSpPr>
        <p:sp>
          <p:nvSpPr>
            <p:cNvPr id="27" name="文本框 26"/>
            <p:cNvSpPr txBox="1"/>
            <p:nvPr/>
          </p:nvSpPr>
          <p:spPr>
            <a:xfrm>
              <a:off x="7109327" y="3179834"/>
              <a:ext cx="1565237" cy="330945"/>
            </a:xfrm>
            <a:prstGeom prst="rect">
              <a:avLst/>
            </a:prstGeom>
            <a:noFill/>
          </p:spPr>
          <p:txBody>
            <a:bodyPr wrap="square" rtlCol="0">
              <a:spAutoFit/>
            </a:bodyPr>
            <a:lstStyle/>
            <a:p>
              <a:r>
                <a:rPr lang="zh-CN" altLang="en-US" sz="1015" dirty="0">
                  <a:solidFill>
                    <a:schemeClr val="tx1">
                      <a:lumMod val="65000"/>
                      <a:lumOff val="35000"/>
                    </a:schemeClr>
                  </a:solidFill>
                  <a:latin typeface="时尚中黑简体" panose="01010104010101010101" pitchFamily="2" charset="-122"/>
                  <a:ea typeface="时尚中黑简体" panose="01010104010101010101" pitchFamily="2" charset="-122"/>
                </a:rPr>
                <a:t>在此添加标题</a:t>
              </a:r>
              <a:endParaRPr lang="zh-CN" altLang="en-US" sz="1015"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
          <p:nvSpPr>
            <p:cNvPr id="28" name="文本框 27"/>
            <p:cNvSpPr txBox="1"/>
            <p:nvPr/>
          </p:nvSpPr>
          <p:spPr>
            <a:xfrm>
              <a:off x="7115248" y="3465214"/>
              <a:ext cx="1559316" cy="584776"/>
            </a:xfrm>
            <a:prstGeom prst="rect">
              <a:avLst/>
            </a:prstGeom>
            <a:noFill/>
          </p:spPr>
          <p:txBody>
            <a:bodyPr wrap="square" rtlCol="0">
              <a:spAutoFit/>
            </a:bodyPr>
            <a:lstStyle/>
            <a:p>
              <a:pPr algn="just"/>
              <a:r>
                <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endPar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4862358" y="3779741"/>
            <a:ext cx="1173928" cy="652617"/>
            <a:chOff x="7109327" y="3179834"/>
            <a:chExt cx="1565237" cy="870156"/>
          </a:xfrm>
        </p:grpSpPr>
        <p:sp>
          <p:nvSpPr>
            <p:cNvPr id="30" name="文本框 29"/>
            <p:cNvSpPr txBox="1"/>
            <p:nvPr/>
          </p:nvSpPr>
          <p:spPr>
            <a:xfrm>
              <a:off x="7109327" y="3179834"/>
              <a:ext cx="1565237" cy="330945"/>
            </a:xfrm>
            <a:prstGeom prst="rect">
              <a:avLst/>
            </a:prstGeom>
            <a:noFill/>
          </p:spPr>
          <p:txBody>
            <a:bodyPr wrap="square" rtlCol="0">
              <a:spAutoFit/>
            </a:bodyPr>
            <a:lstStyle/>
            <a:p>
              <a:r>
                <a:rPr lang="zh-CN" altLang="en-US" sz="1015" dirty="0">
                  <a:solidFill>
                    <a:schemeClr val="tx1">
                      <a:lumMod val="65000"/>
                      <a:lumOff val="35000"/>
                    </a:schemeClr>
                  </a:solidFill>
                  <a:latin typeface="时尚中黑简体" panose="01010104010101010101" pitchFamily="2" charset="-122"/>
                  <a:ea typeface="时尚中黑简体" panose="01010104010101010101" pitchFamily="2" charset="-122"/>
                </a:rPr>
                <a:t>在此添加标题</a:t>
              </a:r>
              <a:endParaRPr lang="zh-CN" altLang="en-US" sz="1015"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
          <p:nvSpPr>
            <p:cNvPr id="31" name="文本框 30"/>
            <p:cNvSpPr txBox="1"/>
            <p:nvPr/>
          </p:nvSpPr>
          <p:spPr>
            <a:xfrm>
              <a:off x="7115248" y="3465214"/>
              <a:ext cx="1559316" cy="584776"/>
            </a:xfrm>
            <a:prstGeom prst="rect">
              <a:avLst/>
            </a:prstGeom>
            <a:noFill/>
          </p:spPr>
          <p:txBody>
            <a:bodyPr wrap="square" rtlCol="0">
              <a:spAutoFit/>
            </a:bodyPr>
            <a:lstStyle/>
            <a:p>
              <a:pPr algn="just"/>
              <a:r>
                <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endPar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6313333" y="3779741"/>
            <a:ext cx="1173928" cy="652617"/>
            <a:chOff x="7109327" y="3179834"/>
            <a:chExt cx="1565237" cy="870156"/>
          </a:xfrm>
        </p:grpSpPr>
        <p:sp>
          <p:nvSpPr>
            <p:cNvPr id="33" name="文本框 32"/>
            <p:cNvSpPr txBox="1"/>
            <p:nvPr/>
          </p:nvSpPr>
          <p:spPr>
            <a:xfrm>
              <a:off x="7109327" y="3179834"/>
              <a:ext cx="1565237" cy="330945"/>
            </a:xfrm>
            <a:prstGeom prst="rect">
              <a:avLst/>
            </a:prstGeom>
            <a:noFill/>
          </p:spPr>
          <p:txBody>
            <a:bodyPr wrap="square" rtlCol="0">
              <a:spAutoFit/>
            </a:bodyPr>
            <a:lstStyle/>
            <a:p>
              <a:r>
                <a:rPr lang="zh-CN" altLang="en-US" sz="1015" dirty="0">
                  <a:solidFill>
                    <a:schemeClr val="tx1">
                      <a:lumMod val="65000"/>
                      <a:lumOff val="35000"/>
                    </a:schemeClr>
                  </a:solidFill>
                  <a:latin typeface="时尚中黑简体" panose="01010104010101010101" pitchFamily="2" charset="-122"/>
                  <a:ea typeface="时尚中黑简体" panose="01010104010101010101" pitchFamily="2" charset="-122"/>
                </a:rPr>
                <a:t>在此添加标题</a:t>
              </a:r>
              <a:endParaRPr lang="zh-CN" altLang="en-US" sz="1015" dirty="0">
                <a:solidFill>
                  <a:schemeClr val="tx1">
                    <a:lumMod val="65000"/>
                    <a:lumOff val="35000"/>
                  </a:schemeClr>
                </a:solidFill>
                <a:latin typeface="时尚中黑简体" panose="01010104010101010101" pitchFamily="2" charset="-122"/>
                <a:ea typeface="时尚中黑简体" panose="01010104010101010101" pitchFamily="2" charset="-122"/>
              </a:endParaRPr>
            </a:p>
          </p:txBody>
        </p:sp>
        <p:sp>
          <p:nvSpPr>
            <p:cNvPr id="34" name="文本框 33"/>
            <p:cNvSpPr txBox="1"/>
            <p:nvPr/>
          </p:nvSpPr>
          <p:spPr>
            <a:xfrm>
              <a:off x="7115248" y="3465214"/>
              <a:ext cx="1559316" cy="584776"/>
            </a:xfrm>
            <a:prstGeom prst="rect">
              <a:avLst/>
            </a:prstGeom>
            <a:noFill/>
          </p:spPr>
          <p:txBody>
            <a:bodyPr wrap="square" rtlCol="0">
              <a:spAutoFit/>
            </a:bodyPr>
            <a:lstStyle/>
            <a:p>
              <a:pPr algn="just"/>
              <a:r>
                <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点击添加文字说明或复制文本黏贴自此内容要言简意赅</a:t>
              </a:r>
              <a:endParaRPr lang="zh-CN" altLang="en-US" sz="75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35" name="Group 52"/>
          <p:cNvGrpSpPr>
            <a:grpSpLocks noChangeAspect="1"/>
          </p:cNvGrpSpPr>
          <p:nvPr/>
        </p:nvGrpSpPr>
        <p:grpSpPr bwMode="auto">
          <a:xfrm>
            <a:off x="5283085" y="2715185"/>
            <a:ext cx="313425" cy="310724"/>
            <a:chOff x="3783" y="2102"/>
            <a:chExt cx="116" cy="115"/>
          </a:xfrm>
          <a:solidFill>
            <a:schemeClr val="bg1"/>
          </a:solidFill>
          <a:effectLst/>
        </p:grpSpPr>
        <p:sp>
          <p:nvSpPr>
            <p:cNvPr id="36"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37"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38"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39"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40"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41"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42"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grpSp>
      <p:grpSp>
        <p:nvGrpSpPr>
          <p:cNvPr id="43" name="Group 41"/>
          <p:cNvGrpSpPr>
            <a:grpSpLocks noChangeAspect="1"/>
          </p:cNvGrpSpPr>
          <p:nvPr/>
        </p:nvGrpSpPr>
        <p:grpSpPr bwMode="auto">
          <a:xfrm>
            <a:off x="2413530" y="2698069"/>
            <a:ext cx="286736" cy="344952"/>
            <a:chOff x="3783" y="2089"/>
            <a:chExt cx="116" cy="142"/>
          </a:xfrm>
          <a:solidFill>
            <a:schemeClr val="bg1"/>
          </a:solidFill>
          <a:effectLst/>
        </p:grpSpPr>
        <p:sp>
          <p:nvSpPr>
            <p:cNvPr id="44"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45"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46"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47"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48"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49"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50"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51"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grpSp>
      <p:grpSp>
        <p:nvGrpSpPr>
          <p:cNvPr id="52" name="Group 62"/>
          <p:cNvGrpSpPr>
            <a:grpSpLocks noChangeAspect="1"/>
          </p:cNvGrpSpPr>
          <p:nvPr/>
        </p:nvGrpSpPr>
        <p:grpSpPr bwMode="auto">
          <a:xfrm>
            <a:off x="3845058" y="2748152"/>
            <a:ext cx="306580" cy="244789"/>
            <a:chOff x="3775" y="2110"/>
            <a:chExt cx="129" cy="103"/>
          </a:xfrm>
          <a:solidFill>
            <a:schemeClr val="bg1"/>
          </a:solidFill>
          <a:effectLst/>
        </p:grpSpPr>
        <p:sp>
          <p:nvSpPr>
            <p:cNvPr id="53"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54"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sp>
          <p:nvSpPr>
            <p:cNvPr id="55"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schemeClr val="bg1"/>
                </a:solidFill>
              </a:endParaRPr>
            </a:p>
          </p:txBody>
        </p:sp>
      </p:grpSp>
      <p:grpSp>
        <p:nvGrpSpPr>
          <p:cNvPr id="56" name="组合 55"/>
          <p:cNvGrpSpPr/>
          <p:nvPr/>
        </p:nvGrpSpPr>
        <p:grpSpPr>
          <a:xfrm>
            <a:off x="6724252" y="2719280"/>
            <a:ext cx="313991" cy="302532"/>
            <a:chOff x="6105730" y="1273212"/>
            <a:chExt cx="506571" cy="488084"/>
          </a:xfrm>
          <a:solidFill>
            <a:schemeClr val="bg1"/>
          </a:solidFill>
        </p:grpSpPr>
        <p:sp>
          <p:nvSpPr>
            <p:cNvPr id="57" name="Freeform 69"/>
            <p:cNvSpPr/>
            <p:nvPr/>
          </p:nvSpPr>
          <p:spPr bwMode="auto">
            <a:xfrm>
              <a:off x="6105730" y="1624485"/>
              <a:ext cx="506571" cy="136811"/>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p:spPr>
          <p:txBody>
            <a:bodyPr vert="horz" wrap="square" lIns="68580" tIns="34290" rIns="68580" bIns="34290" numCol="1" anchor="t" anchorCtr="0" compatLnSpc="1"/>
            <a:lstStyle/>
            <a:p>
              <a:endParaRPr lang="zh-CN" altLang="en-US" sz="1015">
                <a:solidFill>
                  <a:schemeClr val="bg1"/>
                </a:solidFill>
              </a:endParaRPr>
            </a:p>
          </p:txBody>
        </p:sp>
        <p:sp>
          <p:nvSpPr>
            <p:cNvPr id="58" name="Freeform 70"/>
            <p:cNvSpPr/>
            <p:nvPr/>
          </p:nvSpPr>
          <p:spPr bwMode="auto">
            <a:xfrm>
              <a:off x="6290610" y="1358257"/>
              <a:ext cx="136811" cy="255135"/>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p:spPr>
          <p:txBody>
            <a:bodyPr vert="horz" wrap="square" lIns="68580" tIns="34290" rIns="68580" bIns="34290" numCol="1" anchor="t" anchorCtr="0" compatLnSpc="1"/>
            <a:lstStyle/>
            <a:p>
              <a:endParaRPr lang="zh-CN" altLang="en-US" sz="1015">
                <a:solidFill>
                  <a:schemeClr val="bg1"/>
                </a:solidFill>
              </a:endParaRPr>
            </a:p>
          </p:txBody>
        </p:sp>
        <p:sp>
          <p:nvSpPr>
            <p:cNvPr id="59" name="Freeform 71"/>
            <p:cNvSpPr/>
            <p:nvPr/>
          </p:nvSpPr>
          <p:spPr bwMode="auto">
            <a:xfrm>
              <a:off x="6327586" y="1273212"/>
              <a:ext cx="62859" cy="73952"/>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p:spPr>
          <p:txBody>
            <a:bodyPr vert="horz" wrap="square" lIns="68580" tIns="34290" rIns="68580" bIns="34290" numCol="1" anchor="t" anchorCtr="0" compatLnSpc="1"/>
            <a:lstStyle/>
            <a:p>
              <a:endParaRPr lang="zh-CN" altLang="en-US" sz="1015">
                <a:solidFill>
                  <a:schemeClr val="bg1"/>
                </a:solidFill>
              </a:endParaRPr>
            </a:p>
          </p:txBody>
        </p:sp>
        <p:sp>
          <p:nvSpPr>
            <p:cNvPr id="60" name="Freeform 72"/>
            <p:cNvSpPr/>
            <p:nvPr/>
          </p:nvSpPr>
          <p:spPr bwMode="auto">
            <a:xfrm>
              <a:off x="6464397" y="1421116"/>
              <a:ext cx="129416" cy="240344"/>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p:spPr>
          <p:txBody>
            <a:bodyPr vert="horz" wrap="square" lIns="68580" tIns="34290" rIns="68580" bIns="34290" numCol="1" anchor="t" anchorCtr="0" compatLnSpc="1"/>
            <a:lstStyle/>
            <a:p>
              <a:endParaRPr lang="zh-CN" altLang="en-US" sz="1015">
                <a:solidFill>
                  <a:schemeClr val="bg1"/>
                </a:solidFill>
              </a:endParaRPr>
            </a:p>
          </p:txBody>
        </p:sp>
        <p:sp>
          <p:nvSpPr>
            <p:cNvPr id="61" name="Freeform 73"/>
            <p:cNvSpPr/>
            <p:nvPr/>
          </p:nvSpPr>
          <p:spPr bwMode="auto">
            <a:xfrm>
              <a:off x="6493978" y="1347164"/>
              <a:ext cx="62859" cy="66557"/>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p:spPr>
          <p:txBody>
            <a:bodyPr vert="horz" wrap="square" lIns="68580" tIns="34290" rIns="68580" bIns="34290" numCol="1" anchor="t" anchorCtr="0" compatLnSpc="1"/>
            <a:lstStyle/>
            <a:p>
              <a:endParaRPr lang="zh-CN" altLang="en-US" sz="1015">
                <a:solidFill>
                  <a:schemeClr val="bg1"/>
                </a:solidFill>
              </a:endParaRPr>
            </a:p>
          </p:txBody>
        </p:sp>
        <p:sp>
          <p:nvSpPr>
            <p:cNvPr id="62" name="Freeform 74"/>
            <p:cNvSpPr/>
            <p:nvPr/>
          </p:nvSpPr>
          <p:spPr bwMode="auto">
            <a:xfrm>
              <a:off x="6135311" y="1421116"/>
              <a:ext cx="129416" cy="240344"/>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p:spPr>
          <p:txBody>
            <a:bodyPr vert="horz" wrap="square" lIns="68580" tIns="34290" rIns="68580" bIns="34290" numCol="1" anchor="t" anchorCtr="0" compatLnSpc="1"/>
            <a:lstStyle/>
            <a:p>
              <a:endParaRPr lang="zh-CN" altLang="en-US" sz="1015">
                <a:solidFill>
                  <a:schemeClr val="bg1"/>
                </a:solidFill>
              </a:endParaRPr>
            </a:p>
          </p:txBody>
        </p:sp>
        <p:sp>
          <p:nvSpPr>
            <p:cNvPr id="63" name="Freeform 75"/>
            <p:cNvSpPr/>
            <p:nvPr/>
          </p:nvSpPr>
          <p:spPr bwMode="auto">
            <a:xfrm>
              <a:off x="6161194" y="1347164"/>
              <a:ext cx="66557" cy="66557"/>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p:spPr>
          <p:txBody>
            <a:bodyPr vert="horz" wrap="square" lIns="68580" tIns="34290" rIns="68580" bIns="34290" numCol="1" anchor="t" anchorCtr="0" compatLnSpc="1"/>
            <a:lstStyle/>
            <a:p>
              <a:endParaRPr lang="zh-CN" altLang="en-US" sz="1015">
                <a:solidFill>
                  <a:schemeClr val="bg1"/>
                </a:solidFill>
              </a:endParaRPr>
            </a:p>
          </p:txBody>
        </p:sp>
      </p:grpSp>
      <p:grpSp>
        <p:nvGrpSpPr>
          <p:cNvPr id="64" name="组合 63"/>
          <p:cNvGrpSpPr/>
          <p:nvPr/>
        </p:nvGrpSpPr>
        <p:grpSpPr>
          <a:xfrm>
            <a:off x="2139680" y="1668156"/>
            <a:ext cx="805543" cy="721847"/>
            <a:chOff x="2656810" y="1889313"/>
            <a:chExt cx="1074057" cy="962462"/>
          </a:xfrm>
        </p:grpSpPr>
        <p:sp>
          <p:nvSpPr>
            <p:cNvPr id="65" name="椭圆 64"/>
            <p:cNvSpPr/>
            <p:nvPr/>
          </p:nvSpPr>
          <p:spPr>
            <a:xfrm>
              <a:off x="2712608" y="1889313"/>
              <a:ext cx="962462" cy="962462"/>
            </a:xfrm>
            <a:prstGeom prst="ellipse">
              <a:avLst/>
            </a:prstGeom>
            <a:gradFill flip="none" rotWithShape="1">
              <a:gsLst>
                <a:gs pos="0">
                  <a:schemeClr val="bg1">
                    <a:lumMod val="85000"/>
                  </a:schemeClr>
                </a:gs>
                <a:gs pos="100000">
                  <a:schemeClr val="bg1">
                    <a:lumMod val="99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65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66" name="组合 65"/>
            <p:cNvGrpSpPr/>
            <p:nvPr/>
          </p:nvGrpSpPr>
          <p:grpSpPr>
            <a:xfrm>
              <a:off x="2656810" y="1997712"/>
              <a:ext cx="1074057" cy="755314"/>
              <a:chOff x="2974704" y="3381673"/>
              <a:chExt cx="1074057" cy="755314"/>
            </a:xfrm>
          </p:grpSpPr>
          <p:sp>
            <p:nvSpPr>
              <p:cNvPr id="67" name="文本框 66"/>
              <p:cNvSpPr txBox="1"/>
              <p:nvPr/>
            </p:nvSpPr>
            <p:spPr>
              <a:xfrm>
                <a:off x="3101868" y="3381673"/>
                <a:ext cx="807916" cy="615553"/>
              </a:xfrm>
              <a:prstGeom prst="rect">
                <a:avLst/>
              </a:prstGeom>
              <a:noFill/>
            </p:spPr>
            <p:txBody>
              <a:bodyPr wrap="square" rtlCol="0">
                <a:spAutoFit/>
              </a:bodyPr>
              <a:lstStyle/>
              <a:p>
                <a:pPr algn="ctr"/>
                <a:r>
                  <a:rPr lang="en-US" altLang="zh-CN" sz="2400" dirty="0">
                    <a:solidFill>
                      <a:srgbClr val="01ACBE"/>
                    </a:solidFill>
                    <a:latin typeface="Impact" panose="020B0806030902050204" pitchFamily="34" charset="0"/>
                  </a:rPr>
                  <a:t>01</a:t>
                </a:r>
                <a:endParaRPr lang="zh-CN" altLang="en-US" sz="2400" dirty="0">
                  <a:solidFill>
                    <a:srgbClr val="01ACBE"/>
                  </a:solidFill>
                  <a:latin typeface="Impact" panose="020B0806030902050204" pitchFamily="34" charset="0"/>
                </a:endParaRPr>
              </a:p>
            </p:txBody>
          </p:sp>
          <p:sp>
            <p:nvSpPr>
              <p:cNvPr id="68" name="文本框 67"/>
              <p:cNvSpPr txBox="1"/>
              <p:nvPr/>
            </p:nvSpPr>
            <p:spPr>
              <a:xfrm>
                <a:off x="2974704" y="3767655"/>
                <a:ext cx="1074057" cy="369332"/>
              </a:xfrm>
              <a:prstGeom prst="rect">
                <a:avLst/>
              </a:prstGeom>
              <a:noFill/>
            </p:spPr>
            <p:txBody>
              <a:bodyPr wrap="square" rtlCol="0">
                <a:spAutoFit/>
              </a:bodyPr>
              <a:lstStyle/>
              <a:p>
                <a:pPr algn="ctr"/>
                <a:r>
                  <a:rPr lang="en-US" altLang="zh-CN" sz="1200" dirty="0">
                    <a:solidFill>
                      <a:schemeClr val="tx1">
                        <a:lumMod val="50000"/>
                        <a:lumOff val="50000"/>
                      </a:schemeClr>
                    </a:solidFill>
                    <a:latin typeface="LiHei Pro" panose="020B0500000000000000" pitchFamily="34" charset="-122"/>
                    <a:ea typeface="LiHei Pro" panose="020B0500000000000000" pitchFamily="34" charset="-122"/>
                  </a:rPr>
                  <a:t>ITEM</a:t>
                </a:r>
                <a:endParaRPr lang="zh-CN" altLang="en-US" sz="12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grpSp>
        <p:nvGrpSpPr>
          <p:cNvPr id="69" name="组合 68"/>
          <p:cNvGrpSpPr/>
          <p:nvPr/>
        </p:nvGrpSpPr>
        <p:grpSpPr>
          <a:xfrm>
            <a:off x="3615417" y="1668156"/>
            <a:ext cx="805543" cy="721847"/>
            <a:chOff x="4624460" y="1889313"/>
            <a:chExt cx="1074057" cy="962462"/>
          </a:xfrm>
        </p:grpSpPr>
        <p:sp>
          <p:nvSpPr>
            <p:cNvPr id="70" name="椭圆 69"/>
            <p:cNvSpPr/>
            <p:nvPr/>
          </p:nvSpPr>
          <p:spPr>
            <a:xfrm>
              <a:off x="4643864" y="1889313"/>
              <a:ext cx="962462" cy="962462"/>
            </a:xfrm>
            <a:prstGeom prst="ellipse">
              <a:avLst/>
            </a:prstGeom>
            <a:gradFill flip="none" rotWithShape="1">
              <a:gsLst>
                <a:gs pos="0">
                  <a:schemeClr val="bg1">
                    <a:lumMod val="85000"/>
                  </a:schemeClr>
                </a:gs>
                <a:gs pos="100000">
                  <a:schemeClr val="bg1">
                    <a:lumMod val="99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65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71" name="组合 70"/>
            <p:cNvGrpSpPr/>
            <p:nvPr/>
          </p:nvGrpSpPr>
          <p:grpSpPr>
            <a:xfrm>
              <a:off x="4624460" y="1997712"/>
              <a:ext cx="1074057" cy="755314"/>
              <a:chOff x="2974704" y="3381673"/>
              <a:chExt cx="1074057" cy="755314"/>
            </a:xfrm>
          </p:grpSpPr>
          <p:sp>
            <p:nvSpPr>
              <p:cNvPr id="72" name="文本框 71"/>
              <p:cNvSpPr txBox="1"/>
              <p:nvPr/>
            </p:nvSpPr>
            <p:spPr>
              <a:xfrm>
                <a:off x="3101868" y="3381673"/>
                <a:ext cx="807916" cy="615553"/>
              </a:xfrm>
              <a:prstGeom prst="rect">
                <a:avLst/>
              </a:prstGeom>
              <a:noFill/>
            </p:spPr>
            <p:txBody>
              <a:bodyPr wrap="square" rtlCol="0">
                <a:spAutoFit/>
              </a:bodyPr>
              <a:lstStyle/>
              <a:p>
                <a:pPr algn="ctr"/>
                <a:r>
                  <a:rPr lang="en-US" altLang="zh-CN" sz="2400" dirty="0">
                    <a:solidFill>
                      <a:srgbClr val="E87071"/>
                    </a:solidFill>
                    <a:latin typeface="Impact" panose="020B0806030902050204" pitchFamily="34" charset="0"/>
                  </a:rPr>
                  <a:t>02</a:t>
                </a:r>
                <a:endParaRPr lang="zh-CN" altLang="en-US" sz="2400" dirty="0">
                  <a:solidFill>
                    <a:srgbClr val="E87071"/>
                  </a:solidFill>
                  <a:latin typeface="Impact" panose="020B0806030902050204" pitchFamily="34" charset="0"/>
                </a:endParaRPr>
              </a:p>
            </p:txBody>
          </p:sp>
          <p:sp>
            <p:nvSpPr>
              <p:cNvPr id="73" name="文本框 72"/>
              <p:cNvSpPr txBox="1"/>
              <p:nvPr/>
            </p:nvSpPr>
            <p:spPr>
              <a:xfrm>
                <a:off x="2974704" y="3767655"/>
                <a:ext cx="1074057" cy="369332"/>
              </a:xfrm>
              <a:prstGeom prst="rect">
                <a:avLst/>
              </a:prstGeom>
              <a:noFill/>
            </p:spPr>
            <p:txBody>
              <a:bodyPr wrap="square" rtlCol="0">
                <a:spAutoFit/>
              </a:bodyPr>
              <a:lstStyle/>
              <a:p>
                <a:pPr algn="ctr"/>
                <a:r>
                  <a:rPr lang="en-US" altLang="zh-CN" sz="1200" dirty="0">
                    <a:solidFill>
                      <a:schemeClr val="tx1">
                        <a:lumMod val="50000"/>
                        <a:lumOff val="50000"/>
                      </a:schemeClr>
                    </a:solidFill>
                    <a:latin typeface="LiHei Pro" panose="020B0500000000000000" pitchFamily="34" charset="-122"/>
                    <a:ea typeface="LiHei Pro" panose="020B0500000000000000" pitchFamily="34" charset="-122"/>
                  </a:rPr>
                  <a:t>ITEM</a:t>
                </a:r>
                <a:endParaRPr lang="zh-CN" altLang="en-US" sz="12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grpSp>
        <p:nvGrpSpPr>
          <p:cNvPr id="74" name="组合 73"/>
          <p:cNvGrpSpPr/>
          <p:nvPr/>
        </p:nvGrpSpPr>
        <p:grpSpPr>
          <a:xfrm>
            <a:off x="5050800" y="1668156"/>
            <a:ext cx="805543" cy="721847"/>
            <a:chOff x="6538303" y="1889313"/>
            <a:chExt cx="1074057" cy="962462"/>
          </a:xfrm>
        </p:grpSpPr>
        <p:sp>
          <p:nvSpPr>
            <p:cNvPr id="75" name="椭圆 74"/>
            <p:cNvSpPr/>
            <p:nvPr/>
          </p:nvSpPr>
          <p:spPr>
            <a:xfrm>
              <a:off x="6575120" y="1889313"/>
              <a:ext cx="962462" cy="962462"/>
            </a:xfrm>
            <a:prstGeom prst="ellipse">
              <a:avLst/>
            </a:prstGeom>
            <a:gradFill flip="none" rotWithShape="1">
              <a:gsLst>
                <a:gs pos="0">
                  <a:schemeClr val="bg1">
                    <a:lumMod val="85000"/>
                  </a:schemeClr>
                </a:gs>
                <a:gs pos="100000">
                  <a:schemeClr val="bg1">
                    <a:lumMod val="99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65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76" name="组合 75"/>
            <p:cNvGrpSpPr/>
            <p:nvPr/>
          </p:nvGrpSpPr>
          <p:grpSpPr>
            <a:xfrm>
              <a:off x="6538303" y="1997712"/>
              <a:ext cx="1074057" cy="755314"/>
              <a:chOff x="2974704" y="3381673"/>
              <a:chExt cx="1074057" cy="755314"/>
            </a:xfrm>
          </p:grpSpPr>
          <p:sp>
            <p:nvSpPr>
              <p:cNvPr id="77" name="文本框 76"/>
              <p:cNvSpPr txBox="1"/>
              <p:nvPr/>
            </p:nvSpPr>
            <p:spPr>
              <a:xfrm>
                <a:off x="3101868" y="3381673"/>
                <a:ext cx="807916" cy="615553"/>
              </a:xfrm>
              <a:prstGeom prst="rect">
                <a:avLst/>
              </a:prstGeom>
              <a:noFill/>
            </p:spPr>
            <p:txBody>
              <a:bodyPr wrap="square" rtlCol="0">
                <a:spAutoFit/>
              </a:bodyPr>
              <a:lstStyle/>
              <a:p>
                <a:pPr algn="ctr"/>
                <a:r>
                  <a:rPr lang="en-US" altLang="zh-CN" sz="2400" dirty="0">
                    <a:solidFill>
                      <a:srgbClr val="FFB850"/>
                    </a:solidFill>
                    <a:latin typeface="Impact" panose="020B0806030902050204" pitchFamily="34" charset="0"/>
                  </a:rPr>
                  <a:t>03</a:t>
                </a:r>
                <a:endParaRPr lang="zh-CN" altLang="en-US" sz="2400" dirty="0">
                  <a:solidFill>
                    <a:srgbClr val="FFB850"/>
                  </a:solidFill>
                  <a:latin typeface="Impact" panose="020B0806030902050204" pitchFamily="34" charset="0"/>
                </a:endParaRPr>
              </a:p>
            </p:txBody>
          </p:sp>
          <p:sp>
            <p:nvSpPr>
              <p:cNvPr id="78" name="文本框 77"/>
              <p:cNvSpPr txBox="1"/>
              <p:nvPr/>
            </p:nvSpPr>
            <p:spPr>
              <a:xfrm>
                <a:off x="2974704" y="3767655"/>
                <a:ext cx="1074057" cy="369332"/>
              </a:xfrm>
              <a:prstGeom prst="rect">
                <a:avLst/>
              </a:prstGeom>
              <a:noFill/>
            </p:spPr>
            <p:txBody>
              <a:bodyPr wrap="square" rtlCol="0">
                <a:spAutoFit/>
              </a:bodyPr>
              <a:lstStyle/>
              <a:p>
                <a:pPr algn="ctr"/>
                <a:r>
                  <a:rPr lang="en-US" altLang="zh-CN" sz="1200" dirty="0">
                    <a:solidFill>
                      <a:schemeClr val="tx1">
                        <a:lumMod val="50000"/>
                        <a:lumOff val="50000"/>
                      </a:schemeClr>
                    </a:solidFill>
                    <a:latin typeface="LiHei Pro" panose="020B0500000000000000" pitchFamily="34" charset="-122"/>
                    <a:ea typeface="LiHei Pro" panose="020B0500000000000000" pitchFamily="34" charset="-122"/>
                  </a:rPr>
                  <a:t>ITEM</a:t>
                </a:r>
                <a:endParaRPr lang="zh-CN" altLang="en-US" sz="12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grpSp>
        <p:nvGrpSpPr>
          <p:cNvPr id="79" name="组合 78"/>
          <p:cNvGrpSpPr/>
          <p:nvPr/>
        </p:nvGrpSpPr>
        <p:grpSpPr>
          <a:xfrm>
            <a:off x="6497525" y="1668156"/>
            <a:ext cx="805543" cy="721847"/>
            <a:chOff x="8467270" y="1889313"/>
            <a:chExt cx="1074057" cy="962462"/>
          </a:xfrm>
        </p:grpSpPr>
        <p:sp>
          <p:nvSpPr>
            <p:cNvPr id="82" name="椭圆 81"/>
            <p:cNvSpPr/>
            <p:nvPr/>
          </p:nvSpPr>
          <p:spPr>
            <a:xfrm>
              <a:off x="8506376" y="1889313"/>
              <a:ext cx="962462" cy="962462"/>
            </a:xfrm>
            <a:prstGeom prst="ellipse">
              <a:avLst/>
            </a:prstGeom>
            <a:gradFill flip="none" rotWithShape="1">
              <a:gsLst>
                <a:gs pos="0">
                  <a:schemeClr val="bg1">
                    <a:lumMod val="85000"/>
                  </a:schemeClr>
                </a:gs>
                <a:gs pos="100000">
                  <a:schemeClr val="bg1">
                    <a:lumMod val="99000"/>
                  </a:schemeClr>
                </a:gs>
              </a:gsLst>
              <a:lin ang="2700000" scaled="1"/>
              <a:tileRect/>
            </a:gradFill>
            <a:ln w="19050">
              <a:gradFill flip="none" rotWithShape="1">
                <a:gsLst>
                  <a:gs pos="0">
                    <a:schemeClr val="bg1"/>
                  </a:gs>
                  <a:gs pos="100000">
                    <a:schemeClr val="bg1">
                      <a:lumMod val="85000"/>
                    </a:schemeClr>
                  </a:gs>
                </a:gsLst>
                <a:lin ang="2700000" scaled="1"/>
                <a:tileRect/>
              </a:gradFill>
            </a:ln>
            <a:effectLst>
              <a:outerShdw blurRad="1651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83" name="组合 82"/>
            <p:cNvGrpSpPr/>
            <p:nvPr/>
          </p:nvGrpSpPr>
          <p:grpSpPr>
            <a:xfrm>
              <a:off x="8467270" y="1997712"/>
              <a:ext cx="1074057" cy="755314"/>
              <a:chOff x="2974704" y="3381673"/>
              <a:chExt cx="1074057" cy="755314"/>
            </a:xfrm>
          </p:grpSpPr>
          <p:sp>
            <p:nvSpPr>
              <p:cNvPr id="84" name="文本框 83"/>
              <p:cNvSpPr txBox="1"/>
              <p:nvPr/>
            </p:nvSpPr>
            <p:spPr>
              <a:xfrm>
                <a:off x="3101868" y="3381673"/>
                <a:ext cx="807916" cy="615553"/>
              </a:xfrm>
              <a:prstGeom prst="rect">
                <a:avLst/>
              </a:prstGeom>
              <a:noFill/>
            </p:spPr>
            <p:txBody>
              <a:bodyPr wrap="square" rtlCol="0">
                <a:spAutoFit/>
              </a:bodyPr>
              <a:lstStyle/>
              <a:p>
                <a:pPr algn="ctr"/>
                <a:r>
                  <a:rPr lang="en-US" altLang="zh-CN" sz="2400" dirty="0">
                    <a:solidFill>
                      <a:srgbClr val="663A77"/>
                    </a:solidFill>
                    <a:latin typeface="Impact" panose="020B0806030902050204" pitchFamily="34" charset="0"/>
                  </a:rPr>
                  <a:t>04</a:t>
                </a:r>
                <a:endParaRPr lang="zh-CN" altLang="en-US" sz="2400" dirty="0">
                  <a:solidFill>
                    <a:srgbClr val="663A77"/>
                  </a:solidFill>
                  <a:latin typeface="Impact" panose="020B0806030902050204" pitchFamily="34" charset="0"/>
                </a:endParaRPr>
              </a:p>
            </p:txBody>
          </p:sp>
          <p:sp>
            <p:nvSpPr>
              <p:cNvPr id="85" name="文本框 84"/>
              <p:cNvSpPr txBox="1"/>
              <p:nvPr/>
            </p:nvSpPr>
            <p:spPr>
              <a:xfrm>
                <a:off x="2974704" y="3767655"/>
                <a:ext cx="1074057" cy="369332"/>
              </a:xfrm>
              <a:prstGeom prst="rect">
                <a:avLst/>
              </a:prstGeom>
              <a:noFill/>
            </p:spPr>
            <p:txBody>
              <a:bodyPr wrap="square" rtlCol="0">
                <a:spAutoFit/>
              </a:bodyPr>
              <a:lstStyle/>
              <a:p>
                <a:pPr algn="ctr"/>
                <a:r>
                  <a:rPr lang="en-US" altLang="zh-CN" sz="1200" dirty="0">
                    <a:solidFill>
                      <a:schemeClr val="tx1">
                        <a:lumMod val="50000"/>
                        <a:lumOff val="50000"/>
                      </a:schemeClr>
                    </a:solidFill>
                    <a:latin typeface="LiHei Pro" panose="020B0500000000000000" pitchFamily="34" charset="-122"/>
                    <a:ea typeface="LiHei Pro" panose="020B0500000000000000" pitchFamily="34" charset="-122"/>
                  </a:rPr>
                  <a:t>ITEM</a:t>
                </a:r>
                <a:endParaRPr lang="zh-CN" altLang="en-US" sz="12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25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5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75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par>
                          <p:cTn id="59" fill="hold">
                            <p:stCondLst>
                              <p:cond delay="1500"/>
                            </p:stCondLst>
                            <p:childTnLst>
                              <p:par>
                                <p:cTn id="60" presetID="53" presetClass="entr" presetSubtype="16" fill="hold" nodeType="afterEffect">
                                  <p:stCondLst>
                                    <p:cond delay="0"/>
                                  </p:stCondLst>
                                  <p:childTnLst>
                                    <p:set>
                                      <p:cBhvr>
                                        <p:cTn id="61" dur="1" fill="hold">
                                          <p:stCondLst>
                                            <p:cond delay="0"/>
                                          </p:stCondLst>
                                        </p:cTn>
                                        <p:tgtEl>
                                          <p:spTgt spid="64"/>
                                        </p:tgtEl>
                                        <p:attrNameLst>
                                          <p:attrName>style.visibility</p:attrName>
                                        </p:attrNameLst>
                                      </p:cBhvr>
                                      <p:to>
                                        <p:strVal val="visible"/>
                                      </p:to>
                                    </p:set>
                                    <p:anim calcmode="lin" valueType="num">
                                      <p:cBhvr>
                                        <p:cTn id="62" dur="100" fill="hold"/>
                                        <p:tgtEl>
                                          <p:spTgt spid="64"/>
                                        </p:tgtEl>
                                        <p:attrNameLst>
                                          <p:attrName>ppt_w</p:attrName>
                                        </p:attrNameLst>
                                      </p:cBhvr>
                                      <p:tavLst>
                                        <p:tav tm="0">
                                          <p:val>
                                            <p:fltVal val="0"/>
                                          </p:val>
                                        </p:tav>
                                        <p:tav tm="100000">
                                          <p:val>
                                            <p:strVal val="#ppt_w"/>
                                          </p:val>
                                        </p:tav>
                                      </p:tavLst>
                                    </p:anim>
                                    <p:anim calcmode="lin" valueType="num">
                                      <p:cBhvr>
                                        <p:cTn id="63" dur="100" fill="hold"/>
                                        <p:tgtEl>
                                          <p:spTgt spid="64"/>
                                        </p:tgtEl>
                                        <p:attrNameLst>
                                          <p:attrName>ppt_h</p:attrName>
                                        </p:attrNameLst>
                                      </p:cBhvr>
                                      <p:tavLst>
                                        <p:tav tm="0">
                                          <p:val>
                                            <p:fltVal val="0"/>
                                          </p:val>
                                        </p:tav>
                                        <p:tav tm="100000">
                                          <p:val>
                                            <p:strVal val="#ppt_h"/>
                                          </p:val>
                                        </p:tav>
                                      </p:tavLst>
                                    </p:anim>
                                    <p:animEffect transition="in" filter="fade">
                                      <p:cBhvr>
                                        <p:cTn id="64" dur="100"/>
                                        <p:tgtEl>
                                          <p:spTgt spid="64"/>
                                        </p:tgtEl>
                                      </p:cBhvr>
                                    </p:animEffect>
                                  </p:childTnLst>
                                </p:cTn>
                              </p:par>
                              <p:par>
                                <p:cTn id="65" presetID="6" presetClass="emph" presetSubtype="0" fill="hold" nodeType="withEffect">
                                  <p:stCondLst>
                                    <p:cond delay="100"/>
                                  </p:stCondLst>
                                  <p:childTnLst>
                                    <p:animScale>
                                      <p:cBhvr>
                                        <p:cTn id="66" dur="100" fill="hold"/>
                                        <p:tgtEl>
                                          <p:spTgt spid="64"/>
                                        </p:tgtEl>
                                      </p:cBhvr>
                                      <p:by x="110000" y="110000"/>
                                    </p:animScale>
                                  </p:childTnLst>
                                </p:cTn>
                              </p:par>
                              <p:par>
                                <p:cTn id="67" presetID="6" presetClass="emph" presetSubtype="0" fill="hold" nodeType="withEffect">
                                  <p:stCondLst>
                                    <p:cond delay="200"/>
                                  </p:stCondLst>
                                  <p:childTnLst>
                                    <p:animScale>
                                      <p:cBhvr>
                                        <p:cTn id="68" dur="200" fill="hold"/>
                                        <p:tgtEl>
                                          <p:spTgt spid="64"/>
                                        </p:tgtEl>
                                      </p:cBhvr>
                                      <p:by x="90000" y="90000"/>
                                    </p:animScale>
                                  </p:childTnLst>
                                </p:cTn>
                              </p:par>
                              <p:par>
                                <p:cTn id="69" presetID="6" presetClass="emph" presetSubtype="0" fill="hold" nodeType="withEffect">
                                  <p:stCondLst>
                                    <p:cond delay="400"/>
                                  </p:stCondLst>
                                  <p:childTnLst>
                                    <p:animScale>
                                      <p:cBhvr>
                                        <p:cTn id="70" dur="100" fill="hold"/>
                                        <p:tgtEl>
                                          <p:spTgt spid="64"/>
                                        </p:tgtEl>
                                      </p:cBhvr>
                                      <p:by x="105000" y="105000"/>
                                    </p:animScale>
                                  </p:childTnLst>
                                </p:cTn>
                              </p:par>
                              <p:par>
                                <p:cTn id="71" presetID="6" presetClass="emph" presetSubtype="0" fill="hold" nodeType="withEffect">
                                  <p:stCondLst>
                                    <p:cond delay="500"/>
                                  </p:stCondLst>
                                  <p:childTnLst>
                                    <p:animScale>
                                      <p:cBhvr>
                                        <p:cTn id="72" dur="200" fill="hold"/>
                                        <p:tgtEl>
                                          <p:spTgt spid="64"/>
                                        </p:tgtEl>
                                      </p:cBhvr>
                                      <p:by x="95000" y="95000"/>
                                    </p:animScale>
                                  </p:childTnLst>
                                </p:cTn>
                              </p:par>
                            </p:childTnLst>
                          </p:cTn>
                        </p:par>
                        <p:par>
                          <p:cTn id="73" fill="hold">
                            <p:stCondLst>
                              <p:cond delay="2000"/>
                            </p:stCondLst>
                            <p:childTnLst>
                              <p:par>
                                <p:cTn id="74" presetID="53" presetClass="entr" presetSubtype="16" fill="hold" nodeType="after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p:cTn id="76" dur="100" fill="hold"/>
                                        <p:tgtEl>
                                          <p:spTgt spid="69"/>
                                        </p:tgtEl>
                                        <p:attrNameLst>
                                          <p:attrName>ppt_w</p:attrName>
                                        </p:attrNameLst>
                                      </p:cBhvr>
                                      <p:tavLst>
                                        <p:tav tm="0">
                                          <p:val>
                                            <p:fltVal val="0"/>
                                          </p:val>
                                        </p:tav>
                                        <p:tav tm="100000">
                                          <p:val>
                                            <p:strVal val="#ppt_w"/>
                                          </p:val>
                                        </p:tav>
                                      </p:tavLst>
                                    </p:anim>
                                    <p:anim calcmode="lin" valueType="num">
                                      <p:cBhvr>
                                        <p:cTn id="77" dur="100" fill="hold"/>
                                        <p:tgtEl>
                                          <p:spTgt spid="69"/>
                                        </p:tgtEl>
                                        <p:attrNameLst>
                                          <p:attrName>ppt_h</p:attrName>
                                        </p:attrNameLst>
                                      </p:cBhvr>
                                      <p:tavLst>
                                        <p:tav tm="0">
                                          <p:val>
                                            <p:fltVal val="0"/>
                                          </p:val>
                                        </p:tav>
                                        <p:tav tm="100000">
                                          <p:val>
                                            <p:strVal val="#ppt_h"/>
                                          </p:val>
                                        </p:tav>
                                      </p:tavLst>
                                    </p:anim>
                                    <p:animEffect transition="in" filter="fade">
                                      <p:cBhvr>
                                        <p:cTn id="78" dur="100"/>
                                        <p:tgtEl>
                                          <p:spTgt spid="69"/>
                                        </p:tgtEl>
                                      </p:cBhvr>
                                    </p:animEffect>
                                  </p:childTnLst>
                                </p:cTn>
                              </p:par>
                              <p:par>
                                <p:cTn id="79" presetID="6" presetClass="emph" presetSubtype="0" fill="hold" nodeType="withEffect">
                                  <p:stCondLst>
                                    <p:cond delay="100"/>
                                  </p:stCondLst>
                                  <p:childTnLst>
                                    <p:animScale>
                                      <p:cBhvr>
                                        <p:cTn id="80" dur="100" fill="hold"/>
                                        <p:tgtEl>
                                          <p:spTgt spid="69"/>
                                        </p:tgtEl>
                                      </p:cBhvr>
                                      <p:by x="110000" y="110000"/>
                                    </p:animScale>
                                  </p:childTnLst>
                                </p:cTn>
                              </p:par>
                              <p:par>
                                <p:cTn id="81" presetID="6" presetClass="emph" presetSubtype="0" fill="hold" nodeType="withEffect">
                                  <p:stCondLst>
                                    <p:cond delay="200"/>
                                  </p:stCondLst>
                                  <p:childTnLst>
                                    <p:animScale>
                                      <p:cBhvr>
                                        <p:cTn id="82" dur="200" fill="hold"/>
                                        <p:tgtEl>
                                          <p:spTgt spid="69"/>
                                        </p:tgtEl>
                                      </p:cBhvr>
                                      <p:by x="90000" y="90000"/>
                                    </p:animScale>
                                  </p:childTnLst>
                                </p:cTn>
                              </p:par>
                              <p:par>
                                <p:cTn id="83" presetID="6" presetClass="emph" presetSubtype="0" fill="hold" nodeType="withEffect">
                                  <p:stCondLst>
                                    <p:cond delay="400"/>
                                  </p:stCondLst>
                                  <p:childTnLst>
                                    <p:animScale>
                                      <p:cBhvr>
                                        <p:cTn id="84" dur="100" fill="hold"/>
                                        <p:tgtEl>
                                          <p:spTgt spid="69"/>
                                        </p:tgtEl>
                                      </p:cBhvr>
                                      <p:by x="105000" y="105000"/>
                                    </p:animScale>
                                  </p:childTnLst>
                                </p:cTn>
                              </p:par>
                              <p:par>
                                <p:cTn id="85" presetID="6" presetClass="emph" presetSubtype="0" fill="hold" nodeType="withEffect">
                                  <p:stCondLst>
                                    <p:cond delay="500"/>
                                  </p:stCondLst>
                                  <p:childTnLst>
                                    <p:animScale>
                                      <p:cBhvr>
                                        <p:cTn id="86" dur="200" fill="hold"/>
                                        <p:tgtEl>
                                          <p:spTgt spid="69"/>
                                        </p:tgtEl>
                                      </p:cBhvr>
                                      <p:by x="95000" y="95000"/>
                                    </p:animScale>
                                  </p:childTnLst>
                                </p:cTn>
                              </p:par>
                            </p:childTnLst>
                          </p:cTn>
                        </p:par>
                        <p:par>
                          <p:cTn id="87" fill="hold">
                            <p:stCondLst>
                              <p:cond delay="2500"/>
                            </p:stCondLst>
                            <p:childTnLst>
                              <p:par>
                                <p:cTn id="88" presetID="53" presetClass="entr" presetSubtype="16" fill="hold" nodeType="afterEffect">
                                  <p:stCondLst>
                                    <p:cond delay="0"/>
                                  </p:stCondLst>
                                  <p:childTnLst>
                                    <p:set>
                                      <p:cBhvr>
                                        <p:cTn id="89" dur="1" fill="hold">
                                          <p:stCondLst>
                                            <p:cond delay="0"/>
                                          </p:stCondLst>
                                        </p:cTn>
                                        <p:tgtEl>
                                          <p:spTgt spid="74"/>
                                        </p:tgtEl>
                                        <p:attrNameLst>
                                          <p:attrName>style.visibility</p:attrName>
                                        </p:attrNameLst>
                                      </p:cBhvr>
                                      <p:to>
                                        <p:strVal val="visible"/>
                                      </p:to>
                                    </p:set>
                                    <p:anim calcmode="lin" valueType="num">
                                      <p:cBhvr>
                                        <p:cTn id="90" dur="100" fill="hold"/>
                                        <p:tgtEl>
                                          <p:spTgt spid="74"/>
                                        </p:tgtEl>
                                        <p:attrNameLst>
                                          <p:attrName>ppt_w</p:attrName>
                                        </p:attrNameLst>
                                      </p:cBhvr>
                                      <p:tavLst>
                                        <p:tav tm="0">
                                          <p:val>
                                            <p:fltVal val="0"/>
                                          </p:val>
                                        </p:tav>
                                        <p:tav tm="100000">
                                          <p:val>
                                            <p:strVal val="#ppt_w"/>
                                          </p:val>
                                        </p:tav>
                                      </p:tavLst>
                                    </p:anim>
                                    <p:anim calcmode="lin" valueType="num">
                                      <p:cBhvr>
                                        <p:cTn id="91" dur="100" fill="hold"/>
                                        <p:tgtEl>
                                          <p:spTgt spid="74"/>
                                        </p:tgtEl>
                                        <p:attrNameLst>
                                          <p:attrName>ppt_h</p:attrName>
                                        </p:attrNameLst>
                                      </p:cBhvr>
                                      <p:tavLst>
                                        <p:tav tm="0">
                                          <p:val>
                                            <p:fltVal val="0"/>
                                          </p:val>
                                        </p:tav>
                                        <p:tav tm="100000">
                                          <p:val>
                                            <p:strVal val="#ppt_h"/>
                                          </p:val>
                                        </p:tav>
                                      </p:tavLst>
                                    </p:anim>
                                    <p:animEffect transition="in" filter="fade">
                                      <p:cBhvr>
                                        <p:cTn id="92" dur="100"/>
                                        <p:tgtEl>
                                          <p:spTgt spid="74"/>
                                        </p:tgtEl>
                                      </p:cBhvr>
                                    </p:animEffect>
                                  </p:childTnLst>
                                </p:cTn>
                              </p:par>
                              <p:par>
                                <p:cTn id="93" presetID="6" presetClass="emph" presetSubtype="0" fill="hold" nodeType="withEffect">
                                  <p:stCondLst>
                                    <p:cond delay="100"/>
                                  </p:stCondLst>
                                  <p:childTnLst>
                                    <p:animScale>
                                      <p:cBhvr>
                                        <p:cTn id="94" dur="100" fill="hold"/>
                                        <p:tgtEl>
                                          <p:spTgt spid="74"/>
                                        </p:tgtEl>
                                      </p:cBhvr>
                                      <p:by x="110000" y="110000"/>
                                    </p:animScale>
                                  </p:childTnLst>
                                </p:cTn>
                              </p:par>
                              <p:par>
                                <p:cTn id="95" presetID="6" presetClass="emph" presetSubtype="0" fill="hold" nodeType="withEffect">
                                  <p:stCondLst>
                                    <p:cond delay="200"/>
                                  </p:stCondLst>
                                  <p:childTnLst>
                                    <p:animScale>
                                      <p:cBhvr>
                                        <p:cTn id="96" dur="200" fill="hold"/>
                                        <p:tgtEl>
                                          <p:spTgt spid="74"/>
                                        </p:tgtEl>
                                      </p:cBhvr>
                                      <p:by x="90000" y="90000"/>
                                    </p:animScale>
                                  </p:childTnLst>
                                </p:cTn>
                              </p:par>
                              <p:par>
                                <p:cTn id="97" presetID="6" presetClass="emph" presetSubtype="0" fill="hold" nodeType="withEffect">
                                  <p:stCondLst>
                                    <p:cond delay="400"/>
                                  </p:stCondLst>
                                  <p:childTnLst>
                                    <p:animScale>
                                      <p:cBhvr>
                                        <p:cTn id="98" dur="100" fill="hold"/>
                                        <p:tgtEl>
                                          <p:spTgt spid="74"/>
                                        </p:tgtEl>
                                      </p:cBhvr>
                                      <p:by x="105000" y="105000"/>
                                    </p:animScale>
                                  </p:childTnLst>
                                </p:cTn>
                              </p:par>
                              <p:par>
                                <p:cTn id="99" presetID="6" presetClass="emph" presetSubtype="0" fill="hold" nodeType="withEffect">
                                  <p:stCondLst>
                                    <p:cond delay="500"/>
                                  </p:stCondLst>
                                  <p:childTnLst>
                                    <p:animScale>
                                      <p:cBhvr>
                                        <p:cTn id="100" dur="200" fill="hold"/>
                                        <p:tgtEl>
                                          <p:spTgt spid="74"/>
                                        </p:tgtEl>
                                      </p:cBhvr>
                                      <p:by x="95000" y="95000"/>
                                    </p:animScale>
                                  </p:childTnLst>
                                </p:cTn>
                              </p:par>
                            </p:childTnLst>
                          </p:cTn>
                        </p:par>
                        <p:par>
                          <p:cTn id="101" fill="hold">
                            <p:stCondLst>
                              <p:cond delay="3000"/>
                            </p:stCondLst>
                            <p:childTnLst>
                              <p:par>
                                <p:cTn id="102" presetID="53" presetClass="entr" presetSubtype="16" fill="hold" nodeType="afterEffect">
                                  <p:stCondLst>
                                    <p:cond delay="0"/>
                                  </p:stCondLst>
                                  <p:childTnLst>
                                    <p:set>
                                      <p:cBhvr>
                                        <p:cTn id="103" dur="1" fill="hold">
                                          <p:stCondLst>
                                            <p:cond delay="0"/>
                                          </p:stCondLst>
                                        </p:cTn>
                                        <p:tgtEl>
                                          <p:spTgt spid="79"/>
                                        </p:tgtEl>
                                        <p:attrNameLst>
                                          <p:attrName>style.visibility</p:attrName>
                                        </p:attrNameLst>
                                      </p:cBhvr>
                                      <p:to>
                                        <p:strVal val="visible"/>
                                      </p:to>
                                    </p:set>
                                    <p:anim calcmode="lin" valueType="num">
                                      <p:cBhvr>
                                        <p:cTn id="104" dur="100" fill="hold"/>
                                        <p:tgtEl>
                                          <p:spTgt spid="79"/>
                                        </p:tgtEl>
                                        <p:attrNameLst>
                                          <p:attrName>ppt_w</p:attrName>
                                        </p:attrNameLst>
                                      </p:cBhvr>
                                      <p:tavLst>
                                        <p:tav tm="0">
                                          <p:val>
                                            <p:fltVal val="0"/>
                                          </p:val>
                                        </p:tav>
                                        <p:tav tm="100000">
                                          <p:val>
                                            <p:strVal val="#ppt_w"/>
                                          </p:val>
                                        </p:tav>
                                      </p:tavLst>
                                    </p:anim>
                                    <p:anim calcmode="lin" valueType="num">
                                      <p:cBhvr>
                                        <p:cTn id="105" dur="100" fill="hold"/>
                                        <p:tgtEl>
                                          <p:spTgt spid="79"/>
                                        </p:tgtEl>
                                        <p:attrNameLst>
                                          <p:attrName>ppt_h</p:attrName>
                                        </p:attrNameLst>
                                      </p:cBhvr>
                                      <p:tavLst>
                                        <p:tav tm="0">
                                          <p:val>
                                            <p:fltVal val="0"/>
                                          </p:val>
                                        </p:tav>
                                        <p:tav tm="100000">
                                          <p:val>
                                            <p:strVal val="#ppt_h"/>
                                          </p:val>
                                        </p:tav>
                                      </p:tavLst>
                                    </p:anim>
                                    <p:animEffect transition="in" filter="fade">
                                      <p:cBhvr>
                                        <p:cTn id="106" dur="100"/>
                                        <p:tgtEl>
                                          <p:spTgt spid="79"/>
                                        </p:tgtEl>
                                      </p:cBhvr>
                                    </p:animEffect>
                                  </p:childTnLst>
                                </p:cTn>
                              </p:par>
                              <p:par>
                                <p:cTn id="107" presetID="6" presetClass="emph" presetSubtype="0" fill="hold" nodeType="withEffect">
                                  <p:stCondLst>
                                    <p:cond delay="100"/>
                                  </p:stCondLst>
                                  <p:childTnLst>
                                    <p:animScale>
                                      <p:cBhvr>
                                        <p:cTn id="108" dur="100" fill="hold"/>
                                        <p:tgtEl>
                                          <p:spTgt spid="79"/>
                                        </p:tgtEl>
                                      </p:cBhvr>
                                      <p:by x="110000" y="110000"/>
                                    </p:animScale>
                                  </p:childTnLst>
                                </p:cTn>
                              </p:par>
                              <p:par>
                                <p:cTn id="109" presetID="6" presetClass="emph" presetSubtype="0" fill="hold" nodeType="withEffect">
                                  <p:stCondLst>
                                    <p:cond delay="200"/>
                                  </p:stCondLst>
                                  <p:childTnLst>
                                    <p:animScale>
                                      <p:cBhvr>
                                        <p:cTn id="110" dur="200" fill="hold"/>
                                        <p:tgtEl>
                                          <p:spTgt spid="79"/>
                                        </p:tgtEl>
                                      </p:cBhvr>
                                      <p:by x="90000" y="90000"/>
                                    </p:animScale>
                                  </p:childTnLst>
                                </p:cTn>
                              </p:par>
                              <p:par>
                                <p:cTn id="111" presetID="6" presetClass="emph" presetSubtype="0" fill="hold" nodeType="withEffect">
                                  <p:stCondLst>
                                    <p:cond delay="400"/>
                                  </p:stCondLst>
                                  <p:childTnLst>
                                    <p:animScale>
                                      <p:cBhvr>
                                        <p:cTn id="112" dur="100" fill="hold"/>
                                        <p:tgtEl>
                                          <p:spTgt spid="79"/>
                                        </p:tgtEl>
                                      </p:cBhvr>
                                      <p:by x="105000" y="105000"/>
                                    </p:animScale>
                                  </p:childTnLst>
                                </p:cTn>
                              </p:par>
                              <p:par>
                                <p:cTn id="113" presetID="6" presetClass="emph" presetSubtype="0" fill="hold" nodeType="withEffect">
                                  <p:stCondLst>
                                    <p:cond delay="500"/>
                                  </p:stCondLst>
                                  <p:childTnLst>
                                    <p:animScale>
                                      <p:cBhvr>
                                        <p:cTn id="114" dur="200" fill="hold"/>
                                        <p:tgtEl>
                                          <p:spTgt spid="79"/>
                                        </p:tgtEl>
                                      </p:cBhvr>
                                      <p:by x="95000" y="95000"/>
                                    </p:animScale>
                                  </p:childTnLst>
                                </p:cTn>
                              </p:par>
                            </p:childTnLst>
                          </p:cTn>
                        </p:par>
                        <p:par>
                          <p:cTn id="115" fill="hold">
                            <p:stCondLst>
                              <p:cond delay="3500"/>
                            </p:stCondLst>
                            <p:childTnLst>
                              <p:par>
                                <p:cTn id="116" presetID="14" presetClass="entr" presetSubtype="10" fill="hold" nodeType="afterEffect">
                                  <p:stCondLst>
                                    <p:cond delay="0"/>
                                  </p:stCondLst>
                                  <p:childTnLst>
                                    <p:set>
                                      <p:cBhvr>
                                        <p:cTn id="117" dur="1" fill="hold">
                                          <p:stCondLst>
                                            <p:cond delay="0"/>
                                          </p:stCondLst>
                                        </p:cTn>
                                        <p:tgtEl>
                                          <p:spTgt spid="35"/>
                                        </p:tgtEl>
                                        <p:attrNameLst>
                                          <p:attrName>style.visibility</p:attrName>
                                        </p:attrNameLst>
                                      </p:cBhvr>
                                      <p:to>
                                        <p:strVal val="visible"/>
                                      </p:to>
                                    </p:set>
                                    <p:animEffect transition="in" filter="randombar(horizontal)">
                                      <p:cBhvr>
                                        <p:cTn id="118" dur="500"/>
                                        <p:tgtEl>
                                          <p:spTgt spid="35"/>
                                        </p:tgtEl>
                                      </p:cBhvr>
                                    </p:animEffect>
                                  </p:childTnLst>
                                </p:cTn>
                              </p:par>
                              <p:par>
                                <p:cTn id="119" presetID="14" presetClass="entr" presetSubtype="10" fill="hold" nodeType="withEffect">
                                  <p:stCondLst>
                                    <p:cond delay="0"/>
                                  </p:stCondLst>
                                  <p:childTnLst>
                                    <p:set>
                                      <p:cBhvr>
                                        <p:cTn id="120" dur="1" fill="hold">
                                          <p:stCondLst>
                                            <p:cond delay="0"/>
                                          </p:stCondLst>
                                        </p:cTn>
                                        <p:tgtEl>
                                          <p:spTgt spid="43"/>
                                        </p:tgtEl>
                                        <p:attrNameLst>
                                          <p:attrName>style.visibility</p:attrName>
                                        </p:attrNameLst>
                                      </p:cBhvr>
                                      <p:to>
                                        <p:strVal val="visible"/>
                                      </p:to>
                                    </p:set>
                                    <p:animEffect transition="in" filter="randombar(horizontal)">
                                      <p:cBhvr>
                                        <p:cTn id="121" dur="500"/>
                                        <p:tgtEl>
                                          <p:spTgt spid="43"/>
                                        </p:tgtEl>
                                      </p:cBhvr>
                                    </p:animEffect>
                                  </p:childTnLst>
                                </p:cTn>
                              </p:par>
                              <p:par>
                                <p:cTn id="122" presetID="14" presetClass="entr" presetSubtype="10" fill="hold" nodeType="withEffect">
                                  <p:stCondLst>
                                    <p:cond delay="0"/>
                                  </p:stCondLst>
                                  <p:childTnLst>
                                    <p:set>
                                      <p:cBhvr>
                                        <p:cTn id="123" dur="1" fill="hold">
                                          <p:stCondLst>
                                            <p:cond delay="0"/>
                                          </p:stCondLst>
                                        </p:cTn>
                                        <p:tgtEl>
                                          <p:spTgt spid="52"/>
                                        </p:tgtEl>
                                        <p:attrNameLst>
                                          <p:attrName>style.visibility</p:attrName>
                                        </p:attrNameLst>
                                      </p:cBhvr>
                                      <p:to>
                                        <p:strVal val="visible"/>
                                      </p:to>
                                    </p:set>
                                    <p:animEffect transition="in" filter="randombar(horizontal)">
                                      <p:cBhvr>
                                        <p:cTn id="124" dur="500"/>
                                        <p:tgtEl>
                                          <p:spTgt spid="52"/>
                                        </p:tgtEl>
                                      </p:cBhvr>
                                    </p:animEffect>
                                  </p:childTnLst>
                                </p:cTn>
                              </p:par>
                              <p:par>
                                <p:cTn id="125" presetID="14" presetClass="entr" presetSubtype="10" fill="hold" nodeType="with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randombar(horizontal)">
                                      <p:cBhvr>
                                        <p:cTn id="127" dur="500"/>
                                        <p:tgtEl>
                                          <p:spTgt spid="56"/>
                                        </p:tgtEl>
                                      </p:cBhvr>
                                    </p:animEffect>
                                  </p:childTnLst>
                                </p:cTn>
                              </p:par>
                            </p:childTnLst>
                          </p:cTn>
                        </p:par>
                        <p:par>
                          <p:cTn id="128" fill="hold">
                            <p:stCondLst>
                              <p:cond delay="4000"/>
                            </p:stCondLst>
                            <p:childTnLst>
                              <p:par>
                                <p:cTn id="129" presetID="22" presetClass="entr" presetSubtype="1" fill="hold" nodeType="after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up)">
                                      <p:cBhvr>
                                        <p:cTn id="131" dur="500"/>
                                        <p:tgtEl>
                                          <p:spTgt spid="23"/>
                                        </p:tgtEl>
                                      </p:cBhvr>
                                    </p:animEffect>
                                  </p:childTnLst>
                                </p:cTn>
                              </p:par>
                            </p:childTnLst>
                          </p:cTn>
                        </p:par>
                        <p:par>
                          <p:cTn id="132" fill="hold">
                            <p:stCondLst>
                              <p:cond delay="4500"/>
                            </p:stCondLst>
                            <p:childTnLst>
                              <p:par>
                                <p:cTn id="133" presetID="22" presetClass="entr" presetSubtype="1"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wipe(up)">
                                      <p:cBhvr>
                                        <p:cTn id="135" dur="500"/>
                                        <p:tgtEl>
                                          <p:spTgt spid="26"/>
                                        </p:tgtEl>
                                      </p:cBhvr>
                                    </p:animEffect>
                                  </p:childTnLst>
                                </p:cTn>
                              </p:par>
                            </p:childTnLst>
                          </p:cTn>
                        </p:par>
                        <p:par>
                          <p:cTn id="136" fill="hold">
                            <p:stCondLst>
                              <p:cond delay="5000"/>
                            </p:stCondLst>
                            <p:childTnLst>
                              <p:par>
                                <p:cTn id="137" presetID="22" presetClass="entr" presetSubtype="1" fill="hold" nodeType="afterEffect">
                                  <p:stCondLst>
                                    <p:cond delay="0"/>
                                  </p:stCondLst>
                                  <p:childTnLst>
                                    <p:set>
                                      <p:cBhvr>
                                        <p:cTn id="138" dur="1" fill="hold">
                                          <p:stCondLst>
                                            <p:cond delay="0"/>
                                          </p:stCondLst>
                                        </p:cTn>
                                        <p:tgtEl>
                                          <p:spTgt spid="29"/>
                                        </p:tgtEl>
                                        <p:attrNameLst>
                                          <p:attrName>style.visibility</p:attrName>
                                        </p:attrNameLst>
                                      </p:cBhvr>
                                      <p:to>
                                        <p:strVal val="visible"/>
                                      </p:to>
                                    </p:set>
                                    <p:animEffect transition="in" filter="wipe(up)">
                                      <p:cBhvr>
                                        <p:cTn id="139" dur="500"/>
                                        <p:tgtEl>
                                          <p:spTgt spid="29"/>
                                        </p:tgtEl>
                                      </p:cBhvr>
                                    </p:animEffect>
                                  </p:childTnLst>
                                </p:cTn>
                              </p:par>
                            </p:childTnLst>
                          </p:cTn>
                        </p:par>
                        <p:par>
                          <p:cTn id="140" fill="hold">
                            <p:stCondLst>
                              <p:cond delay="5500"/>
                            </p:stCondLst>
                            <p:childTnLst>
                              <p:par>
                                <p:cTn id="141" presetID="22" presetClass="entr" presetSubtype="1" fill="hold" nodeType="afterEffect">
                                  <p:stCondLst>
                                    <p:cond delay="0"/>
                                  </p:stCondLst>
                                  <p:childTnLst>
                                    <p:set>
                                      <p:cBhvr>
                                        <p:cTn id="142" dur="1" fill="hold">
                                          <p:stCondLst>
                                            <p:cond delay="0"/>
                                          </p:stCondLst>
                                        </p:cTn>
                                        <p:tgtEl>
                                          <p:spTgt spid="32"/>
                                        </p:tgtEl>
                                        <p:attrNameLst>
                                          <p:attrName>style.visibility</p:attrName>
                                        </p:attrNameLst>
                                      </p:cBhvr>
                                      <p:to>
                                        <p:strVal val="visible"/>
                                      </p:to>
                                    </p:set>
                                    <p:animEffect transition="in" filter="wipe(up)">
                                      <p:cBhvr>
                                        <p:cTn id="1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5"/>
          <p:cNvGrpSpPr/>
          <p:nvPr/>
        </p:nvGrpSpPr>
        <p:grpSpPr>
          <a:xfrm>
            <a:off x="347419" y="4731991"/>
            <a:ext cx="224082" cy="221156"/>
            <a:chOff x="4328868" y="5502988"/>
            <a:chExt cx="500307" cy="493774"/>
          </a:xfrm>
        </p:grpSpPr>
        <p:sp>
          <p:nvSpPr>
            <p:cNvPr id="8"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9"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0" name="Group 9"/>
          <p:cNvGrpSpPr/>
          <p:nvPr/>
        </p:nvGrpSpPr>
        <p:grpSpPr>
          <a:xfrm flipH="1">
            <a:off x="933709" y="4731991"/>
            <a:ext cx="224082" cy="221156"/>
            <a:chOff x="4328868" y="5502988"/>
            <a:chExt cx="500307" cy="493774"/>
          </a:xfrm>
        </p:grpSpPr>
        <p:sp>
          <p:nvSpPr>
            <p:cNvPr id="11"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2"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3" name="Straight Connector 3"/>
          <p:cNvCxnSpPr/>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25"/>
          <p:cNvGrpSpPr/>
          <p:nvPr/>
        </p:nvGrpSpPr>
        <p:grpSpPr>
          <a:xfrm>
            <a:off x="0" y="3517395"/>
            <a:ext cx="9144000" cy="1632057"/>
            <a:chOff x="0" y="3474720"/>
            <a:chExt cx="10261600" cy="71120"/>
          </a:xfrm>
        </p:grpSpPr>
        <p:sp>
          <p:nvSpPr>
            <p:cNvPr id="15" name="Rectangle 26"/>
            <p:cNvSpPr/>
            <p:nvPr/>
          </p:nvSpPr>
          <p:spPr>
            <a:xfrm>
              <a:off x="0" y="3474720"/>
              <a:ext cx="2052320" cy="71120"/>
            </a:xfrm>
            <a:prstGeom prst="rect">
              <a:avLst/>
            </a:prstGeom>
            <a:solidFill>
              <a:srgbClr val="663A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27"/>
            <p:cNvSpPr/>
            <p:nvPr/>
          </p:nvSpPr>
          <p:spPr>
            <a:xfrm>
              <a:off x="2052320" y="3474720"/>
              <a:ext cx="2052320" cy="71120"/>
            </a:xfrm>
            <a:prstGeom prst="rect">
              <a:avLst/>
            </a:prstGeom>
            <a:solidFill>
              <a:srgbClr val="E870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28"/>
            <p:cNvSpPr/>
            <p:nvPr/>
          </p:nvSpPr>
          <p:spPr>
            <a:xfrm>
              <a:off x="4104640" y="3474720"/>
              <a:ext cx="2052320" cy="71120"/>
            </a:xfrm>
            <a:prstGeom prst="rect">
              <a:avLst/>
            </a:prstGeom>
            <a:solidFill>
              <a:srgbClr val="FFB8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29"/>
            <p:cNvSpPr/>
            <p:nvPr/>
          </p:nvSpPr>
          <p:spPr>
            <a:xfrm>
              <a:off x="6156960" y="3474720"/>
              <a:ext cx="2052320" cy="71120"/>
            </a:xfrm>
            <a:prstGeom prst="rect">
              <a:avLst/>
            </a:prstGeom>
            <a:solidFill>
              <a:srgbClr val="01AD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30"/>
            <p:cNvSpPr/>
            <p:nvPr/>
          </p:nvSpPr>
          <p:spPr>
            <a:xfrm>
              <a:off x="8209280" y="3474720"/>
              <a:ext cx="2052320" cy="711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2" name="组合 91"/>
          <p:cNvGrpSpPr/>
          <p:nvPr/>
        </p:nvGrpSpPr>
        <p:grpSpPr>
          <a:xfrm>
            <a:off x="3434798" y="418478"/>
            <a:ext cx="575388" cy="575387"/>
            <a:chOff x="304800" y="673100"/>
            <a:chExt cx="4000500" cy="4000500"/>
          </a:xfrm>
          <a:effectLst>
            <a:outerShdw blurRad="444500" dist="254000" dir="8100000" algn="tr" rotWithShape="0">
              <a:prstClr val="black">
                <a:alpha val="50000"/>
              </a:prstClr>
            </a:outerShdw>
          </a:effectLst>
        </p:grpSpPr>
        <p:sp>
          <p:nvSpPr>
            <p:cNvPr id="93" name="同心圆 9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4" name="椭圆 9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5" name="组合 94"/>
          <p:cNvGrpSpPr/>
          <p:nvPr/>
        </p:nvGrpSpPr>
        <p:grpSpPr>
          <a:xfrm>
            <a:off x="3417510" y="2269981"/>
            <a:ext cx="792088" cy="792087"/>
            <a:chOff x="304800" y="673100"/>
            <a:chExt cx="4000500" cy="4000500"/>
          </a:xfrm>
          <a:effectLst>
            <a:outerShdw blurRad="444500" dist="254000" dir="8100000" algn="tr" rotWithShape="0">
              <a:prstClr val="black">
                <a:alpha val="50000"/>
              </a:prstClr>
            </a:outerShdw>
          </a:effectLst>
        </p:grpSpPr>
        <p:sp>
          <p:nvSpPr>
            <p:cNvPr id="96" name="同心圆 9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7" name="椭圆 9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8" name="组合 97"/>
          <p:cNvGrpSpPr/>
          <p:nvPr/>
        </p:nvGrpSpPr>
        <p:grpSpPr>
          <a:xfrm>
            <a:off x="954370" y="717810"/>
            <a:ext cx="2862054" cy="2862052"/>
            <a:chOff x="304800" y="673100"/>
            <a:chExt cx="4000500" cy="4000500"/>
          </a:xfrm>
          <a:effectLst>
            <a:outerShdw blurRad="444500" dist="254000" dir="8100000" algn="tr" rotWithShape="0">
              <a:prstClr val="black">
                <a:alpha val="50000"/>
              </a:prstClr>
            </a:outerShdw>
          </a:effectLst>
        </p:grpSpPr>
        <p:sp>
          <p:nvSpPr>
            <p:cNvPr id="99" name="同心圆 9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0" name="椭圆 9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1" name="TextBox 14"/>
          <p:cNvSpPr>
            <a:spLocks noChangeArrowheads="1"/>
          </p:cNvSpPr>
          <p:nvPr/>
        </p:nvSpPr>
        <p:spPr bwMode="auto">
          <a:xfrm>
            <a:off x="1270098" y="1520114"/>
            <a:ext cx="2459273" cy="1323439"/>
          </a:xfrm>
          <a:prstGeom prst="rect">
            <a:avLst/>
          </a:prstGeom>
        </p:spPr>
        <p:txBody>
          <a:bodyPr wrap="square">
            <a:spAutoFit/>
          </a:bodyPr>
          <a:lstStyle/>
          <a:p>
            <a:r>
              <a:rPr lang="en-US" altLang="zh-CN" sz="8000" dirty="0" smtClean="0">
                <a:solidFill>
                  <a:srgbClr val="663A77"/>
                </a:solidFill>
                <a:latin typeface="Impact" panose="020B0806030902050204" pitchFamily="34" charset="0"/>
                <a:ea typeface="微软雅黑" panose="020B0503020204020204" pitchFamily="34" charset="-122"/>
                <a:sym typeface="方正兰亭粗黑_GBK" charset="-122"/>
              </a:rPr>
              <a:t>L</a:t>
            </a:r>
            <a:r>
              <a:rPr lang="en-US" altLang="zh-CN" sz="8000" dirty="0" smtClean="0">
                <a:solidFill>
                  <a:srgbClr val="E87071"/>
                </a:solidFill>
                <a:latin typeface="Impact" panose="020B0806030902050204" pitchFamily="34" charset="0"/>
                <a:ea typeface="微软雅黑" panose="020B0503020204020204" pitchFamily="34" charset="-122"/>
                <a:sym typeface="方正兰亭粗黑_GBK" charset="-122"/>
              </a:rPr>
              <a:t>O</a:t>
            </a:r>
            <a:r>
              <a:rPr lang="en-US" altLang="zh-CN" sz="8000" dirty="0" smtClean="0">
                <a:solidFill>
                  <a:srgbClr val="01ADBF"/>
                </a:solidFill>
                <a:latin typeface="Impact" panose="020B0806030902050204" pitchFamily="34" charset="0"/>
                <a:ea typeface="微软雅黑" panose="020B0503020204020204" pitchFamily="34" charset="-122"/>
                <a:sym typeface="方正兰亭粗黑_GBK" charset="-122"/>
              </a:rPr>
              <a:t>G</a:t>
            </a:r>
            <a:r>
              <a:rPr lang="en-US" altLang="zh-CN" sz="8000" dirty="0" smtClean="0">
                <a:solidFill>
                  <a:srgbClr val="FFB850"/>
                </a:solidFill>
                <a:latin typeface="Impact" panose="020B0806030902050204" pitchFamily="34" charset="0"/>
                <a:ea typeface="微软雅黑" panose="020B0503020204020204" pitchFamily="34" charset="-122"/>
                <a:sym typeface="方正兰亭粗黑_GBK" charset="-122"/>
              </a:rPr>
              <a:t>O</a:t>
            </a:r>
            <a:endParaRPr lang="en-US" altLang="zh-CN" sz="8000" dirty="0">
              <a:solidFill>
                <a:srgbClr val="FFB850"/>
              </a:solidFill>
              <a:latin typeface="Impact" panose="020B0806030902050204" pitchFamily="34" charset="0"/>
              <a:ea typeface="微软雅黑" panose="020B0503020204020204" pitchFamily="34" charset="-122"/>
              <a:sym typeface="方正兰亭粗黑_GBK" charset="-122"/>
            </a:endParaRPr>
          </a:p>
        </p:txBody>
      </p:sp>
      <p:grpSp>
        <p:nvGrpSpPr>
          <p:cNvPr id="102" name="组合 101"/>
          <p:cNvGrpSpPr/>
          <p:nvPr/>
        </p:nvGrpSpPr>
        <p:grpSpPr>
          <a:xfrm>
            <a:off x="179512" y="827880"/>
            <a:ext cx="1152128" cy="1152127"/>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椭圆 103"/>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5" name="组合 104"/>
          <p:cNvGrpSpPr/>
          <p:nvPr/>
        </p:nvGrpSpPr>
        <p:grpSpPr>
          <a:xfrm>
            <a:off x="1285976" y="3579862"/>
            <a:ext cx="940068" cy="940064"/>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7" name="椭圆 10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8" name="组合 107"/>
          <p:cNvGrpSpPr/>
          <p:nvPr/>
        </p:nvGrpSpPr>
        <p:grpSpPr>
          <a:xfrm>
            <a:off x="6739812" y="3917988"/>
            <a:ext cx="575388" cy="575387"/>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0" name="椭圆 109"/>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1" name="矩形 110"/>
          <p:cNvSpPr/>
          <p:nvPr/>
        </p:nvSpPr>
        <p:spPr>
          <a:xfrm>
            <a:off x="4211960" y="1500540"/>
            <a:ext cx="6419700" cy="707886"/>
          </a:xfrm>
          <a:prstGeom prst="rect">
            <a:avLst/>
          </a:prstGeom>
        </p:spPr>
        <p:txBody>
          <a:bodyPr wrap="square">
            <a:spAutoFit/>
          </a:bodyPr>
          <a:lstStyle/>
          <a:p>
            <a:r>
              <a:rPr lang="zh-CN" altLang="en-US" sz="4000" b="1" dirty="0" smtClean="0">
                <a:solidFill>
                  <a:srgbClr val="FF0000"/>
                </a:solidFill>
                <a:latin typeface="微软雅黑" panose="020B0503020204020204" pitchFamily="34" charset="-122"/>
                <a:ea typeface="微软雅黑" panose="020B0503020204020204" pitchFamily="34" charset="-122"/>
              </a:rPr>
              <a:t>演示完毕，感谢聆听</a:t>
            </a:r>
            <a:endParaRPr lang="zh-CN" altLang="en-US" sz="4000" b="1" dirty="0">
              <a:solidFill>
                <a:srgbClr val="FF0000"/>
              </a:solidFill>
              <a:latin typeface="微软雅黑" panose="020B0503020204020204" pitchFamily="34" charset="-122"/>
              <a:ea typeface="微软雅黑" panose="020B0503020204020204" pitchFamily="34" charset="-122"/>
            </a:endParaRPr>
          </a:p>
        </p:txBody>
      </p:sp>
      <p:sp>
        <p:nvSpPr>
          <p:cNvPr id="112" name="圆角矩形 111"/>
          <p:cNvSpPr/>
          <p:nvPr/>
        </p:nvSpPr>
        <p:spPr>
          <a:xfrm>
            <a:off x="4313224" y="2241757"/>
            <a:ext cx="3240080" cy="373025"/>
          </a:xfrm>
          <a:prstGeom prst="roundRect">
            <a:avLst/>
          </a:prstGeom>
          <a:solidFill>
            <a:schemeClr val="bg1">
              <a:alpha val="52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3" name="文本框 3"/>
          <p:cNvSpPr txBox="1">
            <a:spLocks noChangeArrowheads="1"/>
          </p:cNvSpPr>
          <p:nvPr/>
        </p:nvSpPr>
        <p:spPr bwMode="auto">
          <a:xfrm>
            <a:off x="4283968" y="3056061"/>
            <a:ext cx="4163484" cy="307777"/>
          </a:xfrm>
          <a:prstGeom prst="rect">
            <a:avLst/>
          </a:prstGeom>
        </p:spPr>
        <p:txBody>
          <a:bodyPr wrap="square">
            <a:spAutoFit/>
          </a:bodyPr>
          <a:lstStyle>
            <a:defPPr>
              <a:defRPr lang="zh-CN"/>
            </a:defPPr>
            <a:lvl1pPr>
              <a:defRPr sz="2000" b="1">
                <a:gradFill>
                  <a:gsLst>
                    <a:gs pos="100000">
                      <a:schemeClr val="tx2"/>
                    </a:gs>
                    <a:gs pos="0">
                      <a:schemeClr val="accent2"/>
                    </a:gs>
                  </a:gsLst>
                  <a:path path="circle">
                    <a:fillToRect l="50000" t="50000" r="50000" b="50000"/>
                  </a:path>
                </a:gradFill>
                <a:latin typeface="微软雅黑" panose="020B0503020204020204" pitchFamily="34" charset="-122"/>
                <a:ea typeface="微软雅黑" panose="020B0503020204020204" pitchFamily="34" charset="-122"/>
              </a:defRPr>
            </a:lvl1pPr>
          </a:lstStyle>
          <a:p>
            <a:r>
              <a:rPr lang="zh-CN" altLang="en-US" sz="1400" b="0" dirty="0" smtClean="0">
                <a:solidFill>
                  <a:schemeClr val="tx1">
                    <a:lumMod val="65000"/>
                    <a:lumOff val="35000"/>
                  </a:schemeClr>
                </a:solidFill>
              </a:rPr>
              <a:t>适用于商务通用工作总结</a:t>
            </a:r>
            <a:r>
              <a:rPr lang="en-US" altLang="zh-CN" sz="1400" b="0" dirty="0" smtClean="0">
                <a:solidFill>
                  <a:schemeClr val="tx1">
                    <a:lumMod val="65000"/>
                    <a:lumOff val="35000"/>
                  </a:schemeClr>
                </a:solidFill>
              </a:rPr>
              <a:t>/</a:t>
            </a:r>
            <a:r>
              <a:rPr lang="zh-CN" altLang="en-US" sz="1400" b="0" dirty="0">
                <a:solidFill>
                  <a:schemeClr val="tx1">
                    <a:lumMod val="65000"/>
                    <a:lumOff val="35000"/>
                  </a:schemeClr>
                </a:solidFill>
              </a:rPr>
              <a:t>工作汇报</a:t>
            </a:r>
            <a:r>
              <a:rPr lang="en-US" altLang="zh-CN" sz="1400" b="0" dirty="0">
                <a:solidFill>
                  <a:schemeClr val="tx1">
                    <a:lumMod val="65000"/>
                    <a:lumOff val="35000"/>
                  </a:schemeClr>
                </a:solidFill>
              </a:rPr>
              <a:t>/</a:t>
            </a:r>
            <a:r>
              <a:rPr lang="zh-CN" altLang="en-US" sz="1400" b="0" dirty="0">
                <a:solidFill>
                  <a:schemeClr val="tx1">
                    <a:lumMod val="65000"/>
                    <a:lumOff val="35000"/>
                  </a:schemeClr>
                </a:solidFill>
              </a:rPr>
              <a:t>述职</a:t>
            </a:r>
            <a:r>
              <a:rPr lang="zh-CN" altLang="en-US" sz="1400" b="0" dirty="0" smtClean="0">
                <a:solidFill>
                  <a:schemeClr val="tx1">
                    <a:lumMod val="65000"/>
                    <a:lumOff val="35000"/>
                  </a:schemeClr>
                </a:solidFill>
              </a:rPr>
              <a:t>等模板</a:t>
            </a:r>
            <a:endParaRPr lang="zh-CN" altLang="zh-CN" sz="1400" b="0" dirty="0">
              <a:solidFill>
                <a:schemeClr val="tx1">
                  <a:lumMod val="65000"/>
                  <a:lumOff val="35000"/>
                </a:schemeClr>
              </a:solidFill>
            </a:endParaRPr>
          </a:p>
        </p:txBody>
      </p:sp>
      <p:pic>
        <p:nvPicPr>
          <p:cNvPr id="114" name="Picture 2" descr="C:\Users\Administrator\Desktop\image 570.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92942" y="2176291"/>
            <a:ext cx="714375" cy="581025"/>
          </a:xfrm>
          <a:prstGeom prst="rect">
            <a:avLst/>
          </a:prstGeom>
          <a:noFill/>
          <a:extLst>
            <a:ext uri="{909E8E84-426E-40DD-AFC4-6F175D3DCCD1}">
              <a14:hiddenFill xmlns:a14="http://schemas.microsoft.com/office/drawing/2010/main">
                <a:solidFill>
                  <a:srgbClr val="FFFFFF"/>
                </a:solidFill>
              </a14:hiddenFill>
            </a:ext>
          </a:extLst>
        </p:spPr>
      </p:pic>
      <p:sp>
        <p:nvSpPr>
          <p:cNvPr id="116" name="矩形 115"/>
          <p:cNvSpPr/>
          <p:nvPr/>
        </p:nvSpPr>
        <p:spPr>
          <a:xfrm>
            <a:off x="4581728" y="2245242"/>
            <a:ext cx="2723823" cy="369332"/>
          </a:xfrm>
          <a:prstGeom prst="rect">
            <a:avLst/>
          </a:prstGeom>
        </p:spPr>
        <p:txBody>
          <a:bodyPr wrap="none">
            <a:spAutoFit/>
          </a:bodyPr>
          <a:lstStyle/>
          <a:p>
            <a:pPr algn="ct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rPr>
              <a:t>在这里输入您的公司名称</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4000" advTm="0">
        <p14:vortex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14:presetBounceEnd="40000">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14:bounceEnd="40000">
                                          <p:cBhvr additive="base">
                                            <p:cTn id="13" dur="2000" fill="hold"/>
                                            <p:tgtEl>
                                              <p:spTgt spid="98"/>
                                            </p:tgtEl>
                                            <p:attrNameLst>
                                              <p:attrName>ppt_x</p:attrName>
                                            </p:attrNameLst>
                                          </p:cBhvr>
                                          <p:tavLst>
                                            <p:tav tm="0">
                                              <p:val>
                                                <p:strVal val="#ppt_x"/>
                                              </p:val>
                                            </p:tav>
                                            <p:tav tm="100000">
                                              <p:val>
                                                <p:strVal val="#ppt_x"/>
                                              </p:val>
                                            </p:tav>
                                          </p:tavLst>
                                        </p:anim>
                                        <p:anim calcmode="lin" valueType="num" p14:bounceEnd="40000">
                                          <p:cBhvr additive="base">
                                            <p:cTn id="14" dur="2000" fill="hold"/>
                                            <p:tgtEl>
                                              <p:spTgt spid="98"/>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14:presetBounceEnd="40000">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14:bounceEnd="40000">
                                          <p:cBhvr additive="base">
                                            <p:cTn id="17" dur="2000" fill="hold"/>
                                            <p:tgtEl>
                                              <p:spTgt spid="102"/>
                                            </p:tgtEl>
                                            <p:attrNameLst>
                                              <p:attrName>ppt_x</p:attrName>
                                            </p:attrNameLst>
                                          </p:cBhvr>
                                          <p:tavLst>
                                            <p:tav tm="0">
                                              <p:val>
                                                <p:strVal val="0-#ppt_w/2"/>
                                              </p:val>
                                            </p:tav>
                                            <p:tav tm="100000">
                                              <p:val>
                                                <p:strVal val="#ppt_x"/>
                                              </p:val>
                                            </p:tav>
                                          </p:tavLst>
                                        </p:anim>
                                        <p:anim calcmode="lin" valueType="num" p14:bounceEnd="40000">
                                          <p:cBhvr additive="base">
                                            <p:cTn id="18" dur="2000" fill="hold"/>
                                            <p:tgtEl>
                                              <p:spTgt spid="10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14:presetBounceEnd="40000">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14:bounceEnd="40000">
                                          <p:cBhvr additive="base">
                                            <p:cTn id="21" dur="2000" fill="hold"/>
                                            <p:tgtEl>
                                              <p:spTgt spid="95"/>
                                            </p:tgtEl>
                                            <p:attrNameLst>
                                              <p:attrName>ppt_x</p:attrName>
                                            </p:attrNameLst>
                                          </p:cBhvr>
                                          <p:tavLst>
                                            <p:tav tm="0">
                                              <p:val>
                                                <p:strVal val="1+#ppt_w/2"/>
                                              </p:val>
                                            </p:tav>
                                            <p:tav tm="100000">
                                              <p:val>
                                                <p:strVal val="#ppt_x"/>
                                              </p:val>
                                            </p:tav>
                                          </p:tavLst>
                                        </p:anim>
                                        <p:anim calcmode="lin" valueType="num" p14:bounceEnd="40000">
                                          <p:cBhvr additive="base">
                                            <p:cTn id="22" dur="2000" fill="hold"/>
                                            <p:tgtEl>
                                              <p:spTgt spid="95"/>
                                            </p:tgtEl>
                                            <p:attrNameLst>
                                              <p:attrName>ppt_y</p:attrName>
                                            </p:attrNameLst>
                                          </p:cBhvr>
                                          <p:tavLst>
                                            <p:tav tm="0">
                                              <p:val>
                                                <p:strVal val="#ppt_y"/>
                                              </p:val>
                                            </p:tav>
                                            <p:tav tm="100000">
                                              <p:val>
                                                <p:strVal val="#ppt_y"/>
                                              </p:val>
                                            </p:tav>
                                          </p:tavLst>
                                        </p:anim>
                                      </p:childTnLst>
                                    </p:cTn>
                                  </p:par>
                                  <p:par>
                                    <p:cTn id="23" presetID="2" presetClass="entr" presetSubtype="3" fill="hold" nodeType="withEffect" p14:presetBounceEnd="40000">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14:bounceEnd="40000">
                                          <p:cBhvr additive="base">
                                            <p:cTn id="25" dur="2000" fill="hold"/>
                                            <p:tgtEl>
                                              <p:spTgt spid="92"/>
                                            </p:tgtEl>
                                            <p:attrNameLst>
                                              <p:attrName>ppt_x</p:attrName>
                                            </p:attrNameLst>
                                          </p:cBhvr>
                                          <p:tavLst>
                                            <p:tav tm="0">
                                              <p:val>
                                                <p:strVal val="1+#ppt_w/2"/>
                                              </p:val>
                                            </p:tav>
                                            <p:tav tm="100000">
                                              <p:val>
                                                <p:strVal val="#ppt_x"/>
                                              </p:val>
                                            </p:tav>
                                          </p:tavLst>
                                        </p:anim>
                                        <p:anim calcmode="lin" valueType="num" p14:bounceEnd="40000">
                                          <p:cBhvr additive="base">
                                            <p:cTn id="26" dur="2000" fill="hold"/>
                                            <p:tgtEl>
                                              <p:spTgt spid="92"/>
                                            </p:tgtEl>
                                            <p:attrNameLst>
                                              <p:attrName>ppt_y</p:attrName>
                                            </p:attrNameLst>
                                          </p:cBhvr>
                                          <p:tavLst>
                                            <p:tav tm="0">
                                              <p:val>
                                                <p:strVal val="0-#ppt_h/2"/>
                                              </p:val>
                                            </p:tav>
                                            <p:tav tm="100000">
                                              <p:val>
                                                <p:strVal val="#ppt_y"/>
                                              </p:val>
                                            </p:tav>
                                          </p:tavLst>
                                        </p:anim>
                                      </p:childTnLst>
                                    </p:cTn>
                                  </p:par>
                                  <p:par>
                                    <p:cTn id="27" presetID="2" presetClass="entr" presetSubtype="8" fill="hold" nodeType="withEffect" p14:presetBounceEnd="40000">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14:bounceEnd="40000">
                                          <p:cBhvr additive="base">
                                            <p:cTn id="29" dur="20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30" dur="2000" fill="hold"/>
                                            <p:tgtEl>
                                              <p:spTgt spid="105"/>
                                            </p:tgtEl>
                                            <p:attrNameLst>
                                              <p:attrName>ppt_y</p:attrName>
                                            </p:attrNameLst>
                                          </p:cBhvr>
                                          <p:tavLst>
                                            <p:tav tm="0">
                                              <p:val>
                                                <p:strVal val="#ppt_y"/>
                                              </p:val>
                                            </p:tav>
                                            <p:tav tm="100000">
                                              <p:val>
                                                <p:strVal val="#ppt_y"/>
                                              </p:val>
                                            </p:tav>
                                          </p:tavLst>
                                        </p:anim>
                                      </p:childTnLst>
                                    </p:cTn>
                                  </p:par>
                                  <p:par>
                                    <p:cTn id="31" presetID="2" presetClass="entr" presetSubtype="12" fill="hold" nodeType="withEffect" p14:presetBounceEnd="40000">
                                      <p:stCondLst>
                                        <p:cond delay="0"/>
                                      </p:stCondLst>
                                      <p:childTnLst>
                                        <p:set>
                                          <p:cBhvr>
                                            <p:cTn id="32" dur="1" fill="hold">
                                              <p:stCondLst>
                                                <p:cond delay="0"/>
                                              </p:stCondLst>
                                            </p:cTn>
                                            <p:tgtEl>
                                              <p:spTgt spid="108"/>
                                            </p:tgtEl>
                                            <p:attrNameLst>
                                              <p:attrName>style.visibility</p:attrName>
                                            </p:attrNameLst>
                                          </p:cBhvr>
                                          <p:to>
                                            <p:strVal val="visible"/>
                                          </p:to>
                                        </p:set>
                                        <p:anim calcmode="lin" valueType="num" p14:bounceEnd="40000">
                                          <p:cBhvr additive="base">
                                            <p:cTn id="33" dur="2000" fill="hold"/>
                                            <p:tgtEl>
                                              <p:spTgt spid="108"/>
                                            </p:tgtEl>
                                            <p:attrNameLst>
                                              <p:attrName>ppt_x</p:attrName>
                                            </p:attrNameLst>
                                          </p:cBhvr>
                                          <p:tavLst>
                                            <p:tav tm="0">
                                              <p:val>
                                                <p:strVal val="0-#ppt_w/2"/>
                                              </p:val>
                                            </p:tav>
                                            <p:tav tm="100000">
                                              <p:val>
                                                <p:strVal val="#ppt_x"/>
                                              </p:val>
                                            </p:tav>
                                          </p:tavLst>
                                        </p:anim>
                                        <p:anim calcmode="lin" valueType="num" p14:bounceEnd="40000">
                                          <p:cBhvr additive="base">
                                            <p:cTn id="34" dur="2000" fill="hold"/>
                                            <p:tgtEl>
                                              <p:spTgt spid="10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1000"/>
                                            <p:tgtEl>
                                              <p:spTgt spid="101"/>
                                            </p:tgtEl>
                                          </p:cBhvr>
                                        </p:animEffect>
                                        <p:anim calcmode="lin" valueType="num">
                                          <p:cBhvr>
                                            <p:cTn id="39" dur="1000" fill="hold"/>
                                            <p:tgtEl>
                                              <p:spTgt spid="101"/>
                                            </p:tgtEl>
                                            <p:attrNameLst>
                                              <p:attrName>ppt_x</p:attrName>
                                            </p:attrNameLst>
                                          </p:cBhvr>
                                          <p:tavLst>
                                            <p:tav tm="0">
                                              <p:val>
                                                <p:strVal val="#ppt_x"/>
                                              </p:val>
                                            </p:tav>
                                            <p:tav tm="100000">
                                              <p:val>
                                                <p:strVal val="#ppt_x"/>
                                              </p:val>
                                            </p:tav>
                                          </p:tavLst>
                                        </p:anim>
                                        <p:anim calcmode="lin" valueType="num">
                                          <p:cBhvr>
                                            <p:cTn id="40" dur="1000" fill="hold"/>
                                            <p:tgtEl>
                                              <p:spTgt spid="101"/>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0"/>
                                      </p:stCondLst>
                                      <p:iterate type="lt">
                                        <p:tmPct val="10000"/>
                                      </p:iterate>
                                      <p:childTnLst>
                                        <p:set>
                                          <p:cBhvr>
                                            <p:cTn id="43" dur="1" fill="hold">
                                              <p:stCondLst>
                                                <p:cond delay="0"/>
                                              </p:stCondLst>
                                            </p:cTn>
                                            <p:tgtEl>
                                              <p:spTgt spid="111"/>
                                            </p:tgtEl>
                                            <p:attrNameLst>
                                              <p:attrName>style.visibility</p:attrName>
                                            </p:attrNameLst>
                                          </p:cBhvr>
                                          <p:to>
                                            <p:strVal val="visible"/>
                                          </p:to>
                                        </p:set>
                                        <p:animEffect transition="in" filter="fade">
                                          <p:cBhvr>
                                            <p:cTn id="44" dur="750"/>
                                            <p:tgtEl>
                                              <p:spTgt spid="111"/>
                                            </p:tgtEl>
                                          </p:cBhvr>
                                        </p:animEffect>
                                        <p:anim calcmode="lin" valueType="num">
                                          <p:cBhvr>
                                            <p:cTn id="45" dur="750" fill="hold"/>
                                            <p:tgtEl>
                                              <p:spTgt spid="111"/>
                                            </p:tgtEl>
                                            <p:attrNameLst>
                                              <p:attrName>ppt_x</p:attrName>
                                            </p:attrNameLst>
                                          </p:cBhvr>
                                          <p:tavLst>
                                            <p:tav tm="0">
                                              <p:val>
                                                <p:strVal val="#ppt_x"/>
                                              </p:val>
                                            </p:tav>
                                            <p:tav tm="100000">
                                              <p:val>
                                                <p:strVal val="#ppt_x"/>
                                              </p:val>
                                            </p:tav>
                                          </p:tavLst>
                                        </p:anim>
                                        <p:anim calcmode="lin" valueType="num">
                                          <p:cBhvr>
                                            <p:cTn id="46" dur="750" fill="hold"/>
                                            <p:tgtEl>
                                              <p:spTgt spid="111"/>
                                            </p:tgtEl>
                                            <p:attrNameLst>
                                              <p:attrName>ppt_y</p:attrName>
                                            </p:attrNameLst>
                                          </p:cBhvr>
                                          <p:tavLst>
                                            <p:tav tm="0">
                                              <p:val>
                                                <p:strVal val="#ppt_y+.1"/>
                                              </p:val>
                                            </p:tav>
                                            <p:tav tm="100000">
                                              <p:val>
                                                <p:strVal val="#ppt_y"/>
                                              </p:val>
                                            </p:tav>
                                          </p:tavLst>
                                        </p:anim>
                                      </p:childTnLst>
                                    </p:cTn>
                                  </p:par>
                                </p:childTnLst>
                              </p:cTn>
                            </p:par>
                            <p:par>
                              <p:cTn id="47" fill="hold">
                                <p:stCondLst>
                                  <p:cond delay="4349"/>
                                </p:stCondLst>
                                <p:childTnLst>
                                  <p:par>
                                    <p:cTn id="48" presetID="16" presetClass="entr" presetSubtype="37" fill="hold" grpId="0" nodeType="after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barn(outVertical)">
                                          <p:cBhvr>
                                            <p:cTn id="50" dur="500"/>
                                            <p:tgtEl>
                                              <p:spTgt spid="112"/>
                                            </p:tgtEl>
                                          </p:cBhvr>
                                        </p:animEffect>
                                      </p:childTnLst>
                                    </p:cTn>
                                  </p:par>
                                </p:childTnLst>
                              </p:cTn>
                            </p:par>
                            <p:par>
                              <p:cTn id="51" fill="hold">
                                <p:stCondLst>
                                  <p:cond delay="4849"/>
                                </p:stCondLst>
                                <p:childTnLst>
                                  <p:par>
                                    <p:cTn id="52" presetID="10" presetClass="entr" presetSubtype="0" fill="hold"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500"/>
                                            <p:tgtEl>
                                              <p:spTgt spid="114"/>
                                            </p:tgtEl>
                                          </p:cBhvr>
                                        </p:animEffect>
                                      </p:childTnLst>
                                    </p:cTn>
                                  </p:par>
                                </p:childTnLst>
                              </p:cTn>
                            </p:par>
                            <p:par>
                              <p:cTn id="55" fill="hold">
                                <p:stCondLst>
                                  <p:cond delay="5349"/>
                                </p:stCondLst>
                                <p:childTnLst>
                                  <p:par>
                                    <p:cTn id="56" presetID="63" presetClass="path" presetSubtype="0" accel="50000" decel="50000" fill="hold" nodeType="afterEffect">
                                      <p:stCondLst>
                                        <p:cond delay="0"/>
                                      </p:stCondLst>
                                      <p:childTnLst>
                                        <p:animMotion origin="layout" path="M 5.55556E-7 -3.7446E-6 L 0.29375 -3.7446E-6 " pathEditMode="relative" rAng="0" ptsTypes="AA">
                                          <p:cBhvr>
                                            <p:cTn id="57" dur="2000" fill="hold"/>
                                            <p:tgtEl>
                                              <p:spTgt spid="114"/>
                                            </p:tgtEl>
                                            <p:attrNameLst>
                                              <p:attrName>ppt_x</p:attrName>
                                              <p:attrName>ppt_y</p:attrName>
                                            </p:attrNameLst>
                                          </p:cBhvr>
                                          <p:rCtr x="14687" y="0"/>
                                        </p:animMotion>
                                      </p:childTnLst>
                                    </p:cTn>
                                  </p:par>
                                </p:childTnLst>
                              </p:cTn>
                            </p:par>
                            <p:par>
                              <p:cTn id="58" fill="hold">
                                <p:stCondLst>
                                  <p:cond delay="7349"/>
                                </p:stCondLst>
                                <p:childTnLst>
                                  <p:par>
                                    <p:cTn id="59" presetID="10" presetClass="exit" presetSubtype="0" fill="hold" nodeType="afterEffect">
                                      <p:stCondLst>
                                        <p:cond delay="0"/>
                                      </p:stCondLst>
                                      <p:childTnLst>
                                        <p:animEffect transition="out" filter="fade">
                                          <p:cBhvr>
                                            <p:cTn id="60" dur="500"/>
                                            <p:tgtEl>
                                              <p:spTgt spid="114"/>
                                            </p:tgtEl>
                                          </p:cBhvr>
                                        </p:animEffect>
                                        <p:set>
                                          <p:cBhvr>
                                            <p:cTn id="61" dur="1" fill="hold">
                                              <p:stCondLst>
                                                <p:cond delay="499"/>
                                              </p:stCondLst>
                                            </p:cTn>
                                            <p:tgtEl>
                                              <p:spTgt spid="114"/>
                                            </p:tgtEl>
                                            <p:attrNameLst>
                                              <p:attrName>style.visibility</p:attrName>
                                            </p:attrNameLst>
                                          </p:cBhvr>
                                          <p:to>
                                            <p:strVal val="hidden"/>
                                          </p:to>
                                        </p:set>
                                      </p:childTnLst>
                                    </p:cTn>
                                  </p:par>
                                </p:childTnLst>
                              </p:cTn>
                            </p:par>
                            <p:par>
                              <p:cTn id="62" fill="hold">
                                <p:stCondLst>
                                  <p:cond delay="7849"/>
                                </p:stCondLst>
                                <p:childTnLst>
                                  <p:par>
                                    <p:cTn id="63" presetID="22" presetClass="entr" presetSubtype="8" fill="hold" grpId="0" nodeType="after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wipe(left)">
                                          <p:cBhvr>
                                            <p:cTn id="65" dur="3000"/>
                                            <p:tgtEl>
                                              <p:spTgt spid="116"/>
                                            </p:tgtEl>
                                          </p:cBhvr>
                                        </p:animEffect>
                                      </p:childTnLst>
                                    </p:cTn>
                                  </p:par>
                                </p:childTnLst>
                              </p:cTn>
                            </p:par>
                            <p:par>
                              <p:cTn id="66" fill="hold">
                                <p:stCondLst>
                                  <p:cond delay="10849"/>
                                </p:stCondLst>
                                <p:childTnLst>
                                  <p:par>
                                    <p:cTn id="67" presetID="23" presetClass="entr" presetSubtype="528" fill="hold" grpId="0" nodeType="afterEffect">
                                      <p:stCondLst>
                                        <p:cond delay="0"/>
                                      </p:stCondLst>
                                      <p:iterate type="lt">
                                        <p:tmPct val="10000"/>
                                      </p:iterate>
                                      <p:childTnLst>
                                        <p:set>
                                          <p:cBhvr>
                                            <p:cTn id="68" dur="1" fill="hold">
                                              <p:stCondLst>
                                                <p:cond delay="0"/>
                                              </p:stCondLst>
                                            </p:cTn>
                                            <p:tgtEl>
                                              <p:spTgt spid="113"/>
                                            </p:tgtEl>
                                            <p:attrNameLst>
                                              <p:attrName>style.visibility</p:attrName>
                                            </p:attrNameLst>
                                          </p:cBhvr>
                                          <p:to>
                                            <p:strVal val="visible"/>
                                          </p:to>
                                        </p:set>
                                        <p:anim calcmode="lin" valueType="num">
                                          <p:cBhvr>
                                            <p:cTn id="69" dur="500" fill="hold"/>
                                            <p:tgtEl>
                                              <p:spTgt spid="113"/>
                                            </p:tgtEl>
                                            <p:attrNameLst>
                                              <p:attrName>ppt_w</p:attrName>
                                            </p:attrNameLst>
                                          </p:cBhvr>
                                          <p:tavLst>
                                            <p:tav tm="0">
                                              <p:val>
                                                <p:fltVal val="0"/>
                                              </p:val>
                                            </p:tav>
                                            <p:tav tm="100000">
                                              <p:val>
                                                <p:strVal val="#ppt_w"/>
                                              </p:val>
                                            </p:tav>
                                          </p:tavLst>
                                        </p:anim>
                                        <p:anim calcmode="lin" valueType="num">
                                          <p:cBhvr>
                                            <p:cTn id="70" dur="500" fill="hold"/>
                                            <p:tgtEl>
                                              <p:spTgt spid="113"/>
                                            </p:tgtEl>
                                            <p:attrNameLst>
                                              <p:attrName>ppt_h</p:attrName>
                                            </p:attrNameLst>
                                          </p:cBhvr>
                                          <p:tavLst>
                                            <p:tav tm="0">
                                              <p:val>
                                                <p:fltVal val="0"/>
                                              </p:val>
                                            </p:tav>
                                            <p:tav tm="100000">
                                              <p:val>
                                                <p:strVal val="#ppt_h"/>
                                              </p:val>
                                            </p:tav>
                                          </p:tavLst>
                                        </p:anim>
                                        <p:anim calcmode="lin" valueType="num">
                                          <p:cBhvr>
                                            <p:cTn id="71" dur="500" fill="hold"/>
                                            <p:tgtEl>
                                              <p:spTgt spid="113"/>
                                            </p:tgtEl>
                                            <p:attrNameLst>
                                              <p:attrName>ppt_x</p:attrName>
                                            </p:attrNameLst>
                                          </p:cBhvr>
                                          <p:tavLst>
                                            <p:tav tm="0">
                                              <p:val>
                                                <p:fltVal val="0.5"/>
                                              </p:val>
                                            </p:tav>
                                            <p:tav tm="100000">
                                              <p:val>
                                                <p:strVal val="#ppt_x"/>
                                              </p:val>
                                            </p:tav>
                                          </p:tavLst>
                                        </p:anim>
                                        <p:anim calcmode="lin" valueType="num">
                                          <p:cBhvr>
                                            <p:cTn id="72" dur="500" fill="hold"/>
                                            <p:tgtEl>
                                              <p:spTgt spid="1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11" grpId="0"/>
          <p:bldP spid="112" grpId="0" animBg="1"/>
          <p:bldP spid="113" grpId="0"/>
          <p:bldP spid="1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98"/>
                                            </p:tgtEl>
                                            <p:attrNameLst>
                                              <p:attrName>style.visibility</p:attrName>
                                            </p:attrNameLst>
                                          </p:cBhvr>
                                          <p:to>
                                            <p:strVal val="visible"/>
                                          </p:to>
                                        </p:set>
                                        <p:anim calcmode="lin" valueType="num">
                                          <p:cBhvr additive="base">
                                            <p:cTn id="13" dur="2000" fill="hold"/>
                                            <p:tgtEl>
                                              <p:spTgt spid="98"/>
                                            </p:tgtEl>
                                            <p:attrNameLst>
                                              <p:attrName>ppt_x</p:attrName>
                                            </p:attrNameLst>
                                          </p:cBhvr>
                                          <p:tavLst>
                                            <p:tav tm="0">
                                              <p:val>
                                                <p:strVal val="#ppt_x"/>
                                              </p:val>
                                            </p:tav>
                                            <p:tav tm="100000">
                                              <p:val>
                                                <p:strVal val="#ppt_x"/>
                                              </p:val>
                                            </p:tav>
                                          </p:tavLst>
                                        </p:anim>
                                        <p:anim calcmode="lin" valueType="num">
                                          <p:cBhvr additive="base">
                                            <p:cTn id="14" dur="2000" fill="hold"/>
                                            <p:tgtEl>
                                              <p:spTgt spid="98"/>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cBhvr additive="base">
                                            <p:cTn id="17" dur="2000" fill="hold"/>
                                            <p:tgtEl>
                                              <p:spTgt spid="102"/>
                                            </p:tgtEl>
                                            <p:attrNameLst>
                                              <p:attrName>ppt_x</p:attrName>
                                            </p:attrNameLst>
                                          </p:cBhvr>
                                          <p:tavLst>
                                            <p:tav tm="0">
                                              <p:val>
                                                <p:strVal val="0-#ppt_w/2"/>
                                              </p:val>
                                            </p:tav>
                                            <p:tav tm="100000">
                                              <p:val>
                                                <p:strVal val="#ppt_x"/>
                                              </p:val>
                                            </p:tav>
                                          </p:tavLst>
                                        </p:anim>
                                        <p:anim calcmode="lin" valueType="num">
                                          <p:cBhvr additive="base">
                                            <p:cTn id="18" dur="2000" fill="hold"/>
                                            <p:tgtEl>
                                              <p:spTgt spid="102"/>
                                            </p:tgtEl>
                                            <p:attrNameLst>
                                              <p:attrName>ppt_y</p:attrName>
                                            </p:attrNameLst>
                                          </p:cBhvr>
                                          <p:tavLst>
                                            <p:tav tm="0">
                                              <p:val>
                                                <p:strVal val="0-#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2000" fill="hold"/>
                                            <p:tgtEl>
                                              <p:spTgt spid="95"/>
                                            </p:tgtEl>
                                            <p:attrNameLst>
                                              <p:attrName>ppt_x</p:attrName>
                                            </p:attrNameLst>
                                          </p:cBhvr>
                                          <p:tavLst>
                                            <p:tav tm="0">
                                              <p:val>
                                                <p:strVal val="1+#ppt_w/2"/>
                                              </p:val>
                                            </p:tav>
                                            <p:tav tm="100000">
                                              <p:val>
                                                <p:strVal val="#ppt_x"/>
                                              </p:val>
                                            </p:tav>
                                          </p:tavLst>
                                        </p:anim>
                                        <p:anim calcmode="lin" valueType="num">
                                          <p:cBhvr additive="base">
                                            <p:cTn id="22" dur="2000" fill="hold"/>
                                            <p:tgtEl>
                                              <p:spTgt spid="95"/>
                                            </p:tgtEl>
                                            <p:attrNameLst>
                                              <p:attrName>ppt_y</p:attrName>
                                            </p:attrNameLst>
                                          </p:cBhvr>
                                          <p:tavLst>
                                            <p:tav tm="0">
                                              <p:val>
                                                <p:strVal val="#ppt_y"/>
                                              </p:val>
                                            </p:tav>
                                            <p:tav tm="100000">
                                              <p:val>
                                                <p:strVal val="#ppt_y"/>
                                              </p:val>
                                            </p:tav>
                                          </p:tavLst>
                                        </p:anim>
                                      </p:childTnLst>
                                    </p:cTn>
                                  </p:par>
                                  <p:par>
                                    <p:cTn id="23" presetID="2" presetClass="entr" presetSubtype="3"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anim calcmode="lin" valueType="num">
                                          <p:cBhvr additive="base">
                                            <p:cTn id="25" dur="2000" fill="hold"/>
                                            <p:tgtEl>
                                              <p:spTgt spid="92"/>
                                            </p:tgtEl>
                                            <p:attrNameLst>
                                              <p:attrName>ppt_x</p:attrName>
                                            </p:attrNameLst>
                                          </p:cBhvr>
                                          <p:tavLst>
                                            <p:tav tm="0">
                                              <p:val>
                                                <p:strVal val="1+#ppt_w/2"/>
                                              </p:val>
                                            </p:tav>
                                            <p:tav tm="100000">
                                              <p:val>
                                                <p:strVal val="#ppt_x"/>
                                              </p:val>
                                            </p:tav>
                                          </p:tavLst>
                                        </p:anim>
                                        <p:anim calcmode="lin" valueType="num">
                                          <p:cBhvr additive="base">
                                            <p:cTn id="26" dur="2000" fill="hold"/>
                                            <p:tgtEl>
                                              <p:spTgt spid="92"/>
                                            </p:tgtEl>
                                            <p:attrNameLst>
                                              <p:attrName>ppt_y</p:attrName>
                                            </p:attrNameLst>
                                          </p:cBhvr>
                                          <p:tavLst>
                                            <p:tav tm="0">
                                              <p:val>
                                                <p:strVal val="0-#ppt_h/2"/>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5"/>
                                            </p:tgtEl>
                                            <p:attrNameLst>
                                              <p:attrName>style.visibility</p:attrName>
                                            </p:attrNameLst>
                                          </p:cBhvr>
                                          <p:to>
                                            <p:strVal val="visible"/>
                                          </p:to>
                                        </p:set>
                                        <p:anim calcmode="lin" valueType="num">
                                          <p:cBhvr additive="base">
                                            <p:cTn id="29" dur="2000" fill="hold"/>
                                            <p:tgtEl>
                                              <p:spTgt spid="105"/>
                                            </p:tgtEl>
                                            <p:attrNameLst>
                                              <p:attrName>ppt_x</p:attrName>
                                            </p:attrNameLst>
                                          </p:cBhvr>
                                          <p:tavLst>
                                            <p:tav tm="0">
                                              <p:val>
                                                <p:strVal val="0-#ppt_w/2"/>
                                              </p:val>
                                            </p:tav>
                                            <p:tav tm="100000">
                                              <p:val>
                                                <p:strVal val="#ppt_x"/>
                                              </p:val>
                                            </p:tav>
                                          </p:tavLst>
                                        </p:anim>
                                        <p:anim calcmode="lin" valueType="num">
                                          <p:cBhvr additive="base">
                                            <p:cTn id="30" dur="2000" fill="hold"/>
                                            <p:tgtEl>
                                              <p:spTgt spid="105"/>
                                            </p:tgtEl>
                                            <p:attrNameLst>
                                              <p:attrName>ppt_y</p:attrName>
                                            </p:attrNameLst>
                                          </p:cBhvr>
                                          <p:tavLst>
                                            <p:tav tm="0">
                                              <p:val>
                                                <p:strVal val="#ppt_y"/>
                                              </p:val>
                                            </p:tav>
                                            <p:tav tm="100000">
                                              <p:val>
                                                <p:strVal val="#ppt_y"/>
                                              </p:val>
                                            </p:tav>
                                          </p:tavLst>
                                        </p:anim>
                                      </p:childTnLst>
                                    </p:cTn>
                                  </p:par>
                                  <p:par>
                                    <p:cTn id="31" presetID="2" presetClass="entr" presetSubtype="12"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anim calcmode="lin" valueType="num">
                                          <p:cBhvr additive="base">
                                            <p:cTn id="33" dur="2000" fill="hold"/>
                                            <p:tgtEl>
                                              <p:spTgt spid="108"/>
                                            </p:tgtEl>
                                            <p:attrNameLst>
                                              <p:attrName>ppt_x</p:attrName>
                                            </p:attrNameLst>
                                          </p:cBhvr>
                                          <p:tavLst>
                                            <p:tav tm="0">
                                              <p:val>
                                                <p:strVal val="0-#ppt_w/2"/>
                                              </p:val>
                                            </p:tav>
                                            <p:tav tm="100000">
                                              <p:val>
                                                <p:strVal val="#ppt_x"/>
                                              </p:val>
                                            </p:tav>
                                          </p:tavLst>
                                        </p:anim>
                                        <p:anim calcmode="lin" valueType="num">
                                          <p:cBhvr additive="base">
                                            <p:cTn id="34" dur="2000" fill="hold"/>
                                            <p:tgtEl>
                                              <p:spTgt spid="10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1000"/>
                                            <p:tgtEl>
                                              <p:spTgt spid="101"/>
                                            </p:tgtEl>
                                          </p:cBhvr>
                                        </p:animEffect>
                                        <p:anim calcmode="lin" valueType="num">
                                          <p:cBhvr>
                                            <p:cTn id="39" dur="1000" fill="hold"/>
                                            <p:tgtEl>
                                              <p:spTgt spid="101"/>
                                            </p:tgtEl>
                                            <p:attrNameLst>
                                              <p:attrName>ppt_x</p:attrName>
                                            </p:attrNameLst>
                                          </p:cBhvr>
                                          <p:tavLst>
                                            <p:tav tm="0">
                                              <p:val>
                                                <p:strVal val="#ppt_x"/>
                                              </p:val>
                                            </p:tav>
                                            <p:tav tm="100000">
                                              <p:val>
                                                <p:strVal val="#ppt_x"/>
                                              </p:val>
                                            </p:tav>
                                          </p:tavLst>
                                        </p:anim>
                                        <p:anim calcmode="lin" valueType="num">
                                          <p:cBhvr>
                                            <p:cTn id="40" dur="1000" fill="hold"/>
                                            <p:tgtEl>
                                              <p:spTgt spid="101"/>
                                            </p:tgtEl>
                                            <p:attrNameLst>
                                              <p:attrName>ppt_y</p:attrName>
                                            </p:attrNameLst>
                                          </p:cBhvr>
                                          <p:tavLst>
                                            <p:tav tm="0">
                                              <p:val>
                                                <p:strVal val="#ppt_y+.1"/>
                                              </p:val>
                                            </p:tav>
                                            <p:tav tm="100000">
                                              <p:val>
                                                <p:strVal val="#ppt_y"/>
                                              </p:val>
                                            </p:tav>
                                          </p:tavLst>
                                        </p:anim>
                                      </p:childTnLst>
                                    </p:cTn>
                                  </p:par>
                                </p:childTnLst>
                              </p:cTn>
                            </p:par>
                            <p:par>
                              <p:cTn id="41" fill="hold">
                                <p:stCondLst>
                                  <p:cond delay="4000"/>
                                </p:stCondLst>
                                <p:childTnLst>
                                  <p:par>
                                    <p:cTn id="42" presetID="42" presetClass="entr" presetSubtype="0" fill="hold" grpId="0" nodeType="afterEffect">
                                      <p:stCondLst>
                                        <p:cond delay="0"/>
                                      </p:stCondLst>
                                      <p:iterate type="lt">
                                        <p:tmPct val="10000"/>
                                      </p:iterate>
                                      <p:childTnLst>
                                        <p:set>
                                          <p:cBhvr>
                                            <p:cTn id="43" dur="1" fill="hold">
                                              <p:stCondLst>
                                                <p:cond delay="0"/>
                                              </p:stCondLst>
                                            </p:cTn>
                                            <p:tgtEl>
                                              <p:spTgt spid="111"/>
                                            </p:tgtEl>
                                            <p:attrNameLst>
                                              <p:attrName>style.visibility</p:attrName>
                                            </p:attrNameLst>
                                          </p:cBhvr>
                                          <p:to>
                                            <p:strVal val="visible"/>
                                          </p:to>
                                        </p:set>
                                        <p:animEffect transition="in" filter="fade">
                                          <p:cBhvr>
                                            <p:cTn id="44" dur="750"/>
                                            <p:tgtEl>
                                              <p:spTgt spid="111"/>
                                            </p:tgtEl>
                                          </p:cBhvr>
                                        </p:animEffect>
                                        <p:anim calcmode="lin" valueType="num">
                                          <p:cBhvr>
                                            <p:cTn id="45" dur="750" fill="hold"/>
                                            <p:tgtEl>
                                              <p:spTgt spid="111"/>
                                            </p:tgtEl>
                                            <p:attrNameLst>
                                              <p:attrName>ppt_x</p:attrName>
                                            </p:attrNameLst>
                                          </p:cBhvr>
                                          <p:tavLst>
                                            <p:tav tm="0">
                                              <p:val>
                                                <p:strVal val="#ppt_x"/>
                                              </p:val>
                                            </p:tav>
                                            <p:tav tm="100000">
                                              <p:val>
                                                <p:strVal val="#ppt_x"/>
                                              </p:val>
                                            </p:tav>
                                          </p:tavLst>
                                        </p:anim>
                                        <p:anim calcmode="lin" valueType="num">
                                          <p:cBhvr>
                                            <p:cTn id="46" dur="750" fill="hold"/>
                                            <p:tgtEl>
                                              <p:spTgt spid="111"/>
                                            </p:tgtEl>
                                            <p:attrNameLst>
                                              <p:attrName>ppt_y</p:attrName>
                                            </p:attrNameLst>
                                          </p:cBhvr>
                                          <p:tavLst>
                                            <p:tav tm="0">
                                              <p:val>
                                                <p:strVal val="#ppt_y+.1"/>
                                              </p:val>
                                            </p:tav>
                                            <p:tav tm="100000">
                                              <p:val>
                                                <p:strVal val="#ppt_y"/>
                                              </p:val>
                                            </p:tav>
                                          </p:tavLst>
                                        </p:anim>
                                      </p:childTnLst>
                                    </p:cTn>
                                  </p:par>
                                </p:childTnLst>
                              </p:cTn>
                            </p:par>
                            <p:par>
                              <p:cTn id="47" fill="hold">
                                <p:stCondLst>
                                  <p:cond delay="4349"/>
                                </p:stCondLst>
                                <p:childTnLst>
                                  <p:par>
                                    <p:cTn id="48" presetID="16" presetClass="entr" presetSubtype="37" fill="hold" grpId="0" nodeType="afterEffect">
                                      <p:stCondLst>
                                        <p:cond delay="0"/>
                                      </p:stCondLst>
                                      <p:childTnLst>
                                        <p:set>
                                          <p:cBhvr>
                                            <p:cTn id="49" dur="1" fill="hold">
                                              <p:stCondLst>
                                                <p:cond delay="0"/>
                                              </p:stCondLst>
                                            </p:cTn>
                                            <p:tgtEl>
                                              <p:spTgt spid="112"/>
                                            </p:tgtEl>
                                            <p:attrNameLst>
                                              <p:attrName>style.visibility</p:attrName>
                                            </p:attrNameLst>
                                          </p:cBhvr>
                                          <p:to>
                                            <p:strVal val="visible"/>
                                          </p:to>
                                        </p:set>
                                        <p:animEffect transition="in" filter="barn(outVertical)">
                                          <p:cBhvr>
                                            <p:cTn id="50" dur="500"/>
                                            <p:tgtEl>
                                              <p:spTgt spid="112"/>
                                            </p:tgtEl>
                                          </p:cBhvr>
                                        </p:animEffect>
                                      </p:childTnLst>
                                    </p:cTn>
                                  </p:par>
                                </p:childTnLst>
                              </p:cTn>
                            </p:par>
                            <p:par>
                              <p:cTn id="51" fill="hold">
                                <p:stCondLst>
                                  <p:cond delay="4849"/>
                                </p:stCondLst>
                                <p:childTnLst>
                                  <p:par>
                                    <p:cTn id="52" presetID="10" presetClass="entr" presetSubtype="0" fill="hold"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fade">
                                          <p:cBhvr>
                                            <p:cTn id="54" dur="500"/>
                                            <p:tgtEl>
                                              <p:spTgt spid="114"/>
                                            </p:tgtEl>
                                          </p:cBhvr>
                                        </p:animEffect>
                                      </p:childTnLst>
                                    </p:cTn>
                                  </p:par>
                                </p:childTnLst>
                              </p:cTn>
                            </p:par>
                            <p:par>
                              <p:cTn id="55" fill="hold">
                                <p:stCondLst>
                                  <p:cond delay="5349"/>
                                </p:stCondLst>
                                <p:childTnLst>
                                  <p:par>
                                    <p:cTn id="56" presetID="63" presetClass="path" presetSubtype="0" accel="50000" decel="50000" fill="hold" nodeType="afterEffect">
                                      <p:stCondLst>
                                        <p:cond delay="0"/>
                                      </p:stCondLst>
                                      <p:childTnLst>
                                        <p:animMotion origin="layout" path="M 5.55556E-7 -3.7446E-6 L 0.29375 -3.7446E-6 " pathEditMode="relative" rAng="0" ptsTypes="AA">
                                          <p:cBhvr>
                                            <p:cTn id="57" dur="2000" fill="hold"/>
                                            <p:tgtEl>
                                              <p:spTgt spid="114"/>
                                            </p:tgtEl>
                                            <p:attrNameLst>
                                              <p:attrName>ppt_x</p:attrName>
                                              <p:attrName>ppt_y</p:attrName>
                                            </p:attrNameLst>
                                          </p:cBhvr>
                                          <p:rCtr x="14687" y="0"/>
                                        </p:animMotion>
                                      </p:childTnLst>
                                    </p:cTn>
                                  </p:par>
                                </p:childTnLst>
                              </p:cTn>
                            </p:par>
                            <p:par>
                              <p:cTn id="58" fill="hold">
                                <p:stCondLst>
                                  <p:cond delay="7349"/>
                                </p:stCondLst>
                                <p:childTnLst>
                                  <p:par>
                                    <p:cTn id="59" presetID="10" presetClass="exit" presetSubtype="0" fill="hold" nodeType="afterEffect">
                                      <p:stCondLst>
                                        <p:cond delay="0"/>
                                      </p:stCondLst>
                                      <p:childTnLst>
                                        <p:animEffect transition="out" filter="fade">
                                          <p:cBhvr>
                                            <p:cTn id="60" dur="500"/>
                                            <p:tgtEl>
                                              <p:spTgt spid="114"/>
                                            </p:tgtEl>
                                          </p:cBhvr>
                                        </p:animEffect>
                                        <p:set>
                                          <p:cBhvr>
                                            <p:cTn id="61" dur="1" fill="hold">
                                              <p:stCondLst>
                                                <p:cond delay="499"/>
                                              </p:stCondLst>
                                            </p:cTn>
                                            <p:tgtEl>
                                              <p:spTgt spid="114"/>
                                            </p:tgtEl>
                                            <p:attrNameLst>
                                              <p:attrName>style.visibility</p:attrName>
                                            </p:attrNameLst>
                                          </p:cBhvr>
                                          <p:to>
                                            <p:strVal val="hidden"/>
                                          </p:to>
                                        </p:set>
                                      </p:childTnLst>
                                    </p:cTn>
                                  </p:par>
                                </p:childTnLst>
                              </p:cTn>
                            </p:par>
                            <p:par>
                              <p:cTn id="62" fill="hold">
                                <p:stCondLst>
                                  <p:cond delay="7849"/>
                                </p:stCondLst>
                                <p:childTnLst>
                                  <p:par>
                                    <p:cTn id="63" presetID="22" presetClass="entr" presetSubtype="8" fill="hold" grpId="0" nodeType="after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wipe(left)">
                                          <p:cBhvr>
                                            <p:cTn id="65" dur="3000"/>
                                            <p:tgtEl>
                                              <p:spTgt spid="116"/>
                                            </p:tgtEl>
                                          </p:cBhvr>
                                        </p:animEffect>
                                      </p:childTnLst>
                                    </p:cTn>
                                  </p:par>
                                </p:childTnLst>
                              </p:cTn>
                            </p:par>
                            <p:par>
                              <p:cTn id="66" fill="hold">
                                <p:stCondLst>
                                  <p:cond delay="10849"/>
                                </p:stCondLst>
                                <p:childTnLst>
                                  <p:par>
                                    <p:cTn id="67" presetID="23" presetClass="entr" presetSubtype="528" fill="hold" grpId="0" nodeType="afterEffect">
                                      <p:stCondLst>
                                        <p:cond delay="0"/>
                                      </p:stCondLst>
                                      <p:iterate type="lt">
                                        <p:tmPct val="10000"/>
                                      </p:iterate>
                                      <p:childTnLst>
                                        <p:set>
                                          <p:cBhvr>
                                            <p:cTn id="68" dur="1" fill="hold">
                                              <p:stCondLst>
                                                <p:cond delay="0"/>
                                              </p:stCondLst>
                                            </p:cTn>
                                            <p:tgtEl>
                                              <p:spTgt spid="113"/>
                                            </p:tgtEl>
                                            <p:attrNameLst>
                                              <p:attrName>style.visibility</p:attrName>
                                            </p:attrNameLst>
                                          </p:cBhvr>
                                          <p:to>
                                            <p:strVal val="visible"/>
                                          </p:to>
                                        </p:set>
                                        <p:anim calcmode="lin" valueType="num">
                                          <p:cBhvr>
                                            <p:cTn id="69" dur="500" fill="hold"/>
                                            <p:tgtEl>
                                              <p:spTgt spid="113"/>
                                            </p:tgtEl>
                                            <p:attrNameLst>
                                              <p:attrName>ppt_w</p:attrName>
                                            </p:attrNameLst>
                                          </p:cBhvr>
                                          <p:tavLst>
                                            <p:tav tm="0">
                                              <p:val>
                                                <p:fltVal val="0"/>
                                              </p:val>
                                            </p:tav>
                                            <p:tav tm="100000">
                                              <p:val>
                                                <p:strVal val="#ppt_w"/>
                                              </p:val>
                                            </p:tav>
                                          </p:tavLst>
                                        </p:anim>
                                        <p:anim calcmode="lin" valueType="num">
                                          <p:cBhvr>
                                            <p:cTn id="70" dur="500" fill="hold"/>
                                            <p:tgtEl>
                                              <p:spTgt spid="113"/>
                                            </p:tgtEl>
                                            <p:attrNameLst>
                                              <p:attrName>ppt_h</p:attrName>
                                            </p:attrNameLst>
                                          </p:cBhvr>
                                          <p:tavLst>
                                            <p:tav tm="0">
                                              <p:val>
                                                <p:fltVal val="0"/>
                                              </p:val>
                                            </p:tav>
                                            <p:tav tm="100000">
                                              <p:val>
                                                <p:strVal val="#ppt_h"/>
                                              </p:val>
                                            </p:tav>
                                          </p:tavLst>
                                        </p:anim>
                                        <p:anim calcmode="lin" valueType="num">
                                          <p:cBhvr>
                                            <p:cTn id="71" dur="500" fill="hold"/>
                                            <p:tgtEl>
                                              <p:spTgt spid="113"/>
                                            </p:tgtEl>
                                            <p:attrNameLst>
                                              <p:attrName>ppt_x</p:attrName>
                                            </p:attrNameLst>
                                          </p:cBhvr>
                                          <p:tavLst>
                                            <p:tav tm="0">
                                              <p:val>
                                                <p:fltVal val="0.5"/>
                                              </p:val>
                                            </p:tav>
                                            <p:tav tm="100000">
                                              <p:val>
                                                <p:strVal val="#ppt_x"/>
                                              </p:val>
                                            </p:tav>
                                          </p:tavLst>
                                        </p:anim>
                                        <p:anim calcmode="lin" valueType="num">
                                          <p:cBhvr>
                                            <p:cTn id="72" dur="500" fill="hold"/>
                                            <p:tgtEl>
                                              <p:spTgt spid="1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11" grpId="0"/>
          <p:bldP spid="112" grpId="0" animBg="1"/>
          <p:bldP spid="113" grpId="0"/>
          <p:bldP spid="11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47419" y="4731991"/>
            <a:ext cx="224082" cy="221156"/>
            <a:chOff x="4328868" y="5502988"/>
            <a:chExt cx="500307" cy="493774"/>
          </a:xfrm>
        </p:grpSpPr>
        <p:sp>
          <p:nvSpPr>
            <p:cNvPr id="3"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4"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5" name="Group 9"/>
          <p:cNvGrpSpPr/>
          <p:nvPr/>
        </p:nvGrpSpPr>
        <p:grpSpPr>
          <a:xfrm flipH="1">
            <a:off x="933709" y="4731991"/>
            <a:ext cx="224082" cy="221156"/>
            <a:chOff x="4328868" y="5502988"/>
            <a:chExt cx="500307" cy="493774"/>
          </a:xfrm>
        </p:grpSpPr>
        <p:sp>
          <p:nvSpPr>
            <p:cNvPr id="6"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7"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8" name="Straight Connector 3"/>
          <p:cNvCxnSpPr/>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25"/>
          <p:cNvGrpSpPr/>
          <p:nvPr/>
        </p:nvGrpSpPr>
        <p:grpSpPr>
          <a:xfrm rot="5400000">
            <a:off x="-1257860" y="1257862"/>
            <a:ext cx="5143503" cy="2627784"/>
            <a:chOff x="0" y="3474720"/>
            <a:chExt cx="10261600" cy="71120"/>
          </a:xfrm>
        </p:grpSpPr>
        <p:sp>
          <p:nvSpPr>
            <p:cNvPr id="10" name="Rectangle 26"/>
            <p:cNvSpPr/>
            <p:nvPr/>
          </p:nvSpPr>
          <p:spPr>
            <a:xfrm>
              <a:off x="0" y="3474720"/>
              <a:ext cx="2052320" cy="71120"/>
            </a:xfrm>
            <a:prstGeom prst="rect">
              <a:avLst/>
            </a:prstGeom>
            <a:solidFill>
              <a:srgbClr val="663A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Rectangle 27"/>
            <p:cNvSpPr/>
            <p:nvPr/>
          </p:nvSpPr>
          <p:spPr>
            <a:xfrm>
              <a:off x="2052320" y="3474720"/>
              <a:ext cx="2052320" cy="71120"/>
            </a:xfrm>
            <a:prstGeom prst="rect">
              <a:avLst/>
            </a:prstGeom>
            <a:solidFill>
              <a:srgbClr val="E870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Rectangle 28"/>
            <p:cNvSpPr/>
            <p:nvPr/>
          </p:nvSpPr>
          <p:spPr>
            <a:xfrm>
              <a:off x="4104640" y="3474720"/>
              <a:ext cx="2052320" cy="71120"/>
            </a:xfrm>
            <a:prstGeom prst="rect">
              <a:avLst/>
            </a:prstGeom>
            <a:solidFill>
              <a:srgbClr val="FFB8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ectangle 29"/>
            <p:cNvSpPr/>
            <p:nvPr/>
          </p:nvSpPr>
          <p:spPr>
            <a:xfrm>
              <a:off x="6156960" y="3474720"/>
              <a:ext cx="2052320" cy="71120"/>
            </a:xfrm>
            <a:prstGeom prst="rect">
              <a:avLst/>
            </a:prstGeom>
            <a:solidFill>
              <a:srgbClr val="01AD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Rectangle 30"/>
            <p:cNvSpPr/>
            <p:nvPr/>
          </p:nvSpPr>
          <p:spPr>
            <a:xfrm>
              <a:off x="8209280" y="3474720"/>
              <a:ext cx="2052320" cy="711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
        <p:nvSpPr>
          <p:cNvPr id="15" name="TextBox 1"/>
          <p:cNvSpPr txBox="1"/>
          <p:nvPr/>
        </p:nvSpPr>
        <p:spPr>
          <a:xfrm>
            <a:off x="3851922" y="1579722"/>
            <a:ext cx="2954655" cy="1077218"/>
          </a:xfrm>
          <a:prstGeom prst="rect">
            <a:avLst/>
          </a:prstGeom>
          <a:noFill/>
        </p:spPr>
        <p:txBody>
          <a:bodyPr wrap="none" rtlCol="0">
            <a:spAutoFit/>
          </a:bodyPr>
          <a:lstStyle/>
          <a:p>
            <a:pPr marL="0" lvl="1"/>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第一部分</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rgbClr val="663A77"/>
                </a:solidFill>
                <a:latin typeface="微软雅黑" panose="020B0503020204020204" pitchFamily="34" charset="-122"/>
                <a:ea typeface="微软雅黑" panose="020B0503020204020204" pitchFamily="34" charset="-122"/>
              </a:rPr>
              <a:t>单击添加标题</a:t>
            </a:r>
            <a:endParaRPr lang="en-US" altLang="zh-CN" sz="3600" b="1" dirty="0" smtClean="0">
              <a:solidFill>
                <a:srgbClr val="663A77"/>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3635896" y="1507714"/>
            <a:ext cx="0" cy="19244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2"/>
          <p:cNvSpPr txBox="1"/>
          <p:nvPr/>
        </p:nvSpPr>
        <p:spPr>
          <a:xfrm>
            <a:off x="2317896" y="3101798"/>
            <a:ext cx="902846" cy="246221"/>
          </a:xfrm>
          <a:prstGeom prst="rect">
            <a:avLst/>
          </a:prstGeom>
          <a:noFill/>
        </p:spPr>
        <p:txBody>
          <a:bodyPr wrap="square" lIns="0" tIns="0" rIns="0" bIns="0" rtlCol="0">
            <a:spAutoFit/>
          </a:bodyPr>
          <a:lstStyle/>
          <a:p>
            <a:r>
              <a:rPr lang="en-US" altLang="zh-CN" sz="1600" dirty="0" smtClean="0">
                <a:latin typeface="微软雅黑" panose="020B0503020204020204" pitchFamily="34" charset="-122"/>
                <a:ea typeface="微软雅黑" panose="020B0503020204020204" pitchFamily="34" charset="-122"/>
              </a:rPr>
              <a:t>PART 01</a:t>
            </a:r>
            <a:endParaRPr lang="zh-CN" altLang="en-US" sz="1600" dirty="0" smtClean="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123728" y="1579724"/>
            <a:ext cx="1197175" cy="1197175"/>
            <a:chOff x="1068965" y="491752"/>
            <a:chExt cx="1197175" cy="1197175"/>
          </a:xfrm>
        </p:grpSpPr>
        <p:grpSp>
          <p:nvGrpSpPr>
            <p:cNvPr id="19" name="组合 18"/>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3" name="文本框 9"/>
          <p:cNvSpPr txBox="1"/>
          <p:nvPr/>
        </p:nvSpPr>
        <p:spPr>
          <a:xfrm>
            <a:off x="4058338" y="287586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9"/>
          <p:cNvSpPr txBox="1"/>
          <p:nvPr/>
        </p:nvSpPr>
        <p:spPr>
          <a:xfrm>
            <a:off x="4058337" y="320130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9"/>
          <p:cNvSpPr txBox="1"/>
          <p:nvPr/>
        </p:nvSpPr>
        <p:spPr>
          <a:xfrm>
            <a:off x="5761554" y="2879124"/>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9"/>
          <p:cNvSpPr txBox="1"/>
          <p:nvPr/>
        </p:nvSpPr>
        <p:spPr>
          <a:xfrm>
            <a:off x="5761555" y="3205014"/>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ppt_x</p:attrName>
                                        </p:attrNameLst>
                                      </p:cBhvr>
                                      <p:tavLst>
                                        <p:tav tm="0">
                                          <p:val>
                                            <p:strVal val="#ppt_x+#ppt_w*1.125000"/>
                                          </p:val>
                                        </p:tav>
                                        <p:tav tm="100000">
                                          <p:val>
                                            <p:strVal val="#ppt_x"/>
                                          </p:val>
                                        </p:tav>
                                      </p:tavLst>
                                    </p:anim>
                                    <p:animEffect transition="in" filter="wipe(left)">
                                      <p:cBhvr>
                                        <p:cTn id="17" dur="500"/>
                                        <p:tgtEl>
                                          <p:spTgt spid="18"/>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ppt_x</p:attrName>
                                        </p:attrNameLst>
                                      </p:cBhvr>
                                      <p:tavLst>
                                        <p:tav tm="0">
                                          <p:val>
                                            <p:strVal val="#ppt_x-#ppt_w*1.125000"/>
                                          </p:val>
                                        </p:tav>
                                        <p:tav tm="100000">
                                          <p:val>
                                            <p:strVal val="#ppt_x"/>
                                          </p:val>
                                        </p:tav>
                                      </p:tavLst>
                                    </p:anim>
                                    <p:animEffect transition="in" filter="wipe(right)">
                                      <p:cBhvr>
                                        <p:cTn id="22" dur="500"/>
                                        <p:tgtEl>
                                          <p:spTgt spid="15"/>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40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683198" y="1358541"/>
            <a:ext cx="1609079" cy="1608497"/>
            <a:chOff x="1367367" y="1923540"/>
            <a:chExt cx="2091076" cy="2091076"/>
          </a:xfrm>
        </p:grpSpPr>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700" t="47157" r="11582" b="34475"/>
            <a:stretch>
              <a:fillRect/>
            </a:stretch>
          </p:blipFill>
          <p:spPr>
            <a:xfrm>
              <a:off x="1452218" y="2113785"/>
              <a:ext cx="1921373" cy="1710589"/>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11" name="组合 10"/>
            <p:cNvGrpSpPr/>
            <p:nvPr/>
          </p:nvGrpSpPr>
          <p:grpSpPr>
            <a:xfrm>
              <a:off x="1367367" y="1923540"/>
              <a:ext cx="2091076" cy="2091076"/>
              <a:chOff x="4742449" y="2216782"/>
              <a:chExt cx="3801476" cy="3801476"/>
            </a:xfrm>
          </p:grpSpPr>
          <p:sp>
            <p:nvSpPr>
              <p:cNvPr id="12" name="任意多边形 11"/>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 name="圆角矩形 12"/>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 name="圆角矩形 13"/>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nvGrpSpPr>
          <p:cNvPr id="15" name="组合 14"/>
          <p:cNvGrpSpPr/>
          <p:nvPr/>
        </p:nvGrpSpPr>
        <p:grpSpPr>
          <a:xfrm>
            <a:off x="2730021" y="1358541"/>
            <a:ext cx="1609079" cy="1608497"/>
            <a:chOff x="3751324" y="1923540"/>
            <a:chExt cx="2091076" cy="2091076"/>
          </a:xfrm>
        </p:grpSpPr>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9140" t="82547" r="76874"/>
            <a:stretch>
              <a:fillRect/>
            </a:stretch>
          </p:blipFill>
          <p:spPr>
            <a:xfrm>
              <a:off x="3907120" y="2113785"/>
              <a:ext cx="1921373" cy="1710587"/>
            </a:xfrm>
            <a:custGeom>
              <a:avLst/>
              <a:gdLst>
                <a:gd name="connsiteX0" fmla="*/ 0 w 2579915"/>
                <a:gd name="connsiteY0" fmla="*/ 0 h 2296884"/>
                <a:gd name="connsiteX1" fmla="*/ 2579915 w 2579915"/>
                <a:gd name="connsiteY1" fmla="*/ 0 h 2296884"/>
                <a:gd name="connsiteX2" fmla="*/ 2579915 w 2579915"/>
                <a:gd name="connsiteY2" fmla="*/ 2296884 h 2296884"/>
                <a:gd name="connsiteX3" fmla="*/ 0 w 2579915"/>
                <a:gd name="connsiteY3" fmla="*/ 2296884 h 2296884"/>
              </a:gdLst>
              <a:ahLst/>
              <a:cxnLst>
                <a:cxn ang="0">
                  <a:pos x="connsiteX0" y="connsiteY0"/>
                </a:cxn>
                <a:cxn ang="0">
                  <a:pos x="connsiteX1" y="connsiteY1"/>
                </a:cxn>
                <a:cxn ang="0">
                  <a:pos x="connsiteX2" y="connsiteY2"/>
                </a:cxn>
                <a:cxn ang="0">
                  <a:pos x="connsiteX3" y="connsiteY3"/>
                </a:cxn>
              </a:cxnLst>
              <a:rect l="l" t="t" r="r" b="b"/>
              <a:pathLst>
                <a:path w="2579915" h="2296884">
                  <a:moveTo>
                    <a:pt x="0" y="0"/>
                  </a:moveTo>
                  <a:lnTo>
                    <a:pt x="2579915" y="0"/>
                  </a:lnTo>
                  <a:lnTo>
                    <a:pt x="2579915" y="2296884"/>
                  </a:lnTo>
                  <a:lnTo>
                    <a:pt x="0" y="2296884"/>
                  </a:lnTo>
                  <a:close/>
                </a:path>
              </a:pathLst>
            </a:custGeom>
          </p:spPr>
        </p:pic>
        <p:grpSp>
          <p:nvGrpSpPr>
            <p:cNvPr id="17" name="组合 16"/>
            <p:cNvGrpSpPr/>
            <p:nvPr/>
          </p:nvGrpSpPr>
          <p:grpSpPr>
            <a:xfrm>
              <a:off x="3751324" y="1923540"/>
              <a:ext cx="2091076" cy="2091076"/>
              <a:chOff x="4742449" y="2216782"/>
              <a:chExt cx="3801476" cy="3801476"/>
            </a:xfrm>
          </p:grpSpPr>
          <p:sp>
            <p:nvSpPr>
              <p:cNvPr id="18" name="任意多边形 17"/>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9" name="圆角矩形 18"/>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0" name="圆角矩形 19"/>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nvGrpSpPr>
          <p:cNvPr id="21" name="组合 20"/>
          <p:cNvGrpSpPr/>
          <p:nvPr/>
        </p:nvGrpSpPr>
        <p:grpSpPr>
          <a:xfrm>
            <a:off x="4773657" y="1358541"/>
            <a:ext cx="1615449" cy="1608497"/>
            <a:chOff x="6258959" y="1923540"/>
            <a:chExt cx="2099355" cy="2091076"/>
          </a:xfrm>
        </p:grpSpPr>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5035" t="178" r="75662" b="75733"/>
            <a:stretch>
              <a:fillRect/>
            </a:stretch>
          </p:blipFill>
          <p:spPr>
            <a:xfrm>
              <a:off x="6436941" y="2113786"/>
              <a:ext cx="1921373" cy="1710589"/>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23" name="组合 22"/>
            <p:cNvGrpSpPr/>
            <p:nvPr/>
          </p:nvGrpSpPr>
          <p:grpSpPr>
            <a:xfrm>
              <a:off x="6258959" y="1923540"/>
              <a:ext cx="2091076" cy="2091076"/>
              <a:chOff x="4742449" y="2216782"/>
              <a:chExt cx="3801476" cy="3801476"/>
            </a:xfrm>
          </p:grpSpPr>
          <p:sp>
            <p:nvSpPr>
              <p:cNvPr id="24" name="任意多边形 23"/>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5" name="圆角矩形 24"/>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6" name="圆角矩形 25"/>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nvGrpSpPr>
          <p:cNvPr id="27" name="组合 26"/>
          <p:cNvGrpSpPr/>
          <p:nvPr/>
        </p:nvGrpSpPr>
        <p:grpSpPr>
          <a:xfrm>
            <a:off x="6819992" y="1358541"/>
            <a:ext cx="1616423" cy="1608497"/>
            <a:chOff x="8787513" y="1923540"/>
            <a:chExt cx="2100620" cy="2091076"/>
          </a:xfrm>
        </p:grpSpPr>
        <p:pic>
          <p:nvPicPr>
            <p:cNvPr id="28" name="图片 27"/>
            <p:cNvPicPr>
              <a:picLocks noChangeAspect="1"/>
            </p:cNvPicPr>
            <p:nvPr/>
          </p:nvPicPr>
          <p:blipFill rotWithShape="1">
            <a:blip r:embed="rId8" cstate="print">
              <a:extLst>
                <a:ext uri="{28A0092B-C50C-407E-A947-70E740481C1C}">
                  <a14:useLocalDpi xmlns:a14="http://schemas.microsoft.com/office/drawing/2010/main" val="0"/>
                </a:ext>
              </a:extLst>
            </a:blip>
            <a:srcRect l="70295" b="75455"/>
            <a:stretch>
              <a:fillRect/>
            </a:stretch>
          </p:blipFill>
          <p:spPr>
            <a:xfrm>
              <a:off x="8966762" y="2113784"/>
              <a:ext cx="1921371" cy="1710589"/>
            </a:xfrm>
            <a:custGeom>
              <a:avLst/>
              <a:gdLst>
                <a:gd name="connsiteX0" fmla="*/ 0 w 2579914"/>
                <a:gd name="connsiteY0" fmla="*/ 0 h 2296885"/>
                <a:gd name="connsiteX1" fmla="*/ 2579914 w 2579914"/>
                <a:gd name="connsiteY1" fmla="*/ 0 h 2296885"/>
                <a:gd name="connsiteX2" fmla="*/ 2579914 w 2579914"/>
                <a:gd name="connsiteY2" fmla="*/ 2296885 h 2296885"/>
                <a:gd name="connsiteX3" fmla="*/ 0 w 2579914"/>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4" h="2296885">
                  <a:moveTo>
                    <a:pt x="0" y="0"/>
                  </a:moveTo>
                  <a:lnTo>
                    <a:pt x="2579914" y="0"/>
                  </a:lnTo>
                  <a:lnTo>
                    <a:pt x="2579914" y="2296885"/>
                  </a:lnTo>
                  <a:lnTo>
                    <a:pt x="0" y="2296885"/>
                  </a:lnTo>
                  <a:close/>
                </a:path>
              </a:pathLst>
            </a:custGeom>
          </p:spPr>
        </p:pic>
        <p:grpSp>
          <p:nvGrpSpPr>
            <p:cNvPr id="29" name="组合 28"/>
            <p:cNvGrpSpPr/>
            <p:nvPr/>
          </p:nvGrpSpPr>
          <p:grpSpPr>
            <a:xfrm>
              <a:off x="8787513" y="1923540"/>
              <a:ext cx="2091076" cy="2091076"/>
              <a:chOff x="4742449" y="2216782"/>
              <a:chExt cx="3801476" cy="3801476"/>
            </a:xfrm>
          </p:grpSpPr>
          <p:sp>
            <p:nvSpPr>
              <p:cNvPr id="30" name="任意多边形 29"/>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1" name="圆角矩形 30"/>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圆角矩形 31"/>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sp>
        <p:nvSpPr>
          <p:cNvPr id="33" name="文本框 23"/>
          <p:cNvSpPr txBox="1"/>
          <p:nvPr/>
        </p:nvSpPr>
        <p:spPr>
          <a:xfrm>
            <a:off x="705280" y="3968085"/>
            <a:ext cx="1341692" cy="81253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692858" y="3323733"/>
            <a:ext cx="1447988" cy="478780"/>
            <a:chOff x="940739" y="4267247"/>
            <a:chExt cx="1930400" cy="638521"/>
          </a:xfrm>
        </p:grpSpPr>
        <p:sp>
          <p:nvSpPr>
            <p:cNvPr id="35" name="任意多边形 34"/>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6" name="任意多边形 35"/>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7" name="文本框 146"/>
            <p:cNvSpPr txBox="1"/>
            <p:nvPr/>
          </p:nvSpPr>
          <p:spPr>
            <a:xfrm>
              <a:off x="1009001" y="4323745"/>
              <a:ext cx="1793875" cy="331022"/>
            </a:xfrm>
            <a:prstGeom prst="rect">
              <a:avLst/>
            </a:prstGeom>
            <a:noFill/>
          </p:spPr>
          <p:txBody>
            <a:bodyPr wrap="square" rtlCol="0">
              <a:spAutoFit/>
            </a:bodyPr>
            <a:lstStyle/>
            <a:p>
              <a:pPr algn="ctr"/>
              <a:r>
                <a:rPr lang="zh-CN" altLang="en-US" sz="1015" b="1" dirty="0">
                  <a:solidFill>
                    <a:srgbClr val="EB9624"/>
                  </a:solidFill>
                  <a:latin typeface="+mn-ea"/>
                </a:rPr>
                <a:t>输入待用名</a:t>
              </a:r>
              <a:endParaRPr lang="zh-CN" altLang="en-US" sz="1015" b="1" dirty="0">
                <a:solidFill>
                  <a:srgbClr val="EB9624"/>
                </a:solidFill>
                <a:latin typeface="+mn-ea"/>
              </a:endParaRPr>
            </a:p>
          </p:txBody>
        </p:sp>
      </p:grpSp>
      <p:grpSp>
        <p:nvGrpSpPr>
          <p:cNvPr id="38" name="组合 37"/>
          <p:cNvGrpSpPr/>
          <p:nvPr/>
        </p:nvGrpSpPr>
        <p:grpSpPr>
          <a:xfrm>
            <a:off x="2789761" y="3323733"/>
            <a:ext cx="1447988" cy="478780"/>
            <a:chOff x="940739" y="4267247"/>
            <a:chExt cx="1930400" cy="638521"/>
          </a:xfrm>
        </p:grpSpPr>
        <p:sp>
          <p:nvSpPr>
            <p:cNvPr id="39" name="任意多边形 38"/>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0" name="任意多边形 39"/>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1" name="文本框 146"/>
            <p:cNvSpPr txBox="1"/>
            <p:nvPr/>
          </p:nvSpPr>
          <p:spPr>
            <a:xfrm>
              <a:off x="1009001" y="4323745"/>
              <a:ext cx="1793875" cy="331022"/>
            </a:xfrm>
            <a:prstGeom prst="rect">
              <a:avLst/>
            </a:prstGeom>
            <a:noFill/>
          </p:spPr>
          <p:txBody>
            <a:bodyPr wrap="square" rtlCol="0">
              <a:spAutoFit/>
            </a:bodyPr>
            <a:lstStyle/>
            <a:p>
              <a:pPr algn="ctr"/>
              <a:r>
                <a:rPr lang="zh-CN" altLang="en-US" sz="1015" b="1" dirty="0">
                  <a:solidFill>
                    <a:srgbClr val="01ACBE"/>
                  </a:solidFill>
                  <a:latin typeface="+mn-ea"/>
                </a:rPr>
                <a:t>输入待用名</a:t>
              </a:r>
              <a:endParaRPr lang="zh-CN" altLang="en-US" sz="1015" b="1" dirty="0">
                <a:solidFill>
                  <a:srgbClr val="01ACBE"/>
                </a:solidFill>
                <a:latin typeface="+mn-ea"/>
              </a:endParaRPr>
            </a:p>
          </p:txBody>
        </p:sp>
      </p:grpSp>
      <p:grpSp>
        <p:nvGrpSpPr>
          <p:cNvPr id="42" name="组合 41"/>
          <p:cNvGrpSpPr/>
          <p:nvPr/>
        </p:nvGrpSpPr>
        <p:grpSpPr>
          <a:xfrm>
            <a:off x="4886664" y="3323733"/>
            <a:ext cx="1447988" cy="478780"/>
            <a:chOff x="940739" y="4267247"/>
            <a:chExt cx="1930400" cy="638521"/>
          </a:xfrm>
        </p:grpSpPr>
        <p:sp>
          <p:nvSpPr>
            <p:cNvPr id="43" name="任意多边形 42"/>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4" name="任意多边形 43"/>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5" name="文本框 146"/>
            <p:cNvSpPr txBox="1"/>
            <p:nvPr/>
          </p:nvSpPr>
          <p:spPr>
            <a:xfrm>
              <a:off x="1009001" y="4323745"/>
              <a:ext cx="1793875" cy="331022"/>
            </a:xfrm>
            <a:prstGeom prst="rect">
              <a:avLst/>
            </a:prstGeom>
            <a:noFill/>
          </p:spPr>
          <p:txBody>
            <a:bodyPr wrap="square" rtlCol="0">
              <a:spAutoFit/>
            </a:bodyPr>
            <a:lstStyle/>
            <a:p>
              <a:pPr algn="ctr"/>
              <a:r>
                <a:rPr lang="zh-CN" altLang="en-US" sz="1015" b="1" dirty="0">
                  <a:solidFill>
                    <a:srgbClr val="FF7171"/>
                  </a:solidFill>
                  <a:latin typeface="+mn-ea"/>
                </a:rPr>
                <a:t>输入待用名</a:t>
              </a:r>
              <a:endParaRPr lang="zh-CN" altLang="en-US" sz="1015" b="1" dirty="0">
                <a:solidFill>
                  <a:srgbClr val="FF7171"/>
                </a:solidFill>
                <a:latin typeface="+mn-ea"/>
              </a:endParaRPr>
            </a:p>
          </p:txBody>
        </p:sp>
      </p:grpSp>
      <p:grpSp>
        <p:nvGrpSpPr>
          <p:cNvPr id="46" name="组合 45"/>
          <p:cNvGrpSpPr/>
          <p:nvPr/>
        </p:nvGrpSpPr>
        <p:grpSpPr>
          <a:xfrm>
            <a:off x="6983568" y="3323733"/>
            <a:ext cx="1447988" cy="478780"/>
            <a:chOff x="940739" y="4267247"/>
            <a:chExt cx="1930400" cy="638521"/>
          </a:xfrm>
        </p:grpSpPr>
        <p:sp>
          <p:nvSpPr>
            <p:cNvPr id="47" name="任意多边形 46"/>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0">
                  <a:schemeClr val="bg1"/>
                </a:gs>
                <a:gs pos="100000">
                  <a:schemeClr val="bg1">
                    <a:lumMod val="80000"/>
                  </a:schemeClr>
                </a:gs>
              </a:gsLst>
              <a:lin ang="2700000" scaled="1"/>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8" name="任意多边形 47"/>
            <p:cNvSpPr/>
            <p:nvPr/>
          </p:nvSpPr>
          <p:spPr>
            <a:xfrm>
              <a:off x="940739" y="4267247"/>
              <a:ext cx="1930400" cy="638521"/>
            </a:xfrm>
            <a:custGeom>
              <a:avLst/>
              <a:gdLst>
                <a:gd name="connsiteX0" fmla="*/ 50498 w 1930400"/>
                <a:gd name="connsiteY0" fmla="*/ 0 h 638521"/>
                <a:gd name="connsiteX1" fmla="*/ 1879902 w 1930400"/>
                <a:gd name="connsiteY1" fmla="*/ 0 h 638521"/>
                <a:gd name="connsiteX2" fmla="*/ 1930400 w 1930400"/>
                <a:gd name="connsiteY2" fmla="*/ 50498 h 638521"/>
                <a:gd name="connsiteX3" fmla="*/ 1930400 w 1930400"/>
                <a:gd name="connsiteY3" fmla="*/ 442988 h 638521"/>
                <a:gd name="connsiteX4" fmla="*/ 1879902 w 1930400"/>
                <a:gd name="connsiteY4" fmla="*/ 493486 h 638521"/>
                <a:gd name="connsiteX5" fmla="*/ 1124527 w 1930400"/>
                <a:gd name="connsiteY5" fmla="*/ 493486 h 638521"/>
                <a:gd name="connsiteX6" fmla="*/ 965200 w 1930400"/>
                <a:gd name="connsiteY6" fmla="*/ 638521 h 638521"/>
                <a:gd name="connsiteX7" fmla="*/ 805872 w 1930400"/>
                <a:gd name="connsiteY7" fmla="*/ 493486 h 638521"/>
                <a:gd name="connsiteX8" fmla="*/ 50498 w 1930400"/>
                <a:gd name="connsiteY8" fmla="*/ 493486 h 638521"/>
                <a:gd name="connsiteX9" fmla="*/ 0 w 1930400"/>
                <a:gd name="connsiteY9" fmla="*/ 442988 h 638521"/>
                <a:gd name="connsiteX10" fmla="*/ 0 w 1930400"/>
                <a:gd name="connsiteY10" fmla="*/ 50498 h 638521"/>
                <a:gd name="connsiteX11" fmla="*/ 50498 w 1930400"/>
                <a:gd name="connsiteY11" fmla="*/ 0 h 63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400" h="638521">
                  <a:moveTo>
                    <a:pt x="50498" y="0"/>
                  </a:moveTo>
                  <a:lnTo>
                    <a:pt x="1879902" y="0"/>
                  </a:lnTo>
                  <a:cubicBezTo>
                    <a:pt x="1907791" y="0"/>
                    <a:pt x="1930400" y="22609"/>
                    <a:pt x="1930400" y="50498"/>
                  </a:cubicBezTo>
                  <a:lnTo>
                    <a:pt x="1930400" y="442988"/>
                  </a:lnTo>
                  <a:cubicBezTo>
                    <a:pt x="1930400" y="470877"/>
                    <a:pt x="1907791" y="493486"/>
                    <a:pt x="1879902" y="493486"/>
                  </a:cubicBezTo>
                  <a:lnTo>
                    <a:pt x="1124527" y="493486"/>
                  </a:lnTo>
                  <a:lnTo>
                    <a:pt x="965200" y="638521"/>
                  </a:lnTo>
                  <a:lnTo>
                    <a:pt x="805872" y="493486"/>
                  </a:lnTo>
                  <a:lnTo>
                    <a:pt x="50498" y="493486"/>
                  </a:lnTo>
                  <a:cubicBezTo>
                    <a:pt x="22609" y="493486"/>
                    <a:pt x="0" y="470877"/>
                    <a:pt x="0" y="442988"/>
                  </a:cubicBezTo>
                  <a:lnTo>
                    <a:pt x="0" y="50498"/>
                  </a:lnTo>
                  <a:cubicBezTo>
                    <a:pt x="0" y="22609"/>
                    <a:pt x="22609" y="0"/>
                    <a:pt x="50498" y="0"/>
                  </a:cubicBezTo>
                  <a:close/>
                </a:path>
              </a:pathLst>
            </a:custGeom>
            <a:gradFill>
              <a:gsLst>
                <a:gs pos="100000">
                  <a:schemeClr val="bg1">
                    <a:lumMod val="98000"/>
                  </a:schemeClr>
                </a:gs>
                <a:gs pos="0">
                  <a:schemeClr val="bg1">
                    <a:lumMod val="88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9" name="文本框 146"/>
            <p:cNvSpPr txBox="1"/>
            <p:nvPr/>
          </p:nvSpPr>
          <p:spPr>
            <a:xfrm>
              <a:off x="1009001" y="4323745"/>
              <a:ext cx="1793875" cy="331022"/>
            </a:xfrm>
            <a:prstGeom prst="rect">
              <a:avLst/>
            </a:prstGeom>
            <a:noFill/>
          </p:spPr>
          <p:txBody>
            <a:bodyPr wrap="square" rtlCol="0">
              <a:spAutoFit/>
            </a:bodyPr>
            <a:lstStyle/>
            <a:p>
              <a:pPr algn="ctr"/>
              <a:r>
                <a:rPr lang="zh-CN" altLang="en-US" sz="1015" b="1" dirty="0">
                  <a:solidFill>
                    <a:srgbClr val="7030A0"/>
                  </a:solidFill>
                  <a:latin typeface="+mn-ea"/>
                </a:rPr>
                <a:t>输入待用名</a:t>
              </a:r>
              <a:endParaRPr lang="zh-CN" altLang="en-US" sz="1015" b="1" dirty="0">
                <a:solidFill>
                  <a:srgbClr val="7030A0"/>
                </a:solidFill>
                <a:latin typeface="+mn-ea"/>
              </a:endParaRPr>
            </a:p>
          </p:txBody>
        </p:sp>
      </p:grpSp>
      <p:sp>
        <p:nvSpPr>
          <p:cNvPr id="50" name="文本框 23"/>
          <p:cNvSpPr txBox="1"/>
          <p:nvPr/>
        </p:nvSpPr>
        <p:spPr>
          <a:xfrm>
            <a:off x="2840964" y="3968085"/>
            <a:ext cx="1341692" cy="81253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1" name="文本框 23"/>
          <p:cNvSpPr txBox="1"/>
          <p:nvPr/>
        </p:nvSpPr>
        <p:spPr>
          <a:xfrm>
            <a:off x="4941757" y="3968085"/>
            <a:ext cx="1341692" cy="81253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52" name="文本框 23"/>
          <p:cNvSpPr txBox="1"/>
          <p:nvPr/>
        </p:nvSpPr>
        <p:spPr>
          <a:xfrm>
            <a:off x="7057204" y="3968085"/>
            <a:ext cx="1341692" cy="812530"/>
          </a:xfrm>
          <a:prstGeom prst="rect">
            <a:avLst/>
          </a:prstGeom>
          <a:noFill/>
        </p:spPr>
        <p:txBody>
          <a:bodyPr wrap="square" rtlCol="0">
            <a:spAutoFit/>
          </a:bodyPr>
          <a:lstStyle/>
          <a:p>
            <a:pPr algn="just">
              <a:lnSpc>
                <a:spcPct val="13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点击添加文字说明详情介绍点击添加文字说明详情介绍点击添加文字文字说明详情介绍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 fill="hold"/>
                                        <p:tgtEl>
                                          <p:spTgt spid="9"/>
                                        </p:tgtEl>
                                        <p:attrNameLst>
                                          <p:attrName>ppt_w</p:attrName>
                                        </p:attrNameLst>
                                      </p:cBhvr>
                                      <p:tavLst>
                                        <p:tav tm="0">
                                          <p:val>
                                            <p:fltVal val="0"/>
                                          </p:val>
                                        </p:tav>
                                        <p:tav tm="100000">
                                          <p:val>
                                            <p:strVal val="#ppt_w"/>
                                          </p:val>
                                        </p:tav>
                                      </p:tavLst>
                                    </p:anim>
                                    <p:anim calcmode="lin" valueType="num">
                                      <p:cBhvr>
                                        <p:cTn id="42" dur="100" fill="hold"/>
                                        <p:tgtEl>
                                          <p:spTgt spid="9"/>
                                        </p:tgtEl>
                                        <p:attrNameLst>
                                          <p:attrName>ppt_h</p:attrName>
                                        </p:attrNameLst>
                                      </p:cBhvr>
                                      <p:tavLst>
                                        <p:tav tm="0">
                                          <p:val>
                                            <p:fltVal val="0"/>
                                          </p:val>
                                        </p:tav>
                                        <p:tav tm="100000">
                                          <p:val>
                                            <p:strVal val="#ppt_h"/>
                                          </p:val>
                                        </p:tav>
                                      </p:tavLst>
                                    </p:anim>
                                    <p:animEffect transition="in" filter="fade">
                                      <p:cBhvr>
                                        <p:cTn id="43" dur="100"/>
                                        <p:tgtEl>
                                          <p:spTgt spid="9"/>
                                        </p:tgtEl>
                                      </p:cBhvr>
                                    </p:animEffect>
                                  </p:childTnLst>
                                </p:cTn>
                              </p:par>
                              <p:par>
                                <p:cTn id="44" presetID="6" presetClass="emph" presetSubtype="0" fill="hold" nodeType="withEffect">
                                  <p:stCondLst>
                                    <p:cond delay="100"/>
                                  </p:stCondLst>
                                  <p:childTnLst>
                                    <p:animScale>
                                      <p:cBhvr>
                                        <p:cTn id="45" dur="100" fill="hold"/>
                                        <p:tgtEl>
                                          <p:spTgt spid="9"/>
                                        </p:tgtEl>
                                      </p:cBhvr>
                                      <p:by x="110000" y="110000"/>
                                    </p:animScale>
                                  </p:childTnLst>
                                </p:cTn>
                              </p:par>
                              <p:par>
                                <p:cTn id="46" presetID="6" presetClass="emph" presetSubtype="0" fill="hold" nodeType="withEffect">
                                  <p:stCondLst>
                                    <p:cond delay="200"/>
                                  </p:stCondLst>
                                  <p:childTnLst>
                                    <p:animScale>
                                      <p:cBhvr>
                                        <p:cTn id="47" dur="200" fill="hold"/>
                                        <p:tgtEl>
                                          <p:spTgt spid="9"/>
                                        </p:tgtEl>
                                      </p:cBhvr>
                                      <p:by x="90000" y="90000"/>
                                    </p:animScale>
                                  </p:childTnLst>
                                </p:cTn>
                              </p:par>
                              <p:par>
                                <p:cTn id="48" presetID="6" presetClass="emph" presetSubtype="0" fill="hold" nodeType="withEffect">
                                  <p:stCondLst>
                                    <p:cond delay="400"/>
                                  </p:stCondLst>
                                  <p:childTnLst>
                                    <p:animScale>
                                      <p:cBhvr>
                                        <p:cTn id="49" dur="100" fill="hold"/>
                                        <p:tgtEl>
                                          <p:spTgt spid="9"/>
                                        </p:tgtEl>
                                      </p:cBhvr>
                                      <p:by x="105000" y="105000"/>
                                    </p:animScale>
                                  </p:childTnLst>
                                </p:cTn>
                              </p:par>
                              <p:par>
                                <p:cTn id="50" presetID="6" presetClass="emph" presetSubtype="0" fill="hold" nodeType="withEffect">
                                  <p:stCondLst>
                                    <p:cond delay="500"/>
                                  </p:stCondLst>
                                  <p:childTnLst>
                                    <p:animScale>
                                      <p:cBhvr>
                                        <p:cTn id="51" dur="200" fill="hold"/>
                                        <p:tgtEl>
                                          <p:spTgt spid="9"/>
                                        </p:tgtEl>
                                      </p:cBhvr>
                                      <p:by x="95000" y="95000"/>
                                    </p:animScale>
                                  </p:childTnLst>
                                </p:cTn>
                              </p:par>
                            </p:childTnLst>
                          </p:cTn>
                        </p:par>
                        <p:par>
                          <p:cTn id="52" fill="hold">
                            <p:stCondLst>
                              <p:cond delay="1000"/>
                            </p:stCondLst>
                            <p:childTnLst>
                              <p:par>
                                <p:cTn id="53" presetID="53" presetClass="entr" presetSubtype="16"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 fill="hold"/>
                                        <p:tgtEl>
                                          <p:spTgt spid="15"/>
                                        </p:tgtEl>
                                        <p:attrNameLst>
                                          <p:attrName>ppt_w</p:attrName>
                                        </p:attrNameLst>
                                      </p:cBhvr>
                                      <p:tavLst>
                                        <p:tav tm="0">
                                          <p:val>
                                            <p:fltVal val="0"/>
                                          </p:val>
                                        </p:tav>
                                        <p:tav tm="100000">
                                          <p:val>
                                            <p:strVal val="#ppt_w"/>
                                          </p:val>
                                        </p:tav>
                                      </p:tavLst>
                                    </p:anim>
                                    <p:anim calcmode="lin" valueType="num">
                                      <p:cBhvr>
                                        <p:cTn id="56" dur="100" fill="hold"/>
                                        <p:tgtEl>
                                          <p:spTgt spid="15"/>
                                        </p:tgtEl>
                                        <p:attrNameLst>
                                          <p:attrName>ppt_h</p:attrName>
                                        </p:attrNameLst>
                                      </p:cBhvr>
                                      <p:tavLst>
                                        <p:tav tm="0">
                                          <p:val>
                                            <p:fltVal val="0"/>
                                          </p:val>
                                        </p:tav>
                                        <p:tav tm="100000">
                                          <p:val>
                                            <p:strVal val="#ppt_h"/>
                                          </p:val>
                                        </p:tav>
                                      </p:tavLst>
                                    </p:anim>
                                    <p:animEffect transition="in" filter="fade">
                                      <p:cBhvr>
                                        <p:cTn id="57" dur="100"/>
                                        <p:tgtEl>
                                          <p:spTgt spid="15"/>
                                        </p:tgtEl>
                                      </p:cBhvr>
                                    </p:animEffect>
                                  </p:childTnLst>
                                </p:cTn>
                              </p:par>
                              <p:par>
                                <p:cTn id="58" presetID="6" presetClass="emph" presetSubtype="0" fill="hold" nodeType="withEffect">
                                  <p:stCondLst>
                                    <p:cond delay="100"/>
                                  </p:stCondLst>
                                  <p:childTnLst>
                                    <p:animScale>
                                      <p:cBhvr>
                                        <p:cTn id="59" dur="100" fill="hold"/>
                                        <p:tgtEl>
                                          <p:spTgt spid="15"/>
                                        </p:tgtEl>
                                      </p:cBhvr>
                                      <p:by x="110000" y="110000"/>
                                    </p:animScale>
                                  </p:childTnLst>
                                </p:cTn>
                              </p:par>
                              <p:par>
                                <p:cTn id="60" presetID="6" presetClass="emph" presetSubtype="0" fill="hold" nodeType="withEffect">
                                  <p:stCondLst>
                                    <p:cond delay="200"/>
                                  </p:stCondLst>
                                  <p:childTnLst>
                                    <p:animScale>
                                      <p:cBhvr>
                                        <p:cTn id="61" dur="200" fill="hold"/>
                                        <p:tgtEl>
                                          <p:spTgt spid="15"/>
                                        </p:tgtEl>
                                      </p:cBhvr>
                                      <p:by x="90000" y="90000"/>
                                    </p:animScale>
                                  </p:childTnLst>
                                </p:cTn>
                              </p:par>
                              <p:par>
                                <p:cTn id="62" presetID="6" presetClass="emph" presetSubtype="0" fill="hold" nodeType="withEffect">
                                  <p:stCondLst>
                                    <p:cond delay="400"/>
                                  </p:stCondLst>
                                  <p:childTnLst>
                                    <p:animScale>
                                      <p:cBhvr>
                                        <p:cTn id="63" dur="100" fill="hold"/>
                                        <p:tgtEl>
                                          <p:spTgt spid="15"/>
                                        </p:tgtEl>
                                      </p:cBhvr>
                                      <p:by x="105000" y="105000"/>
                                    </p:animScale>
                                  </p:childTnLst>
                                </p:cTn>
                              </p:par>
                              <p:par>
                                <p:cTn id="64" presetID="6" presetClass="emph" presetSubtype="0" fill="hold" nodeType="withEffect">
                                  <p:stCondLst>
                                    <p:cond delay="500"/>
                                  </p:stCondLst>
                                  <p:childTnLst>
                                    <p:animScale>
                                      <p:cBhvr>
                                        <p:cTn id="65" dur="200" fill="hold"/>
                                        <p:tgtEl>
                                          <p:spTgt spid="15"/>
                                        </p:tgtEl>
                                      </p:cBhvr>
                                      <p:by x="95000" y="95000"/>
                                    </p:animScale>
                                  </p:childTnLst>
                                </p:cTn>
                              </p:par>
                            </p:childTnLst>
                          </p:cTn>
                        </p:par>
                        <p:par>
                          <p:cTn id="66" fill="hold">
                            <p:stCondLst>
                              <p:cond delay="1500"/>
                            </p:stCondLst>
                            <p:childTnLst>
                              <p:par>
                                <p:cTn id="67" presetID="53" presetClass="entr" presetSubtype="16"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100" fill="hold"/>
                                        <p:tgtEl>
                                          <p:spTgt spid="21"/>
                                        </p:tgtEl>
                                        <p:attrNameLst>
                                          <p:attrName>ppt_w</p:attrName>
                                        </p:attrNameLst>
                                      </p:cBhvr>
                                      <p:tavLst>
                                        <p:tav tm="0">
                                          <p:val>
                                            <p:fltVal val="0"/>
                                          </p:val>
                                        </p:tav>
                                        <p:tav tm="100000">
                                          <p:val>
                                            <p:strVal val="#ppt_w"/>
                                          </p:val>
                                        </p:tav>
                                      </p:tavLst>
                                    </p:anim>
                                    <p:anim calcmode="lin" valueType="num">
                                      <p:cBhvr>
                                        <p:cTn id="70" dur="100" fill="hold"/>
                                        <p:tgtEl>
                                          <p:spTgt spid="21"/>
                                        </p:tgtEl>
                                        <p:attrNameLst>
                                          <p:attrName>ppt_h</p:attrName>
                                        </p:attrNameLst>
                                      </p:cBhvr>
                                      <p:tavLst>
                                        <p:tav tm="0">
                                          <p:val>
                                            <p:fltVal val="0"/>
                                          </p:val>
                                        </p:tav>
                                        <p:tav tm="100000">
                                          <p:val>
                                            <p:strVal val="#ppt_h"/>
                                          </p:val>
                                        </p:tav>
                                      </p:tavLst>
                                    </p:anim>
                                    <p:animEffect transition="in" filter="fade">
                                      <p:cBhvr>
                                        <p:cTn id="71" dur="100"/>
                                        <p:tgtEl>
                                          <p:spTgt spid="21"/>
                                        </p:tgtEl>
                                      </p:cBhvr>
                                    </p:animEffect>
                                  </p:childTnLst>
                                </p:cTn>
                              </p:par>
                              <p:par>
                                <p:cTn id="72" presetID="6" presetClass="emph" presetSubtype="0" fill="hold" nodeType="withEffect">
                                  <p:stCondLst>
                                    <p:cond delay="100"/>
                                  </p:stCondLst>
                                  <p:childTnLst>
                                    <p:animScale>
                                      <p:cBhvr>
                                        <p:cTn id="73" dur="100" fill="hold"/>
                                        <p:tgtEl>
                                          <p:spTgt spid="21"/>
                                        </p:tgtEl>
                                      </p:cBhvr>
                                      <p:by x="110000" y="110000"/>
                                    </p:animScale>
                                  </p:childTnLst>
                                </p:cTn>
                              </p:par>
                              <p:par>
                                <p:cTn id="74" presetID="6" presetClass="emph" presetSubtype="0" fill="hold" nodeType="withEffect">
                                  <p:stCondLst>
                                    <p:cond delay="200"/>
                                  </p:stCondLst>
                                  <p:childTnLst>
                                    <p:animScale>
                                      <p:cBhvr>
                                        <p:cTn id="75" dur="200" fill="hold"/>
                                        <p:tgtEl>
                                          <p:spTgt spid="21"/>
                                        </p:tgtEl>
                                      </p:cBhvr>
                                      <p:by x="90000" y="90000"/>
                                    </p:animScale>
                                  </p:childTnLst>
                                </p:cTn>
                              </p:par>
                              <p:par>
                                <p:cTn id="76" presetID="6" presetClass="emph" presetSubtype="0" fill="hold" nodeType="withEffect">
                                  <p:stCondLst>
                                    <p:cond delay="400"/>
                                  </p:stCondLst>
                                  <p:childTnLst>
                                    <p:animScale>
                                      <p:cBhvr>
                                        <p:cTn id="77" dur="100" fill="hold"/>
                                        <p:tgtEl>
                                          <p:spTgt spid="21"/>
                                        </p:tgtEl>
                                      </p:cBhvr>
                                      <p:by x="105000" y="105000"/>
                                    </p:animScale>
                                  </p:childTnLst>
                                </p:cTn>
                              </p:par>
                              <p:par>
                                <p:cTn id="78" presetID="6" presetClass="emph" presetSubtype="0" fill="hold" nodeType="withEffect">
                                  <p:stCondLst>
                                    <p:cond delay="500"/>
                                  </p:stCondLst>
                                  <p:childTnLst>
                                    <p:animScale>
                                      <p:cBhvr>
                                        <p:cTn id="79" dur="200" fill="hold"/>
                                        <p:tgtEl>
                                          <p:spTgt spid="21"/>
                                        </p:tgtEl>
                                      </p:cBhvr>
                                      <p:by x="95000" y="95000"/>
                                    </p:animScale>
                                  </p:childTnLst>
                                </p:cTn>
                              </p:par>
                            </p:childTnLst>
                          </p:cTn>
                        </p:par>
                        <p:par>
                          <p:cTn id="80" fill="hold">
                            <p:stCondLst>
                              <p:cond delay="2000"/>
                            </p:stCondLst>
                            <p:childTnLst>
                              <p:par>
                                <p:cTn id="81" presetID="53" presetClass="entr" presetSubtype="16" fill="hold" nodeType="afterEffect">
                                  <p:stCondLst>
                                    <p:cond delay="0"/>
                                  </p:stCondLst>
                                  <p:childTnLst>
                                    <p:set>
                                      <p:cBhvr>
                                        <p:cTn id="82" dur="1" fill="hold">
                                          <p:stCondLst>
                                            <p:cond delay="0"/>
                                          </p:stCondLst>
                                        </p:cTn>
                                        <p:tgtEl>
                                          <p:spTgt spid="27"/>
                                        </p:tgtEl>
                                        <p:attrNameLst>
                                          <p:attrName>style.visibility</p:attrName>
                                        </p:attrNameLst>
                                      </p:cBhvr>
                                      <p:to>
                                        <p:strVal val="visible"/>
                                      </p:to>
                                    </p:set>
                                    <p:anim calcmode="lin" valueType="num">
                                      <p:cBhvr>
                                        <p:cTn id="83" dur="100" fill="hold"/>
                                        <p:tgtEl>
                                          <p:spTgt spid="27"/>
                                        </p:tgtEl>
                                        <p:attrNameLst>
                                          <p:attrName>ppt_w</p:attrName>
                                        </p:attrNameLst>
                                      </p:cBhvr>
                                      <p:tavLst>
                                        <p:tav tm="0">
                                          <p:val>
                                            <p:fltVal val="0"/>
                                          </p:val>
                                        </p:tav>
                                        <p:tav tm="100000">
                                          <p:val>
                                            <p:strVal val="#ppt_w"/>
                                          </p:val>
                                        </p:tav>
                                      </p:tavLst>
                                    </p:anim>
                                    <p:anim calcmode="lin" valueType="num">
                                      <p:cBhvr>
                                        <p:cTn id="84" dur="100" fill="hold"/>
                                        <p:tgtEl>
                                          <p:spTgt spid="27"/>
                                        </p:tgtEl>
                                        <p:attrNameLst>
                                          <p:attrName>ppt_h</p:attrName>
                                        </p:attrNameLst>
                                      </p:cBhvr>
                                      <p:tavLst>
                                        <p:tav tm="0">
                                          <p:val>
                                            <p:fltVal val="0"/>
                                          </p:val>
                                        </p:tav>
                                        <p:tav tm="100000">
                                          <p:val>
                                            <p:strVal val="#ppt_h"/>
                                          </p:val>
                                        </p:tav>
                                      </p:tavLst>
                                    </p:anim>
                                    <p:animEffect transition="in" filter="fade">
                                      <p:cBhvr>
                                        <p:cTn id="85" dur="100"/>
                                        <p:tgtEl>
                                          <p:spTgt spid="27"/>
                                        </p:tgtEl>
                                      </p:cBhvr>
                                    </p:animEffect>
                                  </p:childTnLst>
                                </p:cTn>
                              </p:par>
                              <p:par>
                                <p:cTn id="86" presetID="6" presetClass="emph" presetSubtype="0" fill="hold" nodeType="withEffect">
                                  <p:stCondLst>
                                    <p:cond delay="100"/>
                                  </p:stCondLst>
                                  <p:childTnLst>
                                    <p:animScale>
                                      <p:cBhvr>
                                        <p:cTn id="87" dur="100" fill="hold"/>
                                        <p:tgtEl>
                                          <p:spTgt spid="27"/>
                                        </p:tgtEl>
                                      </p:cBhvr>
                                      <p:by x="110000" y="110000"/>
                                    </p:animScale>
                                  </p:childTnLst>
                                </p:cTn>
                              </p:par>
                              <p:par>
                                <p:cTn id="88" presetID="6" presetClass="emph" presetSubtype="0" fill="hold" nodeType="withEffect">
                                  <p:stCondLst>
                                    <p:cond delay="200"/>
                                  </p:stCondLst>
                                  <p:childTnLst>
                                    <p:animScale>
                                      <p:cBhvr>
                                        <p:cTn id="89" dur="200" fill="hold"/>
                                        <p:tgtEl>
                                          <p:spTgt spid="27"/>
                                        </p:tgtEl>
                                      </p:cBhvr>
                                      <p:by x="90000" y="90000"/>
                                    </p:animScale>
                                  </p:childTnLst>
                                </p:cTn>
                              </p:par>
                              <p:par>
                                <p:cTn id="90" presetID="6" presetClass="emph" presetSubtype="0" fill="hold" nodeType="withEffect">
                                  <p:stCondLst>
                                    <p:cond delay="400"/>
                                  </p:stCondLst>
                                  <p:childTnLst>
                                    <p:animScale>
                                      <p:cBhvr>
                                        <p:cTn id="91" dur="100" fill="hold"/>
                                        <p:tgtEl>
                                          <p:spTgt spid="27"/>
                                        </p:tgtEl>
                                      </p:cBhvr>
                                      <p:by x="105000" y="105000"/>
                                    </p:animScale>
                                  </p:childTnLst>
                                </p:cTn>
                              </p:par>
                              <p:par>
                                <p:cTn id="92" presetID="6" presetClass="emph" presetSubtype="0" fill="hold" nodeType="withEffect">
                                  <p:stCondLst>
                                    <p:cond delay="500"/>
                                  </p:stCondLst>
                                  <p:childTnLst>
                                    <p:animScale>
                                      <p:cBhvr>
                                        <p:cTn id="93" dur="200" fill="hold"/>
                                        <p:tgtEl>
                                          <p:spTgt spid="27"/>
                                        </p:tgtEl>
                                      </p:cBhvr>
                                      <p:by x="95000" y="95000"/>
                                    </p:animScale>
                                  </p:childTnLst>
                                </p:cTn>
                              </p:par>
                            </p:childTnLst>
                          </p:cTn>
                        </p:par>
                        <p:par>
                          <p:cTn id="94" fill="hold">
                            <p:stCondLst>
                              <p:cond delay="2500"/>
                            </p:stCondLst>
                            <p:childTnLst>
                              <p:par>
                                <p:cTn id="95" presetID="42" presetClass="entr" presetSubtype="0" fill="hold"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anim calcmode="lin" valueType="num">
                                      <p:cBhvr>
                                        <p:cTn id="98" dur="500" fill="hold"/>
                                        <p:tgtEl>
                                          <p:spTgt spid="34"/>
                                        </p:tgtEl>
                                        <p:attrNameLst>
                                          <p:attrName>ppt_x</p:attrName>
                                        </p:attrNameLst>
                                      </p:cBhvr>
                                      <p:tavLst>
                                        <p:tav tm="0">
                                          <p:val>
                                            <p:strVal val="#ppt_x"/>
                                          </p:val>
                                        </p:tav>
                                        <p:tav tm="100000">
                                          <p:val>
                                            <p:strVal val="#ppt_x"/>
                                          </p:val>
                                        </p:tav>
                                      </p:tavLst>
                                    </p:anim>
                                    <p:anim calcmode="lin" valueType="num">
                                      <p:cBhvr>
                                        <p:cTn id="99" dur="500" fill="hold"/>
                                        <p:tgtEl>
                                          <p:spTgt spid="34"/>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anim calcmode="lin" valueType="num">
                                      <p:cBhvr>
                                        <p:cTn id="103" dur="500" fill="hold"/>
                                        <p:tgtEl>
                                          <p:spTgt spid="38"/>
                                        </p:tgtEl>
                                        <p:attrNameLst>
                                          <p:attrName>ppt_x</p:attrName>
                                        </p:attrNameLst>
                                      </p:cBhvr>
                                      <p:tavLst>
                                        <p:tav tm="0">
                                          <p:val>
                                            <p:strVal val="#ppt_x"/>
                                          </p:val>
                                        </p:tav>
                                        <p:tav tm="100000">
                                          <p:val>
                                            <p:strVal val="#ppt_x"/>
                                          </p:val>
                                        </p:tav>
                                      </p:tavLst>
                                    </p:anim>
                                    <p:anim calcmode="lin" valueType="num">
                                      <p:cBhvr>
                                        <p:cTn id="104" dur="500" fill="hold"/>
                                        <p:tgtEl>
                                          <p:spTgt spid="3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anim calcmode="lin" valueType="num">
                                      <p:cBhvr>
                                        <p:cTn id="108" dur="500" fill="hold"/>
                                        <p:tgtEl>
                                          <p:spTgt spid="42"/>
                                        </p:tgtEl>
                                        <p:attrNameLst>
                                          <p:attrName>ppt_x</p:attrName>
                                        </p:attrNameLst>
                                      </p:cBhvr>
                                      <p:tavLst>
                                        <p:tav tm="0">
                                          <p:val>
                                            <p:strVal val="#ppt_x"/>
                                          </p:val>
                                        </p:tav>
                                        <p:tav tm="100000">
                                          <p:val>
                                            <p:strVal val="#ppt_x"/>
                                          </p:val>
                                        </p:tav>
                                      </p:tavLst>
                                    </p:anim>
                                    <p:anim calcmode="lin" valueType="num">
                                      <p:cBhvr>
                                        <p:cTn id="109" dur="500" fill="hold"/>
                                        <p:tgtEl>
                                          <p:spTgt spid="42"/>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fade">
                                      <p:cBhvr>
                                        <p:cTn id="112" dur="500"/>
                                        <p:tgtEl>
                                          <p:spTgt spid="46"/>
                                        </p:tgtEl>
                                      </p:cBhvr>
                                    </p:animEffect>
                                    <p:anim calcmode="lin" valueType="num">
                                      <p:cBhvr>
                                        <p:cTn id="113" dur="500" fill="hold"/>
                                        <p:tgtEl>
                                          <p:spTgt spid="46"/>
                                        </p:tgtEl>
                                        <p:attrNameLst>
                                          <p:attrName>ppt_x</p:attrName>
                                        </p:attrNameLst>
                                      </p:cBhvr>
                                      <p:tavLst>
                                        <p:tav tm="0">
                                          <p:val>
                                            <p:strVal val="#ppt_x"/>
                                          </p:val>
                                        </p:tav>
                                        <p:tav tm="100000">
                                          <p:val>
                                            <p:strVal val="#ppt_x"/>
                                          </p:val>
                                        </p:tav>
                                      </p:tavLst>
                                    </p:anim>
                                    <p:anim calcmode="lin" valueType="num">
                                      <p:cBhvr>
                                        <p:cTn id="114" dur="500" fill="hold"/>
                                        <p:tgtEl>
                                          <p:spTgt spid="46"/>
                                        </p:tgtEl>
                                        <p:attrNameLst>
                                          <p:attrName>ppt_y</p:attrName>
                                        </p:attrNameLst>
                                      </p:cBhvr>
                                      <p:tavLst>
                                        <p:tav tm="0">
                                          <p:val>
                                            <p:strVal val="#ppt_y+.1"/>
                                          </p:val>
                                        </p:tav>
                                        <p:tav tm="100000">
                                          <p:val>
                                            <p:strVal val="#ppt_y"/>
                                          </p:val>
                                        </p:tav>
                                      </p:tavLst>
                                    </p:anim>
                                  </p:childTnLst>
                                </p:cTn>
                              </p:par>
                            </p:childTnLst>
                          </p:cTn>
                        </p:par>
                        <p:par>
                          <p:cTn id="115" fill="hold">
                            <p:stCondLst>
                              <p:cond delay="3000"/>
                            </p:stCondLst>
                            <p:childTnLst>
                              <p:par>
                                <p:cTn id="116" presetID="22" presetClass="entr" presetSubtype="1" fill="hold" grpId="0" nodeType="afterEffect">
                                  <p:stCondLst>
                                    <p:cond delay="0"/>
                                  </p:stCondLst>
                                  <p:childTnLst>
                                    <p:set>
                                      <p:cBhvr>
                                        <p:cTn id="117" dur="1" fill="hold">
                                          <p:stCondLst>
                                            <p:cond delay="0"/>
                                          </p:stCondLst>
                                        </p:cTn>
                                        <p:tgtEl>
                                          <p:spTgt spid="33"/>
                                        </p:tgtEl>
                                        <p:attrNameLst>
                                          <p:attrName>style.visibility</p:attrName>
                                        </p:attrNameLst>
                                      </p:cBhvr>
                                      <p:to>
                                        <p:strVal val="visible"/>
                                      </p:to>
                                    </p:set>
                                    <p:animEffect transition="in" filter="wipe(up)">
                                      <p:cBhvr>
                                        <p:cTn id="118" dur="500"/>
                                        <p:tgtEl>
                                          <p:spTgt spid="33"/>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50"/>
                                        </p:tgtEl>
                                        <p:attrNameLst>
                                          <p:attrName>style.visibility</p:attrName>
                                        </p:attrNameLst>
                                      </p:cBhvr>
                                      <p:to>
                                        <p:strVal val="visible"/>
                                      </p:to>
                                    </p:set>
                                    <p:animEffect transition="in" filter="wipe(up)">
                                      <p:cBhvr>
                                        <p:cTn id="121" dur="500"/>
                                        <p:tgtEl>
                                          <p:spTgt spid="50"/>
                                        </p:tgtEl>
                                      </p:cBhvr>
                                    </p:animEffect>
                                  </p:childTnLst>
                                </p:cTn>
                              </p:par>
                              <p:par>
                                <p:cTn id="122" presetID="22" presetClass="entr" presetSubtype="1" fill="hold" grpId="0"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up)">
                                      <p:cBhvr>
                                        <p:cTn id="124" dur="500"/>
                                        <p:tgtEl>
                                          <p:spTgt spid="51"/>
                                        </p:tgtEl>
                                      </p:cBhvr>
                                    </p:animEffect>
                                  </p:childTnLst>
                                </p:cTn>
                              </p:par>
                              <p:par>
                                <p:cTn id="125" presetID="22" presetClass="entr" presetSubtype="1" fill="hold" grpId="0" nodeType="with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wipe(up)">
                                      <p:cBhvr>
                                        <p:cTn id="1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33" grpId="0"/>
      <p:bldP spid="50" grpId="0"/>
      <p:bldP spid="51" grpId="0"/>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82" name="组合 81"/>
          <p:cNvGrpSpPr/>
          <p:nvPr/>
        </p:nvGrpSpPr>
        <p:grpSpPr>
          <a:xfrm>
            <a:off x="2578178" y="1326892"/>
            <a:ext cx="4074164" cy="3708832"/>
            <a:chOff x="2638696" y="526547"/>
            <a:chExt cx="6346736" cy="5779709"/>
          </a:xfrm>
        </p:grpSpPr>
        <p:grpSp>
          <p:nvGrpSpPr>
            <p:cNvPr id="83" name="组合 82"/>
            <p:cNvGrpSpPr/>
            <p:nvPr/>
          </p:nvGrpSpPr>
          <p:grpSpPr>
            <a:xfrm>
              <a:off x="2638696" y="526547"/>
              <a:ext cx="3383280" cy="3383640"/>
              <a:chOff x="2987040" y="1497648"/>
              <a:chExt cx="3383280" cy="3383640"/>
            </a:xfrm>
          </p:grpSpPr>
          <p:sp>
            <p:nvSpPr>
              <p:cNvPr id="97" name="任意多边形 96"/>
              <p:cNvSpPr/>
              <p:nvPr/>
            </p:nvSpPr>
            <p:spPr>
              <a:xfrm flipH="1">
                <a:off x="298704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8100000" scaled="1"/>
                <a:tileRect/>
              </a:gradFill>
              <a:ln w="28575">
                <a:gradFill flip="none" rotWithShape="1">
                  <a:gsLst>
                    <a:gs pos="0">
                      <a:schemeClr val="bg1"/>
                    </a:gs>
                    <a:gs pos="100000">
                      <a:schemeClr val="bg1">
                        <a:lumMod val="85000"/>
                      </a:schemeClr>
                    </a:gs>
                  </a:gsLst>
                  <a:lin ang="81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8" name="椭圆 97"/>
              <p:cNvSpPr/>
              <p:nvPr/>
            </p:nvSpPr>
            <p:spPr>
              <a:xfrm>
                <a:off x="3197860" y="1708648"/>
                <a:ext cx="2961640" cy="2961640"/>
              </a:xfrm>
              <a:prstGeom prst="ellipse">
                <a:avLst/>
              </a:prstGeom>
              <a:solidFill>
                <a:srgbClr val="01ADBF"/>
              </a:solidFill>
              <a:ln>
                <a:noFill/>
              </a:ln>
              <a:effectLst>
                <a:innerShdw blurRad="114300" dist="254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4" name="组合 83"/>
            <p:cNvGrpSpPr/>
            <p:nvPr/>
          </p:nvGrpSpPr>
          <p:grpSpPr>
            <a:xfrm flipH="1">
              <a:off x="6145712" y="1070165"/>
              <a:ext cx="2839720" cy="2840022"/>
              <a:chOff x="6748780" y="1497648"/>
              <a:chExt cx="3383280" cy="3383640"/>
            </a:xfrm>
          </p:grpSpPr>
          <p:sp>
            <p:nvSpPr>
              <p:cNvPr id="95" name="任意多边形 94"/>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2700000" scaled="1"/>
                <a:tileRect/>
              </a:gradFill>
              <a:ln w="28575">
                <a:gradFill flip="none" rotWithShape="1">
                  <a:gsLst>
                    <a:gs pos="0">
                      <a:schemeClr val="bg1"/>
                    </a:gs>
                    <a:gs pos="100000">
                      <a:schemeClr val="bg1">
                        <a:lumMod val="85000"/>
                      </a:schemeClr>
                    </a:gs>
                  </a:gsLst>
                  <a:lin ang="2700000" scaled="1"/>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6" name="椭圆 95"/>
              <p:cNvSpPr/>
              <p:nvPr/>
            </p:nvSpPr>
            <p:spPr>
              <a:xfrm>
                <a:off x="6959600" y="1708648"/>
                <a:ext cx="2961640" cy="2961640"/>
              </a:xfrm>
              <a:prstGeom prst="ellipse">
                <a:avLst/>
              </a:prstGeom>
              <a:solidFill>
                <a:srgbClr val="FFB850"/>
              </a:solidFill>
              <a:ln>
                <a:noFill/>
              </a:ln>
              <a:effectLst>
                <a:innerShdw blurRad="114300" dist="25400" dir="189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5" name="组合 84"/>
            <p:cNvGrpSpPr/>
            <p:nvPr/>
          </p:nvGrpSpPr>
          <p:grpSpPr>
            <a:xfrm flipH="1" flipV="1">
              <a:off x="6145712" y="4029232"/>
              <a:ext cx="2276782" cy="2277024"/>
              <a:chOff x="6748780" y="1497648"/>
              <a:chExt cx="3383280" cy="3383640"/>
            </a:xfrm>
          </p:grpSpPr>
          <p:sp>
            <p:nvSpPr>
              <p:cNvPr id="93" name="任意多边形 92"/>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18900000" scaled="1"/>
                <a:tileRect/>
              </a:gradFill>
              <a:ln w="28575">
                <a:gradFill flip="none" rotWithShape="1">
                  <a:gsLst>
                    <a:gs pos="0">
                      <a:schemeClr val="bg1"/>
                    </a:gs>
                    <a:gs pos="100000">
                      <a:schemeClr val="bg1">
                        <a:lumMod val="85000"/>
                      </a:schemeClr>
                    </a:gs>
                  </a:gsLst>
                  <a:lin ang="18900000" scaled="0"/>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4" name="椭圆 93"/>
              <p:cNvSpPr/>
              <p:nvPr/>
            </p:nvSpPr>
            <p:spPr>
              <a:xfrm>
                <a:off x="6959600" y="1708648"/>
                <a:ext cx="2961640" cy="2961640"/>
              </a:xfrm>
              <a:prstGeom prst="ellipse">
                <a:avLst/>
              </a:prstGeom>
              <a:solidFill>
                <a:srgbClr val="663A77"/>
              </a:solidFill>
              <a:ln>
                <a:noFill/>
              </a:ln>
              <a:effectLst>
                <a:innerShdw blurRad="114300" dist="25400" dir="27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86" name="组合 85"/>
            <p:cNvGrpSpPr/>
            <p:nvPr/>
          </p:nvGrpSpPr>
          <p:grpSpPr>
            <a:xfrm flipV="1">
              <a:off x="4310634" y="4018644"/>
              <a:ext cx="1708764" cy="1708946"/>
              <a:chOff x="6748780" y="1497648"/>
              <a:chExt cx="3383280" cy="3383640"/>
            </a:xfrm>
          </p:grpSpPr>
          <p:sp>
            <p:nvSpPr>
              <p:cNvPr id="91" name="任意多边形 90"/>
              <p:cNvSpPr/>
              <p:nvPr/>
            </p:nvSpPr>
            <p:spPr>
              <a:xfrm flipH="1">
                <a:off x="6748780" y="1497648"/>
                <a:ext cx="3383280" cy="3383640"/>
              </a:xfrm>
              <a:custGeom>
                <a:avLst/>
                <a:gdLst>
                  <a:gd name="connsiteX0" fmla="*/ 1691640 w 3383280"/>
                  <a:gd name="connsiteY0" fmla="*/ 0 h 3383640"/>
                  <a:gd name="connsiteX1" fmla="*/ 3383280 w 3383280"/>
                  <a:gd name="connsiteY1" fmla="*/ 1691640 h 3383640"/>
                  <a:gd name="connsiteX2" fmla="*/ 1864601 w 3383280"/>
                  <a:gd name="connsiteY2" fmla="*/ 3374547 h 3383640"/>
                  <a:gd name="connsiteX3" fmla="*/ 1725867 w 3383280"/>
                  <a:gd name="connsiteY3" fmla="*/ 3381552 h 3383640"/>
                  <a:gd name="connsiteX4" fmla="*/ 1728000 w 3383280"/>
                  <a:gd name="connsiteY4" fmla="*/ 3383640 h 3383640"/>
                  <a:gd name="connsiteX5" fmla="*/ 0 w 3383280"/>
                  <a:gd name="connsiteY5" fmla="*/ 3383640 h 3383640"/>
                  <a:gd name="connsiteX6" fmla="*/ 0 w 3383280"/>
                  <a:gd name="connsiteY6" fmla="*/ 1691640 h 3383640"/>
                  <a:gd name="connsiteX7" fmla="*/ 1691640 w 3383280"/>
                  <a:gd name="connsiteY7" fmla="*/ 0 h 338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3280" h="3383640">
                    <a:moveTo>
                      <a:pt x="1691640" y="0"/>
                    </a:moveTo>
                    <a:cubicBezTo>
                      <a:pt x="2625907" y="0"/>
                      <a:pt x="3383280" y="757373"/>
                      <a:pt x="3383280" y="1691640"/>
                    </a:cubicBezTo>
                    <a:cubicBezTo>
                      <a:pt x="3383280" y="2567515"/>
                      <a:pt x="2717620" y="3287918"/>
                      <a:pt x="1864601" y="3374547"/>
                    </a:cubicBezTo>
                    <a:lnTo>
                      <a:pt x="1725867" y="3381552"/>
                    </a:lnTo>
                    <a:lnTo>
                      <a:pt x="1728000" y="3383640"/>
                    </a:lnTo>
                    <a:lnTo>
                      <a:pt x="0" y="3383640"/>
                    </a:lnTo>
                    <a:lnTo>
                      <a:pt x="0" y="1691640"/>
                    </a:lnTo>
                    <a:cubicBezTo>
                      <a:pt x="0" y="757373"/>
                      <a:pt x="757373" y="0"/>
                      <a:pt x="1691640" y="0"/>
                    </a:cubicBezTo>
                    <a:close/>
                  </a:path>
                </a:pathLst>
              </a:custGeom>
              <a:gradFill flip="none" rotWithShape="1">
                <a:gsLst>
                  <a:gs pos="100000">
                    <a:schemeClr val="bg1">
                      <a:lumMod val="95000"/>
                    </a:schemeClr>
                  </a:gs>
                  <a:gs pos="0">
                    <a:srgbClr val="D1D1D1"/>
                  </a:gs>
                </a:gsLst>
                <a:lin ang="13500000" scaled="0"/>
                <a:tileRect/>
              </a:gradFill>
              <a:ln w="28575">
                <a:gradFill flip="none" rotWithShape="1">
                  <a:gsLst>
                    <a:gs pos="0">
                      <a:schemeClr val="bg1"/>
                    </a:gs>
                    <a:gs pos="100000">
                      <a:schemeClr val="bg1">
                        <a:lumMod val="85000"/>
                      </a:schemeClr>
                    </a:gs>
                  </a:gsLst>
                  <a:lin ang="13500000" scaled="0"/>
                  <a:tileRect/>
                </a:grad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2" name="椭圆 91"/>
              <p:cNvSpPr/>
              <p:nvPr/>
            </p:nvSpPr>
            <p:spPr>
              <a:xfrm>
                <a:off x="6959600" y="1708648"/>
                <a:ext cx="2961640" cy="2961640"/>
              </a:xfrm>
              <a:prstGeom prst="ellipse">
                <a:avLst/>
              </a:prstGeom>
              <a:solidFill>
                <a:srgbClr val="E87071"/>
              </a:solidFill>
              <a:ln>
                <a:noFill/>
              </a:ln>
              <a:effectLst>
                <a:innerShdw blurRad="114300" dist="25400" dir="81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87" name="文本框 40"/>
            <p:cNvSpPr txBox="1"/>
            <p:nvPr/>
          </p:nvSpPr>
          <p:spPr>
            <a:xfrm>
              <a:off x="3520710" y="1665289"/>
              <a:ext cx="1619250" cy="1223051"/>
            </a:xfrm>
            <a:prstGeom prst="rect">
              <a:avLst/>
            </a:prstGeom>
            <a:noFill/>
          </p:spPr>
          <p:txBody>
            <a:bodyPr wrap="square" rtlCol="0">
              <a:spAutoFit/>
            </a:bodyPr>
            <a:lstStyle/>
            <a:p>
              <a:pPr algn="ctr"/>
              <a:r>
                <a:rPr lang="en-US" altLang="zh-CN" sz="4500" dirty="0">
                  <a:solidFill>
                    <a:prstClr val="white"/>
                  </a:solidFill>
                  <a:latin typeface="Impact" panose="020B0806030902050204" pitchFamily="34" charset="0"/>
                </a:rPr>
                <a:t>95</a:t>
              </a:r>
              <a:r>
                <a:rPr lang="en-US" altLang="zh-CN" sz="2700" dirty="0">
                  <a:solidFill>
                    <a:prstClr val="white"/>
                  </a:solidFill>
                  <a:latin typeface="Impact" panose="020B0806030902050204" pitchFamily="34" charset="0"/>
                </a:rPr>
                <a:t>%</a:t>
              </a:r>
              <a:endParaRPr lang="zh-CN" altLang="en-US" sz="2700" dirty="0">
                <a:solidFill>
                  <a:prstClr val="white"/>
                </a:solidFill>
                <a:latin typeface="Impact" panose="020B0806030902050204" pitchFamily="34" charset="0"/>
              </a:endParaRPr>
            </a:p>
          </p:txBody>
        </p:sp>
        <p:sp>
          <p:nvSpPr>
            <p:cNvPr id="88" name="文本框 41"/>
            <p:cNvSpPr txBox="1"/>
            <p:nvPr/>
          </p:nvSpPr>
          <p:spPr>
            <a:xfrm>
              <a:off x="6755946" y="1982344"/>
              <a:ext cx="1619250" cy="1115135"/>
            </a:xfrm>
            <a:prstGeom prst="rect">
              <a:avLst/>
            </a:prstGeom>
            <a:noFill/>
          </p:spPr>
          <p:txBody>
            <a:bodyPr wrap="square" rtlCol="0">
              <a:spAutoFit/>
            </a:bodyPr>
            <a:lstStyle/>
            <a:p>
              <a:pPr algn="ctr"/>
              <a:r>
                <a:rPr lang="en-US" altLang="zh-CN" sz="4050" dirty="0">
                  <a:solidFill>
                    <a:prstClr val="white"/>
                  </a:solidFill>
                  <a:latin typeface="Impact" panose="020B0806030902050204" pitchFamily="34" charset="0"/>
                </a:rPr>
                <a:t>77</a:t>
              </a:r>
              <a:r>
                <a:rPr lang="en-US" altLang="zh-CN" sz="2400" dirty="0">
                  <a:solidFill>
                    <a:prstClr val="white"/>
                  </a:solidFill>
                  <a:latin typeface="Impact" panose="020B0806030902050204" pitchFamily="34" charset="0"/>
                </a:rPr>
                <a:t>%</a:t>
              </a:r>
              <a:endParaRPr lang="zh-CN" altLang="en-US" sz="2400" dirty="0">
                <a:solidFill>
                  <a:prstClr val="white"/>
                </a:solidFill>
                <a:latin typeface="Impact" panose="020B0806030902050204" pitchFamily="34" charset="0"/>
              </a:endParaRPr>
            </a:p>
          </p:txBody>
        </p:sp>
        <p:sp>
          <p:nvSpPr>
            <p:cNvPr id="89" name="文本框 42"/>
            <p:cNvSpPr txBox="1"/>
            <p:nvPr/>
          </p:nvSpPr>
          <p:spPr>
            <a:xfrm>
              <a:off x="6474478" y="4706078"/>
              <a:ext cx="1619250" cy="1007219"/>
            </a:xfrm>
            <a:prstGeom prst="rect">
              <a:avLst/>
            </a:prstGeom>
            <a:noFill/>
          </p:spPr>
          <p:txBody>
            <a:bodyPr wrap="square" rtlCol="0">
              <a:spAutoFit/>
            </a:bodyPr>
            <a:lstStyle/>
            <a:p>
              <a:pPr algn="ctr"/>
              <a:r>
                <a:rPr lang="en-US" altLang="zh-CN" sz="3600" dirty="0">
                  <a:solidFill>
                    <a:prstClr val="white"/>
                  </a:solidFill>
                  <a:latin typeface="Impact" panose="020B0806030902050204" pitchFamily="34" charset="0"/>
                </a:rPr>
                <a:t>56</a:t>
              </a:r>
              <a:r>
                <a:rPr lang="en-US" altLang="zh-CN" sz="2100" dirty="0">
                  <a:solidFill>
                    <a:prstClr val="white"/>
                  </a:solidFill>
                  <a:latin typeface="Impact" panose="020B0806030902050204" pitchFamily="34" charset="0"/>
                </a:rPr>
                <a:t>%</a:t>
              </a:r>
              <a:endParaRPr lang="zh-CN" altLang="en-US" sz="2100" dirty="0">
                <a:solidFill>
                  <a:prstClr val="white"/>
                </a:solidFill>
                <a:latin typeface="Impact" panose="020B0806030902050204" pitchFamily="34" charset="0"/>
              </a:endParaRPr>
            </a:p>
          </p:txBody>
        </p:sp>
        <p:sp>
          <p:nvSpPr>
            <p:cNvPr id="90" name="文本框 43"/>
            <p:cNvSpPr txBox="1"/>
            <p:nvPr/>
          </p:nvSpPr>
          <p:spPr>
            <a:xfrm>
              <a:off x="4381056" y="4491775"/>
              <a:ext cx="1619250" cy="935274"/>
            </a:xfrm>
            <a:prstGeom prst="rect">
              <a:avLst/>
            </a:prstGeom>
            <a:noFill/>
          </p:spPr>
          <p:txBody>
            <a:bodyPr wrap="square" rtlCol="0">
              <a:spAutoFit/>
            </a:bodyPr>
            <a:lstStyle/>
            <a:p>
              <a:pPr algn="ctr"/>
              <a:r>
                <a:rPr lang="en-US" altLang="zh-CN" sz="3300" dirty="0">
                  <a:solidFill>
                    <a:prstClr val="white"/>
                  </a:solidFill>
                  <a:latin typeface="Impact" panose="020B0806030902050204" pitchFamily="34" charset="0"/>
                </a:rPr>
                <a:t>36</a:t>
              </a:r>
              <a:r>
                <a:rPr lang="en-US" altLang="zh-CN" sz="1800" dirty="0">
                  <a:solidFill>
                    <a:prstClr val="white"/>
                  </a:solidFill>
                  <a:latin typeface="Impact" panose="020B0806030902050204" pitchFamily="34" charset="0"/>
                </a:rPr>
                <a:t>%</a:t>
              </a:r>
              <a:endParaRPr lang="zh-CN" altLang="en-US" sz="1800" dirty="0">
                <a:solidFill>
                  <a:prstClr val="white"/>
                </a:solidFill>
                <a:latin typeface="Impact" panose="020B0806030902050204" pitchFamily="34" charset="0"/>
              </a:endParaRPr>
            </a:p>
          </p:txBody>
        </p:sp>
      </p:grpSp>
      <p:sp>
        <p:nvSpPr>
          <p:cNvPr id="99" name="文本框 96"/>
          <p:cNvSpPr txBox="1"/>
          <p:nvPr/>
        </p:nvSpPr>
        <p:spPr>
          <a:xfrm>
            <a:off x="6783677" y="2058825"/>
            <a:ext cx="1120532" cy="276999"/>
          </a:xfrm>
          <a:prstGeom prst="rect">
            <a:avLst/>
          </a:prstGeom>
          <a:noFill/>
        </p:spPr>
        <p:txBody>
          <a:bodyPr wrap="square" rtlCol="0">
            <a:spAutoFit/>
          </a:bodyPr>
          <a:lstStyle/>
          <a:p>
            <a:r>
              <a:rPr lang="zh-CN" altLang="en-US" sz="1200" b="1" dirty="0">
                <a:solidFill>
                  <a:srgbClr val="FF9A05"/>
                </a:solidFill>
                <a:latin typeface="微软雅黑" panose="020B0503020204020204" pitchFamily="34" charset="-122"/>
                <a:ea typeface="微软雅黑" panose="020B0503020204020204" pitchFamily="34" charset="-122"/>
              </a:rPr>
              <a:t>在此添加标题</a:t>
            </a:r>
            <a:endParaRPr lang="zh-CN" altLang="en-US" sz="1200" b="1" dirty="0">
              <a:solidFill>
                <a:srgbClr val="FF9A05"/>
              </a:solidFill>
              <a:latin typeface="微软雅黑" panose="020B0503020204020204" pitchFamily="34" charset="-122"/>
              <a:ea typeface="微软雅黑" panose="020B0503020204020204" pitchFamily="34" charset="-122"/>
            </a:endParaRPr>
          </a:p>
        </p:txBody>
      </p:sp>
      <p:sp>
        <p:nvSpPr>
          <p:cNvPr id="100" name="文本框 113"/>
          <p:cNvSpPr txBox="1"/>
          <p:nvPr/>
        </p:nvSpPr>
        <p:spPr>
          <a:xfrm>
            <a:off x="714081" y="2360579"/>
            <a:ext cx="1685936" cy="369332"/>
          </a:xfrm>
          <a:prstGeom prst="rect">
            <a:avLst/>
          </a:prstGeom>
          <a:noFill/>
        </p:spPr>
        <p:txBody>
          <a:bodyPr wrap="square" rtlCol="0">
            <a:spAutoFit/>
          </a:bodyPr>
          <a:lstStyle/>
          <a:p>
            <a:pPr algn="ctr">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1" name="文本框 100"/>
          <p:cNvSpPr txBox="1"/>
          <p:nvPr/>
        </p:nvSpPr>
        <p:spPr>
          <a:xfrm>
            <a:off x="6405586" y="4002591"/>
            <a:ext cx="1120532" cy="276999"/>
          </a:xfrm>
          <a:prstGeom prst="rect">
            <a:avLst/>
          </a:prstGeom>
          <a:noFill/>
        </p:spPr>
        <p:txBody>
          <a:bodyPr wrap="square" rtlCol="0">
            <a:spAutoFit/>
          </a:bodyPr>
          <a:lstStyle/>
          <a:p>
            <a:r>
              <a:rPr lang="zh-CN" altLang="en-US" sz="1200" b="1" dirty="0">
                <a:solidFill>
                  <a:srgbClr val="7030A0"/>
                </a:solidFill>
                <a:latin typeface="微软雅黑" panose="020B0503020204020204" pitchFamily="34" charset="-122"/>
                <a:ea typeface="微软雅黑" panose="020B0503020204020204" pitchFamily="34" charset="-122"/>
              </a:rPr>
              <a:t>在此添加标题</a:t>
            </a:r>
            <a:endParaRPr lang="zh-CN" altLang="en-US" sz="1200" b="1" dirty="0">
              <a:solidFill>
                <a:srgbClr val="7030A0"/>
              </a:solidFill>
              <a:latin typeface="微软雅黑" panose="020B0503020204020204" pitchFamily="34" charset="-122"/>
              <a:ea typeface="微软雅黑" panose="020B0503020204020204" pitchFamily="34" charset="-122"/>
            </a:endParaRPr>
          </a:p>
        </p:txBody>
      </p:sp>
      <p:sp>
        <p:nvSpPr>
          <p:cNvPr id="102" name="文本框 113"/>
          <p:cNvSpPr txBox="1"/>
          <p:nvPr/>
        </p:nvSpPr>
        <p:spPr>
          <a:xfrm>
            <a:off x="1884733" y="4119938"/>
            <a:ext cx="1685936" cy="369332"/>
          </a:xfrm>
          <a:prstGeom prst="rect">
            <a:avLst/>
          </a:prstGeom>
          <a:noFill/>
        </p:spPr>
        <p:txBody>
          <a:bodyPr wrap="square" rtlCol="0">
            <a:spAutoFit/>
          </a:bodyPr>
          <a:lstStyle/>
          <a:p>
            <a:pPr algn="ctr">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3" name="文本框 104"/>
          <p:cNvSpPr txBox="1"/>
          <p:nvPr/>
        </p:nvSpPr>
        <p:spPr>
          <a:xfrm>
            <a:off x="2476376" y="3894604"/>
            <a:ext cx="1120532" cy="276999"/>
          </a:xfrm>
          <a:prstGeom prst="rect">
            <a:avLst/>
          </a:prstGeom>
          <a:noFill/>
        </p:spPr>
        <p:txBody>
          <a:bodyPr wrap="square" rtlCol="0">
            <a:spAutoFit/>
          </a:bodyPr>
          <a:lstStyle/>
          <a:p>
            <a:r>
              <a:rPr lang="zh-CN" altLang="en-US" sz="1200" b="1" dirty="0">
                <a:solidFill>
                  <a:srgbClr val="FF8989"/>
                </a:solidFill>
                <a:latin typeface="微软雅黑" panose="020B0503020204020204" pitchFamily="34" charset="-122"/>
                <a:ea typeface="微软雅黑" panose="020B0503020204020204" pitchFamily="34" charset="-122"/>
              </a:rPr>
              <a:t>在此添加标题</a:t>
            </a:r>
            <a:endParaRPr lang="zh-CN" altLang="en-US" sz="1200" b="1" dirty="0">
              <a:solidFill>
                <a:srgbClr val="FF8989"/>
              </a:solidFill>
              <a:latin typeface="微软雅黑" panose="020B0503020204020204" pitchFamily="34" charset="-122"/>
              <a:ea typeface="微软雅黑" panose="020B0503020204020204" pitchFamily="34" charset="-122"/>
            </a:endParaRPr>
          </a:p>
        </p:txBody>
      </p:sp>
      <p:sp>
        <p:nvSpPr>
          <p:cNvPr id="104" name="文本框 113"/>
          <p:cNvSpPr txBox="1"/>
          <p:nvPr/>
        </p:nvSpPr>
        <p:spPr>
          <a:xfrm>
            <a:off x="6783676" y="2306990"/>
            <a:ext cx="1685936" cy="369332"/>
          </a:xfrm>
          <a:prstGeom prst="rect">
            <a:avLst/>
          </a:prstGeom>
          <a:noFill/>
        </p:spPr>
        <p:txBody>
          <a:bodyPr wrap="square" rtlCol="0">
            <a:spAutoFit/>
          </a:bodyPr>
          <a:lstStyle/>
          <a:p>
            <a:pPr>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5" name="文本框 108"/>
          <p:cNvSpPr txBox="1"/>
          <p:nvPr/>
        </p:nvSpPr>
        <p:spPr>
          <a:xfrm>
            <a:off x="1342102" y="2086550"/>
            <a:ext cx="1120532" cy="276999"/>
          </a:xfrm>
          <a:prstGeom prst="rect">
            <a:avLst/>
          </a:prstGeom>
          <a:noFill/>
        </p:spPr>
        <p:txBody>
          <a:bodyPr wrap="square" rtlCol="0">
            <a:spAutoFit/>
          </a:bodyPr>
          <a:lstStyle/>
          <a:p>
            <a:r>
              <a:rPr lang="zh-CN" altLang="en-US" sz="1200" b="1" dirty="0">
                <a:solidFill>
                  <a:schemeClr val="accent5"/>
                </a:solidFill>
                <a:latin typeface="微软雅黑" panose="020B0503020204020204" pitchFamily="34" charset="-122"/>
                <a:ea typeface="微软雅黑" panose="020B0503020204020204" pitchFamily="34" charset="-122"/>
              </a:rPr>
              <a:t>在此添加标题</a:t>
            </a:r>
            <a:endParaRPr lang="zh-CN" altLang="en-US" sz="1200" b="1" dirty="0">
              <a:solidFill>
                <a:schemeClr val="accent5"/>
              </a:solidFill>
              <a:latin typeface="微软雅黑" panose="020B0503020204020204" pitchFamily="34" charset="-122"/>
              <a:ea typeface="微软雅黑" panose="020B0503020204020204" pitchFamily="34" charset="-122"/>
            </a:endParaRPr>
          </a:p>
        </p:txBody>
      </p:sp>
      <p:sp>
        <p:nvSpPr>
          <p:cNvPr id="106" name="文本框 113"/>
          <p:cNvSpPr txBox="1"/>
          <p:nvPr/>
        </p:nvSpPr>
        <p:spPr>
          <a:xfrm>
            <a:off x="6434325" y="4262977"/>
            <a:ext cx="1685936" cy="369332"/>
          </a:xfrm>
          <a:prstGeom prst="rect">
            <a:avLst/>
          </a:prstGeom>
          <a:noFill/>
        </p:spPr>
        <p:txBody>
          <a:bodyPr wrap="square" rtlCol="0">
            <a:spAutoFit/>
          </a:bodyPr>
          <a:lstStyle/>
          <a:p>
            <a:pPr>
              <a:lnSpc>
                <a:spcPct val="12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45" presetClass="entr" presetSubtype="0" fill="hold" nodeType="afterEffect">
                                  <p:stCondLst>
                                    <p:cond delay="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2000"/>
                                        <p:tgtEl>
                                          <p:spTgt spid="82"/>
                                        </p:tgtEl>
                                      </p:cBhvr>
                                    </p:animEffect>
                                    <p:anim calcmode="lin" valueType="num">
                                      <p:cBhvr>
                                        <p:cTn id="42" dur="2000" fill="hold"/>
                                        <p:tgtEl>
                                          <p:spTgt spid="82"/>
                                        </p:tgtEl>
                                        <p:attrNameLst>
                                          <p:attrName>ppt_w</p:attrName>
                                        </p:attrNameLst>
                                      </p:cBhvr>
                                      <p:tavLst>
                                        <p:tav tm="0" fmla="#ppt_w*sin(2.5*pi*$)">
                                          <p:val>
                                            <p:fltVal val="0"/>
                                          </p:val>
                                        </p:tav>
                                        <p:tav tm="100000">
                                          <p:val>
                                            <p:fltVal val="1"/>
                                          </p:val>
                                        </p:tav>
                                      </p:tavLst>
                                    </p:anim>
                                    <p:anim calcmode="lin" valueType="num">
                                      <p:cBhvr>
                                        <p:cTn id="43" dur="2000" fill="hold"/>
                                        <p:tgtEl>
                                          <p:spTgt spid="82"/>
                                        </p:tgtEl>
                                        <p:attrNameLst>
                                          <p:attrName>ppt_h</p:attrName>
                                        </p:attrNameLst>
                                      </p:cBhvr>
                                      <p:tavLst>
                                        <p:tav tm="0">
                                          <p:val>
                                            <p:strVal val="#ppt_h"/>
                                          </p:val>
                                        </p:tav>
                                        <p:tav tm="100000">
                                          <p:val>
                                            <p:strVal val="#ppt_h"/>
                                          </p:val>
                                        </p:tav>
                                      </p:tavLst>
                                    </p:anim>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105"/>
                                        </p:tgtEl>
                                        <p:attrNameLst>
                                          <p:attrName>style.visibility</p:attrName>
                                        </p:attrNameLst>
                                      </p:cBhvr>
                                      <p:to>
                                        <p:strVal val="visible"/>
                                      </p:to>
                                    </p:set>
                                    <p:animEffect transition="in" filter="wipe(left)">
                                      <p:cBhvr>
                                        <p:cTn id="47" dur="500"/>
                                        <p:tgtEl>
                                          <p:spTgt spid="10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wipe(left)">
                                      <p:cBhvr>
                                        <p:cTn id="50" dur="500"/>
                                        <p:tgtEl>
                                          <p:spTgt spid="9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03"/>
                                        </p:tgtEl>
                                        <p:attrNameLst>
                                          <p:attrName>style.visibility</p:attrName>
                                        </p:attrNameLst>
                                      </p:cBhvr>
                                      <p:to>
                                        <p:strVal val="visible"/>
                                      </p:to>
                                    </p:set>
                                    <p:animEffect transition="in" filter="wipe(left)">
                                      <p:cBhvr>
                                        <p:cTn id="53" dur="500"/>
                                        <p:tgtEl>
                                          <p:spTgt spid="103"/>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wipe(left)">
                                      <p:cBhvr>
                                        <p:cTn id="56" dur="500"/>
                                        <p:tgtEl>
                                          <p:spTgt spid="101"/>
                                        </p:tgtEl>
                                      </p:cBhvr>
                                    </p:animEffect>
                                  </p:childTnLst>
                                </p:cTn>
                              </p:par>
                            </p:childTnLst>
                          </p:cTn>
                        </p:par>
                        <p:par>
                          <p:cTn id="57" fill="hold">
                            <p:stCondLst>
                              <p:cond delay="3000"/>
                            </p:stCondLst>
                            <p:childTnLst>
                              <p:par>
                                <p:cTn id="58" presetID="22" presetClass="entr" presetSubtype="2" fill="hold" grpId="0" nodeType="afterEffect">
                                  <p:stCondLst>
                                    <p:cond delay="0"/>
                                  </p:stCondLst>
                                  <p:childTnLst>
                                    <p:set>
                                      <p:cBhvr>
                                        <p:cTn id="59" dur="1" fill="hold">
                                          <p:stCondLst>
                                            <p:cond delay="0"/>
                                          </p:stCondLst>
                                        </p:cTn>
                                        <p:tgtEl>
                                          <p:spTgt spid="100"/>
                                        </p:tgtEl>
                                        <p:attrNameLst>
                                          <p:attrName>style.visibility</p:attrName>
                                        </p:attrNameLst>
                                      </p:cBhvr>
                                      <p:to>
                                        <p:strVal val="visible"/>
                                      </p:to>
                                    </p:set>
                                    <p:animEffect transition="in" filter="wipe(right)">
                                      <p:cBhvr>
                                        <p:cTn id="60" dur="500"/>
                                        <p:tgtEl>
                                          <p:spTgt spid="100"/>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wipe(right)">
                                      <p:cBhvr>
                                        <p:cTn id="63" dur="500"/>
                                        <p:tgtEl>
                                          <p:spTgt spid="102"/>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wipe(left)">
                                      <p:cBhvr>
                                        <p:cTn id="66" dur="500"/>
                                        <p:tgtEl>
                                          <p:spTgt spid="104"/>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06"/>
                                        </p:tgtEl>
                                        <p:attrNameLst>
                                          <p:attrName>style.visibility</p:attrName>
                                        </p:attrNameLst>
                                      </p:cBhvr>
                                      <p:to>
                                        <p:strVal val="visible"/>
                                      </p:to>
                                    </p:set>
                                    <p:animEffect transition="in" filter="wipe(left)">
                                      <p:cBhvr>
                                        <p:cTn id="69"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99" grpId="0"/>
      <p:bldP spid="100" grpId="0"/>
      <p:bldP spid="101" grpId="0"/>
      <p:bldP spid="102" grpId="0"/>
      <p:bldP spid="103" grpId="0"/>
      <p:bldP spid="104" grpId="0"/>
      <p:bldP spid="105" grpId="0"/>
      <p:bldP spid="1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3937662" y="2463655"/>
            <a:ext cx="1188385" cy="1340363"/>
            <a:chOff x="5292155" y="2834526"/>
            <a:chExt cx="1584307" cy="1787565"/>
          </a:xfrm>
        </p:grpSpPr>
        <p:sp>
          <p:nvSpPr>
            <p:cNvPr id="10" name="Freeform 5"/>
            <p:cNvSpPr/>
            <p:nvPr/>
          </p:nvSpPr>
          <p:spPr bwMode="auto">
            <a:xfrm rot="16200000">
              <a:off x="5190526" y="2936155"/>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11" name="椭圆 10"/>
            <p:cNvSpPr/>
            <p:nvPr/>
          </p:nvSpPr>
          <p:spPr>
            <a:xfrm rot="20000116">
              <a:off x="5408541" y="2892189"/>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 name="任意多边形 11"/>
            <p:cNvSpPr/>
            <p:nvPr/>
          </p:nvSpPr>
          <p:spPr bwMode="auto">
            <a:xfrm rot="16200000">
              <a:off x="5094111" y="3071113"/>
              <a:ext cx="1487874" cy="1038694"/>
            </a:xfrm>
            <a:custGeom>
              <a:avLst/>
              <a:gdLst>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7275 w 1627099"/>
                <a:gd name="connsiteY5" fmla="*/ 256623 h 1135888"/>
                <a:gd name="connsiteX6" fmla="*/ 104462 w 1627099"/>
                <a:gd name="connsiteY6" fmla="*/ 88193 h 1135888"/>
                <a:gd name="connsiteX7" fmla="*/ 258005 w 1627099"/>
                <a:gd name="connsiteY7" fmla="*/ 0 h 1135888"/>
                <a:gd name="connsiteX8" fmla="*/ 1054155 w 1627099"/>
                <a:gd name="connsiteY8" fmla="*/ 0 h 1135888"/>
                <a:gd name="connsiteX9" fmla="*/ 1207698 w 1627099"/>
                <a:gd name="connsiteY9" fmla="*/ 88193 h 1135888"/>
                <a:gd name="connsiteX10" fmla="*/ 1605773 w 1627099"/>
                <a:gd name="connsiteY10" fmla="*/ 778085 h 1135888"/>
                <a:gd name="connsiteX11" fmla="*/ 1627099 w 1627099"/>
                <a:gd name="connsiteY11" fmla="*/ 866278 h 1135888"/>
                <a:gd name="connsiteX0-1" fmla="*/ 1627099 w 1627099"/>
                <a:gd name="connsiteY0-2" fmla="*/ 866278 h 1135888"/>
                <a:gd name="connsiteX1-3" fmla="*/ 1605773 w 1627099"/>
                <a:gd name="connsiteY1-4" fmla="*/ 954470 h 1135888"/>
                <a:gd name="connsiteX2-5" fmla="*/ 1535702 w 1627099"/>
                <a:gd name="connsiteY2-6" fmla="*/ 1075909 h 1135888"/>
                <a:gd name="connsiteX3-7" fmla="*/ 1501093 w 1627099"/>
                <a:gd name="connsiteY3-8" fmla="*/ 1135888 h 1135888"/>
                <a:gd name="connsiteX4-9" fmla="*/ 0 w 1627099"/>
                <a:gd name="connsiteY4-10" fmla="*/ 269231 h 1135888"/>
                <a:gd name="connsiteX5-11" fmla="*/ 104462 w 1627099"/>
                <a:gd name="connsiteY5-12" fmla="*/ 88193 h 1135888"/>
                <a:gd name="connsiteX6-13" fmla="*/ 258005 w 1627099"/>
                <a:gd name="connsiteY6-14" fmla="*/ 0 h 1135888"/>
                <a:gd name="connsiteX7-15" fmla="*/ 1054155 w 1627099"/>
                <a:gd name="connsiteY7-16" fmla="*/ 0 h 1135888"/>
                <a:gd name="connsiteX8-17" fmla="*/ 1207698 w 1627099"/>
                <a:gd name="connsiteY8-18" fmla="*/ 88193 h 1135888"/>
                <a:gd name="connsiteX9-19" fmla="*/ 1605773 w 1627099"/>
                <a:gd name="connsiteY9-20" fmla="*/ 778085 h 1135888"/>
                <a:gd name="connsiteX10-21" fmla="*/ 1627099 w 1627099"/>
                <a:gd name="connsiteY10-22" fmla="*/ 866278 h 1135888"/>
                <a:gd name="connsiteX0-23" fmla="*/ 1627099 w 1627099"/>
                <a:gd name="connsiteY0-24" fmla="*/ 866278 h 1135888"/>
                <a:gd name="connsiteX1-25" fmla="*/ 1605773 w 1627099"/>
                <a:gd name="connsiteY1-26" fmla="*/ 954470 h 1135888"/>
                <a:gd name="connsiteX2-27" fmla="*/ 1535702 w 1627099"/>
                <a:gd name="connsiteY2-28" fmla="*/ 1075909 h 1135888"/>
                <a:gd name="connsiteX3-29" fmla="*/ 1501093 w 1627099"/>
                <a:gd name="connsiteY3-30" fmla="*/ 1135888 h 1135888"/>
                <a:gd name="connsiteX4-31" fmla="*/ 0 w 1627099"/>
                <a:gd name="connsiteY4-32" fmla="*/ 269231 h 1135888"/>
                <a:gd name="connsiteX5-33" fmla="*/ 104462 w 1627099"/>
                <a:gd name="connsiteY5-34" fmla="*/ 88193 h 1135888"/>
                <a:gd name="connsiteX6-35" fmla="*/ 258005 w 1627099"/>
                <a:gd name="connsiteY6-36" fmla="*/ 0 h 1135888"/>
                <a:gd name="connsiteX7-37" fmla="*/ 1054155 w 1627099"/>
                <a:gd name="connsiteY7-38" fmla="*/ 0 h 1135888"/>
                <a:gd name="connsiteX8-39" fmla="*/ 1207698 w 1627099"/>
                <a:gd name="connsiteY8-40" fmla="*/ 88193 h 1135888"/>
                <a:gd name="connsiteX9-41" fmla="*/ 1605773 w 1627099"/>
                <a:gd name="connsiteY9-42" fmla="*/ 778085 h 1135888"/>
                <a:gd name="connsiteX10-43" fmla="*/ 1627099 w 1627099"/>
                <a:gd name="connsiteY10-44" fmla="*/ 866278 h 1135888"/>
                <a:gd name="connsiteX0-45" fmla="*/ 1627099 w 1627099"/>
                <a:gd name="connsiteY0-46" fmla="*/ 866278 h 1135888"/>
                <a:gd name="connsiteX1-47" fmla="*/ 1605773 w 1627099"/>
                <a:gd name="connsiteY1-48" fmla="*/ 954470 h 1135888"/>
                <a:gd name="connsiteX2-49" fmla="*/ 1501093 w 1627099"/>
                <a:gd name="connsiteY2-50" fmla="*/ 1135888 h 1135888"/>
                <a:gd name="connsiteX3-51" fmla="*/ 0 w 1627099"/>
                <a:gd name="connsiteY3-52" fmla="*/ 269231 h 1135888"/>
                <a:gd name="connsiteX4-53" fmla="*/ 104462 w 1627099"/>
                <a:gd name="connsiteY4-54" fmla="*/ 88193 h 1135888"/>
                <a:gd name="connsiteX5-55" fmla="*/ 258005 w 1627099"/>
                <a:gd name="connsiteY5-56" fmla="*/ 0 h 1135888"/>
                <a:gd name="connsiteX6-57" fmla="*/ 1054155 w 1627099"/>
                <a:gd name="connsiteY6-58" fmla="*/ 0 h 1135888"/>
                <a:gd name="connsiteX7-59" fmla="*/ 1207698 w 1627099"/>
                <a:gd name="connsiteY7-60" fmla="*/ 88193 h 1135888"/>
                <a:gd name="connsiteX8-61" fmla="*/ 1605773 w 1627099"/>
                <a:gd name="connsiteY8-62" fmla="*/ 778085 h 1135888"/>
                <a:gd name="connsiteX9-63" fmla="*/ 1627099 w 1627099"/>
                <a:gd name="connsiteY9-64" fmla="*/ 866278 h 1135888"/>
                <a:gd name="connsiteX0-65" fmla="*/ 1627099 w 1627099"/>
                <a:gd name="connsiteY0-66" fmla="*/ 866278 h 1135888"/>
                <a:gd name="connsiteX1-67" fmla="*/ 1605773 w 1627099"/>
                <a:gd name="connsiteY1-68" fmla="*/ 954470 h 1135888"/>
                <a:gd name="connsiteX2-69" fmla="*/ 1501093 w 1627099"/>
                <a:gd name="connsiteY2-70" fmla="*/ 1135888 h 1135888"/>
                <a:gd name="connsiteX3-71" fmla="*/ 0 w 1627099"/>
                <a:gd name="connsiteY3-72" fmla="*/ 269231 h 1135888"/>
                <a:gd name="connsiteX4-73" fmla="*/ 104462 w 1627099"/>
                <a:gd name="connsiteY4-74" fmla="*/ 88193 h 1135888"/>
                <a:gd name="connsiteX5-75" fmla="*/ 258005 w 1627099"/>
                <a:gd name="connsiteY5-76" fmla="*/ 0 h 1135888"/>
                <a:gd name="connsiteX6-77" fmla="*/ 1054155 w 1627099"/>
                <a:gd name="connsiteY6-78" fmla="*/ 0 h 1135888"/>
                <a:gd name="connsiteX7-79" fmla="*/ 1207698 w 1627099"/>
                <a:gd name="connsiteY7-80" fmla="*/ 88193 h 1135888"/>
                <a:gd name="connsiteX8-81" fmla="*/ 1605773 w 1627099"/>
                <a:gd name="connsiteY8-82" fmla="*/ 778085 h 1135888"/>
                <a:gd name="connsiteX9-83" fmla="*/ 1627099 w 1627099"/>
                <a:gd name="connsiteY9-84" fmla="*/ 866278 h 1135888"/>
                <a:gd name="connsiteX0-85" fmla="*/ 1627099 w 1627099"/>
                <a:gd name="connsiteY0-86" fmla="*/ 866278 h 1135888"/>
                <a:gd name="connsiteX1-87" fmla="*/ 1605773 w 1627099"/>
                <a:gd name="connsiteY1-88" fmla="*/ 954470 h 1135888"/>
                <a:gd name="connsiteX2-89" fmla="*/ 1501093 w 1627099"/>
                <a:gd name="connsiteY2-90" fmla="*/ 1135888 h 1135888"/>
                <a:gd name="connsiteX3-91" fmla="*/ 0 w 1627099"/>
                <a:gd name="connsiteY3-92" fmla="*/ 269231 h 1135888"/>
                <a:gd name="connsiteX4-93" fmla="*/ 104462 w 1627099"/>
                <a:gd name="connsiteY4-94" fmla="*/ 88193 h 1135888"/>
                <a:gd name="connsiteX5-95" fmla="*/ 258005 w 1627099"/>
                <a:gd name="connsiteY5-96" fmla="*/ 0 h 1135888"/>
                <a:gd name="connsiteX6-97" fmla="*/ 1054155 w 1627099"/>
                <a:gd name="connsiteY6-98" fmla="*/ 0 h 1135888"/>
                <a:gd name="connsiteX7-99" fmla="*/ 1207698 w 1627099"/>
                <a:gd name="connsiteY7-100" fmla="*/ 88193 h 1135888"/>
                <a:gd name="connsiteX8-101" fmla="*/ 1605773 w 1627099"/>
                <a:gd name="connsiteY8-102" fmla="*/ 778085 h 1135888"/>
                <a:gd name="connsiteX9-103" fmla="*/ 1627099 w 1627099"/>
                <a:gd name="connsiteY9-104" fmla="*/ 866278 h 11358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27099" h="1135888">
                  <a:moveTo>
                    <a:pt x="1627099" y="866278"/>
                  </a:moveTo>
                  <a:cubicBezTo>
                    <a:pt x="1627099" y="898283"/>
                    <a:pt x="1619990" y="930288"/>
                    <a:pt x="1605773" y="954470"/>
                  </a:cubicBezTo>
                  <a:lnTo>
                    <a:pt x="1501093" y="1135888"/>
                  </a:lnTo>
                  <a:cubicBezTo>
                    <a:pt x="911829" y="1012108"/>
                    <a:pt x="405114" y="761320"/>
                    <a:pt x="0" y="269231"/>
                  </a:cubicBezTo>
                  <a:lnTo>
                    <a:pt x="104462" y="88193"/>
                  </a:lnTo>
                  <a:cubicBezTo>
                    <a:pt x="132895" y="39829"/>
                    <a:pt x="202559" y="0"/>
                    <a:pt x="258005" y="0"/>
                  </a:cubicBezTo>
                  <a:lnTo>
                    <a:pt x="1054155" y="0"/>
                  </a:lnTo>
                  <a:cubicBezTo>
                    <a:pt x="1111023" y="0"/>
                    <a:pt x="1179264" y="39829"/>
                    <a:pt x="1207698" y="88193"/>
                  </a:cubicBezTo>
                  <a:lnTo>
                    <a:pt x="1605773" y="778085"/>
                  </a:lnTo>
                  <a:cubicBezTo>
                    <a:pt x="1619990" y="802267"/>
                    <a:pt x="1627099" y="834272"/>
                    <a:pt x="1627099" y="866278"/>
                  </a:cubicBezTo>
                  <a:close/>
                </a:path>
              </a:pathLst>
            </a:custGeom>
            <a:solidFill>
              <a:schemeClr val="bg1">
                <a:alpha val="13000"/>
              </a:schemeClr>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sp>
          <p:nvSpPr>
            <p:cNvPr id="13" name="任意多边形 12"/>
            <p:cNvSpPr/>
            <p:nvPr/>
          </p:nvSpPr>
          <p:spPr bwMode="auto">
            <a:xfrm rot="16200000">
              <a:off x="5701348" y="3388843"/>
              <a:ext cx="762947" cy="681024"/>
            </a:xfrm>
            <a:custGeom>
              <a:avLst/>
              <a:gdLst>
                <a:gd name="connsiteX0" fmla="*/ 745583 w 834338"/>
                <a:gd name="connsiteY0" fmla="*/ 370233 h 744750"/>
                <a:gd name="connsiteX1" fmla="*/ 738521 w 834338"/>
                <a:gd name="connsiteY1" fmla="*/ 341029 h 744750"/>
                <a:gd name="connsiteX2" fmla="*/ 606702 w 834338"/>
                <a:gd name="connsiteY2" fmla="*/ 112575 h 744750"/>
                <a:gd name="connsiteX3" fmla="*/ 555857 w 834338"/>
                <a:gd name="connsiteY3" fmla="*/ 83370 h 744750"/>
                <a:gd name="connsiteX4" fmla="*/ 292217 w 834338"/>
                <a:gd name="connsiteY4" fmla="*/ 83370 h 744750"/>
                <a:gd name="connsiteX5" fmla="*/ 241372 w 834338"/>
                <a:gd name="connsiteY5" fmla="*/ 112575 h 744750"/>
                <a:gd name="connsiteX6" fmla="*/ 109552 w 834338"/>
                <a:gd name="connsiteY6" fmla="*/ 341029 h 744750"/>
                <a:gd name="connsiteX7" fmla="*/ 109552 w 834338"/>
                <a:gd name="connsiteY7" fmla="*/ 399438 h 744750"/>
                <a:gd name="connsiteX8" fmla="*/ 241372 w 834338"/>
                <a:gd name="connsiteY8" fmla="*/ 627892 h 744750"/>
                <a:gd name="connsiteX9" fmla="*/ 292217 w 834338"/>
                <a:gd name="connsiteY9" fmla="*/ 657096 h 744750"/>
                <a:gd name="connsiteX10" fmla="*/ 555857 w 834338"/>
                <a:gd name="connsiteY10" fmla="*/ 657096 h 744750"/>
                <a:gd name="connsiteX11" fmla="*/ 606702 w 834338"/>
                <a:gd name="connsiteY11" fmla="*/ 627892 h 744750"/>
                <a:gd name="connsiteX12" fmla="*/ 738521 w 834338"/>
                <a:gd name="connsiteY12" fmla="*/ 399438 h 744750"/>
                <a:gd name="connsiteX13" fmla="*/ 745583 w 834338"/>
                <a:gd name="connsiteY13" fmla="*/ 370233 h 744750"/>
                <a:gd name="connsiteX14" fmla="*/ 834338 w 834338"/>
                <a:gd name="connsiteY14" fmla="*/ 372375 h 744750"/>
                <a:gd name="connsiteX15" fmla="*/ 825172 w 834338"/>
                <a:gd name="connsiteY15" fmla="*/ 410285 h 744750"/>
                <a:gd name="connsiteX16" fmla="*/ 654057 w 834338"/>
                <a:gd name="connsiteY16" fmla="*/ 706840 h 744750"/>
                <a:gd name="connsiteX17" fmla="*/ 588055 w 834338"/>
                <a:gd name="connsiteY17" fmla="*/ 744750 h 744750"/>
                <a:gd name="connsiteX18" fmla="*/ 245826 w 834338"/>
                <a:gd name="connsiteY18" fmla="*/ 744750 h 744750"/>
                <a:gd name="connsiteX19" fmla="*/ 179824 w 834338"/>
                <a:gd name="connsiteY19" fmla="*/ 706840 h 744750"/>
                <a:gd name="connsiteX20" fmla="*/ 8709 w 834338"/>
                <a:gd name="connsiteY20" fmla="*/ 410285 h 744750"/>
                <a:gd name="connsiteX21" fmla="*/ 8709 w 834338"/>
                <a:gd name="connsiteY21" fmla="*/ 334465 h 744750"/>
                <a:gd name="connsiteX22" fmla="*/ 179824 w 834338"/>
                <a:gd name="connsiteY22" fmla="*/ 37910 h 744750"/>
                <a:gd name="connsiteX23" fmla="*/ 245826 w 834338"/>
                <a:gd name="connsiteY23" fmla="*/ 0 h 744750"/>
                <a:gd name="connsiteX24" fmla="*/ 588055 w 834338"/>
                <a:gd name="connsiteY24" fmla="*/ 0 h 744750"/>
                <a:gd name="connsiteX25" fmla="*/ 654057 w 834338"/>
                <a:gd name="connsiteY25" fmla="*/ 37910 h 744750"/>
                <a:gd name="connsiteX26" fmla="*/ 825172 w 834338"/>
                <a:gd name="connsiteY26" fmla="*/ 334465 h 744750"/>
                <a:gd name="connsiteX27" fmla="*/ 834338 w 834338"/>
                <a:gd name="connsiteY27" fmla="*/ 372375 h 7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34338" h="744750">
                  <a:moveTo>
                    <a:pt x="745583" y="370233"/>
                  </a:moveTo>
                  <a:cubicBezTo>
                    <a:pt x="745583" y="359635"/>
                    <a:pt x="743229" y="349037"/>
                    <a:pt x="738521" y="341029"/>
                  </a:cubicBezTo>
                  <a:cubicBezTo>
                    <a:pt x="738521" y="341029"/>
                    <a:pt x="738521" y="341029"/>
                    <a:pt x="606702" y="112575"/>
                  </a:cubicBezTo>
                  <a:cubicBezTo>
                    <a:pt x="597286" y="96559"/>
                    <a:pt x="574688" y="83370"/>
                    <a:pt x="555857" y="83370"/>
                  </a:cubicBezTo>
                  <a:cubicBezTo>
                    <a:pt x="555857" y="83370"/>
                    <a:pt x="555857" y="83370"/>
                    <a:pt x="292217" y="83370"/>
                  </a:cubicBezTo>
                  <a:cubicBezTo>
                    <a:pt x="273856" y="83370"/>
                    <a:pt x="250788" y="96559"/>
                    <a:pt x="241372" y="112575"/>
                  </a:cubicBezTo>
                  <a:cubicBezTo>
                    <a:pt x="241372" y="112575"/>
                    <a:pt x="241372" y="112575"/>
                    <a:pt x="109552" y="341029"/>
                  </a:cubicBezTo>
                  <a:cubicBezTo>
                    <a:pt x="100607" y="357044"/>
                    <a:pt x="100607" y="383422"/>
                    <a:pt x="109552" y="399438"/>
                  </a:cubicBezTo>
                  <a:cubicBezTo>
                    <a:pt x="109552" y="399438"/>
                    <a:pt x="109552" y="399438"/>
                    <a:pt x="241372" y="627892"/>
                  </a:cubicBezTo>
                  <a:cubicBezTo>
                    <a:pt x="250788" y="643907"/>
                    <a:pt x="273856" y="657096"/>
                    <a:pt x="292217" y="657096"/>
                  </a:cubicBezTo>
                  <a:lnTo>
                    <a:pt x="555857" y="657096"/>
                  </a:lnTo>
                  <a:cubicBezTo>
                    <a:pt x="574688" y="657096"/>
                    <a:pt x="597286" y="643907"/>
                    <a:pt x="606702" y="627892"/>
                  </a:cubicBezTo>
                  <a:cubicBezTo>
                    <a:pt x="606702" y="627892"/>
                    <a:pt x="606702" y="627892"/>
                    <a:pt x="738521" y="399438"/>
                  </a:cubicBezTo>
                  <a:cubicBezTo>
                    <a:pt x="743229" y="391430"/>
                    <a:pt x="745583" y="380832"/>
                    <a:pt x="745583" y="370233"/>
                  </a:cubicBezTo>
                  <a:close/>
                  <a:moveTo>
                    <a:pt x="834338" y="372375"/>
                  </a:moveTo>
                  <a:cubicBezTo>
                    <a:pt x="834338" y="386133"/>
                    <a:pt x="831283" y="399890"/>
                    <a:pt x="825172" y="410285"/>
                  </a:cubicBezTo>
                  <a:cubicBezTo>
                    <a:pt x="654057" y="706840"/>
                    <a:pt x="654057" y="706840"/>
                    <a:pt x="654057" y="706840"/>
                  </a:cubicBezTo>
                  <a:cubicBezTo>
                    <a:pt x="641834" y="727630"/>
                    <a:pt x="612500" y="744750"/>
                    <a:pt x="588055" y="744750"/>
                  </a:cubicBezTo>
                  <a:lnTo>
                    <a:pt x="245826" y="744750"/>
                  </a:lnTo>
                  <a:cubicBezTo>
                    <a:pt x="221992" y="744750"/>
                    <a:pt x="192047" y="727630"/>
                    <a:pt x="179824" y="706840"/>
                  </a:cubicBezTo>
                  <a:cubicBezTo>
                    <a:pt x="8709" y="410285"/>
                    <a:pt x="8709" y="410285"/>
                    <a:pt x="8709" y="410285"/>
                  </a:cubicBezTo>
                  <a:cubicBezTo>
                    <a:pt x="-2902" y="389496"/>
                    <a:pt x="-2902" y="355255"/>
                    <a:pt x="8709" y="334465"/>
                  </a:cubicBezTo>
                  <a:cubicBezTo>
                    <a:pt x="179824" y="37910"/>
                    <a:pt x="179824" y="37910"/>
                    <a:pt x="179824" y="37910"/>
                  </a:cubicBezTo>
                  <a:cubicBezTo>
                    <a:pt x="192047" y="17121"/>
                    <a:pt x="221992" y="0"/>
                    <a:pt x="245826" y="0"/>
                  </a:cubicBezTo>
                  <a:cubicBezTo>
                    <a:pt x="588055" y="0"/>
                    <a:pt x="588055" y="0"/>
                    <a:pt x="588055" y="0"/>
                  </a:cubicBezTo>
                  <a:cubicBezTo>
                    <a:pt x="612500" y="0"/>
                    <a:pt x="641834" y="17121"/>
                    <a:pt x="654057" y="37910"/>
                  </a:cubicBezTo>
                  <a:cubicBezTo>
                    <a:pt x="825172" y="334465"/>
                    <a:pt x="825172" y="334465"/>
                    <a:pt x="825172" y="334465"/>
                  </a:cubicBezTo>
                  <a:cubicBezTo>
                    <a:pt x="831283" y="344860"/>
                    <a:pt x="834338" y="358618"/>
                    <a:pt x="834338" y="372375"/>
                  </a:cubicBezTo>
                  <a:close/>
                </a:path>
              </a:pathLst>
            </a:custGeom>
            <a:solidFill>
              <a:schemeClr val="bg1">
                <a:lumMod val="75000"/>
              </a:schemeClr>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sp>
          <p:nvSpPr>
            <p:cNvPr id="14" name="Freeform 5"/>
            <p:cNvSpPr/>
            <p:nvPr/>
          </p:nvSpPr>
          <p:spPr bwMode="auto">
            <a:xfrm rot="16200000">
              <a:off x="5864883" y="3540223"/>
              <a:ext cx="428867" cy="38010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BFBFBF"/>
            </a:solidFill>
            <a:ln w="25400">
              <a:noFill/>
            </a:ln>
            <a:effectLst/>
          </p:spPr>
          <p:txBody>
            <a:bodyPr vert="horz" wrap="square" lIns="68580" tIns="34290" rIns="68580" bIns="34290" numCol="1" anchor="t" anchorCtr="0" compatLnSpc="1"/>
            <a:lstStyle/>
            <a:p>
              <a:endParaRPr lang="zh-CN" altLang="en-US" sz="1015">
                <a:solidFill>
                  <a:prstClr val="black"/>
                </a:solidFill>
              </a:endParaRPr>
            </a:p>
          </p:txBody>
        </p:sp>
      </p:grpSp>
      <p:grpSp>
        <p:nvGrpSpPr>
          <p:cNvPr id="15" name="组合 14"/>
          <p:cNvGrpSpPr/>
          <p:nvPr/>
        </p:nvGrpSpPr>
        <p:grpSpPr>
          <a:xfrm>
            <a:off x="3292727" y="1355256"/>
            <a:ext cx="1190969" cy="1349358"/>
            <a:chOff x="4432355" y="1356318"/>
            <a:chExt cx="1587751" cy="1799561"/>
          </a:xfrm>
        </p:grpSpPr>
        <p:sp>
          <p:nvSpPr>
            <p:cNvPr id="16" name="任意多边形 15"/>
            <p:cNvSpPr/>
            <p:nvPr/>
          </p:nvSpPr>
          <p:spPr bwMode="auto">
            <a:xfrm rot="16200000">
              <a:off x="4313824" y="1695911"/>
              <a:ext cx="1427392"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FFB850"/>
            </a:solidFill>
            <a:ln w="25400">
              <a:noFill/>
            </a:ln>
            <a:effectLst/>
          </p:spPr>
          <p:txBody>
            <a:bodyPr vert="horz" wrap="square" lIns="68580" tIns="34290" rIns="68580" bIns="34290" numCol="1" anchor="t" anchorCtr="0" compatLnSpc="1">
              <a:noAutofit/>
            </a:bodyPr>
            <a:lstStyle/>
            <a:p>
              <a:endParaRPr lang="zh-CN" altLang="en-US" sz="1015">
                <a:solidFill>
                  <a:srgbClr val="FFB850"/>
                </a:solidFill>
              </a:endParaRPr>
            </a:p>
          </p:txBody>
        </p:sp>
        <p:grpSp>
          <p:nvGrpSpPr>
            <p:cNvPr id="17" name="组合 16"/>
            <p:cNvGrpSpPr/>
            <p:nvPr/>
          </p:nvGrpSpPr>
          <p:grpSpPr>
            <a:xfrm>
              <a:off x="4432355" y="1356318"/>
              <a:ext cx="1587751" cy="1799561"/>
              <a:chOff x="4432355" y="1356318"/>
              <a:chExt cx="1587751" cy="1799561"/>
            </a:xfrm>
          </p:grpSpPr>
          <p:sp>
            <p:nvSpPr>
              <p:cNvPr id="18" name="Freeform 5"/>
              <p:cNvSpPr/>
              <p:nvPr/>
            </p:nvSpPr>
            <p:spPr bwMode="auto">
              <a:xfrm rot="16200000">
                <a:off x="4330726" y="1457947"/>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19" name="椭圆 18"/>
              <p:cNvSpPr/>
              <p:nvPr/>
            </p:nvSpPr>
            <p:spPr>
              <a:xfrm rot="20000116">
                <a:off x="4550973" y="1402691"/>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0" name="Freeform 5"/>
              <p:cNvSpPr/>
              <p:nvPr/>
            </p:nvSpPr>
            <p:spPr bwMode="auto">
              <a:xfrm rot="16200000">
                <a:off x="4334170" y="1469943"/>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13000"/>
                </a:schemeClr>
              </a:solidFill>
              <a:ln w="25400">
                <a:noFill/>
              </a:ln>
              <a:effectLst/>
            </p:spPr>
            <p:txBody>
              <a:bodyPr vert="horz" wrap="square" lIns="68580" tIns="34290" rIns="68580" bIns="34290" numCol="1" anchor="t" anchorCtr="0" compatLnSpc="1"/>
              <a:lstStyle/>
              <a:p>
                <a:endParaRPr lang="zh-CN" altLang="en-US" sz="1015">
                  <a:solidFill>
                    <a:prstClr val="black"/>
                  </a:solidFill>
                </a:endParaRPr>
              </a:p>
            </p:txBody>
          </p:sp>
          <p:sp>
            <p:nvSpPr>
              <p:cNvPr id="21" name="文本框 63"/>
              <p:cNvSpPr txBox="1"/>
              <p:nvPr/>
            </p:nvSpPr>
            <p:spPr>
              <a:xfrm>
                <a:off x="4739473" y="1836755"/>
                <a:ext cx="945076" cy="861974"/>
              </a:xfrm>
              <a:prstGeom prst="rect">
                <a:avLst/>
              </a:prstGeom>
              <a:noFill/>
            </p:spPr>
            <p:txBody>
              <a:bodyPr wrap="square" rtlCol="0">
                <a:spAutoFit/>
              </a:bodyPr>
              <a:lstStyle/>
              <a:p>
                <a:pPr algn="ctr"/>
                <a:r>
                  <a:rPr lang="en-US" altLang="zh-CN" sz="3600" dirty="0">
                    <a:solidFill>
                      <a:prstClr val="white">
                        <a:lumMod val="65000"/>
                      </a:prstClr>
                    </a:solidFill>
                    <a:latin typeface="Impact" panose="020B0806030902050204" pitchFamily="34" charset="0"/>
                    <a:ea typeface="LiHei Pro" panose="020B0500000000000000" pitchFamily="34" charset="-122"/>
                  </a:rPr>
                  <a:t>0</a:t>
                </a:r>
                <a:r>
                  <a:rPr lang="en-US" altLang="zh-CN" sz="3600" dirty="0">
                    <a:solidFill>
                      <a:srgbClr val="FFB850"/>
                    </a:solidFill>
                    <a:latin typeface="Impact" panose="020B0806030902050204" pitchFamily="34" charset="0"/>
                    <a:ea typeface="LiHei Pro" panose="020B0500000000000000" pitchFamily="34" charset="-122"/>
                  </a:rPr>
                  <a:t>1</a:t>
                </a:r>
                <a:endParaRPr lang="zh-CN" altLang="en-US" sz="3600" dirty="0">
                  <a:solidFill>
                    <a:srgbClr val="FFB850"/>
                  </a:solidFill>
                  <a:latin typeface="Impact" panose="020B0806030902050204" pitchFamily="34" charset="0"/>
                  <a:ea typeface="LiHei Pro" panose="020B0500000000000000" pitchFamily="34" charset="-122"/>
                </a:endParaRPr>
              </a:p>
            </p:txBody>
          </p:sp>
        </p:grpSp>
      </p:grpSp>
      <p:grpSp>
        <p:nvGrpSpPr>
          <p:cNvPr id="22" name="组合 21"/>
          <p:cNvGrpSpPr/>
          <p:nvPr/>
        </p:nvGrpSpPr>
        <p:grpSpPr>
          <a:xfrm>
            <a:off x="2641260" y="2463655"/>
            <a:ext cx="1202180" cy="1349359"/>
            <a:chOff x="3563845" y="2834526"/>
            <a:chExt cx="1602697" cy="1799562"/>
          </a:xfrm>
        </p:grpSpPr>
        <p:sp>
          <p:nvSpPr>
            <p:cNvPr id="23" name="任意多边形 22"/>
            <p:cNvSpPr/>
            <p:nvPr/>
          </p:nvSpPr>
          <p:spPr bwMode="auto">
            <a:xfrm rot="16200000">
              <a:off x="3457373" y="3172312"/>
              <a:ext cx="1427392"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FFB850"/>
            </a:solidFill>
            <a:ln w="25400">
              <a:noFill/>
            </a:ln>
            <a:effectLst/>
          </p:spPr>
          <p:txBody>
            <a:bodyPr vert="horz" wrap="square" lIns="68580" tIns="34290" rIns="68580" bIns="34290" numCol="1" anchor="t" anchorCtr="0" compatLnSpc="1">
              <a:noAutofit/>
            </a:bodyPr>
            <a:lstStyle/>
            <a:p>
              <a:endParaRPr lang="zh-CN" altLang="en-US" sz="1015">
                <a:solidFill>
                  <a:srgbClr val="FFB850"/>
                </a:solidFill>
              </a:endParaRPr>
            </a:p>
          </p:txBody>
        </p:sp>
        <p:grpSp>
          <p:nvGrpSpPr>
            <p:cNvPr id="24" name="组合 23"/>
            <p:cNvGrpSpPr/>
            <p:nvPr/>
          </p:nvGrpSpPr>
          <p:grpSpPr>
            <a:xfrm>
              <a:off x="3563845" y="2834526"/>
              <a:ext cx="1602697" cy="1799562"/>
              <a:chOff x="3563845" y="2834526"/>
              <a:chExt cx="1602697" cy="1799562"/>
            </a:xfrm>
          </p:grpSpPr>
          <p:sp>
            <p:nvSpPr>
              <p:cNvPr id="25" name="Freeform 5"/>
              <p:cNvSpPr/>
              <p:nvPr/>
            </p:nvSpPr>
            <p:spPr bwMode="auto">
              <a:xfrm rot="16200000">
                <a:off x="3462216" y="2936155"/>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26" name="椭圆 25"/>
              <p:cNvSpPr/>
              <p:nvPr/>
            </p:nvSpPr>
            <p:spPr>
              <a:xfrm rot="20000116">
                <a:off x="3692606" y="2870683"/>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7" name="Freeform 5"/>
              <p:cNvSpPr/>
              <p:nvPr/>
            </p:nvSpPr>
            <p:spPr bwMode="auto">
              <a:xfrm rot="16200000">
                <a:off x="3480606" y="2948152"/>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13000"/>
                </a:schemeClr>
              </a:solidFill>
              <a:ln w="25400">
                <a:noFill/>
              </a:ln>
              <a:effectLst/>
            </p:spPr>
            <p:txBody>
              <a:bodyPr vert="horz" wrap="square" lIns="68580" tIns="34290" rIns="68580" bIns="34290" numCol="1" anchor="t" anchorCtr="0" compatLnSpc="1"/>
              <a:lstStyle/>
              <a:p>
                <a:endParaRPr lang="zh-CN" altLang="en-US" sz="1015">
                  <a:solidFill>
                    <a:prstClr val="black"/>
                  </a:solidFill>
                </a:endParaRPr>
              </a:p>
            </p:txBody>
          </p:sp>
          <p:sp>
            <p:nvSpPr>
              <p:cNvPr id="28" name="文本框 64"/>
              <p:cNvSpPr txBox="1"/>
              <p:nvPr/>
            </p:nvSpPr>
            <p:spPr>
              <a:xfrm>
                <a:off x="3887811" y="3365850"/>
                <a:ext cx="945076" cy="861974"/>
              </a:xfrm>
              <a:prstGeom prst="rect">
                <a:avLst/>
              </a:prstGeom>
              <a:noFill/>
            </p:spPr>
            <p:txBody>
              <a:bodyPr wrap="square" rtlCol="0">
                <a:spAutoFit/>
              </a:bodyPr>
              <a:lstStyle/>
              <a:p>
                <a:pPr algn="ctr"/>
                <a:r>
                  <a:rPr lang="en-US" altLang="zh-CN" sz="3600" dirty="0">
                    <a:solidFill>
                      <a:prstClr val="white">
                        <a:lumMod val="65000"/>
                      </a:prstClr>
                    </a:solidFill>
                    <a:latin typeface="Impact" panose="020B0806030902050204" pitchFamily="34" charset="0"/>
                    <a:ea typeface="LiHei Pro" panose="020B0500000000000000" pitchFamily="34" charset="-122"/>
                  </a:rPr>
                  <a:t>0</a:t>
                </a:r>
                <a:r>
                  <a:rPr lang="en-US" altLang="zh-CN" sz="3600" dirty="0">
                    <a:solidFill>
                      <a:srgbClr val="FFB850"/>
                    </a:solidFill>
                    <a:latin typeface="Impact" panose="020B0806030902050204" pitchFamily="34" charset="0"/>
                    <a:ea typeface="LiHei Pro" panose="020B0500000000000000" pitchFamily="34" charset="-122"/>
                  </a:rPr>
                  <a:t>2</a:t>
                </a:r>
                <a:endParaRPr lang="zh-CN" altLang="en-US" sz="3600" dirty="0">
                  <a:solidFill>
                    <a:srgbClr val="FFB850"/>
                  </a:solidFill>
                  <a:latin typeface="Impact" panose="020B0806030902050204" pitchFamily="34" charset="0"/>
                  <a:ea typeface="LiHei Pro" panose="020B0500000000000000" pitchFamily="34" charset="-122"/>
                </a:endParaRPr>
              </a:p>
            </p:txBody>
          </p:sp>
        </p:grpSp>
      </p:grpSp>
      <p:grpSp>
        <p:nvGrpSpPr>
          <p:cNvPr id="29" name="组合 28"/>
          <p:cNvGrpSpPr/>
          <p:nvPr/>
        </p:nvGrpSpPr>
        <p:grpSpPr>
          <a:xfrm>
            <a:off x="3283355" y="3564524"/>
            <a:ext cx="1188385" cy="1343238"/>
            <a:chOff x="4419859" y="4302691"/>
            <a:chExt cx="1584307" cy="1791399"/>
          </a:xfrm>
        </p:grpSpPr>
        <p:sp>
          <p:nvSpPr>
            <p:cNvPr id="30" name="Freeform 5"/>
            <p:cNvSpPr/>
            <p:nvPr/>
          </p:nvSpPr>
          <p:spPr bwMode="auto">
            <a:xfrm rot="16200000">
              <a:off x="4318230" y="4408154"/>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31" name="椭圆 30"/>
            <p:cNvSpPr/>
            <p:nvPr/>
          </p:nvSpPr>
          <p:spPr>
            <a:xfrm rot="20000116">
              <a:off x="4566869" y="4344130"/>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2" name="任意多边形 31"/>
            <p:cNvSpPr/>
            <p:nvPr/>
          </p:nvSpPr>
          <p:spPr bwMode="auto">
            <a:xfrm rot="16200000">
              <a:off x="4207766" y="4527281"/>
              <a:ext cx="1487874" cy="1038694"/>
            </a:xfrm>
            <a:custGeom>
              <a:avLst/>
              <a:gdLst>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7275 w 1627099"/>
                <a:gd name="connsiteY5" fmla="*/ 256623 h 1135888"/>
                <a:gd name="connsiteX6" fmla="*/ 104462 w 1627099"/>
                <a:gd name="connsiteY6" fmla="*/ 88193 h 1135888"/>
                <a:gd name="connsiteX7" fmla="*/ 258005 w 1627099"/>
                <a:gd name="connsiteY7" fmla="*/ 0 h 1135888"/>
                <a:gd name="connsiteX8" fmla="*/ 1054155 w 1627099"/>
                <a:gd name="connsiteY8" fmla="*/ 0 h 1135888"/>
                <a:gd name="connsiteX9" fmla="*/ 1207698 w 1627099"/>
                <a:gd name="connsiteY9" fmla="*/ 88193 h 1135888"/>
                <a:gd name="connsiteX10" fmla="*/ 1605773 w 1627099"/>
                <a:gd name="connsiteY10" fmla="*/ 778085 h 1135888"/>
                <a:gd name="connsiteX11" fmla="*/ 1627099 w 1627099"/>
                <a:gd name="connsiteY11" fmla="*/ 866278 h 1135888"/>
                <a:gd name="connsiteX0-1" fmla="*/ 1627099 w 1627099"/>
                <a:gd name="connsiteY0-2" fmla="*/ 866278 h 1135888"/>
                <a:gd name="connsiteX1-3" fmla="*/ 1605773 w 1627099"/>
                <a:gd name="connsiteY1-4" fmla="*/ 954470 h 1135888"/>
                <a:gd name="connsiteX2-5" fmla="*/ 1535702 w 1627099"/>
                <a:gd name="connsiteY2-6" fmla="*/ 1075909 h 1135888"/>
                <a:gd name="connsiteX3-7" fmla="*/ 1501093 w 1627099"/>
                <a:gd name="connsiteY3-8" fmla="*/ 1135888 h 1135888"/>
                <a:gd name="connsiteX4-9" fmla="*/ 0 w 1627099"/>
                <a:gd name="connsiteY4-10" fmla="*/ 269231 h 1135888"/>
                <a:gd name="connsiteX5-11" fmla="*/ 104462 w 1627099"/>
                <a:gd name="connsiteY5-12" fmla="*/ 88193 h 1135888"/>
                <a:gd name="connsiteX6-13" fmla="*/ 258005 w 1627099"/>
                <a:gd name="connsiteY6-14" fmla="*/ 0 h 1135888"/>
                <a:gd name="connsiteX7-15" fmla="*/ 1054155 w 1627099"/>
                <a:gd name="connsiteY7-16" fmla="*/ 0 h 1135888"/>
                <a:gd name="connsiteX8-17" fmla="*/ 1207698 w 1627099"/>
                <a:gd name="connsiteY8-18" fmla="*/ 88193 h 1135888"/>
                <a:gd name="connsiteX9-19" fmla="*/ 1605773 w 1627099"/>
                <a:gd name="connsiteY9-20" fmla="*/ 778085 h 1135888"/>
                <a:gd name="connsiteX10-21" fmla="*/ 1627099 w 1627099"/>
                <a:gd name="connsiteY10-22" fmla="*/ 866278 h 1135888"/>
                <a:gd name="connsiteX0-23" fmla="*/ 1627099 w 1627099"/>
                <a:gd name="connsiteY0-24" fmla="*/ 866278 h 1135888"/>
                <a:gd name="connsiteX1-25" fmla="*/ 1605773 w 1627099"/>
                <a:gd name="connsiteY1-26" fmla="*/ 954470 h 1135888"/>
                <a:gd name="connsiteX2-27" fmla="*/ 1535702 w 1627099"/>
                <a:gd name="connsiteY2-28" fmla="*/ 1075909 h 1135888"/>
                <a:gd name="connsiteX3-29" fmla="*/ 1501093 w 1627099"/>
                <a:gd name="connsiteY3-30" fmla="*/ 1135888 h 1135888"/>
                <a:gd name="connsiteX4-31" fmla="*/ 0 w 1627099"/>
                <a:gd name="connsiteY4-32" fmla="*/ 269231 h 1135888"/>
                <a:gd name="connsiteX5-33" fmla="*/ 104462 w 1627099"/>
                <a:gd name="connsiteY5-34" fmla="*/ 88193 h 1135888"/>
                <a:gd name="connsiteX6-35" fmla="*/ 258005 w 1627099"/>
                <a:gd name="connsiteY6-36" fmla="*/ 0 h 1135888"/>
                <a:gd name="connsiteX7-37" fmla="*/ 1054155 w 1627099"/>
                <a:gd name="connsiteY7-38" fmla="*/ 0 h 1135888"/>
                <a:gd name="connsiteX8-39" fmla="*/ 1207698 w 1627099"/>
                <a:gd name="connsiteY8-40" fmla="*/ 88193 h 1135888"/>
                <a:gd name="connsiteX9-41" fmla="*/ 1605773 w 1627099"/>
                <a:gd name="connsiteY9-42" fmla="*/ 778085 h 1135888"/>
                <a:gd name="connsiteX10-43" fmla="*/ 1627099 w 1627099"/>
                <a:gd name="connsiteY10-44" fmla="*/ 866278 h 1135888"/>
                <a:gd name="connsiteX0-45" fmla="*/ 1627099 w 1627099"/>
                <a:gd name="connsiteY0-46" fmla="*/ 866278 h 1135888"/>
                <a:gd name="connsiteX1-47" fmla="*/ 1605773 w 1627099"/>
                <a:gd name="connsiteY1-48" fmla="*/ 954470 h 1135888"/>
                <a:gd name="connsiteX2-49" fmla="*/ 1501093 w 1627099"/>
                <a:gd name="connsiteY2-50" fmla="*/ 1135888 h 1135888"/>
                <a:gd name="connsiteX3-51" fmla="*/ 0 w 1627099"/>
                <a:gd name="connsiteY3-52" fmla="*/ 269231 h 1135888"/>
                <a:gd name="connsiteX4-53" fmla="*/ 104462 w 1627099"/>
                <a:gd name="connsiteY4-54" fmla="*/ 88193 h 1135888"/>
                <a:gd name="connsiteX5-55" fmla="*/ 258005 w 1627099"/>
                <a:gd name="connsiteY5-56" fmla="*/ 0 h 1135888"/>
                <a:gd name="connsiteX6-57" fmla="*/ 1054155 w 1627099"/>
                <a:gd name="connsiteY6-58" fmla="*/ 0 h 1135888"/>
                <a:gd name="connsiteX7-59" fmla="*/ 1207698 w 1627099"/>
                <a:gd name="connsiteY7-60" fmla="*/ 88193 h 1135888"/>
                <a:gd name="connsiteX8-61" fmla="*/ 1605773 w 1627099"/>
                <a:gd name="connsiteY8-62" fmla="*/ 778085 h 1135888"/>
                <a:gd name="connsiteX9-63" fmla="*/ 1627099 w 1627099"/>
                <a:gd name="connsiteY9-64" fmla="*/ 866278 h 1135888"/>
                <a:gd name="connsiteX0-65" fmla="*/ 1627099 w 1627099"/>
                <a:gd name="connsiteY0-66" fmla="*/ 866278 h 1135888"/>
                <a:gd name="connsiteX1-67" fmla="*/ 1605773 w 1627099"/>
                <a:gd name="connsiteY1-68" fmla="*/ 954470 h 1135888"/>
                <a:gd name="connsiteX2-69" fmla="*/ 1501093 w 1627099"/>
                <a:gd name="connsiteY2-70" fmla="*/ 1135888 h 1135888"/>
                <a:gd name="connsiteX3-71" fmla="*/ 0 w 1627099"/>
                <a:gd name="connsiteY3-72" fmla="*/ 269231 h 1135888"/>
                <a:gd name="connsiteX4-73" fmla="*/ 104462 w 1627099"/>
                <a:gd name="connsiteY4-74" fmla="*/ 88193 h 1135888"/>
                <a:gd name="connsiteX5-75" fmla="*/ 258005 w 1627099"/>
                <a:gd name="connsiteY5-76" fmla="*/ 0 h 1135888"/>
                <a:gd name="connsiteX6-77" fmla="*/ 1054155 w 1627099"/>
                <a:gd name="connsiteY6-78" fmla="*/ 0 h 1135888"/>
                <a:gd name="connsiteX7-79" fmla="*/ 1207698 w 1627099"/>
                <a:gd name="connsiteY7-80" fmla="*/ 88193 h 1135888"/>
                <a:gd name="connsiteX8-81" fmla="*/ 1605773 w 1627099"/>
                <a:gd name="connsiteY8-82" fmla="*/ 778085 h 1135888"/>
                <a:gd name="connsiteX9-83" fmla="*/ 1627099 w 1627099"/>
                <a:gd name="connsiteY9-84" fmla="*/ 866278 h 1135888"/>
                <a:gd name="connsiteX0-85" fmla="*/ 1627099 w 1627099"/>
                <a:gd name="connsiteY0-86" fmla="*/ 866278 h 1135888"/>
                <a:gd name="connsiteX1-87" fmla="*/ 1605773 w 1627099"/>
                <a:gd name="connsiteY1-88" fmla="*/ 954470 h 1135888"/>
                <a:gd name="connsiteX2-89" fmla="*/ 1501093 w 1627099"/>
                <a:gd name="connsiteY2-90" fmla="*/ 1135888 h 1135888"/>
                <a:gd name="connsiteX3-91" fmla="*/ 0 w 1627099"/>
                <a:gd name="connsiteY3-92" fmla="*/ 269231 h 1135888"/>
                <a:gd name="connsiteX4-93" fmla="*/ 104462 w 1627099"/>
                <a:gd name="connsiteY4-94" fmla="*/ 88193 h 1135888"/>
                <a:gd name="connsiteX5-95" fmla="*/ 258005 w 1627099"/>
                <a:gd name="connsiteY5-96" fmla="*/ 0 h 1135888"/>
                <a:gd name="connsiteX6-97" fmla="*/ 1054155 w 1627099"/>
                <a:gd name="connsiteY6-98" fmla="*/ 0 h 1135888"/>
                <a:gd name="connsiteX7-99" fmla="*/ 1207698 w 1627099"/>
                <a:gd name="connsiteY7-100" fmla="*/ 88193 h 1135888"/>
                <a:gd name="connsiteX8-101" fmla="*/ 1605773 w 1627099"/>
                <a:gd name="connsiteY8-102" fmla="*/ 778085 h 1135888"/>
                <a:gd name="connsiteX9-103" fmla="*/ 1627099 w 1627099"/>
                <a:gd name="connsiteY9-104" fmla="*/ 866278 h 11358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27099" h="1135888">
                  <a:moveTo>
                    <a:pt x="1627099" y="866278"/>
                  </a:moveTo>
                  <a:cubicBezTo>
                    <a:pt x="1627099" y="898283"/>
                    <a:pt x="1619990" y="930288"/>
                    <a:pt x="1605773" y="954470"/>
                  </a:cubicBezTo>
                  <a:lnTo>
                    <a:pt x="1501093" y="1135888"/>
                  </a:lnTo>
                  <a:cubicBezTo>
                    <a:pt x="911829" y="1012108"/>
                    <a:pt x="405114" y="761320"/>
                    <a:pt x="0" y="269231"/>
                  </a:cubicBezTo>
                  <a:lnTo>
                    <a:pt x="104462" y="88193"/>
                  </a:lnTo>
                  <a:cubicBezTo>
                    <a:pt x="132895" y="39829"/>
                    <a:pt x="202559" y="0"/>
                    <a:pt x="258005" y="0"/>
                  </a:cubicBezTo>
                  <a:lnTo>
                    <a:pt x="1054155" y="0"/>
                  </a:lnTo>
                  <a:cubicBezTo>
                    <a:pt x="1111023" y="0"/>
                    <a:pt x="1179264" y="39829"/>
                    <a:pt x="1207698" y="88193"/>
                  </a:cubicBezTo>
                  <a:lnTo>
                    <a:pt x="1605773" y="778085"/>
                  </a:lnTo>
                  <a:cubicBezTo>
                    <a:pt x="1619990" y="802267"/>
                    <a:pt x="1627099" y="834272"/>
                    <a:pt x="1627099" y="866278"/>
                  </a:cubicBezTo>
                  <a:close/>
                </a:path>
              </a:pathLst>
            </a:custGeom>
            <a:solidFill>
              <a:schemeClr val="bg1">
                <a:alpha val="13000"/>
              </a:schemeClr>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sp>
          <p:nvSpPr>
            <p:cNvPr id="33" name="任意多边形 32"/>
            <p:cNvSpPr/>
            <p:nvPr/>
          </p:nvSpPr>
          <p:spPr bwMode="auto">
            <a:xfrm rot="9000000">
              <a:off x="4507408" y="4991046"/>
              <a:ext cx="1427393"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01ACBE"/>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sp>
          <p:nvSpPr>
            <p:cNvPr id="34" name="文本框 65"/>
            <p:cNvSpPr txBox="1"/>
            <p:nvPr/>
          </p:nvSpPr>
          <p:spPr>
            <a:xfrm>
              <a:off x="4750221" y="4774008"/>
              <a:ext cx="945077" cy="861974"/>
            </a:xfrm>
            <a:prstGeom prst="rect">
              <a:avLst/>
            </a:prstGeom>
            <a:noFill/>
          </p:spPr>
          <p:txBody>
            <a:bodyPr wrap="square" rtlCol="0">
              <a:spAutoFit/>
            </a:bodyPr>
            <a:lstStyle/>
            <a:p>
              <a:pPr algn="ctr"/>
              <a:r>
                <a:rPr lang="en-US" altLang="zh-CN" sz="3600" dirty="0">
                  <a:solidFill>
                    <a:prstClr val="white">
                      <a:lumMod val="65000"/>
                    </a:prstClr>
                  </a:solidFill>
                  <a:latin typeface="Impact" panose="020B0806030902050204" pitchFamily="34" charset="0"/>
                  <a:ea typeface="LiHei Pro" panose="020B0500000000000000" pitchFamily="34" charset="-122"/>
                </a:rPr>
                <a:t>0</a:t>
              </a:r>
              <a:r>
                <a:rPr lang="en-US" altLang="zh-CN" sz="3600" dirty="0">
                  <a:solidFill>
                    <a:srgbClr val="01ACBE"/>
                  </a:solidFill>
                  <a:latin typeface="Impact" panose="020B0806030902050204" pitchFamily="34" charset="0"/>
                  <a:ea typeface="LiHei Pro" panose="020B0500000000000000" pitchFamily="34" charset="-122"/>
                </a:rPr>
                <a:t>3</a:t>
              </a:r>
              <a:endParaRPr lang="zh-CN" altLang="en-US" sz="3600" dirty="0">
                <a:solidFill>
                  <a:srgbClr val="01ACBE"/>
                </a:solidFill>
                <a:latin typeface="Impact" panose="020B0806030902050204" pitchFamily="34" charset="0"/>
                <a:ea typeface="LiHei Pro" panose="020B0500000000000000" pitchFamily="34" charset="-122"/>
              </a:endParaRPr>
            </a:p>
          </p:txBody>
        </p:sp>
      </p:grpSp>
      <p:grpSp>
        <p:nvGrpSpPr>
          <p:cNvPr id="35" name="组合 34"/>
          <p:cNvGrpSpPr/>
          <p:nvPr/>
        </p:nvGrpSpPr>
        <p:grpSpPr>
          <a:xfrm>
            <a:off x="4585109" y="3555531"/>
            <a:ext cx="1193146" cy="1340363"/>
            <a:chOff x="6155307" y="4290697"/>
            <a:chExt cx="1590654" cy="1787565"/>
          </a:xfrm>
        </p:grpSpPr>
        <p:sp>
          <p:nvSpPr>
            <p:cNvPr id="36" name="Freeform 5"/>
            <p:cNvSpPr/>
            <p:nvPr/>
          </p:nvSpPr>
          <p:spPr bwMode="auto">
            <a:xfrm rot="16200000">
              <a:off x="6060025" y="4392326"/>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37" name="椭圆 36"/>
            <p:cNvSpPr/>
            <p:nvPr/>
          </p:nvSpPr>
          <p:spPr>
            <a:xfrm rot="20000116">
              <a:off x="6318815" y="4333968"/>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8" name="任意多边形 37"/>
            <p:cNvSpPr/>
            <p:nvPr/>
          </p:nvSpPr>
          <p:spPr bwMode="auto">
            <a:xfrm rot="16200000">
              <a:off x="6116981" y="4449794"/>
              <a:ext cx="1660960" cy="1584307"/>
            </a:xfrm>
            <a:custGeom>
              <a:avLst/>
              <a:gdLst>
                <a:gd name="connsiteX0" fmla="*/ 1816381 w 1816381"/>
                <a:gd name="connsiteY0" fmla="*/ 1133437 h 1732555"/>
                <a:gd name="connsiteX1" fmla="*/ 1788250 w 1816381"/>
                <a:gd name="connsiteY1" fmla="*/ 1182188 h 1732555"/>
                <a:gd name="connsiteX2" fmla="*/ 1521571 w 1816381"/>
                <a:gd name="connsiteY2" fmla="*/ 1644363 h 1732555"/>
                <a:gd name="connsiteX3" fmla="*/ 1368028 w 1816381"/>
                <a:gd name="connsiteY3" fmla="*/ 1732555 h 1732555"/>
                <a:gd name="connsiteX4" fmla="*/ 571878 w 1816381"/>
                <a:gd name="connsiteY4" fmla="*/ 1732555 h 1732555"/>
                <a:gd name="connsiteX5" fmla="*/ 418335 w 1816381"/>
                <a:gd name="connsiteY5" fmla="*/ 1644363 h 1732555"/>
                <a:gd name="connsiteX6" fmla="*/ 20259 w 1816381"/>
                <a:gd name="connsiteY6" fmla="*/ 954470 h 1732555"/>
                <a:gd name="connsiteX7" fmla="*/ 20259 w 1816381"/>
                <a:gd name="connsiteY7" fmla="*/ 778085 h 1732555"/>
                <a:gd name="connsiteX8" fmla="*/ 418335 w 1816381"/>
                <a:gd name="connsiteY8" fmla="*/ 88192 h 1732555"/>
                <a:gd name="connsiteX9" fmla="*/ 571878 w 1816381"/>
                <a:gd name="connsiteY9" fmla="*/ 0 h 1732555"/>
                <a:gd name="connsiteX10" fmla="*/ 572326 w 1816381"/>
                <a:gd name="connsiteY10" fmla="*/ 0 h 1732555"/>
                <a:gd name="connsiteX11" fmla="*/ 535603 w 1816381"/>
                <a:gd name="connsiteY11" fmla="*/ 5908 h 1732555"/>
                <a:gd name="connsiteX12" fmla="*/ 425444 w 1816381"/>
                <a:gd name="connsiteY12" fmla="*/ 87122 h 1732555"/>
                <a:gd name="connsiteX13" fmla="*/ 320982 w 1816381"/>
                <a:gd name="connsiteY13" fmla="*/ 268160 h 1732555"/>
                <a:gd name="connsiteX14" fmla="*/ 1605007 w 1816381"/>
                <a:gd name="connsiteY14" fmla="*/ 1082222 h 173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6381" h="1732555">
                  <a:moveTo>
                    <a:pt x="1816381" y="1133437"/>
                  </a:moveTo>
                  <a:lnTo>
                    <a:pt x="1788250" y="1182188"/>
                  </a:lnTo>
                  <a:cubicBezTo>
                    <a:pt x="1521571" y="1644363"/>
                    <a:pt x="1521571" y="1644363"/>
                    <a:pt x="1521571" y="1644363"/>
                  </a:cubicBezTo>
                  <a:cubicBezTo>
                    <a:pt x="1493137" y="1692726"/>
                    <a:pt x="1424896" y="1732555"/>
                    <a:pt x="1368028" y="1732555"/>
                  </a:cubicBezTo>
                  <a:lnTo>
                    <a:pt x="571878" y="1732555"/>
                  </a:lnTo>
                  <a:cubicBezTo>
                    <a:pt x="516432" y="1732555"/>
                    <a:pt x="446768" y="1692726"/>
                    <a:pt x="418335" y="1644363"/>
                  </a:cubicBezTo>
                  <a:cubicBezTo>
                    <a:pt x="20259" y="954470"/>
                    <a:pt x="20259" y="954470"/>
                    <a:pt x="20259" y="954470"/>
                  </a:cubicBezTo>
                  <a:cubicBezTo>
                    <a:pt x="-6753" y="906106"/>
                    <a:pt x="-6753" y="826449"/>
                    <a:pt x="20259" y="778085"/>
                  </a:cubicBezTo>
                  <a:cubicBezTo>
                    <a:pt x="418335" y="88192"/>
                    <a:pt x="418335" y="88192"/>
                    <a:pt x="418335" y="88192"/>
                  </a:cubicBezTo>
                  <a:cubicBezTo>
                    <a:pt x="446768" y="39829"/>
                    <a:pt x="516432" y="0"/>
                    <a:pt x="571878" y="0"/>
                  </a:cubicBezTo>
                  <a:lnTo>
                    <a:pt x="572326" y="0"/>
                  </a:lnTo>
                  <a:lnTo>
                    <a:pt x="535603" y="5908"/>
                  </a:lnTo>
                  <a:cubicBezTo>
                    <a:pt x="491286" y="19376"/>
                    <a:pt x="446769" y="50849"/>
                    <a:pt x="425444" y="87122"/>
                  </a:cubicBezTo>
                  <a:lnTo>
                    <a:pt x="320982" y="268160"/>
                  </a:lnTo>
                  <a:cubicBezTo>
                    <a:pt x="675457" y="698737"/>
                    <a:pt x="1107719" y="944569"/>
                    <a:pt x="1605007" y="1082222"/>
                  </a:cubicBezTo>
                  <a:close/>
                </a:path>
              </a:pathLst>
            </a:custGeom>
            <a:solidFill>
              <a:schemeClr val="bg1">
                <a:alpha val="13000"/>
              </a:schemeClr>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sp>
          <p:nvSpPr>
            <p:cNvPr id="39" name="任意多边形 38"/>
            <p:cNvSpPr/>
            <p:nvPr/>
          </p:nvSpPr>
          <p:spPr bwMode="auto">
            <a:xfrm rot="9000000">
              <a:off x="6249074" y="4994553"/>
              <a:ext cx="1427393"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01ACBE"/>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sp>
          <p:nvSpPr>
            <p:cNvPr id="40" name="文本框 66"/>
            <p:cNvSpPr txBox="1"/>
            <p:nvPr/>
          </p:nvSpPr>
          <p:spPr>
            <a:xfrm>
              <a:off x="6474921" y="4762622"/>
              <a:ext cx="945077" cy="861974"/>
            </a:xfrm>
            <a:prstGeom prst="rect">
              <a:avLst/>
            </a:prstGeom>
            <a:noFill/>
          </p:spPr>
          <p:txBody>
            <a:bodyPr wrap="square" rtlCol="0">
              <a:spAutoFit/>
            </a:bodyPr>
            <a:lstStyle/>
            <a:p>
              <a:pPr algn="ctr"/>
              <a:r>
                <a:rPr lang="en-US" altLang="zh-CN" sz="3600" dirty="0">
                  <a:solidFill>
                    <a:prstClr val="white">
                      <a:lumMod val="65000"/>
                    </a:prstClr>
                  </a:solidFill>
                  <a:latin typeface="Impact" panose="020B0806030902050204" pitchFamily="34" charset="0"/>
                  <a:ea typeface="LiHei Pro" panose="020B0500000000000000" pitchFamily="34" charset="-122"/>
                </a:rPr>
                <a:t>0</a:t>
              </a:r>
              <a:r>
                <a:rPr lang="en-US" altLang="zh-CN" sz="3600" dirty="0">
                  <a:solidFill>
                    <a:srgbClr val="01ACBE"/>
                  </a:solidFill>
                  <a:latin typeface="Impact" panose="020B0806030902050204" pitchFamily="34" charset="0"/>
                  <a:ea typeface="LiHei Pro" panose="020B0500000000000000" pitchFamily="34" charset="-122"/>
                </a:rPr>
                <a:t>4</a:t>
              </a:r>
              <a:endParaRPr lang="zh-CN" altLang="en-US" sz="3600" dirty="0">
                <a:solidFill>
                  <a:srgbClr val="01ACBE"/>
                </a:solidFill>
                <a:latin typeface="Impact" panose="020B0806030902050204" pitchFamily="34" charset="0"/>
                <a:ea typeface="LiHei Pro" panose="020B0500000000000000" pitchFamily="34" charset="-122"/>
              </a:endParaRPr>
            </a:p>
          </p:txBody>
        </p:sp>
      </p:grpSp>
      <p:grpSp>
        <p:nvGrpSpPr>
          <p:cNvPr id="41" name="组合 40"/>
          <p:cNvGrpSpPr/>
          <p:nvPr/>
        </p:nvGrpSpPr>
        <p:grpSpPr>
          <a:xfrm>
            <a:off x="4589871" y="1355256"/>
            <a:ext cx="1188385" cy="1340363"/>
            <a:chOff x="6161654" y="1356318"/>
            <a:chExt cx="1584307" cy="1787565"/>
          </a:xfrm>
        </p:grpSpPr>
        <p:sp>
          <p:nvSpPr>
            <p:cNvPr id="42" name="任意多边形 41"/>
            <p:cNvSpPr/>
            <p:nvPr/>
          </p:nvSpPr>
          <p:spPr bwMode="auto">
            <a:xfrm rot="5400000" flipH="1">
              <a:off x="6472607" y="1670120"/>
              <a:ext cx="1427392"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E87071"/>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grpSp>
          <p:nvGrpSpPr>
            <p:cNvPr id="43" name="组合 42"/>
            <p:cNvGrpSpPr/>
            <p:nvPr/>
          </p:nvGrpSpPr>
          <p:grpSpPr>
            <a:xfrm>
              <a:off x="6161654" y="1356318"/>
              <a:ext cx="1584307" cy="1787565"/>
              <a:chOff x="6161654" y="1356318"/>
              <a:chExt cx="1584307" cy="1787565"/>
            </a:xfrm>
          </p:grpSpPr>
          <p:sp>
            <p:nvSpPr>
              <p:cNvPr id="44" name="Freeform 5"/>
              <p:cNvSpPr/>
              <p:nvPr/>
            </p:nvSpPr>
            <p:spPr bwMode="auto">
              <a:xfrm rot="16200000">
                <a:off x="6060025" y="1457947"/>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45" name="椭圆 44"/>
              <p:cNvSpPr/>
              <p:nvPr/>
            </p:nvSpPr>
            <p:spPr>
              <a:xfrm rot="20000116">
                <a:off x="6248973" y="1422394"/>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6" name="任意多边形 45"/>
              <p:cNvSpPr/>
              <p:nvPr/>
            </p:nvSpPr>
            <p:spPr bwMode="auto">
              <a:xfrm rot="16200000">
                <a:off x="5953310" y="1592904"/>
                <a:ext cx="1487874" cy="1038694"/>
              </a:xfrm>
              <a:custGeom>
                <a:avLst/>
                <a:gdLst>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7275 w 1627099"/>
                  <a:gd name="connsiteY5" fmla="*/ 256623 h 1135888"/>
                  <a:gd name="connsiteX6" fmla="*/ 104462 w 1627099"/>
                  <a:gd name="connsiteY6" fmla="*/ 88193 h 1135888"/>
                  <a:gd name="connsiteX7" fmla="*/ 258005 w 1627099"/>
                  <a:gd name="connsiteY7" fmla="*/ 0 h 1135888"/>
                  <a:gd name="connsiteX8" fmla="*/ 1054155 w 1627099"/>
                  <a:gd name="connsiteY8" fmla="*/ 0 h 1135888"/>
                  <a:gd name="connsiteX9" fmla="*/ 1207698 w 1627099"/>
                  <a:gd name="connsiteY9" fmla="*/ 88193 h 1135888"/>
                  <a:gd name="connsiteX10" fmla="*/ 1605773 w 1627099"/>
                  <a:gd name="connsiteY10" fmla="*/ 778085 h 1135888"/>
                  <a:gd name="connsiteX11" fmla="*/ 1627099 w 1627099"/>
                  <a:gd name="connsiteY11" fmla="*/ 866278 h 1135888"/>
                  <a:gd name="connsiteX0-1" fmla="*/ 1627099 w 1627099"/>
                  <a:gd name="connsiteY0-2" fmla="*/ 866278 h 1135888"/>
                  <a:gd name="connsiteX1-3" fmla="*/ 1605773 w 1627099"/>
                  <a:gd name="connsiteY1-4" fmla="*/ 954470 h 1135888"/>
                  <a:gd name="connsiteX2-5" fmla="*/ 1535702 w 1627099"/>
                  <a:gd name="connsiteY2-6" fmla="*/ 1075909 h 1135888"/>
                  <a:gd name="connsiteX3-7" fmla="*/ 1501093 w 1627099"/>
                  <a:gd name="connsiteY3-8" fmla="*/ 1135888 h 1135888"/>
                  <a:gd name="connsiteX4-9" fmla="*/ 0 w 1627099"/>
                  <a:gd name="connsiteY4-10" fmla="*/ 269231 h 1135888"/>
                  <a:gd name="connsiteX5-11" fmla="*/ 104462 w 1627099"/>
                  <a:gd name="connsiteY5-12" fmla="*/ 88193 h 1135888"/>
                  <a:gd name="connsiteX6-13" fmla="*/ 258005 w 1627099"/>
                  <a:gd name="connsiteY6-14" fmla="*/ 0 h 1135888"/>
                  <a:gd name="connsiteX7-15" fmla="*/ 1054155 w 1627099"/>
                  <a:gd name="connsiteY7-16" fmla="*/ 0 h 1135888"/>
                  <a:gd name="connsiteX8-17" fmla="*/ 1207698 w 1627099"/>
                  <a:gd name="connsiteY8-18" fmla="*/ 88193 h 1135888"/>
                  <a:gd name="connsiteX9-19" fmla="*/ 1605773 w 1627099"/>
                  <a:gd name="connsiteY9-20" fmla="*/ 778085 h 1135888"/>
                  <a:gd name="connsiteX10-21" fmla="*/ 1627099 w 1627099"/>
                  <a:gd name="connsiteY10-22" fmla="*/ 866278 h 1135888"/>
                  <a:gd name="connsiteX0-23" fmla="*/ 1627099 w 1627099"/>
                  <a:gd name="connsiteY0-24" fmla="*/ 866278 h 1135888"/>
                  <a:gd name="connsiteX1-25" fmla="*/ 1605773 w 1627099"/>
                  <a:gd name="connsiteY1-26" fmla="*/ 954470 h 1135888"/>
                  <a:gd name="connsiteX2-27" fmla="*/ 1535702 w 1627099"/>
                  <a:gd name="connsiteY2-28" fmla="*/ 1075909 h 1135888"/>
                  <a:gd name="connsiteX3-29" fmla="*/ 1501093 w 1627099"/>
                  <a:gd name="connsiteY3-30" fmla="*/ 1135888 h 1135888"/>
                  <a:gd name="connsiteX4-31" fmla="*/ 0 w 1627099"/>
                  <a:gd name="connsiteY4-32" fmla="*/ 269231 h 1135888"/>
                  <a:gd name="connsiteX5-33" fmla="*/ 104462 w 1627099"/>
                  <a:gd name="connsiteY5-34" fmla="*/ 88193 h 1135888"/>
                  <a:gd name="connsiteX6-35" fmla="*/ 258005 w 1627099"/>
                  <a:gd name="connsiteY6-36" fmla="*/ 0 h 1135888"/>
                  <a:gd name="connsiteX7-37" fmla="*/ 1054155 w 1627099"/>
                  <a:gd name="connsiteY7-38" fmla="*/ 0 h 1135888"/>
                  <a:gd name="connsiteX8-39" fmla="*/ 1207698 w 1627099"/>
                  <a:gd name="connsiteY8-40" fmla="*/ 88193 h 1135888"/>
                  <a:gd name="connsiteX9-41" fmla="*/ 1605773 w 1627099"/>
                  <a:gd name="connsiteY9-42" fmla="*/ 778085 h 1135888"/>
                  <a:gd name="connsiteX10-43" fmla="*/ 1627099 w 1627099"/>
                  <a:gd name="connsiteY10-44" fmla="*/ 866278 h 1135888"/>
                  <a:gd name="connsiteX0-45" fmla="*/ 1627099 w 1627099"/>
                  <a:gd name="connsiteY0-46" fmla="*/ 866278 h 1135888"/>
                  <a:gd name="connsiteX1-47" fmla="*/ 1605773 w 1627099"/>
                  <a:gd name="connsiteY1-48" fmla="*/ 954470 h 1135888"/>
                  <a:gd name="connsiteX2-49" fmla="*/ 1501093 w 1627099"/>
                  <a:gd name="connsiteY2-50" fmla="*/ 1135888 h 1135888"/>
                  <a:gd name="connsiteX3-51" fmla="*/ 0 w 1627099"/>
                  <a:gd name="connsiteY3-52" fmla="*/ 269231 h 1135888"/>
                  <a:gd name="connsiteX4-53" fmla="*/ 104462 w 1627099"/>
                  <a:gd name="connsiteY4-54" fmla="*/ 88193 h 1135888"/>
                  <a:gd name="connsiteX5-55" fmla="*/ 258005 w 1627099"/>
                  <a:gd name="connsiteY5-56" fmla="*/ 0 h 1135888"/>
                  <a:gd name="connsiteX6-57" fmla="*/ 1054155 w 1627099"/>
                  <a:gd name="connsiteY6-58" fmla="*/ 0 h 1135888"/>
                  <a:gd name="connsiteX7-59" fmla="*/ 1207698 w 1627099"/>
                  <a:gd name="connsiteY7-60" fmla="*/ 88193 h 1135888"/>
                  <a:gd name="connsiteX8-61" fmla="*/ 1605773 w 1627099"/>
                  <a:gd name="connsiteY8-62" fmla="*/ 778085 h 1135888"/>
                  <a:gd name="connsiteX9-63" fmla="*/ 1627099 w 1627099"/>
                  <a:gd name="connsiteY9-64" fmla="*/ 866278 h 1135888"/>
                  <a:gd name="connsiteX0-65" fmla="*/ 1627099 w 1627099"/>
                  <a:gd name="connsiteY0-66" fmla="*/ 866278 h 1135888"/>
                  <a:gd name="connsiteX1-67" fmla="*/ 1605773 w 1627099"/>
                  <a:gd name="connsiteY1-68" fmla="*/ 954470 h 1135888"/>
                  <a:gd name="connsiteX2-69" fmla="*/ 1501093 w 1627099"/>
                  <a:gd name="connsiteY2-70" fmla="*/ 1135888 h 1135888"/>
                  <a:gd name="connsiteX3-71" fmla="*/ 0 w 1627099"/>
                  <a:gd name="connsiteY3-72" fmla="*/ 269231 h 1135888"/>
                  <a:gd name="connsiteX4-73" fmla="*/ 104462 w 1627099"/>
                  <a:gd name="connsiteY4-74" fmla="*/ 88193 h 1135888"/>
                  <a:gd name="connsiteX5-75" fmla="*/ 258005 w 1627099"/>
                  <a:gd name="connsiteY5-76" fmla="*/ 0 h 1135888"/>
                  <a:gd name="connsiteX6-77" fmla="*/ 1054155 w 1627099"/>
                  <a:gd name="connsiteY6-78" fmla="*/ 0 h 1135888"/>
                  <a:gd name="connsiteX7-79" fmla="*/ 1207698 w 1627099"/>
                  <a:gd name="connsiteY7-80" fmla="*/ 88193 h 1135888"/>
                  <a:gd name="connsiteX8-81" fmla="*/ 1605773 w 1627099"/>
                  <a:gd name="connsiteY8-82" fmla="*/ 778085 h 1135888"/>
                  <a:gd name="connsiteX9-83" fmla="*/ 1627099 w 1627099"/>
                  <a:gd name="connsiteY9-84" fmla="*/ 866278 h 1135888"/>
                  <a:gd name="connsiteX0-85" fmla="*/ 1627099 w 1627099"/>
                  <a:gd name="connsiteY0-86" fmla="*/ 866278 h 1135888"/>
                  <a:gd name="connsiteX1-87" fmla="*/ 1605773 w 1627099"/>
                  <a:gd name="connsiteY1-88" fmla="*/ 954470 h 1135888"/>
                  <a:gd name="connsiteX2-89" fmla="*/ 1501093 w 1627099"/>
                  <a:gd name="connsiteY2-90" fmla="*/ 1135888 h 1135888"/>
                  <a:gd name="connsiteX3-91" fmla="*/ 0 w 1627099"/>
                  <a:gd name="connsiteY3-92" fmla="*/ 269231 h 1135888"/>
                  <a:gd name="connsiteX4-93" fmla="*/ 104462 w 1627099"/>
                  <a:gd name="connsiteY4-94" fmla="*/ 88193 h 1135888"/>
                  <a:gd name="connsiteX5-95" fmla="*/ 258005 w 1627099"/>
                  <a:gd name="connsiteY5-96" fmla="*/ 0 h 1135888"/>
                  <a:gd name="connsiteX6-97" fmla="*/ 1054155 w 1627099"/>
                  <a:gd name="connsiteY6-98" fmla="*/ 0 h 1135888"/>
                  <a:gd name="connsiteX7-99" fmla="*/ 1207698 w 1627099"/>
                  <a:gd name="connsiteY7-100" fmla="*/ 88193 h 1135888"/>
                  <a:gd name="connsiteX8-101" fmla="*/ 1605773 w 1627099"/>
                  <a:gd name="connsiteY8-102" fmla="*/ 778085 h 1135888"/>
                  <a:gd name="connsiteX9-103" fmla="*/ 1627099 w 1627099"/>
                  <a:gd name="connsiteY9-104" fmla="*/ 866278 h 11358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627099" h="1135888">
                    <a:moveTo>
                      <a:pt x="1627099" y="866278"/>
                    </a:moveTo>
                    <a:cubicBezTo>
                      <a:pt x="1627099" y="898283"/>
                      <a:pt x="1619990" y="930288"/>
                      <a:pt x="1605773" y="954470"/>
                    </a:cubicBezTo>
                    <a:lnTo>
                      <a:pt x="1501093" y="1135888"/>
                    </a:lnTo>
                    <a:cubicBezTo>
                      <a:pt x="911829" y="1012108"/>
                      <a:pt x="405114" y="761320"/>
                      <a:pt x="0" y="269231"/>
                    </a:cubicBezTo>
                    <a:lnTo>
                      <a:pt x="104462" y="88193"/>
                    </a:lnTo>
                    <a:cubicBezTo>
                      <a:pt x="132895" y="39829"/>
                      <a:pt x="202559" y="0"/>
                      <a:pt x="258005" y="0"/>
                    </a:cubicBezTo>
                    <a:lnTo>
                      <a:pt x="1054155" y="0"/>
                    </a:lnTo>
                    <a:cubicBezTo>
                      <a:pt x="1111023" y="0"/>
                      <a:pt x="1179264" y="39829"/>
                      <a:pt x="1207698" y="88193"/>
                    </a:cubicBezTo>
                    <a:lnTo>
                      <a:pt x="1605773" y="778085"/>
                    </a:lnTo>
                    <a:cubicBezTo>
                      <a:pt x="1619990" y="802267"/>
                      <a:pt x="1627099" y="834272"/>
                      <a:pt x="1627099" y="866278"/>
                    </a:cubicBezTo>
                    <a:close/>
                  </a:path>
                </a:pathLst>
              </a:custGeom>
              <a:solidFill>
                <a:schemeClr val="bg1">
                  <a:alpha val="13000"/>
                </a:schemeClr>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sp>
            <p:nvSpPr>
              <p:cNvPr id="47" name="文本框 67"/>
              <p:cNvSpPr txBox="1"/>
              <p:nvPr/>
            </p:nvSpPr>
            <p:spPr>
              <a:xfrm>
                <a:off x="6474921" y="1882151"/>
                <a:ext cx="945077" cy="861974"/>
              </a:xfrm>
              <a:prstGeom prst="rect">
                <a:avLst/>
              </a:prstGeom>
              <a:noFill/>
            </p:spPr>
            <p:txBody>
              <a:bodyPr wrap="square" rtlCol="0">
                <a:spAutoFit/>
              </a:bodyPr>
              <a:lstStyle/>
              <a:p>
                <a:pPr algn="ctr"/>
                <a:r>
                  <a:rPr lang="en-US" altLang="zh-CN" sz="3600" dirty="0">
                    <a:solidFill>
                      <a:prstClr val="white">
                        <a:lumMod val="65000"/>
                      </a:prstClr>
                    </a:solidFill>
                    <a:latin typeface="Impact" panose="020B0806030902050204" pitchFamily="34" charset="0"/>
                    <a:ea typeface="LiHei Pro" panose="020B0500000000000000" pitchFamily="34" charset="-122"/>
                  </a:rPr>
                  <a:t>0</a:t>
                </a:r>
                <a:r>
                  <a:rPr lang="en-US" altLang="zh-CN" sz="3600" dirty="0">
                    <a:solidFill>
                      <a:srgbClr val="E87071"/>
                    </a:solidFill>
                    <a:latin typeface="Impact" panose="020B0806030902050204" pitchFamily="34" charset="0"/>
                    <a:ea typeface="LiHei Pro" panose="020B0500000000000000" pitchFamily="34" charset="-122"/>
                  </a:rPr>
                  <a:t>6</a:t>
                </a:r>
                <a:endParaRPr lang="zh-CN" altLang="en-US" sz="3600" dirty="0">
                  <a:solidFill>
                    <a:srgbClr val="E87071"/>
                  </a:solidFill>
                  <a:latin typeface="Impact" panose="020B0806030902050204" pitchFamily="34" charset="0"/>
                  <a:ea typeface="LiHei Pro" panose="020B0500000000000000" pitchFamily="34" charset="-122"/>
                </a:endParaRPr>
              </a:p>
            </p:txBody>
          </p:sp>
        </p:grpSp>
      </p:grpSp>
      <p:grpSp>
        <p:nvGrpSpPr>
          <p:cNvPr id="48" name="组合 47"/>
          <p:cNvGrpSpPr/>
          <p:nvPr/>
        </p:nvGrpSpPr>
        <p:grpSpPr>
          <a:xfrm>
            <a:off x="5247030" y="2463655"/>
            <a:ext cx="1192958" cy="1340363"/>
            <a:chOff x="7037753" y="2834526"/>
            <a:chExt cx="1590404" cy="1787565"/>
          </a:xfrm>
        </p:grpSpPr>
        <p:sp>
          <p:nvSpPr>
            <p:cNvPr id="49" name="任意多边形 48"/>
            <p:cNvSpPr/>
            <p:nvPr/>
          </p:nvSpPr>
          <p:spPr bwMode="auto">
            <a:xfrm rot="5400000" flipH="1">
              <a:off x="7329058" y="3160457"/>
              <a:ext cx="1427392"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E87071"/>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grpSp>
          <p:nvGrpSpPr>
            <p:cNvPr id="50" name="组合 49"/>
            <p:cNvGrpSpPr/>
            <p:nvPr/>
          </p:nvGrpSpPr>
          <p:grpSpPr>
            <a:xfrm>
              <a:off x="7037753" y="2834526"/>
              <a:ext cx="1590404" cy="1787565"/>
              <a:chOff x="7037753" y="2834526"/>
              <a:chExt cx="1590404" cy="1787565"/>
            </a:xfrm>
          </p:grpSpPr>
          <p:sp>
            <p:nvSpPr>
              <p:cNvPr id="51" name="Freeform 5"/>
              <p:cNvSpPr/>
              <p:nvPr/>
            </p:nvSpPr>
            <p:spPr bwMode="auto">
              <a:xfrm rot="16200000">
                <a:off x="6942221" y="2936155"/>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p:spPr>
            <p:txBody>
              <a:bodyPr vert="horz" wrap="square" lIns="68580" tIns="34290" rIns="68580" bIns="34290" numCol="1" anchor="t" anchorCtr="0" compatLnSpc="1"/>
              <a:lstStyle/>
              <a:p>
                <a:endParaRPr lang="zh-CN" altLang="en-US" sz="1015">
                  <a:solidFill>
                    <a:prstClr val="black"/>
                  </a:solidFill>
                </a:endParaRPr>
              </a:p>
            </p:txBody>
          </p:sp>
          <p:sp>
            <p:nvSpPr>
              <p:cNvPr id="52" name="椭圆 51"/>
              <p:cNvSpPr/>
              <p:nvPr/>
            </p:nvSpPr>
            <p:spPr>
              <a:xfrm rot="20000116">
                <a:off x="7157934" y="2890144"/>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3" name="任意多边形 52"/>
              <p:cNvSpPr/>
              <p:nvPr/>
            </p:nvSpPr>
            <p:spPr bwMode="auto">
              <a:xfrm rot="16200000">
                <a:off x="6999427" y="2979738"/>
                <a:ext cx="1660960" cy="1584307"/>
              </a:xfrm>
              <a:custGeom>
                <a:avLst/>
                <a:gdLst>
                  <a:gd name="connsiteX0" fmla="*/ 1816381 w 1816381"/>
                  <a:gd name="connsiteY0" fmla="*/ 1133437 h 1732555"/>
                  <a:gd name="connsiteX1" fmla="*/ 1788250 w 1816381"/>
                  <a:gd name="connsiteY1" fmla="*/ 1182188 h 1732555"/>
                  <a:gd name="connsiteX2" fmla="*/ 1521571 w 1816381"/>
                  <a:gd name="connsiteY2" fmla="*/ 1644363 h 1732555"/>
                  <a:gd name="connsiteX3" fmla="*/ 1368028 w 1816381"/>
                  <a:gd name="connsiteY3" fmla="*/ 1732555 h 1732555"/>
                  <a:gd name="connsiteX4" fmla="*/ 571878 w 1816381"/>
                  <a:gd name="connsiteY4" fmla="*/ 1732555 h 1732555"/>
                  <a:gd name="connsiteX5" fmla="*/ 418335 w 1816381"/>
                  <a:gd name="connsiteY5" fmla="*/ 1644363 h 1732555"/>
                  <a:gd name="connsiteX6" fmla="*/ 20259 w 1816381"/>
                  <a:gd name="connsiteY6" fmla="*/ 954470 h 1732555"/>
                  <a:gd name="connsiteX7" fmla="*/ 20259 w 1816381"/>
                  <a:gd name="connsiteY7" fmla="*/ 778085 h 1732555"/>
                  <a:gd name="connsiteX8" fmla="*/ 418335 w 1816381"/>
                  <a:gd name="connsiteY8" fmla="*/ 88192 h 1732555"/>
                  <a:gd name="connsiteX9" fmla="*/ 571878 w 1816381"/>
                  <a:gd name="connsiteY9" fmla="*/ 0 h 1732555"/>
                  <a:gd name="connsiteX10" fmla="*/ 572326 w 1816381"/>
                  <a:gd name="connsiteY10" fmla="*/ 0 h 1732555"/>
                  <a:gd name="connsiteX11" fmla="*/ 535603 w 1816381"/>
                  <a:gd name="connsiteY11" fmla="*/ 5908 h 1732555"/>
                  <a:gd name="connsiteX12" fmla="*/ 425444 w 1816381"/>
                  <a:gd name="connsiteY12" fmla="*/ 87122 h 1732555"/>
                  <a:gd name="connsiteX13" fmla="*/ 320982 w 1816381"/>
                  <a:gd name="connsiteY13" fmla="*/ 268160 h 1732555"/>
                  <a:gd name="connsiteX14" fmla="*/ 1605007 w 1816381"/>
                  <a:gd name="connsiteY14" fmla="*/ 1082222 h 173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6381" h="1732555">
                    <a:moveTo>
                      <a:pt x="1816381" y="1133437"/>
                    </a:moveTo>
                    <a:lnTo>
                      <a:pt x="1788250" y="1182188"/>
                    </a:lnTo>
                    <a:cubicBezTo>
                      <a:pt x="1521571" y="1644363"/>
                      <a:pt x="1521571" y="1644363"/>
                      <a:pt x="1521571" y="1644363"/>
                    </a:cubicBezTo>
                    <a:cubicBezTo>
                      <a:pt x="1493137" y="1692726"/>
                      <a:pt x="1424896" y="1732555"/>
                      <a:pt x="1368028" y="1732555"/>
                    </a:cubicBezTo>
                    <a:lnTo>
                      <a:pt x="571878" y="1732555"/>
                    </a:lnTo>
                    <a:cubicBezTo>
                      <a:pt x="516432" y="1732555"/>
                      <a:pt x="446768" y="1692726"/>
                      <a:pt x="418335" y="1644363"/>
                    </a:cubicBezTo>
                    <a:cubicBezTo>
                      <a:pt x="20259" y="954470"/>
                      <a:pt x="20259" y="954470"/>
                      <a:pt x="20259" y="954470"/>
                    </a:cubicBezTo>
                    <a:cubicBezTo>
                      <a:pt x="-6753" y="906106"/>
                      <a:pt x="-6753" y="826449"/>
                      <a:pt x="20259" y="778085"/>
                    </a:cubicBezTo>
                    <a:cubicBezTo>
                      <a:pt x="418335" y="88192"/>
                      <a:pt x="418335" y="88192"/>
                      <a:pt x="418335" y="88192"/>
                    </a:cubicBezTo>
                    <a:cubicBezTo>
                      <a:pt x="446768" y="39829"/>
                      <a:pt x="516432" y="0"/>
                      <a:pt x="571878" y="0"/>
                    </a:cubicBezTo>
                    <a:lnTo>
                      <a:pt x="572326" y="0"/>
                    </a:lnTo>
                    <a:lnTo>
                      <a:pt x="535603" y="5908"/>
                    </a:lnTo>
                    <a:cubicBezTo>
                      <a:pt x="491286" y="19376"/>
                      <a:pt x="446769" y="50849"/>
                      <a:pt x="425444" y="87122"/>
                    </a:cubicBezTo>
                    <a:lnTo>
                      <a:pt x="320982" y="268160"/>
                    </a:lnTo>
                    <a:cubicBezTo>
                      <a:pt x="675457" y="698737"/>
                      <a:pt x="1107719" y="944569"/>
                      <a:pt x="1605007" y="1082222"/>
                    </a:cubicBezTo>
                    <a:close/>
                  </a:path>
                </a:pathLst>
              </a:custGeom>
              <a:solidFill>
                <a:schemeClr val="bg1">
                  <a:alpha val="13000"/>
                </a:schemeClr>
              </a:solidFill>
              <a:ln w="25400">
                <a:noFill/>
              </a:ln>
              <a:effectLst/>
            </p:spPr>
            <p:txBody>
              <a:bodyPr vert="horz" wrap="square" lIns="68580" tIns="34290" rIns="68580" bIns="34290" numCol="1" anchor="t" anchorCtr="0" compatLnSpc="1">
                <a:noAutofit/>
              </a:bodyPr>
              <a:lstStyle/>
              <a:p>
                <a:endParaRPr lang="zh-CN" altLang="en-US" sz="1015">
                  <a:solidFill>
                    <a:prstClr val="black"/>
                  </a:solidFill>
                </a:endParaRPr>
              </a:p>
            </p:txBody>
          </p:sp>
          <p:sp>
            <p:nvSpPr>
              <p:cNvPr id="54" name="文本框 68"/>
              <p:cNvSpPr txBox="1"/>
              <p:nvPr/>
            </p:nvSpPr>
            <p:spPr>
              <a:xfrm>
                <a:off x="7300071" y="3360729"/>
                <a:ext cx="945077" cy="861974"/>
              </a:xfrm>
              <a:prstGeom prst="rect">
                <a:avLst/>
              </a:prstGeom>
              <a:noFill/>
            </p:spPr>
            <p:txBody>
              <a:bodyPr wrap="square" rtlCol="0">
                <a:spAutoFit/>
              </a:bodyPr>
              <a:lstStyle/>
              <a:p>
                <a:pPr algn="ctr"/>
                <a:r>
                  <a:rPr lang="en-US" altLang="zh-CN" sz="3600" dirty="0">
                    <a:solidFill>
                      <a:prstClr val="white">
                        <a:lumMod val="65000"/>
                      </a:prstClr>
                    </a:solidFill>
                    <a:latin typeface="Impact" panose="020B0806030902050204" pitchFamily="34" charset="0"/>
                    <a:ea typeface="LiHei Pro" panose="020B0500000000000000" pitchFamily="34" charset="-122"/>
                  </a:rPr>
                  <a:t>0</a:t>
                </a:r>
                <a:r>
                  <a:rPr lang="en-US" altLang="zh-CN" sz="3600" dirty="0">
                    <a:solidFill>
                      <a:srgbClr val="E87071"/>
                    </a:solidFill>
                    <a:latin typeface="Impact" panose="020B0806030902050204" pitchFamily="34" charset="0"/>
                    <a:ea typeface="LiHei Pro" panose="020B0500000000000000" pitchFamily="34" charset="-122"/>
                  </a:rPr>
                  <a:t>5</a:t>
                </a:r>
                <a:endParaRPr lang="zh-CN" altLang="en-US" sz="3600" dirty="0">
                  <a:solidFill>
                    <a:srgbClr val="E87071"/>
                  </a:solidFill>
                  <a:latin typeface="Impact" panose="020B0806030902050204" pitchFamily="34" charset="0"/>
                  <a:ea typeface="LiHei Pro" panose="020B0500000000000000" pitchFamily="34" charset="-122"/>
                </a:endParaRPr>
              </a:p>
            </p:txBody>
          </p:sp>
        </p:grpSp>
      </p:grpSp>
      <p:grpSp>
        <p:nvGrpSpPr>
          <p:cNvPr id="55" name="组合 54"/>
          <p:cNvGrpSpPr/>
          <p:nvPr/>
        </p:nvGrpSpPr>
        <p:grpSpPr>
          <a:xfrm>
            <a:off x="1461285" y="1630271"/>
            <a:ext cx="1566378" cy="680049"/>
            <a:chOff x="1990750" y="1723088"/>
            <a:chExt cx="2088232" cy="906941"/>
          </a:xfrm>
        </p:grpSpPr>
        <p:sp>
          <p:nvSpPr>
            <p:cNvPr id="56" name="文本框 70"/>
            <p:cNvSpPr txBox="1"/>
            <p:nvPr/>
          </p:nvSpPr>
          <p:spPr>
            <a:xfrm>
              <a:off x="3002589" y="1723088"/>
              <a:ext cx="1076393" cy="369417"/>
            </a:xfrm>
            <a:prstGeom prst="rect">
              <a:avLst/>
            </a:prstGeom>
            <a:noFill/>
          </p:spPr>
          <p:txBody>
            <a:bodyPr wrap="square" rtlCol="0">
              <a:spAutoFit/>
            </a:bodyPr>
            <a:lstStyle/>
            <a:p>
              <a:pPr algn="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57" name="文本框 113"/>
            <p:cNvSpPr txBox="1"/>
            <p:nvPr/>
          </p:nvSpPr>
          <p:spPr>
            <a:xfrm>
              <a:off x="1990750" y="2045118"/>
              <a:ext cx="2060068" cy="584911"/>
            </a:xfrm>
            <a:prstGeom prst="rect">
              <a:avLst/>
            </a:prstGeom>
            <a:noFill/>
          </p:spPr>
          <p:txBody>
            <a:bodyPr wrap="square" rtlCol="0">
              <a:spAutoFit/>
            </a:bodyPr>
            <a:lstStyle/>
            <a:p>
              <a:pPr algn="ct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8" name="组合 57"/>
          <p:cNvGrpSpPr/>
          <p:nvPr/>
        </p:nvGrpSpPr>
        <p:grpSpPr>
          <a:xfrm>
            <a:off x="5930718" y="1630269"/>
            <a:ext cx="1558901" cy="692439"/>
            <a:chOff x="7949219" y="1723088"/>
            <a:chExt cx="2078263" cy="923465"/>
          </a:xfrm>
        </p:grpSpPr>
        <p:sp>
          <p:nvSpPr>
            <p:cNvPr id="59" name="文本框 82"/>
            <p:cNvSpPr txBox="1"/>
            <p:nvPr/>
          </p:nvSpPr>
          <p:spPr>
            <a:xfrm>
              <a:off x="7949219" y="1723088"/>
              <a:ext cx="1076393" cy="369417"/>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0" name="文本框 113"/>
            <p:cNvSpPr txBox="1"/>
            <p:nvPr/>
          </p:nvSpPr>
          <p:spPr>
            <a:xfrm>
              <a:off x="7967414" y="2061642"/>
              <a:ext cx="2060068" cy="584911"/>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1" name="组合 60"/>
          <p:cNvGrpSpPr/>
          <p:nvPr/>
        </p:nvGrpSpPr>
        <p:grpSpPr>
          <a:xfrm>
            <a:off x="813129" y="2764135"/>
            <a:ext cx="1617596" cy="675377"/>
            <a:chOff x="1126654" y="3235256"/>
            <a:chExt cx="2156513" cy="900710"/>
          </a:xfrm>
        </p:grpSpPr>
        <p:sp>
          <p:nvSpPr>
            <p:cNvPr id="62" name="文本框 76"/>
            <p:cNvSpPr txBox="1"/>
            <p:nvPr/>
          </p:nvSpPr>
          <p:spPr>
            <a:xfrm>
              <a:off x="2206774" y="3235256"/>
              <a:ext cx="1076393" cy="369417"/>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3" name="文本框 113"/>
            <p:cNvSpPr txBox="1"/>
            <p:nvPr/>
          </p:nvSpPr>
          <p:spPr>
            <a:xfrm>
              <a:off x="1126654" y="3551055"/>
              <a:ext cx="2060068" cy="584911"/>
            </a:xfrm>
            <a:prstGeom prst="rect">
              <a:avLst/>
            </a:prstGeom>
            <a:noFill/>
          </p:spPr>
          <p:txBody>
            <a:bodyPr wrap="square" rtlCol="0">
              <a:spAutoFit/>
            </a:bodyPr>
            <a:lstStyle/>
            <a:p>
              <a:pPr algn="ct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4" name="组合 63"/>
          <p:cNvGrpSpPr/>
          <p:nvPr/>
        </p:nvGrpSpPr>
        <p:grpSpPr>
          <a:xfrm>
            <a:off x="1363826" y="3886941"/>
            <a:ext cx="1609824" cy="689461"/>
            <a:chOff x="1860821" y="4732677"/>
            <a:chExt cx="2146153" cy="919493"/>
          </a:xfrm>
        </p:grpSpPr>
        <p:sp>
          <p:nvSpPr>
            <p:cNvPr id="65" name="文本框 79"/>
            <p:cNvSpPr txBox="1"/>
            <p:nvPr/>
          </p:nvSpPr>
          <p:spPr>
            <a:xfrm>
              <a:off x="2930581" y="4732677"/>
              <a:ext cx="1076393" cy="369417"/>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6" name="文本框 113"/>
            <p:cNvSpPr txBox="1"/>
            <p:nvPr/>
          </p:nvSpPr>
          <p:spPr>
            <a:xfrm>
              <a:off x="1860821" y="5067259"/>
              <a:ext cx="2060068" cy="584911"/>
            </a:xfrm>
            <a:prstGeom prst="rect">
              <a:avLst/>
            </a:prstGeom>
            <a:noFill/>
          </p:spPr>
          <p:txBody>
            <a:bodyPr wrap="square" rtlCol="0">
              <a:spAutoFit/>
            </a:bodyPr>
            <a:lstStyle/>
            <a:p>
              <a:pPr algn="ctr">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6700550" y="2764133"/>
            <a:ext cx="1578368" cy="692439"/>
            <a:chOff x="8975526" y="3235256"/>
            <a:chExt cx="2104217" cy="923465"/>
          </a:xfrm>
        </p:grpSpPr>
        <p:sp>
          <p:nvSpPr>
            <p:cNvPr id="68" name="文本框 85"/>
            <p:cNvSpPr txBox="1"/>
            <p:nvPr/>
          </p:nvSpPr>
          <p:spPr>
            <a:xfrm>
              <a:off x="8975526" y="3235256"/>
              <a:ext cx="1076393" cy="369417"/>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9" name="文本框 113"/>
            <p:cNvSpPr txBox="1"/>
            <p:nvPr/>
          </p:nvSpPr>
          <p:spPr>
            <a:xfrm>
              <a:off x="9019675" y="3573810"/>
              <a:ext cx="2060068" cy="584911"/>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6008221" y="3886943"/>
            <a:ext cx="1556537" cy="666049"/>
            <a:chOff x="8052541" y="4732677"/>
            <a:chExt cx="2075113" cy="888270"/>
          </a:xfrm>
        </p:grpSpPr>
        <p:sp>
          <p:nvSpPr>
            <p:cNvPr id="71" name="文本框 88"/>
            <p:cNvSpPr txBox="1"/>
            <p:nvPr/>
          </p:nvSpPr>
          <p:spPr>
            <a:xfrm>
              <a:off x="8052541" y="4732677"/>
              <a:ext cx="1076393" cy="369417"/>
            </a:xfrm>
            <a:prstGeom prst="rect">
              <a:avLst/>
            </a:prstGeom>
            <a:noFill/>
          </p:spPr>
          <p:txBody>
            <a:bodyPr wrap="square" rtlCol="0">
              <a:spAutoFit/>
            </a:bodyPr>
            <a:lstStyle/>
            <a:p>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添加标题</a:t>
              </a:r>
              <a:endPar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72" name="文本框 113"/>
            <p:cNvSpPr txBox="1"/>
            <p:nvPr/>
          </p:nvSpPr>
          <p:spPr>
            <a:xfrm>
              <a:off x="8067586" y="5036036"/>
              <a:ext cx="2060068" cy="584911"/>
            </a:xfrm>
            <a:prstGeom prst="rect">
              <a:avLst/>
            </a:prstGeom>
            <a:noFill/>
          </p:spPr>
          <p:txBody>
            <a:bodyPr wrap="square" rtlCol="0">
              <a:spAutoFit/>
            </a:bodyPr>
            <a:lstStyle/>
            <a:p>
              <a:pPr algn="just">
                <a:lnSpc>
                  <a:spcPct val="150000"/>
                </a:lnSpc>
              </a:pPr>
              <a:r>
                <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75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1000"/>
                            </p:stCondLst>
                            <p:childTnLst>
                              <p:par>
                                <p:cTn id="45" presetID="26" presetClass="emph" presetSubtype="0" fill="hold" nodeType="afterEffect">
                                  <p:stCondLst>
                                    <p:cond delay="0"/>
                                  </p:stCondLst>
                                  <p:childTnLst>
                                    <p:animEffect transition="out" filter="fade">
                                      <p:cBhvr>
                                        <p:cTn id="46" dur="500" tmFilter="0, 0; .2, .5; .8, .5; 1, 0"/>
                                        <p:tgtEl>
                                          <p:spTgt spid="9"/>
                                        </p:tgtEl>
                                      </p:cBhvr>
                                    </p:animEffect>
                                    <p:animScale>
                                      <p:cBhvr>
                                        <p:cTn id="47" dur="250" autoRev="1" fill="hold"/>
                                        <p:tgtEl>
                                          <p:spTgt spid="9"/>
                                        </p:tgtEl>
                                      </p:cBhvr>
                                      <p:by x="105000" y="105000"/>
                                    </p:animScale>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0" presetClass="path" presetSubtype="0" decel="25000" fill="hold" nodeType="withEffect">
                                  <p:stCondLst>
                                    <p:cond delay="0"/>
                                  </p:stCondLst>
                                  <p:childTnLst>
                                    <p:animMotion origin="layout" path="M 0.84375 0.18581 C 0.779 0.12192 0.73629 -3.08642E-6 0.64983 -0.00555 C 0.5632 -0.01111 0.33455 0.1571 0.24983 0.15247 C 0.16511 0.14784 0.0191 0.09321 -3.61111E-6 -0.00031 " pathEditMode="relative" rAng="0" ptsTypes="AAAA">
                                      <p:cBhvr>
                                        <p:cTn id="53" dur="1250" fill="hold"/>
                                        <p:tgtEl>
                                          <p:spTgt spid="15"/>
                                        </p:tgtEl>
                                        <p:attrNameLst>
                                          <p:attrName>ppt_x</p:attrName>
                                          <p:attrName>ppt_y</p:attrName>
                                        </p:attrNameLst>
                                      </p:cBhvr>
                                      <p:rCtr x="-42188" y="-9599"/>
                                    </p:animMotion>
                                  </p:childTnLst>
                                </p:cTn>
                              </p:par>
                              <p:par>
                                <p:cTn id="54" presetID="8" presetClass="emph" presetSubtype="0" fill="hold" nodeType="withEffect">
                                  <p:stCondLst>
                                    <p:cond delay="0"/>
                                  </p:stCondLst>
                                  <p:childTnLst>
                                    <p:animRot by="21600000">
                                      <p:cBhvr>
                                        <p:cTn id="55" dur="1250" fill="hold"/>
                                        <p:tgtEl>
                                          <p:spTgt spid="15"/>
                                        </p:tgtEl>
                                        <p:attrNameLst>
                                          <p:attrName>r</p:attrName>
                                        </p:attrNameLst>
                                      </p:cBhvr>
                                    </p:animRot>
                                  </p:childTnLst>
                                </p:cTn>
                              </p:par>
                              <p:par>
                                <p:cTn id="56" presetID="19" presetClass="entr" presetSubtype="1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1250" fill="hold"/>
                                        <p:tgtEl>
                                          <p:spTgt spid="15"/>
                                        </p:tgtEl>
                                        <p:attrNameLst>
                                          <p:attrName>ppt_w</p:attrName>
                                        </p:attrNameLst>
                                      </p:cBhvr>
                                      <p:tavLst>
                                        <p:tav tm="0" fmla="#ppt_w*sin(2.5*pi*$)">
                                          <p:val>
                                            <p:fltVal val="0"/>
                                          </p:val>
                                        </p:tav>
                                        <p:tav tm="100000">
                                          <p:val>
                                            <p:fltVal val="1"/>
                                          </p:val>
                                        </p:tav>
                                      </p:tavLst>
                                    </p:anim>
                                    <p:anim calcmode="lin" valueType="num">
                                      <p:cBhvr>
                                        <p:cTn id="59" dur="1250" fill="hold"/>
                                        <p:tgtEl>
                                          <p:spTgt spid="15"/>
                                        </p:tgtEl>
                                        <p:attrNameLst>
                                          <p:attrName>ppt_h</p:attrName>
                                        </p:attrNameLst>
                                      </p:cBhvr>
                                      <p:tavLst>
                                        <p:tav tm="0">
                                          <p:val>
                                            <p:strVal val="#ppt_h"/>
                                          </p:val>
                                        </p:tav>
                                        <p:tav tm="100000">
                                          <p:val>
                                            <p:strVal val="#ppt_h"/>
                                          </p:val>
                                        </p:tav>
                                      </p:tavLst>
                                    </p:anim>
                                  </p:childTnLst>
                                </p:cTn>
                              </p:par>
                              <p:par>
                                <p:cTn id="60" presetID="32" presetClass="emph" presetSubtype="0" repeatCount="3000" fill="hold" nodeType="withEffect">
                                  <p:stCondLst>
                                    <p:cond delay="1250"/>
                                  </p:stCondLst>
                                  <p:childTnLst>
                                    <p:animRot by="120000">
                                      <p:cBhvr>
                                        <p:cTn id="61" dur="25" fill="hold">
                                          <p:stCondLst>
                                            <p:cond delay="0"/>
                                          </p:stCondLst>
                                        </p:cTn>
                                        <p:tgtEl>
                                          <p:spTgt spid="15"/>
                                        </p:tgtEl>
                                        <p:attrNameLst>
                                          <p:attrName>r</p:attrName>
                                        </p:attrNameLst>
                                      </p:cBhvr>
                                    </p:animRot>
                                    <p:animRot by="-240000">
                                      <p:cBhvr>
                                        <p:cTn id="62" dur="50" fill="hold">
                                          <p:stCondLst>
                                            <p:cond delay="50"/>
                                          </p:stCondLst>
                                        </p:cTn>
                                        <p:tgtEl>
                                          <p:spTgt spid="15"/>
                                        </p:tgtEl>
                                        <p:attrNameLst>
                                          <p:attrName>r</p:attrName>
                                        </p:attrNameLst>
                                      </p:cBhvr>
                                    </p:animRot>
                                    <p:animRot by="240000">
                                      <p:cBhvr>
                                        <p:cTn id="63" dur="50" fill="hold">
                                          <p:stCondLst>
                                            <p:cond delay="100"/>
                                          </p:stCondLst>
                                        </p:cTn>
                                        <p:tgtEl>
                                          <p:spTgt spid="15"/>
                                        </p:tgtEl>
                                        <p:attrNameLst>
                                          <p:attrName>r</p:attrName>
                                        </p:attrNameLst>
                                      </p:cBhvr>
                                    </p:animRot>
                                    <p:animRot by="-240000">
                                      <p:cBhvr>
                                        <p:cTn id="64" dur="50" fill="hold">
                                          <p:stCondLst>
                                            <p:cond delay="150"/>
                                          </p:stCondLst>
                                        </p:cTn>
                                        <p:tgtEl>
                                          <p:spTgt spid="15"/>
                                        </p:tgtEl>
                                        <p:attrNameLst>
                                          <p:attrName>r</p:attrName>
                                        </p:attrNameLst>
                                      </p:cBhvr>
                                    </p:animRot>
                                    <p:animRot by="120000">
                                      <p:cBhvr>
                                        <p:cTn id="65" dur="50" fill="hold">
                                          <p:stCondLst>
                                            <p:cond delay="200"/>
                                          </p:stCondLst>
                                        </p:cTn>
                                        <p:tgtEl>
                                          <p:spTgt spid="15"/>
                                        </p:tgtEl>
                                        <p:attrNameLst>
                                          <p:attrName>r</p:attrName>
                                        </p:attrNameLst>
                                      </p:cBhvr>
                                    </p:animRot>
                                  </p:childTnLst>
                                </p:cTn>
                              </p:par>
                              <p:par>
                                <p:cTn id="66" presetID="22" presetClass="entr" presetSubtype="2" fill="hold" nodeType="withEffect">
                                  <p:stCondLst>
                                    <p:cond delay="1500"/>
                                  </p:stCondLst>
                                  <p:childTnLst>
                                    <p:set>
                                      <p:cBhvr>
                                        <p:cTn id="67" dur="1" fill="hold">
                                          <p:stCondLst>
                                            <p:cond delay="0"/>
                                          </p:stCondLst>
                                        </p:cTn>
                                        <p:tgtEl>
                                          <p:spTgt spid="55"/>
                                        </p:tgtEl>
                                        <p:attrNameLst>
                                          <p:attrName>style.visibility</p:attrName>
                                        </p:attrNameLst>
                                      </p:cBhvr>
                                      <p:to>
                                        <p:strVal val="visible"/>
                                      </p:to>
                                    </p:set>
                                    <p:animEffect transition="in" filter="wipe(right)">
                                      <p:cBhvr>
                                        <p:cTn id="68" dur="500"/>
                                        <p:tgtEl>
                                          <p:spTgt spid="55"/>
                                        </p:tgtEl>
                                      </p:cBhvr>
                                    </p:animEffec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0" presetClass="path" presetSubtype="0" decel="25000" fill="hold" nodeType="withEffect">
                                  <p:stCondLst>
                                    <p:cond delay="0"/>
                                  </p:stCondLst>
                                  <p:childTnLst>
                                    <p:animMotion origin="layout" path="M 0.84375 0.1858 C 0.779 0.12191 0.73629 4.81481E-6 0.64983 -0.00556 C 0.5632 -0.01112 0.33455 0.15709 0.24983 0.15246 C 0.16511 0.14783 0.0191 0.09321 -3.88889E-6 -0.00031 " pathEditMode="relative" rAng="0" ptsTypes="AAAA">
                                      <p:cBhvr>
                                        <p:cTn id="74" dur="1500" fill="hold"/>
                                        <p:tgtEl>
                                          <p:spTgt spid="22"/>
                                        </p:tgtEl>
                                        <p:attrNameLst>
                                          <p:attrName>ppt_x</p:attrName>
                                          <p:attrName>ppt_y</p:attrName>
                                        </p:attrNameLst>
                                      </p:cBhvr>
                                      <p:rCtr x="-42188" y="-9599"/>
                                    </p:animMotion>
                                  </p:childTnLst>
                                </p:cTn>
                              </p:par>
                              <p:par>
                                <p:cTn id="75" presetID="8" presetClass="emph" presetSubtype="0" fill="hold" nodeType="withEffect">
                                  <p:stCondLst>
                                    <p:cond delay="0"/>
                                  </p:stCondLst>
                                  <p:childTnLst>
                                    <p:animRot by="21600000">
                                      <p:cBhvr>
                                        <p:cTn id="76" dur="1500" fill="hold"/>
                                        <p:tgtEl>
                                          <p:spTgt spid="22"/>
                                        </p:tgtEl>
                                        <p:attrNameLst>
                                          <p:attrName>r</p:attrName>
                                        </p:attrNameLst>
                                      </p:cBhvr>
                                    </p:animRot>
                                  </p:childTnLst>
                                </p:cTn>
                              </p:par>
                              <p:par>
                                <p:cTn id="77" presetID="19" presetClass="entr" presetSubtype="10" fill="hold" nodeType="with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1500" fill="hold"/>
                                        <p:tgtEl>
                                          <p:spTgt spid="22"/>
                                        </p:tgtEl>
                                        <p:attrNameLst>
                                          <p:attrName>ppt_w</p:attrName>
                                        </p:attrNameLst>
                                      </p:cBhvr>
                                      <p:tavLst>
                                        <p:tav tm="0" fmla="#ppt_w*sin(2.5*pi*$)">
                                          <p:val>
                                            <p:fltVal val="0"/>
                                          </p:val>
                                        </p:tav>
                                        <p:tav tm="100000">
                                          <p:val>
                                            <p:fltVal val="1"/>
                                          </p:val>
                                        </p:tav>
                                      </p:tavLst>
                                    </p:anim>
                                    <p:anim calcmode="lin" valueType="num">
                                      <p:cBhvr>
                                        <p:cTn id="80" dur="1500" fill="hold"/>
                                        <p:tgtEl>
                                          <p:spTgt spid="22"/>
                                        </p:tgtEl>
                                        <p:attrNameLst>
                                          <p:attrName>ppt_h</p:attrName>
                                        </p:attrNameLst>
                                      </p:cBhvr>
                                      <p:tavLst>
                                        <p:tav tm="0">
                                          <p:val>
                                            <p:strVal val="#ppt_h"/>
                                          </p:val>
                                        </p:tav>
                                        <p:tav tm="100000">
                                          <p:val>
                                            <p:strVal val="#ppt_h"/>
                                          </p:val>
                                        </p:tav>
                                      </p:tavLst>
                                    </p:anim>
                                  </p:childTnLst>
                                </p:cTn>
                              </p:par>
                              <p:par>
                                <p:cTn id="81" presetID="32" presetClass="emph" presetSubtype="0" repeatCount="3000" fill="hold" nodeType="withEffect">
                                  <p:stCondLst>
                                    <p:cond delay="1500"/>
                                  </p:stCondLst>
                                  <p:childTnLst>
                                    <p:animRot by="120000">
                                      <p:cBhvr>
                                        <p:cTn id="82" dur="25" fill="hold">
                                          <p:stCondLst>
                                            <p:cond delay="0"/>
                                          </p:stCondLst>
                                        </p:cTn>
                                        <p:tgtEl>
                                          <p:spTgt spid="22"/>
                                        </p:tgtEl>
                                        <p:attrNameLst>
                                          <p:attrName>r</p:attrName>
                                        </p:attrNameLst>
                                      </p:cBhvr>
                                    </p:animRot>
                                    <p:animRot by="-240000">
                                      <p:cBhvr>
                                        <p:cTn id="83" dur="50" fill="hold">
                                          <p:stCondLst>
                                            <p:cond delay="50"/>
                                          </p:stCondLst>
                                        </p:cTn>
                                        <p:tgtEl>
                                          <p:spTgt spid="22"/>
                                        </p:tgtEl>
                                        <p:attrNameLst>
                                          <p:attrName>r</p:attrName>
                                        </p:attrNameLst>
                                      </p:cBhvr>
                                    </p:animRot>
                                    <p:animRot by="240000">
                                      <p:cBhvr>
                                        <p:cTn id="84" dur="50" fill="hold">
                                          <p:stCondLst>
                                            <p:cond delay="100"/>
                                          </p:stCondLst>
                                        </p:cTn>
                                        <p:tgtEl>
                                          <p:spTgt spid="22"/>
                                        </p:tgtEl>
                                        <p:attrNameLst>
                                          <p:attrName>r</p:attrName>
                                        </p:attrNameLst>
                                      </p:cBhvr>
                                    </p:animRot>
                                    <p:animRot by="-240000">
                                      <p:cBhvr>
                                        <p:cTn id="85" dur="50" fill="hold">
                                          <p:stCondLst>
                                            <p:cond delay="150"/>
                                          </p:stCondLst>
                                        </p:cTn>
                                        <p:tgtEl>
                                          <p:spTgt spid="22"/>
                                        </p:tgtEl>
                                        <p:attrNameLst>
                                          <p:attrName>r</p:attrName>
                                        </p:attrNameLst>
                                      </p:cBhvr>
                                    </p:animRot>
                                    <p:animRot by="120000">
                                      <p:cBhvr>
                                        <p:cTn id="86" dur="50" fill="hold">
                                          <p:stCondLst>
                                            <p:cond delay="200"/>
                                          </p:stCondLst>
                                        </p:cTn>
                                        <p:tgtEl>
                                          <p:spTgt spid="22"/>
                                        </p:tgtEl>
                                        <p:attrNameLst>
                                          <p:attrName>r</p:attrName>
                                        </p:attrNameLst>
                                      </p:cBhvr>
                                    </p:animRot>
                                  </p:childTnLst>
                                </p:cTn>
                              </p:par>
                              <p:par>
                                <p:cTn id="87" presetID="22" presetClass="entr" presetSubtype="2" fill="hold" nodeType="withEffect">
                                  <p:stCondLst>
                                    <p:cond delay="1500"/>
                                  </p:stCondLst>
                                  <p:childTnLst>
                                    <p:set>
                                      <p:cBhvr>
                                        <p:cTn id="88" dur="1" fill="hold">
                                          <p:stCondLst>
                                            <p:cond delay="0"/>
                                          </p:stCondLst>
                                        </p:cTn>
                                        <p:tgtEl>
                                          <p:spTgt spid="61"/>
                                        </p:tgtEl>
                                        <p:attrNameLst>
                                          <p:attrName>style.visibility</p:attrName>
                                        </p:attrNameLst>
                                      </p:cBhvr>
                                      <p:to>
                                        <p:strVal val="visible"/>
                                      </p:to>
                                    </p:set>
                                    <p:animEffect transition="in" filter="wipe(right)">
                                      <p:cBhvr>
                                        <p:cTn id="89" dur="500"/>
                                        <p:tgtEl>
                                          <p:spTgt spid="61"/>
                                        </p:tgtEl>
                                      </p:cBhvr>
                                    </p:animEffect>
                                  </p:childTnLst>
                                </p:cTn>
                              </p:par>
                            </p:childTnLst>
                          </p:cTn>
                        </p:par>
                        <p:par>
                          <p:cTn id="90" fill="hold">
                            <p:stCondLst>
                              <p:cond delay="2500"/>
                            </p:stCondLst>
                            <p:childTnLst>
                              <p:par>
                                <p:cTn id="91" presetID="10" presetClass="entr" presetSubtype="0" fill="hold"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par>
                                <p:cTn id="94" presetID="0" presetClass="path" presetSubtype="0" decel="25000" fill="hold" nodeType="withEffect">
                                  <p:stCondLst>
                                    <p:cond delay="0"/>
                                  </p:stCondLst>
                                  <p:childTnLst>
                                    <p:animMotion origin="layout" path="M 0.84375 0.1858 C 0.77899 0.12191 0.73628 3.20988E-6 0.64982 -0.00556 C 0.56319 -0.01111 0.33455 0.1571 0.24982 0.15247 C 0.1651 0.14784 0.0191 0.09321 1.66667E-6 -0.00031 " pathEditMode="relative" rAng="0" ptsTypes="AAAA">
                                      <p:cBhvr>
                                        <p:cTn id="95" dur="1500" fill="hold"/>
                                        <p:tgtEl>
                                          <p:spTgt spid="29"/>
                                        </p:tgtEl>
                                        <p:attrNameLst>
                                          <p:attrName>ppt_x</p:attrName>
                                          <p:attrName>ppt_y</p:attrName>
                                        </p:attrNameLst>
                                      </p:cBhvr>
                                      <p:rCtr x="-42188" y="-9599"/>
                                    </p:animMotion>
                                  </p:childTnLst>
                                </p:cTn>
                              </p:par>
                              <p:par>
                                <p:cTn id="96" presetID="8" presetClass="emph" presetSubtype="0" fill="hold" nodeType="withEffect">
                                  <p:stCondLst>
                                    <p:cond delay="0"/>
                                  </p:stCondLst>
                                  <p:childTnLst>
                                    <p:animRot by="21600000">
                                      <p:cBhvr>
                                        <p:cTn id="97" dur="1500" fill="hold"/>
                                        <p:tgtEl>
                                          <p:spTgt spid="29"/>
                                        </p:tgtEl>
                                        <p:attrNameLst>
                                          <p:attrName>r</p:attrName>
                                        </p:attrNameLst>
                                      </p:cBhvr>
                                    </p:animRot>
                                  </p:childTnLst>
                                </p:cTn>
                              </p:par>
                              <p:par>
                                <p:cTn id="98" presetID="19" presetClass="entr" presetSubtype="10"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p:cTn id="100" dur="1500" fill="hold"/>
                                        <p:tgtEl>
                                          <p:spTgt spid="29"/>
                                        </p:tgtEl>
                                        <p:attrNameLst>
                                          <p:attrName>ppt_w</p:attrName>
                                        </p:attrNameLst>
                                      </p:cBhvr>
                                      <p:tavLst>
                                        <p:tav tm="0" fmla="#ppt_w*sin(2.5*pi*$)">
                                          <p:val>
                                            <p:fltVal val="0"/>
                                          </p:val>
                                        </p:tav>
                                        <p:tav tm="100000">
                                          <p:val>
                                            <p:fltVal val="1"/>
                                          </p:val>
                                        </p:tav>
                                      </p:tavLst>
                                    </p:anim>
                                    <p:anim calcmode="lin" valueType="num">
                                      <p:cBhvr>
                                        <p:cTn id="101" dur="1500" fill="hold"/>
                                        <p:tgtEl>
                                          <p:spTgt spid="29"/>
                                        </p:tgtEl>
                                        <p:attrNameLst>
                                          <p:attrName>ppt_h</p:attrName>
                                        </p:attrNameLst>
                                      </p:cBhvr>
                                      <p:tavLst>
                                        <p:tav tm="0">
                                          <p:val>
                                            <p:strVal val="#ppt_h"/>
                                          </p:val>
                                        </p:tav>
                                        <p:tav tm="100000">
                                          <p:val>
                                            <p:strVal val="#ppt_h"/>
                                          </p:val>
                                        </p:tav>
                                      </p:tavLst>
                                    </p:anim>
                                  </p:childTnLst>
                                </p:cTn>
                              </p:par>
                              <p:par>
                                <p:cTn id="102" presetID="32" presetClass="emph" presetSubtype="0" repeatCount="3000" fill="hold" nodeType="withEffect">
                                  <p:stCondLst>
                                    <p:cond delay="1500"/>
                                  </p:stCondLst>
                                  <p:childTnLst>
                                    <p:animRot by="120000">
                                      <p:cBhvr>
                                        <p:cTn id="103" dur="25" fill="hold">
                                          <p:stCondLst>
                                            <p:cond delay="0"/>
                                          </p:stCondLst>
                                        </p:cTn>
                                        <p:tgtEl>
                                          <p:spTgt spid="29"/>
                                        </p:tgtEl>
                                        <p:attrNameLst>
                                          <p:attrName>r</p:attrName>
                                        </p:attrNameLst>
                                      </p:cBhvr>
                                    </p:animRot>
                                    <p:animRot by="-240000">
                                      <p:cBhvr>
                                        <p:cTn id="104" dur="50" fill="hold">
                                          <p:stCondLst>
                                            <p:cond delay="50"/>
                                          </p:stCondLst>
                                        </p:cTn>
                                        <p:tgtEl>
                                          <p:spTgt spid="29"/>
                                        </p:tgtEl>
                                        <p:attrNameLst>
                                          <p:attrName>r</p:attrName>
                                        </p:attrNameLst>
                                      </p:cBhvr>
                                    </p:animRot>
                                    <p:animRot by="240000">
                                      <p:cBhvr>
                                        <p:cTn id="105" dur="50" fill="hold">
                                          <p:stCondLst>
                                            <p:cond delay="100"/>
                                          </p:stCondLst>
                                        </p:cTn>
                                        <p:tgtEl>
                                          <p:spTgt spid="29"/>
                                        </p:tgtEl>
                                        <p:attrNameLst>
                                          <p:attrName>r</p:attrName>
                                        </p:attrNameLst>
                                      </p:cBhvr>
                                    </p:animRot>
                                    <p:animRot by="-240000">
                                      <p:cBhvr>
                                        <p:cTn id="106" dur="50" fill="hold">
                                          <p:stCondLst>
                                            <p:cond delay="150"/>
                                          </p:stCondLst>
                                        </p:cTn>
                                        <p:tgtEl>
                                          <p:spTgt spid="29"/>
                                        </p:tgtEl>
                                        <p:attrNameLst>
                                          <p:attrName>r</p:attrName>
                                        </p:attrNameLst>
                                      </p:cBhvr>
                                    </p:animRot>
                                    <p:animRot by="120000">
                                      <p:cBhvr>
                                        <p:cTn id="107" dur="50" fill="hold">
                                          <p:stCondLst>
                                            <p:cond delay="200"/>
                                          </p:stCondLst>
                                        </p:cTn>
                                        <p:tgtEl>
                                          <p:spTgt spid="29"/>
                                        </p:tgtEl>
                                        <p:attrNameLst>
                                          <p:attrName>r</p:attrName>
                                        </p:attrNameLst>
                                      </p:cBhvr>
                                    </p:animRot>
                                  </p:childTnLst>
                                </p:cTn>
                              </p:par>
                              <p:par>
                                <p:cTn id="108" presetID="22" presetClass="entr" presetSubtype="2" fill="hold" nodeType="withEffect">
                                  <p:stCondLst>
                                    <p:cond delay="1500"/>
                                  </p:stCondLst>
                                  <p:childTnLst>
                                    <p:set>
                                      <p:cBhvr>
                                        <p:cTn id="109" dur="1" fill="hold">
                                          <p:stCondLst>
                                            <p:cond delay="0"/>
                                          </p:stCondLst>
                                        </p:cTn>
                                        <p:tgtEl>
                                          <p:spTgt spid="64"/>
                                        </p:tgtEl>
                                        <p:attrNameLst>
                                          <p:attrName>style.visibility</p:attrName>
                                        </p:attrNameLst>
                                      </p:cBhvr>
                                      <p:to>
                                        <p:strVal val="visible"/>
                                      </p:to>
                                    </p:set>
                                    <p:animEffect transition="in" filter="wipe(right)">
                                      <p:cBhvr>
                                        <p:cTn id="110" dur="500"/>
                                        <p:tgtEl>
                                          <p:spTgt spid="64"/>
                                        </p:tgtEl>
                                      </p:cBhvr>
                                    </p:animEffect>
                                  </p:childTnLst>
                                </p:cTn>
                              </p:par>
                            </p:childTnLst>
                          </p:cTn>
                        </p:par>
                        <p:par>
                          <p:cTn id="111" fill="hold">
                            <p:stCondLst>
                              <p:cond delay="3000"/>
                            </p:stCondLst>
                            <p:childTnLst>
                              <p:par>
                                <p:cTn id="112" presetID="10" presetClass="entr" presetSubtype="0" fill="hold" nodeType="after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fade">
                                      <p:cBhvr>
                                        <p:cTn id="114" dur="500"/>
                                        <p:tgtEl>
                                          <p:spTgt spid="35"/>
                                        </p:tgtEl>
                                      </p:cBhvr>
                                    </p:animEffect>
                                  </p:childTnLst>
                                </p:cTn>
                              </p:par>
                              <p:par>
                                <p:cTn id="115" presetID="0" presetClass="path" presetSubtype="0" decel="25000" fill="hold" nodeType="withEffect">
                                  <p:stCondLst>
                                    <p:cond delay="0"/>
                                  </p:stCondLst>
                                  <p:childTnLst>
                                    <p:animMotion origin="layout" path="M 0.84375 0.18581 C 0.77899 0.12192 0.73628 -4.93827E-6 0.64982 -0.00555 C 0.56319 -0.01111 0.33455 0.1571 0.24982 0.15247 C 0.1651 0.14784 0.01909 0.09321 3.33333E-6 -0.0003 " pathEditMode="relative" rAng="0" ptsTypes="AAAA">
                                      <p:cBhvr>
                                        <p:cTn id="116" dur="1500" fill="hold"/>
                                        <p:tgtEl>
                                          <p:spTgt spid="35"/>
                                        </p:tgtEl>
                                        <p:attrNameLst>
                                          <p:attrName>ppt_x</p:attrName>
                                          <p:attrName>ppt_y</p:attrName>
                                        </p:attrNameLst>
                                      </p:cBhvr>
                                      <p:rCtr x="-42188" y="-9599"/>
                                    </p:animMotion>
                                  </p:childTnLst>
                                </p:cTn>
                              </p:par>
                              <p:par>
                                <p:cTn id="117" presetID="8" presetClass="emph" presetSubtype="0" fill="hold" nodeType="withEffect">
                                  <p:stCondLst>
                                    <p:cond delay="0"/>
                                  </p:stCondLst>
                                  <p:childTnLst>
                                    <p:animRot by="21600000">
                                      <p:cBhvr>
                                        <p:cTn id="118" dur="1500" fill="hold"/>
                                        <p:tgtEl>
                                          <p:spTgt spid="35"/>
                                        </p:tgtEl>
                                        <p:attrNameLst>
                                          <p:attrName>r</p:attrName>
                                        </p:attrNameLst>
                                      </p:cBhvr>
                                    </p:animRot>
                                  </p:childTnLst>
                                </p:cTn>
                              </p:par>
                              <p:par>
                                <p:cTn id="119" presetID="19" presetClass="entr" presetSubtype="10" fill="hold"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1500" fill="hold"/>
                                        <p:tgtEl>
                                          <p:spTgt spid="35"/>
                                        </p:tgtEl>
                                        <p:attrNameLst>
                                          <p:attrName>ppt_w</p:attrName>
                                        </p:attrNameLst>
                                      </p:cBhvr>
                                      <p:tavLst>
                                        <p:tav tm="0" fmla="#ppt_w*sin(2.5*pi*$)">
                                          <p:val>
                                            <p:fltVal val="0"/>
                                          </p:val>
                                        </p:tav>
                                        <p:tav tm="100000">
                                          <p:val>
                                            <p:fltVal val="1"/>
                                          </p:val>
                                        </p:tav>
                                      </p:tavLst>
                                    </p:anim>
                                    <p:anim calcmode="lin" valueType="num">
                                      <p:cBhvr>
                                        <p:cTn id="122" dur="1500" fill="hold"/>
                                        <p:tgtEl>
                                          <p:spTgt spid="35"/>
                                        </p:tgtEl>
                                        <p:attrNameLst>
                                          <p:attrName>ppt_h</p:attrName>
                                        </p:attrNameLst>
                                      </p:cBhvr>
                                      <p:tavLst>
                                        <p:tav tm="0">
                                          <p:val>
                                            <p:strVal val="#ppt_h"/>
                                          </p:val>
                                        </p:tav>
                                        <p:tav tm="100000">
                                          <p:val>
                                            <p:strVal val="#ppt_h"/>
                                          </p:val>
                                        </p:tav>
                                      </p:tavLst>
                                    </p:anim>
                                  </p:childTnLst>
                                </p:cTn>
                              </p:par>
                              <p:par>
                                <p:cTn id="123" presetID="32" presetClass="emph" presetSubtype="0" repeatCount="3000" fill="hold" nodeType="withEffect">
                                  <p:stCondLst>
                                    <p:cond delay="1500"/>
                                  </p:stCondLst>
                                  <p:childTnLst>
                                    <p:animRot by="120000">
                                      <p:cBhvr>
                                        <p:cTn id="124" dur="25" fill="hold">
                                          <p:stCondLst>
                                            <p:cond delay="0"/>
                                          </p:stCondLst>
                                        </p:cTn>
                                        <p:tgtEl>
                                          <p:spTgt spid="35"/>
                                        </p:tgtEl>
                                        <p:attrNameLst>
                                          <p:attrName>r</p:attrName>
                                        </p:attrNameLst>
                                      </p:cBhvr>
                                    </p:animRot>
                                    <p:animRot by="-240000">
                                      <p:cBhvr>
                                        <p:cTn id="125" dur="50" fill="hold">
                                          <p:stCondLst>
                                            <p:cond delay="50"/>
                                          </p:stCondLst>
                                        </p:cTn>
                                        <p:tgtEl>
                                          <p:spTgt spid="35"/>
                                        </p:tgtEl>
                                        <p:attrNameLst>
                                          <p:attrName>r</p:attrName>
                                        </p:attrNameLst>
                                      </p:cBhvr>
                                    </p:animRot>
                                    <p:animRot by="240000">
                                      <p:cBhvr>
                                        <p:cTn id="126" dur="50" fill="hold">
                                          <p:stCondLst>
                                            <p:cond delay="100"/>
                                          </p:stCondLst>
                                        </p:cTn>
                                        <p:tgtEl>
                                          <p:spTgt spid="35"/>
                                        </p:tgtEl>
                                        <p:attrNameLst>
                                          <p:attrName>r</p:attrName>
                                        </p:attrNameLst>
                                      </p:cBhvr>
                                    </p:animRot>
                                    <p:animRot by="-240000">
                                      <p:cBhvr>
                                        <p:cTn id="127" dur="50" fill="hold">
                                          <p:stCondLst>
                                            <p:cond delay="150"/>
                                          </p:stCondLst>
                                        </p:cTn>
                                        <p:tgtEl>
                                          <p:spTgt spid="35"/>
                                        </p:tgtEl>
                                        <p:attrNameLst>
                                          <p:attrName>r</p:attrName>
                                        </p:attrNameLst>
                                      </p:cBhvr>
                                    </p:animRot>
                                    <p:animRot by="120000">
                                      <p:cBhvr>
                                        <p:cTn id="128" dur="50" fill="hold">
                                          <p:stCondLst>
                                            <p:cond delay="200"/>
                                          </p:stCondLst>
                                        </p:cTn>
                                        <p:tgtEl>
                                          <p:spTgt spid="35"/>
                                        </p:tgtEl>
                                        <p:attrNameLst>
                                          <p:attrName>r</p:attrName>
                                        </p:attrNameLst>
                                      </p:cBhvr>
                                    </p:animRot>
                                  </p:childTnLst>
                                </p:cTn>
                              </p:par>
                              <p:par>
                                <p:cTn id="129" presetID="22" presetClass="entr" presetSubtype="8" fill="hold" nodeType="withEffect">
                                  <p:stCondLst>
                                    <p:cond delay="1500"/>
                                  </p:stCondLst>
                                  <p:childTnLst>
                                    <p:set>
                                      <p:cBhvr>
                                        <p:cTn id="130" dur="1" fill="hold">
                                          <p:stCondLst>
                                            <p:cond delay="0"/>
                                          </p:stCondLst>
                                        </p:cTn>
                                        <p:tgtEl>
                                          <p:spTgt spid="70"/>
                                        </p:tgtEl>
                                        <p:attrNameLst>
                                          <p:attrName>style.visibility</p:attrName>
                                        </p:attrNameLst>
                                      </p:cBhvr>
                                      <p:to>
                                        <p:strVal val="visible"/>
                                      </p:to>
                                    </p:set>
                                    <p:animEffect transition="in" filter="wipe(left)">
                                      <p:cBhvr>
                                        <p:cTn id="131" dur="500"/>
                                        <p:tgtEl>
                                          <p:spTgt spid="70"/>
                                        </p:tgtEl>
                                      </p:cBhvr>
                                    </p:animEffect>
                                  </p:childTnLst>
                                </p:cTn>
                              </p:par>
                            </p:childTnLst>
                          </p:cTn>
                        </p:par>
                        <p:par>
                          <p:cTn id="132" fill="hold">
                            <p:stCondLst>
                              <p:cond delay="3500"/>
                            </p:stCondLst>
                            <p:childTnLst>
                              <p:par>
                                <p:cTn id="133" presetID="10" presetClass="entr" presetSubtype="0" fill="hold" nodeType="afterEffect">
                                  <p:stCondLst>
                                    <p:cond delay="0"/>
                                  </p:stCondLst>
                                  <p:childTnLst>
                                    <p:set>
                                      <p:cBhvr>
                                        <p:cTn id="134" dur="1" fill="hold">
                                          <p:stCondLst>
                                            <p:cond delay="0"/>
                                          </p:stCondLst>
                                        </p:cTn>
                                        <p:tgtEl>
                                          <p:spTgt spid="48"/>
                                        </p:tgtEl>
                                        <p:attrNameLst>
                                          <p:attrName>style.visibility</p:attrName>
                                        </p:attrNameLst>
                                      </p:cBhvr>
                                      <p:to>
                                        <p:strVal val="visible"/>
                                      </p:to>
                                    </p:set>
                                    <p:animEffect transition="in" filter="fade">
                                      <p:cBhvr>
                                        <p:cTn id="135" dur="500"/>
                                        <p:tgtEl>
                                          <p:spTgt spid="48"/>
                                        </p:tgtEl>
                                      </p:cBhvr>
                                    </p:animEffect>
                                  </p:childTnLst>
                                </p:cTn>
                              </p:par>
                              <p:par>
                                <p:cTn id="136" presetID="0" presetClass="path" presetSubtype="0" decel="25000" fill="hold" nodeType="withEffect">
                                  <p:stCondLst>
                                    <p:cond delay="0"/>
                                  </p:stCondLst>
                                  <p:childTnLst>
                                    <p:animMotion origin="layout" path="M 0.84375 0.1858 C 0.779 0.12191 0.73629 7.40741E-7 0.64983 -0.00556 C 0.5632 -0.01111 0.33455 0.1571 0.24983 0.15247 C 0.16511 0.14784 0.0191 0.09321 -2.5E-6 -0.00031 " pathEditMode="relative" rAng="0" ptsTypes="AAAA">
                                      <p:cBhvr>
                                        <p:cTn id="137" dur="1500" fill="hold"/>
                                        <p:tgtEl>
                                          <p:spTgt spid="48"/>
                                        </p:tgtEl>
                                        <p:attrNameLst>
                                          <p:attrName>ppt_x</p:attrName>
                                          <p:attrName>ppt_y</p:attrName>
                                        </p:attrNameLst>
                                      </p:cBhvr>
                                      <p:rCtr x="-42188" y="-9599"/>
                                    </p:animMotion>
                                  </p:childTnLst>
                                </p:cTn>
                              </p:par>
                              <p:par>
                                <p:cTn id="138" presetID="8" presetClass="emph" presetSubtype="0" fill="hold" nodeType="withEffect">
                                  <p:stCondLst>
                                    <p:cond delay="0"/>
                                  </p:stCondLst>
                                  <p:childTnLst>
                                    <p:animRot by="21600000">
                                      <p:cBhvr>
                                        <p:cTn id="139" dur="1500" fill="hold"/>
                                        <p:tgtEl>
                                          <p:spTgt spid="48"/>
                                        </p:tgtEl>
                                        <p:attrNameLst>
                                          <p:attrName>r</p:attrName>
                                        </p:attrNameLst>
                                      </p:cBhvr>
                                    </p:animRot>
                                  </p:childTnLst>
                                </p:cTn>
                              </p:par>
                              <p:par>
                                <p:cTn id="140" presetID="19" presetClass="entr" presetSubtype="10" fill="hold" nodeType="withEffect">
                                  <p:stCondLst>
                                    <p:cond delay="0"/>
                                  </p:stCondLst>
                                  <p:childTnLst>
                                    <p:set>
                                      <p:cBhvr>
                                        <p:cTn id="141" dur="1" fill="hold">
                                          <p:stCondLst>
                                            <p:cond delay="0"/>
                                          </p:stCondLst>
                                        </p:cTn>
                                        <p:tgtEl>
                                          <p:spTgt spid="48"/>
                                        </p:tgtEl>
                                        <p:attrNameLst>
                                          <p:attrName>style.visibility</p:attrName>
                                        </p:attrNameLst>
                                      </p:cBhvr>
                                      <p:to>
                                        <p:strVal val="visible"/>
                                      </p:to>
                                    </p:set>
                                    <p:anim calcmode="lin" valueType="num">
                                      <p:cBhvr>
                                        <p:cTn id="142" dur="1500" fill="hold"/>
                                        <p:tgtEl>
                                          <p:spTgt spid="48"/>
                                        </p:tgtEl>
                                        <p:attrNameLst>
                                          <p:attrName>ppt_w</p:attrName>
                                        </p:attrNameLst>
                                      </p:cBhvr>
                                      <p:tavLst>
                                        <p:tav tm="0" fmla="#ppt_w*sin(2.5*pi*$)">
                                          <p:val>
                                            <p:fltVal val="0"/>
                                          </p:val>
                                        </p:tav>
                                        <p:tav tm="100000">
                                          <p:val>
                                            <p:fltVal val="1"/>
                                          </p:val>
                                        </p:tav>
                                      </p:tavLst>
                                    </p:anim>
                                    <p:anim calcmode="lin" valueType="num">
                                      <p:cBhvr>
                                        <p:cTn id="143" dur="1500" fill="hold"/>
                                        <p:tgtEl>
                                          <p:spTgt spid="48"/>
                                        </p:tgtEl>
                                        <p:attrNameLst>
                                          <p:attrName>ppt_h</p:attrName>
                                        </p:attrNameLst>
                                      </p:cBhvr>
                                      <p:tavLst>
                                        <p:tav tm="0">
                                          <p:val>
                                            <p:strVal val="#ppt_h"/>
                                          </p:val>
                                        </p:tav>
                                        <p:tav tm="100000">
                                          <p:val>
                                            <p:strVal val="#ppt_h"/>
                                          </p:val>
                                        </p:tav>
                                      </p:tavLst>
                                    </p:anim>
                                  </p:childTnLst>
                                </p:cTn>
                              </p:par>
                              <p:par>
                                <p:cTn id="144" presetID="32" presetClass="emph" presetSubtype="0" repeatCount="3000" fill="hold" nodeType="withEffect">
                                  <p:stCondLst>
                                    <p:cond delay="1500"/>
                                  </p:stCondLst>
                                  <p:childTnLst>
                                    <p:animRot by="120000">
                                      <p:cBhvr>
                                        <p:cTn id="145" dur="25" fill="hold">
                                          <p:stCondLst>
                                            <p:cond delay="0"/>
                                          </p:stCondLst>
                                        </p:cTn>
                                        <p:tgtEl>
                                          <p:spTgt spid="48"/>
                                        </p:tgtEl>
                                        <p:attrNameLst>
                                          <p:attrName>r</p:attrName>
                                        </p:attrNameLst>
                                      </p:cBhvr>
                                    </p:animRot>
                                    <p:animRot by="-240000">
                                      <p:cBhvr>
                                        <p:cTn id="146" dur="50" fill="hold">
                                          <p:stCondLst>
                                            <p:cond delay="50"/>
                                          </p:stCondLst>
                                        </p:cTn>
                                        <p:tgtEl>
                                          <p:spTgt spid="48"/>
                                        </p:tgtEl>
                                        <p:attrNameLst>
                                          <p:attrName>r</p:attrName>
                                        </p:attrNameLst>
                                      </p:cBhvr>
                                    </p:animRot>
                                    <p:animRot by="240000">
                                      <p:cBhvr>
                                        <p:cTn id="147" dur="50" fill="hold">
                                          <p:stCondLst>
                                            <p:cond delay="100"/>
                                          </p:stCondLst>
                                        </p:cTn>
                                        <p:tgtEl>
                                          <p:spTgt spid="48"/>
                                        </p:tgtEl>
                                        <p:attrNameLst>
                                          <p:attrName>r</p:attrName>
                                        </p:attrNameLst>
                                      </p:cBhvr>
                                    </p:animRot>
                                    <p:animRot by="-240000">
                                      <p:cBhvr>
                                        <p:cTn id="148" dur="50" fill="hold">
                                          <p:stCondLst>
                                            <p:cond delay="150"/>
                                          </p:stCondLst>
                                        </p:cTn>
                                        <p:tgtEl>
                                          <p:spTgt spid="48"/>
                                        </p:tgtEl>
                                        <p:attrNameLst>
                                          <p:attrName>r</p:attrName>
                                        </p:attrNameLst>
                                      </p:cBhvr>
                                    </p:animRot>
                                    <p:animRot by="120000">
                                      <p:cBhvr>
                                        <p:cTn id="149" dur="50" fill="hold">
                                          <p:stCondLst>
                                            <p:cond delay="200"/>
                                          </p:stCondLst>
                                        </p:cTn>
                                        <p:tgtEl>
                                          <p:spTgt spid="48"/>
                                        </p:tgtEl>
                                        <p:attrNameLst>
                                          <p:attrName>r</p:attrName>
                                        </p:attrNameLst>
                                      </p:cBhvr>
                                    </p:animRot>
                                  </p:childTnLst>
                                </p:cTn>
                              </p:par>
                              <p:par>
                                <p:cTn id="150" presetID="22" presetClass="entr" presetSubtype="8" fill="hold" nodeType="withEffect">
                                  <p:stCondLst>
                                    <p:cond delay="1500"/>
                                  </p:stCondLst>
                                  <p:childTnLst>
                                    <p:set>
                                      <p:cBhvr>
                                        <p:cTn id="151" dur="1" fill="hold">
                                          <p:stCondLst>
                                            <p:cond delay="0"/>
                                          </p:stCondLst>
                                        </p:cTn>
                                        <p:tgtEl>
                                          <p:spTgt spid="67"/>
                                        </p:tgtEl>
                                        <p:attrNameLst>
                                          <p:attrName>style.visibility</p:attrName>
                                        </p:attrNameLst>
                                      </p:cBhvr>
                                      <p:to>
                                        <p:strVal val="visible"/>
                                      </p:to>
                                    </p:set>
                                    <p:animEffect transition="in" filter="wipe(left)">
                                      <p:cBhvr>
                                        <p:cTn id="152" dur="500"/>
                                        <p:tgtEl>
                                          <p:spTgt spid="67"/>
                                        </p:tgtEl>
                                      </p:cBhvr>
                                    </p:animEffect>
                                  </p:childTnLst>
                                </p:cTn>
                              </p:par>
                            </p:childTnLst>
                          </p:cTn>
                        </p:par>
                        <p:par>
                          <p:cTn id="153" fill="hold">
                            <p:stCondLst>
                              <p:cond delay="4000"/>
                            </p:stCondLst>
                            <p:childTnLst>
                              <p:par>
                                <p:cTn id="154" presetID="10" presetClass="entr" presetSubtype="0" fill="hold" nodeType="afterEffect">
                                  <p:stCondLst>
                                    <p:cond delay="0"/>
                                  </p:stCondLst>
                                  <p:childTnLst>
                                    <p:set>
                                      <p:cBhvr>
                                        <p:cTn id="155" dur="1" fill="hold">
                                          <p:stCondLst>
                                            <p:cond delay="0"/>
                                          </p:stCondLst>
                                        </p:cTn>
                                        <p:tgtEl>
                                          <p:spTgt spid="41"/>
                                        </p:tgtEl>
                                        <p:attrNameLst>
                                          <p:attrName>style.visibility</p:attrName>
                                        </p:attrNameLst>
                                      </p:cBhvr>
                                      <p:to>
                                        <p:strVal val="visible"/>
                                      </p:to>
                                    </p:set>
                                    <p:animEffect transition="in" filter="fade">
                                      <p:cBhvr>
                                        <p:cTn id="156" dur="500"/>
                                        <p:tgtEl>
                                          <p:spTgt spid="41"/>
                                        </p:tgtEl>
                                      </p:cBhvr>
                                    </p:animEffect>
                                  </p:childTnLst>
                                </p:cTn>
                              </p:par>
                              <p:par>
                                <p:cTn id="157" presetID="0" presetClass="path" presetSubtype="0" decel="25000" fill="hold" nodeType="withEffect">
                                  <p:stCondLst>
                                    <p:cond delay="0"/>
                                  </p:stCondLst>
                                  <p:childTnLst>
                                    <p:animMotion origin="layout" path="M 0.84375 0.1858 C 0.77899 0.12191 0.73629 2.83951E-6 0.64983 -0.00556 C 0.56319 -0.01111 0.33455 0.1571 0.24983 0.15247 C 0.1651 0.14784 0.0191 0.09321 -2.77778E-7 -0.00031 " pathEditMode="relative" rAng="0" ptsTypes="AAAA">
                                      <p:cBhvr>
                                        <p:cTn id="158" dur="1500" fill="hold"/>
                                        <p:tgtEl>
                                          <p:spTgt spid="41"/>
                                        </p:tgtEl>
                                        <p:attrNameLst>
                                          <p:attrName>ppt_x</p:attrName>
                                          <p:attrName>ppt_y</p:attrName>
                                        </p:attrNameLst>
                                      </p:cBhvr>
                                      <p:rCtr x="-42188" y="-9599"/>
                                    </p:animMotion>
                                  </p:childTnLst>
                                </p:cTn>
                              </p:par>
                              <p:par>
                                <p:cTn id="159" presetID="8" presetClass="emph" presetSubtype="0" fill="hold" nodeType="withEffect">
                                  <p:stCondLst>
                                    <p:cond delay="0"/>
                                  </p:stCondLst>
                                  <p:childTnLst>
                                    <p:animRot by="21600000">
                                      <p:cBhvr>
                                        <p:cTn id="160" dur="1500" fill="hold"/>
                                        <p:tgtEl>
                                          <p:spTgt spid="41"/>
                                        </p:tgtEl>
                                        <p:attrNameLst>
                                          <p:attrName>r</p:attrName>
                                        </p:attrNameLst>
                                      </p:cBhvr>
                                    </p:animRot>
                                  </p:childTnLst>
                                </p:cTn>
                              </p:par>
                              <p:par>
                                <p:cTn id="161" presetID="19" presetClass="entr" presetSubtype="10" fill="hold" nodeType="withEffect">
                                  <p:stCondLst>
                                    <p:cond delay="0"/>
                                  </p:stCondLst>
                                  <p:childTnLst>
                                    <p:set>
                                      <p:cBhvr>
                                        <p:cTn id="162" dur="1" fill="hold">
                                          <p:stCondLst>
                                            <p:cond delay="0"/>
                                          </p:stCondLst>
                                        </p:cTn>
                                        <p:tgtEl>
                                          <p:spTgt spid="41"/>
                                        </p:tgtEl>
                                        <p:attrNameLst>
                                          <p:attrName>style.visibility</p:attrName>
                                        </p:attrNameLst>
                                      </p:cBhvr>
                                      <p:to>
                                        <p:strVal val="visible"/>
                                      </p:to>
                                    </p:set>
                                    <p:anim calcmode="lin" valueType="num">
                                      <p:cBhvr>
                                        <p:cTn id="163" dur="1500" fill="hold"/>
                                        <p:tgtEl>
                                          <p:spTgt spid="41"/>
                                        </p:tgtEl>
                                        <p:attrNameLst>
                                          <p:attrName>ppt_w</p:attrName>
                                        </p:attrNameLst>
                                      </p:cBhvr>
                                      <p:tavLst>
                                        <p:tav tm="0" fmla="#ppt_w*sin(2.5*pi*$)">
                                          <p:val>
                                            <p:fltVal val="0"/>
                                          </p:val>
                                        </p:tav>
                                        <p:tav tm="100000">
                                          <p:val>
                                            <p:fltVal val="1"/>
                                          </p:val>
                                        </p:tav>
                                      </p:tavLst>
                                    </p:anim>
                                    <p:anim calcmode="lin" valueType="num">
                                      <p:cBhvr>
                                        <p:cTn id="164" dur="1500" fill="hold"/>
                                        <p:tgtEl>
                                          <p:spTgt spid="41"/>
                                        </p:tgtEl>
                                        <p:attrNameLst>
                                          <p:attrName>ppt_h</p:attrName>
                                        </p:attrNameLst>
                                      </p:cBhvr>
                                      <p:tavLst>
                                        <p:tav tm="0">
                                          <p:val>
                                            <p:strVal val="#ppt_h"/>
                                          </p:val>
                                        </p:tav>
                                        <p:tav tm="100000">
                                          <p:val>
                                            <p:strVal val="#ppt_h"/>
                                          </p:val>
                                        </p:tav>
                                      </p:tavLst>
                                    </p:anim>
                                  </p:childTnLst>
                                </p:cTn>
                              </p:par>
                              <p:par>
                                <p:cTn id="165" presetID="32" presetClass="emph" presetSubtype="0" repeatCount="3000" fill="hold" nodeType="withEffect">
                                  <p:stCondLst>
                                    <p:cond delay="1500"/>
                                  </p:stCondLst>
                                  <p:childTnLst>
                                    <p:animRot by="120000">
                                      <p:cBhvr>
                                        <p:cTn id="166" dur="25" fill="hold">
                                          <p:stCondLst>
                                            <p:cond delay="0"/>
                                          </p:stCondLst>
                                        </p:cTn>
                                        <p:tgtEl>
                                          <p:spTgt spid="41"/>
                                        </p:tgtEl>
                                        <p:attrNameLst>
                                          <p:attrName>r</p:attrName>
                                        </p:attrNameLst>
                                      </p:cBhvr>
                                    </p:animRot>
                                    <p:animRot by="-240000">
                                      <p:cBhvr>
                                        <p:cTn id="167" dur="50" fill="hold">
                                          <p:stCondLst>
                                            <p:cond delay="50"/>
                                          </p:stCondLst>
                                        </p:cTn>
                                        <p:tgtEl>
                                          <p:spTgt spid="41"/>
                                        </p:tgtEl>
                                        <p:attrNameLst>
                                          <p:attrName>r</p:attrName>
                                        </p:attrNameLst>
                                      </p:cBhvr>
                                    </p:animRot>
                                    <p:animRot by="240000">
                                      <p:cBhvr>
                                        <p:cTn id="168" dur="50" fill="hold">
                                          <p:stCondLst>
                                            <p:cond delay="100"/>
                                          </p:stCondLst>
                                        </p:cTn>
                                        <p:tgtEl>
                                          <p:spTgt spid="41"/>
                                        </p:tgtEl>
                                        <p:attrNameLst>
                                          <p:attrName>r</p:attrName>
                                        </p:attrNameLst>
                                      </p:cBhvr>
                                    </p:animRot>
                                    <p:animRot by="-240000">
                                      <p:cBhvr>
                                        <p:cTn id="169" dur="50" fill="hold">
                                          <p:stCondLst>
                                            <p:cond delay="150"/>
                                          </p:stCondLst>
                                        </p:cTn>
                                        <p:tgtEl>
                                          <p:spTgt spid="41"/>
                                        </p:tgtEl>
                                        <p:attrNameLst>
                                          <p:attrName>r</p:attrName>
                                        </p:attrNameLst>
                                      </p:cBhvr>
                                    </p:animRot>
                                    <p:animRot by="120000">
                                      <p:cBhvr>
                                        <p:cTn id="170" dur="50" fill="hold">
                                          <p:stCondLst>
                                            <p:cond delay="200"/>
                                          </p:stCondLst>
                                        </p:cTn>
                                        <p:tgtEl>
                                          <p:spTgt spid="41"/>
                                        </p:tgtEl>
                                        <p:attrNameLst>
                                          <p:attrName>r</p:attrName>
                                        </p:attrNameLst>
                                      </p:cBhvr>
                                    </p:animRot>
                                  </p:childTnLst>
                                </p:cTn>
                              </p:par>
                              <p:par>
                                <p:cTn id="171" presetID="22" presetClass="entr" presetSubtype="8" fill="hold" nodeType="withEffect">
                                  <p:stCondLst>
                                    <p:cond delay="1500"/>
                                  </p:stCondLst>
                                  <p:childTnLst>
                                    <p:set>
                                      <p:cBhvr>
                                        <p:cTn id="172" dur="1" fill="hold">
                                          <p:stCondLst>
                                            <p:cond delay="0"/>
                                          </p:stCondLst>
                                        </p:cTn>
                                        <p:tgtEl>
                                          <p:spTgt spid="58"/>
                                        </p:tgtEl>
                                        <p:attrNameLst>
                                          <p:attrName>style.visibility</p:attrName>
                                        </p:attrNameLst>
                                      </p:cBhvr>
                                      <p:to>
                                        <p:strVal val="visible"/>
                                      </p:to>
                                    </p:set>
                                    <p:animEffect transition="in" filter="wipe(left)">
                                      <p:cBhvr>
                                        <p:cTn id="17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930780" y="1597918"/>
            <a:ext cx="2914939" cy="2913884"/>
            <a:chOff x="3949820" y="1619561"/>
            <a:chExt cx="3886079" cy="3886079"/>
          </a:xfrm>
        </p:grpSpPr>
        <p:grpSp>
          <p:nvGrpSpPr>
            <p:cNvPr id="10" name="组合 9"/>
            <p:cNvGrpSpPr/>
            <p:nvPr/>
          </p:nvGrpSpPr>
          <p:grpSpPr>
            <a:xfrm rot="2031950">
              <a:off x="3949820" y="1619561"/>
              <a:ext cx="3886079" cy="3886079"/>
              <a:chOff x="743479" y="1548106"/>
              <a:chExt cx="3941689" cy="3941690"/>
            </a:xfrm>
          </p:grpSpPr>
          <p:sp>
            <p:nvSpPr>
              <p:cNvPr id="12" name="饼形 11"/>
              <p:cNvSpPr/>
              <p:nvPr/>
            </p:nvSpPr>
            <p:spPr>
              <a:xfrm>
                <a:off x="743479" y="1548106"/>
                <a:ext cx="3941689" cy="3941690"/>
              </a:xfrm>
              <a:prstGeom prst="pie">
                <a:avLst>
                  <a:gd name="adj1" fmla="val 5499603"/>
                  <a:gd name="adj2" fmla="val 14142560"/>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black"/>
                  </a:solidFill>
                </a:endParaRPr>
              </a:p>
            </p:txBody>
          </p:sp>
          <p:sp>
            <p:nvSpPr>
              <p:cNvPr id="13" name="饼形 12"/>
              <p:cNvSpPr/>
              <p:nvPr/>
            </p:nvSpPr>
            <p:spPr>
              <a:xfrm>
                <a:off x="743479" y="1548106"/>
                <a:ext cx="3941689" cy="3941690"/>
              </a:xfrm>
              <a:prstGeom prst="pie">
                <a:avLst>
                  <a:gd name="adj1" fmla="val 20312866"/>
                  <a:gd name="adj2" fmla="val 5509031"/>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black"/>
                  </a:solidFill>
                </a:endParaRPr>
              </a:p>
            </p:txBody>
          </p:sp>
          <p:sp>
            <p:nvSpPr>
              <p:cNvPr id="14" name="饼形 13"/>
              <p:cNvSpPr/>
              <p:nvPr/>
            </p:nvSpPr>
            <p:spPr>
              <a:xfrm>
                <a:off x="743479" y="1548106"/>
                <a:ext cx="3941689" cy="3941690"/>
              </a:xfrm>
              <a:prstGeom prst="pie">
                <a:avLst>
                  <a:gd name="adj1" fmla="val 14082830"/>
                  <a:gd name="adj2" fmla="val 20306643"/>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black"/>
                  </a:solidFill>
                </a:endParaRPr>
              </a:p>
            </p:txBody>
          </p:sp>
          <p:sp>
            <p:nvSpPr>
              <p:cNvPr id="15" name="椭圆 14"/>
              <p:cNvSpPr/>
              <p:nvPr/>
            </p:nvSpPr>
            <p:spPr>
              <a:xfrm>
                <a:off x="1151852" y="1956480"/>
                <a:ext cx="3124943" cy="3124943"/>
              </a:xfrm>
              <a:prstGeom prst="ellipse">
                <a:avLst/>
              </a:prstGeom>
              <a:gradFill>
                <a:gsLst>
                  <a:gs pos="100000">
                    <a:srgbClr val="F7F7F7"/>
                  </a:gs>
                  <a:gs pos="0">
                    <a:srgbClr val="B0B0B0"/>
                  </a:gs>
                </a:gsLst>
                <a:lin ang="2700000" scaled="1"/>
              </a:gradFill>
              <a:ln w="63500">
                <a:gradFill flip="none" rotWithShape="1">
                  <a:gsLst>
                    <a:gs pos="0">
                      <a:schemeClr val="bg1"/>
                    </a:gs>
                    <a:gs pos="100000">
                      <a:schemeClr val="bg1">
                        <a:lumMod val="65000"/>
                      </a:schemeClr>
                    </a:gs>
                  </a:gsLst>
                  <a:lin ang="2700000" scaled="1"/>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1" name="文本框 32"/>
            <p:cNvSpPr txBox="1"/>
            <p:nvPr/>
          </p:nvSpPr>
          <p:spPr>
            <a:xfrm>
              <a:off x="4961931" y="2925738"/>
              <a:ext cx="1861855" cy="1231392"/>
            </a:xfrm>
            <a:prstGeom prst="rect">
              <a:avLst/>
            </a:prstGeom>
            <a:noFill/>
          </p:spPr>
          <p:txBody>
            <a:bodyPr wrap="square" rtlCol="0">
              <a:spAutoFit/>
            </a:bodyPr>
            <a:lstStyle/>
            <a:p>
              <a:pPr algn="ctr">
                <a:lnSpc>
                  <a:spcPct val="120000"/>
                </a:lnSpc>
              </a:pPr>
              <a:r>
                <a:rPr lang="zh-CN" altLang="en-US" sz="2250" dirty="0">
                  <a:solidFill>
                    <a:srgbClr val="01ACBE"/>
                  </a:solidFill>
                  <a:latin typeface="微软雅黑" panose="020B0503020204020204" pitchFamily="34" charset="-122"/>
                  <a:ea typeface="微软雅黑" panose="020B0503020204020204" pitchFamily="34" charset="-122"/>
                </a:rPr>
                <a:t>点击此处</a:t>
              </a:r>
              <a:endParaRPr lang="en-US" altLang="zh-CN" sz="2250" dirty="0">
                <a:solidFill>
                  <a:srgbClr val="01ACBE"/>
                </a:solidFill>
                <a:latin typeface="微软雅黑" panose="020B0503020204020204" pitchFamily="34" charset="-122"/>
                <a:ea typeface="微软雅黑" panose="020B0503020204020204" pitchFamily="34" charset="-122"/>
              </a:endParaRPr>
            </a:p>
            <a:p>
              <a:pPr algn="ctr">
                <a:lnSpc>
                  <a:spcPct val="120000"/>
                </a:lnSpc>
              </a:pPr>
              <a:r>
                <a:rPr lang="zh-CN" altLang="en-US" sz="2250" dirty="0">
                  <a:solidFill>
                    <a:srgbClr val="01ACBE"/>
                  </a:solidFill>
                  <a:latin typeface="微软雅黑" panose="020B0503020204020204" pitchFamily="34" charset="-122"/>
                  <a:ea typeface="微软雅黑" panose="020B0503020204020204" pitchFamily="34" charset="-122"/>
                </a:rPr>
                <a:t>添加标题</a:t>
              </a:r>
              <a:endParaRPr lang="zh-CN" altLang="en-US" sz="2250" dirty="0">
                <a:solidFill>
                  <a:srgbClr val="01ACBE"/>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2312800" y="2346224"/>
            <a:ext cx="878117" cy="877799"/>
            <a:chOff x="4297826" y="4749111"/>
            <a:chExt cx="1170670" cy="1170670"/>
          </a:xfrm>
        </p:grpSpPr>
        <p:grpSp>
          <p:nvGrpSpPr>
            <p:cNvPr id="17" name="组合 16"/>
            <p:cNvGrpSpPr/>
            <p:nvPr/>
          </p:nvGrpSpPr>
          <p:grpSpPr>
            <a:xfrm>
              <a:off x="4297826" y="4749111"/>
              <a:ext cx="1170670" cy="1170670"/>
              <a:chOff x="2586038" y="2761615"/>
              <a:chExt cx="1334770" cy="1334770"/>
            </a:xfrm>
          </p:grpSpPr>
          <p:sp>
            <p:nvSpPr>
              <p:cNvPr id="26" name="椭圆 25"/>
              <p:cNvSpPr/>
              <p:nvPr/>
            </p:nvSpPr>
            <p:spPr>
              <a:xfrm>
                <a:off x="2586038" y="2761615"/>
                <a:ext cx="1334770" cy="1334770"/>
              </a:xfrm>
              <a:prstGeom prst="ellipse">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27" name="椭圆 26"/>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8" name="Group 52"/>
            <p:cNvGrpSpPr>
              <a:grpSpLocks noChangeAspect="1"/>
            </p:cNvGrpSpPr>
            <p:nvPr/>
          </p:nvGrpSpPr>
          <p:grpSpPr bwMode="auto">
            <a:xfrm>
              <a:off x="4664238" y="5118239"/>
              <a:ext cx="436173" cy="432413"/>
              <a:chOff x="3783" y="2102"/>
              <a:chExt cx="116" cy="115"/>
            </a:xfrm>
            <a:solidFill>
              <a:srgbClr val="E87071"/>
            </a:solidFill>
            <a:effectLst/>
          </p:grpSpPr>
          <p:sp>
            <p:nvSpPr>
              <p:cNvPr id="19"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0"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1"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2"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3"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4"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25"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28" name="组合 27"/>
          <p:cNvGrpSpPr/>
          <p:nvPr/>
        </p:nvGrpSpPr>
        <p:grpSpPr>
          <a:xfrm>
            <a:off x="4621505" y="4174190"/>
            <a:ext cx="878117" cy="877799"/>
            <a:chOff x="7585822" y="3753035"/>
            <a:chExt cx="1170670" cy="1170670"/>
          </a:xfrm>
        </p:grpSpPr>
        <p:grpSp>
          <p:nvGrpSpPr>
            <p:cNvPr id="29" name="组合 28"/>
            <p:cNvGrpSpPr/>
            <p:nvPr/>
          </p:nvGrpSpPr>
          <p:grpSpPr>
            <a:xfrm>
              <a:off x="7585822" y="3753035"/>
              <a:ext cx="1170670" cy="1170670"/>
              <a:chOff x="2586038" y="2761615"/>
              <a:chExt cx="1334770" cy="1334770"/>
            </a:xfrm>
          </p:grpSpPr>
          <p:sp>
            <p:nvSpPr>
              <p:cNvPr id="34" name="椭圆 33"/>
              <p:cNvSpPr/>
              <p:nvPr/>
            </p:nvSpPr>
            <p:spPr>
              <a:xfrm>
                <a:off x="2586038" y="2761615"/>
                <a:ext cx="1334770" cy="1334770"/>
              </a:xfrm>
              <a:prstGeom prst="ellipse">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35" name="椭圆 34"/>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0" name="Group 62"/>
            <p:cNvGrpSpPr>
              <a:grpSpLocks noChangeAspect="1"/>
            </p:cNvGrpSpPr>
            <p:nvPr/>
          </p:nvGrpSpPr>
          <p:grpSpPr bwMode="auto">
            <a:xfrm>
              <a:off x="7952069" y="4169753"/>
              <a:ext cx="465122" cy="371377"/>
              <a:chOff x="3775" y="2110"/>
              <a:chExt cx="129" cy="103"/>
            </a:xfrm>
            <a:solidFill>
              <a:srgbClr val="00BBCF"/>
            </a:solidFill>
            <a:effectLst/>
          </p:grpSpPr>
          <p:sp>
            <p:nvSpPr>
              <p:cNvPr id="31"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2"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33"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36" name="组合 35"/>
          <p:cNvGrpSpPr/>
          <p:nvPr/>
        </p:nvGrpSpPr>
        <p:grpSpPr>
          <a:xfrm>
            <a:off x="5239599" y="1579542"/>
            <a:ext cx="878117" cy="877799"/>
            <a:chOff x="7007050" y="938219"/>
            <a:chExt cx="1170670" cy="1170670"/>
          </a:xfrm>
        </p:grpSpPr>
        <p:grpSp>
          <p:nvGrpSpPr>
            <p:cNvPr id="37" name="组合 36"/>
            <p:cNvGrpSpPr/>
            <p:nvPr/>
          </p:nvGrpSpPr>
          <p:grpSpPr>
            <a:xfrm>
              <a:off x="7007050" y="938219"/>
              <a:ext cx="1170670" cy="1170670"/>
              <a:chOff x="2586038" y="2761615"/>
              <a:chExt cx="1334770" cy="1334770"/>
            </a:xfrm>
          </p:grpSpPr>
          <p:sp>
            <p:nvSpPr>
              <p:cNvPr id="46" name="椭圆 45"/>
              <p:cNvSpPr/>
              <p:nvPr/>
            </p:nvSpPr>
            <p:spPr>
              <a:xfrm>
                <a:off x="2586038" y="2761615"/>
                <a:ext cx="1334770" cy="1334770"/>
              </a:xfrm>
              <a:prstGeom prst="ellipse">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47" name="椭圆 46"/>
              <p:cNvSpPr/>
              <p:nvPr/>
            </p:nvSpPr>
            <p:spPr>
              <a:xfrm>
                <a:off x="2742565" y="2919095"/>
                <a:ext cx="1019810" cy="1019810"/>
              </a:xfrm>
              <a:prstGeom prst="ellipse">
                <a:avLst/>
              </a:prstGeom>
              <a:gradFill>
                <a:gsLst>
                  <a:gs pos="100000">
                    <a:srgbClr val="F7F7F7"/>
                  </a:gs>
                  <a:gs pos="0">
                    <a:srgbClr val="B0B0B0"/>
                  </a:gs>
                </a:gsLst>
                <a:lin ang="2700000" scaled="1"/>
              </a:gradFill>
              <a:ln w="38100">
                <a:gradFill flip="none" rotWithShape="1">
                  <a:gsLst>
                    <a:gs pos="0">
                      <a:schemeClr val="bg1"/>
                    </a:gs>
                    <a:gs pos="100000">
                      <a:schemeClr val="bg1">
                        <a:lumMod val="6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38" name="Group 68"/>
            <p:cNvGrpSpPr>
              <a:grpSpLocks noChangeAspect="1"/>
            </p:cNvGrpSpPr>
            <p:nvPr/>
          </p:nvGrpSpPr>
          <p:grpSpPr bwMode="auto">
            <a:xfrm>
              <a:off x="7371052" y="1351951"/>
              <a:ext cx="414907" cy="399764"/>
              <a:chOff x="3770" y="2095"/>
              <a:chExt cx="137" cy="132"/>
            </a:xfrm>
            <a:solidFill>
              <a:srgbClr val="663A77"/>
            </a:solidFill>
            <a:effectLst/>
          </p:grpSpPr>
          <p:sp>
            <p:nvSpPr>
              <p:cNvPr id="39" name="Freeform 69"/>
              <p:cNvSpPr/>
              <p:nvPr/>
            </p:nvSpPr>
            <p:spPr bwMode="auto">
              <a:xfrm>
                <a:off x="3770" y="2190"/>
                <a:ext cx="137" cy="37"/>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0" name="Freeform 70"/>
              <p:cNvSpPr/>
              <p:nvPr/>
            </p:nvSpPr>
            <p:spPr bwMode="auto">
              <a:xfrm>
                <a:off x="3820" y="2118"/>
                <a:ext cx="37" cy="69"/>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1" name="Freeform 71"/>
              <p:cNvSpPr/>
              <p:nvPr/>
            </p:nvSpPr>
            <p:spPr bwMode="auto">
              <a:xfrm>
                <a:off x="3830" y="2095"/>
                <a:ext cx="17" cy="20"/>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2" name="Freeform 72"/>
              <p:cNvSpPr/>
              <p:nvPr/>
            </p:nvSpPr>
            <p:spPr bwMode="auto">
              <a:xfrm>
                <a:off x="3867"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3" name="Freeform 73"/>
              <p:cNvSpPr/>
              <p:nvPr/>
            </p:nvSpPr>
            <p:spPr bwMode="auto">
              <a:xfrm>
                <a:off x="3875" y="2115"/>
                <a:ext cx="17" cy="18"/>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4" name="Freeform 74"/>
              <p:cNvSpPr/>
              <p:nvPr/>
            </p:nvSpPr>
            <p:spPr bwMode="auto">
              <a:xfrm>
                <a:off x="3778"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sp>
            <p:nvSpPr>
              <p:cNvPr id="45" name="Freeform 75"/>
              <p:cNvSpPr/>
              <p:nvPr/>
            </p:nvSpPr>
            <p:spPr bwMode="auto">
              <a:xfrm>
                <a:off x="3785" y="2115"/>
                <a:ext cx="18" cy="18"/>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015">
                  <a:solidFill>
                    <a:prstClr val="black"/>
                  </a:solidFill>
                </a:endParaRPr>
              </a:p>
            </p:txBody>
          </p:sp>
        </p:grpSp>
      </p:grpSp>
      <p:grpSp>
        <p:nvGrpSpPr>
          <p:cNvPr id="48" name="组合 47"/>
          <p:cNvGrpSpPr/>
          <p:nvPr/>
        </p:nvGrpSpPr>
        <p:grpSpPr>
          <a:xfrm>
            <a:off x="5728314" y="4316603"/>
            <a:ext cx="1709591" cy="760444"/>
            <a:chOff x="7679382" y="5245315"/>
            <a:chExt cx="2279157" cy="1014160"/>
          </a:xfrm>
        </p:grpSpPr>
        <p:sp>
          <p:nvSpPr>
            <p:cNvPr id="49" name="文本框 32"/>
            <p:cNvSpPr txBox="1"/>
            <p:nvPr/>
          </p:nvSpPr>
          <p:spPr>
            <a:xfrm>
              <a:off x="7679382" y="5245315"/>
              <a:ext cx="1640330" cy="331022"/>
            </a:xfrm>
            <a:prstGeom prst="rect">
              <a:avLst/>
            </a:prstGeom>
            <a:noFill/>
          </p:spPr>
          <p:txBody>
            <a:bodyPr wrap="square" rtlCol="0">
              <a:spAutoFit/>
            </a:bodyPr>
            <a:lstStyle/>
            <a:p>
              <a:r>
                <a:rPr lang="zh-CN" altLang="en-US" sz="1015" dirty="0">
                  <a:solidFill>
                    <a:srgbClr val="01ACBE"/>
                  </a:solidFill>
                  <a:latin typeface="微软雅黑" panose="020B0503020204020204" pitchFamily="34" charset="-122"/>
                  <a:ea typeface="微软雅黑" panose="020B0503020204020204" pitchFamily="34" charset="-122"/>
                </a:rPr>
                <a:t>添加标题</a:t>
              </a:r>
              <a:endParaRPr lang="zh-CN" altLang="en-US" sz="900" dirty="0">
                <a:solidFill>
                  <a:srgbClr val="01ACBE"/>
                </a:solidFill>
                <a:latin typeface="微软雅黑" panose="020B0503020204020204" pitchFamily="34" charset="-122"/>
                <a:ea typeface="微软雅黑" panose="020B0503020204020204" pitchFamily="34" charset="-122"/>
              </a:endParaRPr>
            </a:p>
          </p:txBody>
        </p:sp>
        <p:sp>
          <p:nvSpPr>
            <p:cNvPr id="50" name="文本框 129"/>
            <p:cNvSpPr txBox="1"/>
            <p:nvPr/>
          </p:nvSpPr>
          <p:spPr>
            <a:xfrm>
              <a:off x="7684508" y="5582210"/>
              <a:ext cx="2274031" cy="677265"/>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51" name="组合 50"/>
          <p:cNvGrpSpPr/>
          <p:nvPr/>
        </p:nvGrpSpPr>
        <p:grpSpPr>
          <a:xfrm>
            <a:off x="568938" y="1882011"/>
            <a:ext cx="1632219" cy="760444"/>
            <a:chOff x="801108" y="1998440"/>
            <a:chExt cx="2176009" cy="1014160"/>
          </a:xfrm>
        </p:grpSpPr>
        <p:sp>
          <p:nvSpPr>
            <p:cNvPr id="52" name="文本框 32"/>
            <p:cNvSpPr txBox="1"/>
            <p:nvPr/>
          </p:nvSpPr>
          <p:spPr>
            <a:xfrm>
              <a:off x="848975" y="1998440"/>
              <a:ext cx="1861855" cy="331022"/>
            </a:xfrm>
            <a:prstGeom prst="rect">
              <a:avLst/>
            </a:prstGeom>
            <a:noFill/>
          </p:spPr>
          <p:txBody>
            <a:bodyPr wrap="square" rtlCol="0">
              <a:spAutoFit/>
            </a:bodyPr>
            <a:lstStyle/>
            <a:p>
              <a:r>
                <a:rPr lang="zh-CN" altLang="en-US" sz="1015" dirty="0">
                  <a:solidFill>
                    <a:srgbClr val="FF7171"/>
                  </a:solidFill>
                  <a:latin typeface="微软雅黑" panose="020B0503020204020204" pitchFamily="34" charset="-122"/>
                  <a:ea typeface="微软雅黑" panose="020B0503020204020204" pitchFamily="34" charset="-122"/>
                </a:rPr>
                <a:t>添加标题</a:t>
              </a:r>
              <a:endParaRPr lang="zh-CN" altLang="en-US" sz="900" dirty="0">
                <a:solidFill>
                  <a:srgbClr val="FF7171"/>
                </a:solidFill>
                <a:latin typeface="微软雅黑" panose="020B0503020204020204" pitchFamily="34" charset="-122"/>
                <a:ea typeface="微软雅黑" panose="020B0503020204020204" pitchFamily="34" charset="-122"/>
              </a:endParaRPr>
            </a:p>
          </p:txBody>
        </p:sp>
        <p:sp>
          <p:nvSpPr>
            <p:cNvPr id="53" name="文本框 129"/>
            <p:cNvSpPr txBox="1"/>
            <p:nvPr/>
          </p:nvSpPr>
          <p:spPr>
            <a:xfrm>
              <a:off x="801108" y="2335335"/>
              <a:ext cx="2176009" cy="677265"/>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grpSp>
        <p:nvGrpSpPr>
          <p:cNvPr id="54" name="组合 53"/>
          <p:cNvGrpSpPr/>
          <p:nvPr/>
        </p:nvGrpSpPr>
        <p:grpSpPr>
          <a:xfrm>
            <a:off x="6299732" y="1683107"/>
            <a:ext cx="1777559" cy="760444"/>
            <a:chOff x="8441173" y="1733174"/>
            <a:chExt cx="2369769" cy="1014160"/>
          </a:xfrm>
        </p:grpSpPr>
        <p:sp>
          <p:nvSpPr>
            <p:cNvPr id="55" name="文本框 32"/>
            <p:cNvSpPr txBox="1"/>
            <p:nvPr/>
          </p:nvSpPr>
          <p:spPr>
            <a:xfrm>
              <a:off x="8471470" y="1733174"/>
              <a:ext cx="1640330" cy="331022"/>
            </a:xfrm>
            <a:prstGeom prst="rect">
              <a:avLst/>
            </a:prstGeom>
            <a:noFill/>
          </p:spPr>
          <p:txBody>
            <a:bodyPr wrap="square" rtlCol="0">
              <a:spAutoFit/>
            </a:bodyPr>
            <a:lstStyle/>
            <a:p>
              <a:r>
                <a:rPr lang="zh-CN" altLang="en-US" sz="1015" dirty="0">
                  <a:solidFill>
                    <a:srgbClr val="01ACBE"/>
                  </a:solidFill>
                  <a:latin typeface="微软雅黑" panose="020B0503020204020204" pitchFamily="34" charset="-122"/>
                  <a:ea typeface="微软雅黑" panose="020B0503020204020204" pitchFamily="34" charset="-122"/>
                </a:rPr>
                <a:t>添加标题</a:t>
              </a:r>
              <a:endParaRPr lang="zh-CN" altLang="en-US" sz="900" dirty="0">
                <a:solidFill>
                  <a:srgbClr val="01ACBE"/>
                </a:solidFill>
                <a:latin typeface="微软雅黑" panose="020B0503020204020204" pitchFamily="34" charset="-122"/>
                <a:ea typeface="微软雅黑" panose="020B0503020204020204" pitchFamily="34" charset="-122"/>
              </a:endParaRPr>
            </a:p>
          </p:txBody>
        </p:sp>
        <p:sp>
          <p:nvSpPr>
            <p:cNvPr id="56" name="文本框 129"/>
            <p:cNvSpPr txBox="1"/>
            <p:nvPr/>
          </p:nvSpPr>
          <p:spPr>
            <a:xfrm>
              <a:off x="8441173" y="2070069"/>
              <a:ext cx="2369769" cy="677265"/>
            </a:xfrm>
            <a:prstGeom prst="rect">
              <a:avLst/>
            </a:prstGeom>
            <a:noFill/>
          </p:spPr>
          <p:txBody>
            <a:bodyPr wrap="square" rtlCol="0">
              <a:spAutoFit/>
            </a:bodyPr>
            <a:lstStyle/>
            <a:p>
              <a:pPr algn="just">
                <a:lnSpc>
                  <a:spcPct val="150000"/>
                </a:lnSpc>
              </a:pPr>
              <a:r>
                <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900" dirty="0">
                <a:solidFill>
                  <a:prstClr val="black">
                    <a:lumMod val="50000"/>
                    <a:lumOff val="50000"/>
                  </a:prstClr>
                </a:solidFill>
                <a:latin typeface="微软雅黑" panose="020B0503020204020204" pitchFamily="34" charset="-122"/>
                <a:ea typeface="微软雅黑" panose="020B0503020204020204" pitchFamily="34" charset="-122"/>
              </a:endParaRPr>
            </a:p>
          </p:txBody>
        </p:sp>
      </p:grpSp>
      <p:sp>
        <p:nvSpPr>
          <p:cNvPr id="57" name="圆角矩形 56"/>
          <p:cNvSpPr/>
          <p:nvPr/>
        </p:nvSpPr>
        <p:spPr>
          <a:xfrm rot="962035">
            <a:off x="1382556" y="3656802"/>
            <a:ext cx="511541" cy="511356"/>
          </a:xfrm>
          <a:prstGeom prst="roundRect">
            <a:avLst>
              <a:gd name="adj" fmla="val 50000"/>
            </a:avLst>
          </a:prstGeom>
          <a:gradFill>
            <a:gsLst>
              <a:gs pos="0">
                <a:srgbClr val="FA9500"/>
              </a:gs>
              <a:gs pos="100000">
                <a:srgbClr val="FFC269"/>
              </a:gs>
            </a:gsLst>
            <a:lin ang="2700000" scaled="1"/>
          </a:gradFill>
          <a:ln w="22225">
            <a:gradFill flip="none" rotWithShape="1">
              <a:gsLst>
                <a:gs pos="0">
                  <a:srgbClr val="FFD393"/>
                </a:gs>
                <a:gs pos="100000">
                  <a:srgbClr val="FFAB2F"/>
                </a:gs>
              </a:gsLst>
              <a:lin ang="2700000" scaled="1"/>
              <a:tileRect/>
            </a:grad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8" name="圆角矩形 57"/>
          <p:cNvSpPr/>
          <p:nvPr/>
        </p:nvSpPr>
        <p:spPr>
          <a:xfrm rot="962035">
            <a:off x="7702564" y="3799831"/>
            <a:ext cx="620852" cy="620627"/>
          </a:xfrm>
          <a:prstGeom prst="roundRect">
            <a:avLst>
              <a:gd name="adj" fmla="val 50000"/>
            </a:avLst>
          </a:prstGeom>
          <a:gradFill>
            <a:gsLst>
              <a:gs pos="0">
                <a:srgbClr val="018391"/>
              </a:gs>
              <a:gs pos="100000">
                <a:srgbClr val="01C4D9"/>
              </a:gs>
            </a:gsLst>
            <a:lin ang="2700000" scaled="1"/>
          </a:gradFill>
          <a:ln w="22225">
            <a:gradFill flip="none" rotWithShape="1">
              <a:gsLst>
                <a:gs pos="0">
                  <a:srgbClr val="00D4EA"/>
                </a:gs>
                <a:gs pos="100000">
                  <a:srgbClr val="0098A8"/>
                </a:gs>
              </a:gsLst>
              <a:lin ang="2700000" scaled="1"/>
              <a:tileRect/>
            </a:grad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59" name="圆角矩形 58"/>
          <p:cNvSpPr/>
          <p:nvPr/>
        </p:nvSpPr>
        <p:spPr>
          <a:xfrm rot="962035">
            <a:off x="6559964" y="3194628"/>
            <a:ext cx="536090" cy="535896"/>
          </a:xfrm>
          <a:prstGeom prst="roundRect">
            <a:avLst>
              <a:gd name="adj" fmla="val 50000"/>
            </a:avLst>
          </a:prstGeom>
          <a:gradFill>
            <a:gsLst>
              <a:gs pos="0">
                <a:srgbClr val="E24C4C"/>
              </a:gs>
              <a:gs pos="100000">
                <a:srgbClr val="ED9393"/>
              </a:gs>
            </a:gsLst>
            <a:lin ang="2700000" scaled="1"/>
          </a:gradFill>
          <a:ln w="22225">
            <a:gradFill flip="none" rotWithShape="1">
              <a:gsLst>
                <a:gs pos="0">
                  <a:srgbClr val="F4BABA"/>
                </a:gs>
                <a:gs pos="100000">
                  <a:srgbClr val="E66464"/>
                </a:gs>
              </a:gsLst>
              <a:lin ang="2700000" scaled="1"/>
              <a:tileRect/>
            </a:grad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0" name="圆角矩形 59"/>
          <p:cNvSpPr/>
          <p:nvPr/>
        </p:nvSpPr>
        <p:spPr>
          <a:xfrm rot="962035">
            <a:off x="2568480" y="4278690"/>
            <a:ext cx="420348" cy="420196"/>
          </a:xfrm>
          <a:prstGeom prst="roundRect">
            <a:avLst>
              <a:gd name="adj" fmla="val 50000"/>
            </a:avLst>
          </a:prstGeom>
          <a:gradFill>
            <a:gsLst>
              <a:gs pos="0">
                <a:srgbClr val="482955"/>
              </a:gs>
              <a:gs pos="100000">
                <a:srgbClr val="78458D"/>
              </a:gs>
            </a:gsLst>
            <a:lin ang="2700000" scaled="1"/>
          </a:gradFill>
          <a:ln w="22225">
            <a:gradFill flip="none" rotWithShape="1">
              <a:gsLst>
                <a:gs pos="0">
                  <a:srgbClr val="9457AD"/>
                </a:gs>
                <a:gs pos="100000">
                  <a:srgbClr val="482A54"/>
                </a:gs>
              </a:gsLst>
              <a:lin ang="2700000" scaled="1"/>
              <a:tileRect/>
            </a:gradFill>
          </a:ln>
          <a:effectLst>
            <a:outerShdw blurRad="2032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1" name="圆角矩形 60"/>
          <p:cNvSpPr/>
          <p:nvPr/>
        </p:nvSpPr>
        <p:spPr>
          <a:xfrm rot="962035">
            <a:off x="2499079" y="1476149"/>
            <a:ext cx="484949" cy="484774"/>
          </a:xfrm>
          <a:prstGeom prst="roundRect">
            <a:avLst>
              <a:gd name="adj" fmla="val 50000"/>
            </a:avLst>
          </a:prstGeom>
          <a:gradFill>
            <a:gsLst>
              <a:gs pos="0">
                <a:srgbClr val="018391"/>
              </a:gs>
              <a:gs pos="100000">
                <a:srgbClr val="01C4D9"/>
              </a:gs>
            </a:gsLst>
            <a:lin ang="2700000" scaled="1"/>
          </a:gradFill>
          <a:ln w="22225">
            <a:gradFill flip="none" rotWithShape="1">
              <a:gsLst>
                <a:gs pos="0">
                  <a:srgbClr val="00D4EA"/>
                </a:gs>
                <a:gs pos="100000">
                  <a:srgbClr val="0098A8"/>
                </a:gs>
              </a:gsLst>
              <a:lin ang="2700000" scaled="1"/>
              <a:tileRect/>
            </a:grad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2" name="圆角矩形 61"/>
          <p:cNvSpPr/>
          <p:nvPr/>
        </p:nvSpPr>
        <p:spPr>
          <a:xfrm rot="962035">
            <a:off x="7718466" y="2573780"/>
            <a:ext cx="320765" cy="320649"/>
          </a:xfrm>
          <a:prstGeom prst="roundRect">
            <a:avLst>
              <a:gd name="adj" fmla="val 50000"/>
            </a:avLst>
          </a:prstGeom>
          <a:gradFill>
            <a:gsLst>
              <a:gs pos="0">
                <a:srgbClr val="FA9500"/>
              </a:gs>
              <a:gs pos="100000">
                <a:srgbClr val="FFC269"/>
              </a:gs>
            </a:gsLst>
            <a:lin ang="2700000" scaled="1"/>
          </a:gradFill>
          <a:ln w="22225">
            <a:gradFill flip="none" rotWithShape="1">
              <a:gsLst>
                <a:gs pos="0">
                  <a:srgbClr val="FFD393"/>
                </a:gs>
                <a:gs pos="100000">
                  <a:srgbClr val="FFAB2F"/>
                </a:gs>
              </a:gsLst>
              <a:lin ang="2700000" scaled="1"/>
              <a:tileRect/>
            </a:grad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63" name="圆角矩形 62"/>
          <p:cNvSpPr/>
          <p:nvPr/>
        </p:nvSpPr>
        <p:spPr>
          <a:xfrm rot="962035">
            <a:off x="1692552" y="1484687"/>
            <a:ext cx="274636" cy="274536"/>
          </a:xfrm>
          <a:prstGeom prst="roundRect">
            <a:avLst>
              <a:gd name="adj" fmla="val 50000"/>
            </a:avLst>
          </a:prstGeom>
          <a:gradFill>
            <a:gsLst>
              <a:gs pos="0">
                <a:srgbClr val="E24C4C"/>
              </a:gs>
              <a:gs pos="100000">
                <a:srgbClr val="ED9393"/>
              </a:gs>
            </a:gsLst>
            <a:lin ang="2700000" scaled="1"/>
          </a:gradFill>
          <a:ln w="22225">
            <a:gradFill flip="none" rotWithShape="1">
              <a:gsLst>
                <a:gs pos="0">
                  <a:srgbClr val="F4BABA"/>
                </a:gs>
                <a:gs pos="100000">
                  <a:srgbClr val="E66464"/>
                </a:gs>
              </a:gsLst>
              <a:lin ang="2700000" scaled="1"/>
              <a:tileRect/>
            </a:gradFill>
          </a:ln>
          <a:effectLst>
            <a:outerShdw blurRad="266700" dist="76200" dir="2700000" algn="tl"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21" presetClass="entr" presetSubtype="1"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1000"/>
                                        <p:tgtEl>
                                          <p:spTgt spid="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250"/>
                                        <p:tgtEl>
                                          <p:spTgt spid="61"/>
                                        </p:tgtEl>
                                      </p:cBhvr>
                                    </p:animEffec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250"/>
                                        <p:tgtEl>
                                          <p:spTgt spid="60"/>
                                        </p:tgtEl>
                                      </p:cBhvr>
                                    </p:animEffect>
                                  </p:childTnLst>
                                </p:cTn>
                              </p:par>
                            </p:childTnLst>
                          </p:cTn>
                        </p:par>
                        <p:par>
                          <p:cTn id="50" fill="hold">
                            <p:stCondLst>
                              <p:cond delay="2500"/>
                            </p:stCondLst>
                            <p:childTnLst>
                              <p:par>
                                <p:cTn id="51" presetID="10" presetClass="entr" presetSubtype="0"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250"/>
                                        <p:tgtEl>
                                          <p:spTgt spid="59"/>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250"/>
                                        <p:tgtEl>
                                          <p:spTgt spid="63"/>
                                        </p:tgtEl>
                                      </p:cBhvr>
                                    </p:animEffect>
                                  </p:childTnLst>
                                </p:cTn>
                              </p:par>
                            </p:childTnLst>
                          </p:cTn>
                        </p:par>
                        <p:par>
                          <p:cTn id="58" fill="hold">
                            <p:stCondLst>
                              <p:cond delay="3500"/>
                            </p:stCondLst>
                            <p:childTnLst>
                              <p:par>
                                <p:cTn id="59" presetID="10" presetClass="entr" presetSubtype="0" fill="hold" grpId="0"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250"/>
                                        <p:tgtEl>
                                          <p:spTgt spid="58"/>
                                        </p:tgtEl>
                                      </p:cBhvr>
                                    </p:animEffect>
                                  </p:childTnLst>
                                </p:cTn>
                              </p:par>
                            </p:childTnLst>
                          </p:cTn>
                        </p:par>
                        <p:par>
                          <p:cTn id="62" fill="hold">
                            <p:stCondLst>
                              <p:cond delay="4000"/>
                            </p:stCondLst>
                            <p:childTnLst>
                              <p:par>
                                <p:cTn id="63" presetID="10" presetClass="entr" presetSubtype="0" fill="hold" grpId="0" nodeType="after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childTnLst>
                          </p:cTn>
                        </p:par>
                        <p:par>
                          <p:cTn id="66" fill="hold">
                            <p:stCondLst>
                              <p:cond delay="4500"/>
                            </p:stCondLst>
                            <p:childTnLst>
                              <p:par>
                                <p:cTn id="67" presetID="10" presetClass="entr" presetSubtype="0" fill="hold" grpId="0"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fade">
                                      <p:cBhvr>
                                        <p:cTn id="69" dur="250"/>
                                        <p:tgtEl>
                                          <p:spTgt spid="62"/>
                                        </p:tgtEl>
                                      </p:cBhvr>
                                    </p:animEffect>
                                  </p:childTnLst>
                                </p:cTn>
                              </p:par>
                            </p:childTnLst>
                          </p:cTn>
                        </p:par>
                        <p:par>
                          <p:cTn id="70" fill="hold">
                            <p:stCondLst>
                              <p:cond delay="5000"/>
                            </p:stCondLst>
                            <p:childTnLst>
                              <p:par>
                                <p:cTn id="71" presetID="10" presetClass="entr" presetSubtype="0" fill="hold" nodeType="after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childTnLst>
                          </p:cTn>
                        </p:par>
                        <p:par>
                          <p:cTn id="74" fill="hold">
                            <p:stCondLst>
                              <p:cond delay="5500"/>
                            </p:stCondLst>
                            <p:childTnLst>
                              <p:par>
                                <p:cTn id="75" presetID="10" presetClass="entr" presetSubtype="0" fill="hold" nodeType="after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500"/>
                                        <p:tgtEl>
                                          <p:spTgt spid="36"/>
                                        </p:tgtEl>
                                      </p:cBhvr>
                                    </p:animEffect>
                                  </p:childTnLst>
                                </p:cTn>
                              </p:par>
                            </p:childTnLst>
                          </p:cTn>
                        </p:par>
                        <p:par>
                          <p:cTn id="78" fill="hold">
                            <p:stCondLst>
                              <p:cond delay="6000"/>
                            </p:stCondLst>
                            <p:childTnLst>
                              <p:par>
                                <p:cTn id="79" presetID="10" presetClass="entr" presetSubtype="0" fill="hold"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childTnLst>
                          </p:cTn>
                        </p:par>
                        <p:par>
                          <p:cTn id="82" fill="hold">
                            <p:stCondLst>
                              <p:cond delay="6500"/>
                            </p:stCondLst>
                            <p:childTnLst>
                              <p:par>
                                <p:cTn id="83" presetID="14" presetClass="entr" presetSubtype="10" fill="hold" nodeType="after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randombar(horizontal)">
                                      <p:cBhvr>
                                        <p:cTn id="85" dur="500"/>
                                        <p:tgtEl>
                                          <p:spTgt spid="54"/>
                                        </p:tgtEl>
                                      </p:cBhvr>
                                    </p:animEffect>
                                  </p:childTnLst>
                                </p:cTn>
                              </p:par>
                              <p:par>
                                <p:cTn id="86" presetID="14" presetClass="entr" presetSubtype="10"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randombar(horizontal)">
                                      <p:cBhvr>
                                        <p:cTn id="88" dur="500"/>
                                        <p:tgtEl>
                                          <p:spTgt spid="51"/>
                                        </p:tgtEl>
                                      </p:cBhvr>
                                    </p:animEffect>
                                  </p:childTnLst>
                                </p:cTn>
                              </p:par>
                              <p:par>
                                <p:cTn id="89" presetID="14" presetClass="entr" presetSubtype="10" fill="hold" nodeType="with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randombar(horizontal)">
                                      <p:cBhvr>
                                        <p:cTn id="9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57" grpId="0" animBg="1"/>
      <p:bldP spid="58" grpId="0" animBg="1"/>
      <p:bldP spid="59" grpId="0" animBg="1"/>
      <p:bldP spid="60" grpId="0" animBg="1"/>
      <p:bldP spid="61" grpId="0" animBg="1"/>
      <p:bldP spid="62" grpId="0" animBg="1"/>
      <p:bldP spid="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347419" y="4731991"/>
            <a:ext cx="224082" cy="221156"/>
            <a:chOff x="4328868" y="5502988"/>
            <a:chExt cx="500307" cy="493774"/>
          </a:xfrm>
        </p:grpSpPr>
        <p:sp>
          <p:nvSpPr>
            <p:cNvPr id="3" name="Freeform 7">
              <a:hlinkClick r:id="" action="ppaction://hlinkshowjump?jump=previousslide"/>
            </p:cNvPr>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4" name="Freeform 8">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5" name="Group 9"/>
          <p:cNvGrpSpPr/>
          <p:nvPr/>
        </p:nvGrpSpPr>
        <p:grpSpPr>
          <a:xfrm flipH="1">
            <a:off x="933709" y="4731991"/>
            <a:ext cx="224082" cy="221156"/>
            <a:chOff x="4328868" y="5502988"/>
            <a:chExt cx="500307" cy="493774"/>
          </a:xfrm>
        </p:grpSpPr>
        <p:sp>
          <p:nvSpPr>
            <p:cNvPr id="6" name="Freeform 10">
              <a:hlinkClick r:id="" action="ppaction://hlinkshowjump?jump=nextslide"/>
            </p:cNvPr>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7" name="Freeform 11">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8" name="Straight Connector 3"/>
          <p:cNvCxnSpPr/>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25"/>
          <p:cNvGrpSpPr/>
          <p:nvPr/>
        </p:nvGrpSpPr>
        <p:grpSpPr>
          <a:xfrm rot="5400000">
            <a:off x="-1257860" y="1257862"/>
            <a:ext cx="5143503" cy="2627784"/>
            <a:chOff x="0" y="3474720"/>
            <a:chExt cx="10261600" cy="71120"/>
          </a:xfrm>
        </p:grpSpPr>
        <p:sp>
          <p:nvSpPr>
            <p:cNvPr id="10" name="Rectangle 26"/>
            <p:cNvSpPr/>
            <p:nvPr/>
          </p:nvSpPr>
          <p:spPr>
            <a:xfrm>
              <a:off x="0" y="3474720"/>
              <a:ext cx="2052320" cy="71120"/>
            </a:xfrm>
            <a:prstGeom prst="rect">
              <a:avLst/>
            </a:prstGeom>
            <a:solidFill>
              <a:srgbClr val="663A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1" name="Rectangle 27"/>
            <p:cNvSpPr/>
            <p:nvPr/>
          </p:nvSpPr>
          <p:spPr>
            <a:xfrm>
              <a:off x="2052320" y="3474720"/>
              <a:ext cx="2052320" cy="71120"/>
            </a:xfrm>
            <a:prstGeom prst="rect">
              <a:avLst/>
            </a:prstGeom>
            <a:solidFill>
              <a:srgbClr val="E870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2" name="Rectangle 28"/>
            <p:cNvSpPr/>
            <p:nvPr/>
          </p:nvSpPr>
          <p:spPr>
            <a:xfrm>
              <a:off x="4104640" y="3474720"/>
              <a:ext cx="2052320" cy="71120"/>
            </a:xfrm>
            <a:prstGeom prst="rect">
              <a:avLst/>
            </a:prstGeom>
            <a:solidFill>
              <a:srgbClr val="FFB8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ectangle 29"/>
            <p:cNvSpPr/>
            <p:nvPr/>
          </p:nvSpPr>
          <p:spPr>
            <a:xfrm>
              <a:off x="6156960" y="3474720"/>
              <a:ext cx="2052320" cy="71120"/>
            </a:xfrm>
            <a:prstGeom prst="rect">
              <a:avLst/>
            </a:prstGeom>
            <a:solidFill>
              <a:srgbClr val="01AD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4" name="Rectangle 30"/>
            <p:cNvSpPr/>
            <p:nvPr/>
          </p:nvSpPr>
          <p:spPr>
            <a:xfrm>
              <a:off x="8209280" y="3474720"/>
              <a:ext cx="2052320" cy="7112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
        <p:nvSpPr>
          <p:cNvPr id="15" name="TextBox 1"/>
          <p:cNvSpPr txBox="1"/>
          <p:nvPr/>
        </p:nvSpPr>
        <p:spPr>
          <a:xfrm>
            <a:off x="3851922" y="1579722"/>
            <a:ext cx="2954655" cy="1077218"/>
          </a:xfrm>
          <a:prstGeom prst="rect">
            <a:avLst/>
          </a:prstGeom>
          <a:noFill/>
        </p:spPr>
        <p:txBody>
          <a:bodyPr wrap="none" rtlCol="0">
            <a:spAutoFit/>
          </a:bodyPr>
          <a:lstStyle/>
          <a:p>
            <a:pPr marL="0" lvl="1"/>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800" b="1" dirty="0" smtClean="0">
                <a:solidFill>
                  <a:schemeClr val="tx1">
                    <a:lumMod val="75000"/>
                    <a:lumOff val="25000"/>
                  </a:schemeClr>
                </a:solidFill>
                <a:latin typeface="微软雅黑" panose="020B0503020204020204" pitchFamily="34" charset="-122"/>
                <a:ea typeface="微软雅黑" panose="020B0503020204020204" pitchFamily="34" charset="-122"/>
              </a:rPr>
              <a:t>第二部分</a:t>
            </a:r>
            <a:endParaRPr lang="en-US" altLang="zh-CN" sz="2800" b="1" dirty="0">
              <a:solidFill>
                <a:schemeClr val="tx1">
                  <a:lumMod val="75000"/>
                  <a:lumOff val="25000"/>
                </a:schemeClr>
              </a:solidFill>
              <a:latin typeface="微软雅黑" panose="020B0503020204020204" pitchFamily="34" charset="-122"/>
              <a:ea typeface="微软雅黑" panose="020B0503020204020204" pitchFamily="34" charset="-122"/>
            </a:endParaRPr>
          </a:p>
          <a:p>
            <a:pPr marL="0" lvl="1" algn="ctr"/>
            <a:r>
              <a:rPr lang="zh-CN" altLang="en-US" sz="3600" b="1" dirty="0" smtClean="0">
                <a:solidFill>
                  <a:srgbClr val="E87071"/>
                </a:solidFill>
                <a:latin typeface="微软雅黑" panose="020B0503020204020204" pitchFamily="34" charset="-122"/>
                <a:ea typeface="微软雅黑" panose="020B0503020204020204" pitchFamily="34" charset="-122"/>
              </a:rPr>
              <a:t>单击添加标题</a:t>
            </a:r>
            <a:endParaRPr lang="en-US" altLang="zh-CN" sz="3600" b="1" dirty="0" smtClean="0">
              <a:solidFill>
                <a:srgbClr val="E87071"/>
              </a:solidFill>
              <a:latin typeface="微软雅黑" panose="020B0503020204020204" pitchFamily="34" charset="-122"/>
              <a:ea typeface="微软雅黑" panose="020B0503020204020204" pitchFamily="34" charset="-122"/>
            </a:endParaRPr>
          </a:p>
        </p:txBody>
      </p:sp>
      <p:cxnSp>
        <p:nvCxnSpPr>
          <p:cNvPr id="16" name="直接连接符 15"/>
          <p:cNvCxnSpPr/>
          <p:nvPr/>
        </p:nvCxnSpPr>
        <p:spPr>
          <a:xfrm flipV="1">
            <a:off x="3635896" y="1507714"/>
            <a:ext cx="0" cy="19244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2"/>
          <p:cNvSpPr txBox="1"/>
          <p:nvPr/>
        </p:nvSpPr>
        <p:spPr>
          <a:xfrm>
            <a:off x="2317896" y="3101798"/>
            <a:ext cx="902846" cy="246221"/>
          </a:xfrm>
          <a:prstGeom prst="rect">
            <a:avLst/>
          </a:prstGeom>
          <a:noFill/>
        </p:spPr>
        <p:txBody>
          <a:bodyPr wrap="square" lIns="0" tIns="0" rIns="0" bIns="0" rtlCol="0">
            <a:spAutoFit/>
          </a:bodyPr>
          <a:lstStyle/>
          <a:p>
            <a:r>
              <a:rPr lang="en-US" altLang="zh-CN" sz="1600" dirty="0" smtClean="0">
                <a:latin typeface="微软雅黑" panose="020B0503020204020204" pitchFamily="34" charset="-122"/>
                <a:ea typeface="微软雅黑" panose="020B0503020204020204" pitchFamily="34" charset="-122"/>
              </a:rPr>
              <a:t>PART 02</a:t>
            </a:r>
            <a:endParaRPr lang="zh-CN" altLang="en-US" sz="1600" dirty="0" smtClean="0">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123728" y="1579724"/>
            <a:ext cx="1197175" cy="1197175"/>
            <a:chOff x="1068965" y="491752"/>
            <a:chExt cx="1197175" cy="1197175"/>
          </a:xfrm>
        </p:grpSpPr>
        <p:grpSp>
          <p:nvGrpSpPr>
            <p:cNvPr id="19" name="组合 18"/>
            <p:cNvGrpSpPr/>
            <p:nvPr/>
          </p:nvGrpSpPr>
          <p:grpSpPr>
            <a:xfrm>
              <a:off x="1068965" y="491752"/>
              <a:ext cx="1197175" cy="1197175"/>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2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KSO_Shape"/>
            <p:cNvSpPr/>
            <p:nvPr/>
          </p:nvSpPr>
          <p:spPr bwMode="auto">
            <a:xfrm>
              <a:off x="1288029" y="829734"/>
              <a:ext cx="759046" cy="521208"/>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mn-lt"/>
                <a:ea typeface="+mn-ea"/>
              </a:endParaRPr>
            </a:p>
          </p:txBody>
        </p:sp>
      </p:grpSp>
      <p:sp>
        <p:nvSpPr>
          <p:cNvPr id="23" name="文本框 9"/>
          <p:cNvSpPr txBox="1"/>
          <p:nvPr/>
        </p:nvSpPr>
        <p:spPr>
          <a:xfrm>
            <a:off x="4058338" y="287586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文本框 9"/>
          <p:cNvSpPr txBox="1"/>
          <p:nvPr/>
        </p:nvSpPr>
        <p:spPr>
          <a:xfrm>
            <a:off x="4058337" y="3201306"/>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文本框 9"/>
          <p:cNvSpPr txBox="1"/>
          <p:nvPr/>
        </p:nvSpPr>
        <p:spPr>
          <a:xfrm>
            <a:off x="5761554" y="2879124"/>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文本框 9"/>
          <p:cNvSpPr txBox="1"/>
          <p:nvPr/>
        </p:nvSpPr>
        <p:spPr>
          <a:xfrm>
            <a:off x="5761555" y="3205014"/>
            <a:ext cx="2007940" cy="230832"/>
          </a:xfrm>
          <a:prstGeom prst="rect">
            <a:avLst/>
          </a:prstGeom>
          <a:noFill/>
        </p:spPr>
        <p:txBody>
          <a:bodyPr wrap="square" lIns="0" tIns="0" rIns="0" bIns="0" rtlCol="0">
            <a:spAutoFit/>
          </a:bodyPr>
          <a:lstStyle/>
          <a:p>
            <a:pPr marL="171450" lvl="1" indent="-171450">
              <a:buFont typeface="Wingdings" panose="05000000000000000000" pitchFamily="2" charset="2"/>
              <a:buChar char="l"/>
            </a:pP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添加标题</a:t>
            </a:r>
            <a:endParaRPr lang="zh-CN" altLang="en-US" sz="15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500" advTm="0">
        <p:checker/>
      </p:transition>
    </mc:Choice>
    <mc:Fallback>
      <p:transition spd="slow" advTm="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p:stCondLst>
                              <p:cond delay="1000"/>
                            </p:stCondLst>
                            <p:childTnLst>
                              <p:par>
                                <p:cTn id="14" presetID="12" presetClass="entr" presetSubtype="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p:tgtEl>
                                          <p:spTgt spid="18"/>
                                        </p:tgtEl>
                                        <p:attrNameLst>
                                          <p:attrName>ppt_x</p:attrName>
                                        </p:attrNameLst>
                                      </p:cBhvr>
                                      <p:tavLst>
                                        <p:tav tm="0">
                                          <p:val>
                                            <p:strVal val="#ppt_x+#ppt_w*1.125000"/>
                                          </p:val>
                                        </p:tav>
                                        <p:tav tm="100000">
                                          <p:val>
                                            <p:strVal val="#ppt_x"/>
                                          </p:val>
                                        </p:tav>
                                      </p:tavLst>
                                    </p:anim>
                                    <p:animEffect transition="in" filter="wipe(left)">
                                      <p:cBhvr>
                                        <p:cTn id="17" dur="500"/>
                                        <p:tgtEl>
                                          <p:spTgt spid="18"/>
                                        </p:tgtEl>
                                      </p:cBhvr>
                                    </p:animEffect>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ppt_x</p:attrName>
                                        </p:attrNameLst>
                                      </p:cBhvr>
                                      <p:tavLst>
                                        <p:tav tm="0">
                                          <p:val>
                                            <p:strVal val="#ppt_x-#ppt_w*1.125000"/>
                                          </p:val>
                                        </p:tav>
                                        <p:tav tm="100000">
                                          <p:val>
                                            <p:strVal val="#ppt_x"/>
                                          </p:val>
                                        </p:tav>
                                      </p:tavLst>
                                    </p:anim>
                                    <p:animEffect transition="in" filter="wipe(right)">
                                      <p:cBhvr>
                                        <p:cTn id="22" dur="500"/>
                                        <p:tgtEl>
                                          <p:spTgt spid="15"/>
                                        </p:tgtEl>
                                      </p:cBhvr>
                                    </p:animEffect>
                                  </p:childTnLst>
                                </p:cTn>
                              </p:par>
                            </p:childTnLst>
                          </p:cTn>
                        </p:par>
                        <p:par>
                          <p:cTn id="23" fill="hold">
                            <p:stCondLst>
                              <p:cond delay="2000"/>
                            </p:stCondLst>
                            <p:childTnLst>
                              <p:par>
                                <p:cTn id="24" presetID="47"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20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20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40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3"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Administrator\Desktop\图片6F.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0538"/>
            <a:ext cx="9144000" cy="10604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9" descr="C:\Users\Administrator\Desktop\图片424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0538"/>
            <a:ext cx="4608512" cy="1059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Administrator\Desktop\图片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6557"/>
            <a:ext cx="9144001" cy="73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99" y="339502"/>
            <a:ext cx="923925" cy="752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descr="C:\Users\Administrator\Desktop\image 17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901" y="35272"/>
            <a:ext cx="461963" cy="37623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23"/>
          <p:cNvSpPr txBox="1"/>
          <p:nvPr/>
        </p:nvSpPr>
        <p:spPr>
          <a:xfrm>
            <a:off x="3563888" y="339504"/>
            <a:ext cx="2016224" cy="307777"/>
          </a:xfrm>
          <a:prstGeom prst="rect">
            <a:avLst/>
          </a:prstGeom>
          <a:noFill/>
        </p:spPr>
        <p:txBody>
          <a:bodyPr wrap="square" lIns="0" tIns="0" rIns="0" bIns="0" rtlCol="0">
            <a:spAutoFit/>
          </a:bodyPr>
          <a:lstStyle/>
          <a:p>
            <a:pPr algn="ctr"/>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1" name="ZoneTexte 17"/>
          <p:cNvSpPr txBox="1"/>
          <p:nvPr/>
        </p:nvSpPr>
        <p:spPr>
          <a:xfrm>
            <a:off x="3314887" y="659073"/>
            <a:ext cx="2441694" cy="261610"/>
          </a:xfrm>
          <a:prstGeom prst="rect">
            <a:avLst/>
          </a:prstGeom>
          <a:noFill/>
        </p:spPr>
        <p:txBody>
          <a:bodyPr wrap="none" rtlCol="0">
            <a:spAutoFit/>
          </a:bodyPr>
          <a:lstStyle/>
          <a:p>
            <a:pPr algn="ctr"/>
            <a:r>
              <a:rPr lang="zh-CN" altLang="en-US" sz="1100" b="1" i="1" dirty="0" smtClean="0">
                <a:solidFill>
                  <a:srgbClr val="58595B"/>
                </a:solidFill>
                <a:latin typeface="微软雅黑" panose="020B0503020204020204" pitchFamily="34" charset="-122"/>
                <a:ea typeface="微软雅黑" panose="020B0503020204020204" pitchFamily="34" charset="-122"/>
              </a:rPr>
              <a:t>单击此处添加副标题或详细文本描述</a:t>
            </a:r>
            <a:endParaRPr lang="fr-FR" sz="1100" b="1" i="1" dirty="0">
              <a:solidFill>
                <a:srgbClr val="58595B"/>
              </a:solidFill>
              <a:latin typeface="微软雅黑" panose="020B0503020204020204" pitchFamily="34" charset="-122"/>
              <a:ea typeface="微软雅黑" panose="020B0503020204020204" pitchFamily="34" charset="-122"/>
            </a:endParaRPr>
          </a:p>
        </p:txBody>
      </p:sp>
      <p:grpSp>
        <p:nvGrpSpPr>
          <p:cNvPr id="88" name="组合 87"/>
          <p:cNvGrpSpPr/>
          <p:nvPr/>
        </p:nvGrpSpPr>
        <p:grpSpPr>
          <a:xfrm>
            <a:off x="743470" y="1294336"/>
            <a:ext cx="7561823" cy="3766752"/>
            <a:chOff x="982640" y="1286614"/>
            <a:chExt cx="10081118" cy="5023499"/>
          </a:xfrm>
        </p:grpSpPr>
        <p:sp>
          <p:nvSpPr>
            <p:cNvPr id="89" name="圆角矩形 88"/>
            <p:cNvSpPr/>
            <p:nvPr/>
          </p:nvSpPr>
          <p:spPr>
            <a:xfrm rot="16200000">
              <a:off x="3563539" y="-1190106"/>
              <a:ext cx="5023499" cy="9976939"/>
            </a:xfrm>
            <a:prstGeom prst="roundRect">
              <a:avLst>
                <a:gd name="adj" fmla="val 4670"/>
              </a:avLst>
            </a:prstGeom>
            <a:gradFill flip="none" rotWithShape="1">
              <a:gsLst>
                <a:gs pos="0">
                  <a:schemeClr val="bg1">
                    <a:lumMod val="50000"/>
                  </a:schemeClr>
                </a:gs>
                <a:gs pos="100000">
                  <a:schemeClr val="tx1">
                    <a:lumMod val="75000"/>
                    <a:lumOff val="25000"/>
                  </a:schemeClr>
                </a:gs>
              </a:gsLst>
              <a:lin ang="8100000" scaled="0"/>
              <a:tileRect/>
            </a:gradFill>
            <a:ln w="22225">
              <a:gradFill flip="none" rotWithShape="1">
                <a:gsLst>
                  <a:gs pos="0">
                    <a:schemeClr val="bg1">
                      <a:lumMod val="65000"/>
                    </a:schemeClr>
                  </a:gs>
                  <a:gs pos="100000">
                    <a:schemeClr val="tx1">
                      <a:lumMod val="85000"/>
                      <a:lumOff val="15000"/>
                    </a:schemeClr>
                  </a:gs>
                </a:gsLst>
                <a:lin ang="8100000" scaled="0"/>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90" name="圆角矩形 89"/>
            <p:cNvSpPr/>
            <p:nvPr/>
          </p:nvSpPr>
          <p:spPr>
            <a:xfrm rot="16200000">
              <a:off x="3788070" y="-980490"/>
              <a:ext cx="4628185" cy="9557712"/>
            </a:xfrm>
            <a:prstGeom prst="roundRect">
              <a:avLst>
                <a:gd name="adj" fmla="val 0"/>
              </a:avLst>
            </a:prstGeom>
            <a:solidFill>
              <a:schemeClr val="bg1">
                <a:lumMod val="95000"/>
              </a:schemeClr>
            </a:soli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nvGrpSpPr>
            <p:cNvPr id="91" name="组合 90"/>
            <p:cNvGrpSpPr/>
            <p:nvPr/>
          </p:nvGrpSpPr>
          <p:grpSpPr>
            <a:xfrm>
              <a:off x="982640" y="1596963"/>
              <a:ext cx="751226" cy="4402810"/>
              <a:chOff x="982640" y="1596963"/>
              <a:chExt cx="751226" cy="4402810"/>
            </a:xfrm>
          </p:grpSpPr>
          <p:grpSp>
            <p:nvGrpSpPr>
              <p:cNvPr id="92" name="组合 91"/>
              <p:cNvGrpSpPr/>
              <p:nvPr/>
            </p:nvGrpSpPr>
            <p:grpSpPr>
              <a:xfrm rot="16200000">
                <a:off x="-615716" y="3650191"/>
                <a:ext cx="4402810" cy="296354"/>
                <a:chOff x="2149635" y="1165383"/>
                <a:chExt cx="3485831" cy="234634"/>
              </a:xfrm>
            </p:grpSpPr>
            <p:grpSp>
              <p:nvGrpSpPr>
                <p:cNvPr id="123" name="组合 122"/>
                <p:cNvGrpSpPr/>
                <p:nvPr/>
              </p:nvGrpSpPr>
              <p:grpSpPr>
                <a:xfrm>
                  <a:off x="2149635" y="1165385"/>
                  <a:ext cx="234632" cy="234632"/>
                  <a:chOff x="2483014" y="1114427"/>
                  <a:chExt cx="209550" cy="209550"/>
                </a:xfrm>
              </p:grpSpPr>
              <p:sp>
                <p:nvSpPr>
                  <p:cNvPr id="151" name="椭圆 150"/>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2" name="椭圆 151"/>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24" name="组合 123"/>
                <p:cNvGrpSpPr/>
                <p:nvPr/>
              </p:nvGrpSpPr>
              <p:grpSpPr>
                <a:xfrm>
                  <a:off x="2510880" y="1165385"/>
                  <a:ext cx="234632" cy="234632"/>
                  <a:chOff x="2483014" y="1114427"/>
                  <a:chExt cx="209550" cy="209550"/>
                </a:xfrm>
              </p:grpSpPr>
              <p:sp>
                <p:nvSpPr>
                  <p:cNvPr id="149" name="椭圆 148"/>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0" name="椭圆 149"/>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25" name="组合 124"/>
                <p:cNvGrpSpPr/>
                <p:nvPr/>
              </p:nvGrpSpPr>
              <p:grpSpPr>
                <a:xfrm>
                  <a:off x="2872124" y="1165385"/>
                  <a:ext cx="234632" cy="234632"/>
                  <a:chOff x="2483014" y="1114427"/>
                  <a:chExt cx="209550" cy="209550"/>
                </a:xfrm>
              </p:grpSpPr>
              <p:sp>
                <p:nvSpPr>
                  <p:cNvPr id="147" name="椭圆 146"/>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8" name="椭圆 147"/>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26" name="组合 125"/>
                <p:cNvGrpSpPr/>
                <p:nvPr/>
              </p:nvGrpSpPr>
              <p:grpSpPr>
                <a:xfrm>
                  <a:off x="3233369" y="1165385"/>
                  <a:ext cx="234632" cy="234632"/>
                  <a:chOff x="2483014" y="1114427"/>
                  <a:chExt cx="209550" cy="209550"/>
                </a:xfrm>
              </p:grpSpPr>
              <p:sp>
                <p:nvSpPr>
                  <p:cNvPr id="145" name="椭圆 144"/>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6" name="椭圆 145"/>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27" name="组合 126"/>
                <p:cNvGrpSpPr/>
                <p:nvPr/>
              </p:nvGrpSpPr>
              <p:grpSpPr>
                <a:xfrm>
                  <a:off x="3594615" y="1165383"/>
                  <a:ext cx="234632" cy="234632"/>
                  <a:chOff x="2483014" y="1114427"/>
                  <a:chExt cx="209550" cy="209550"/>
                </a:xfrm>
              </p:grpSpPr>
              <p:sp>
                <p:nvSpPr>
                  <p:cNvPr id="143" name="椭圆 142"/>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4" name="椭圆 143"/>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28" name="组合 127"/>
                <p:cNvGrpSpPr/>
                <p:nvPr/>
              </p:nvGrpSpPr>
              <p:grpSpPr>
                <a:xfrm>
                  <a:off x="3955858" y="1165384"/>
                  <a:ext cx="234632" cy="234632"/>
                  <a:chOff x="2483014" y="1114427"/>
                  <a:chExt cx="209550" cy="209550"/>
                </a:xfrm>
              </p:grpSpPr>
              <p:sp>
                <p:nvSpPr>
                  <p:cNvPr id="141" name="椭圆 140"/>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2" name="椭圆 141"/>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29" name="组合 128"/>
                <p:cNvGrpSpPr/>
                <p:nvPr/>
              </p:nvGrpSpPr>
              <p:grpSpPr>
                <a:xfrm>
                  <a:off x="4317103" y="1165384"/>
                  <a:ext cx="234632" cy="234632"/>
                  <a:chOff x="2483014" y="1114427"/>
                  <a:chExt cx="209550" cy="209550"/>
                </a:xfrm>
              </p:grpSpPr>
              <p:sp>
                <p:nvSpPr>
                  <p:cNvPr id="139" name="椭圆 138"/>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40" name="椭圆 139"/>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30" name="组合 129"/>
                <p:cNvGrpSpPr/>
                <p:nvPr/>
              </p:nvGrpSpPr>
              <p:grpSpPr>
                <a:xfrm>
                  <a:off x="4678347" y="1165384"/>
                  <a:ext cx="234632" cy="234632"/>
                  <a:chOff x="2483014" y="1114427"/>
                  <a:chExt cx="209550" cy="209550"/>
                </a:xfrm>
              </p:grpSpPr>
              <p:sp>
                <p:nvSpPr>
                  <p:cNvPr id="137" name="椭圆 136"/>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8" name="椭圆 137"/>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31" name="组合 130"/>
                <p:cNvGrpSpPr/>
                <p:nvPr/>
              </p:nvGrpSpPr>
              <p:grpSpPr>
                <a:xfrm>
                  <a:off x="5039590" y="1165384"/>
                  <a:ext cx="234632" cy="234632"/>
                  <a:chOff x="2483014" y="1114427"/>
                  <a:chExt cx="209550" cy="209550"/>
                </a:xfrm>
              </p:grpSpPr>
              <p:sp>
                <p:nvSpPr>
                  <p:cNvPr id="135" name="椭圆 134"/>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6" name="椭圆 135"/>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32" name="组合 131"/>
                <p:cNvGrpSpPr/>
                <p:nvPr/>
              </p:nvGrpSpPr>
              <p:grpSpPr>
                <a:xfrm>
                  <a:off x="5400834" y="1165384"/>
                  <a:ext cx="234632" cy="234632"/>
                  <a:chOff x="2483014" y="1114427"/>
                  <a:chExt cx="209550" cy="209550"/>
                </a:xfrm>
              </p:grpSpPr>
              <p:sp>
                <p:nvSpPr>
                  <p:cNvPr id="133" name="椭圆 132"/>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34" name="椭圆 133"/>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nvGrpSpPr>
              <p:cNvPr id="93" name="组合 92"/>
              <p:cNvGrpSpPr/>
              <p:nvPr/>
            </p:nvGrpSpPr>
            <p:grpSpPr>
              <a:xfrm rot="16200000">
                <a:off x="1229146" y="5557333"/>
                <a:ext cx="119575" cy="612586"/>
                <a:chOff x="2244455" y="772894"/>
                <a:chExt cx="94658" cy="485003"/>
              </a:xfrm>
            </p:grpSpPr>
            <p:sp>
              <p:nvSpPr>
                <p:cNvPr id="121" name="圆角矩形 120"/>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2" name="圆角矩形 12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4" name="组合 93"/>
              <p:cNvGrpSpPr/>
              <p:nvPr/>
            </p:nvGrpSpPr>
            <p:grpSpPr>
              <a:xfrm rot="16200000">
                <a:off x="1229146" y="5099277"/>
                <a:ext cx="119575" cy="612586"/>
                <a:chOff x="2244455" y="772894"/>
                <a:chExt cx="94658" cy="485003"/>
              </a:xfrm>
            </p:grpSpPr>
            <p:sp>
              <p:nvSpPr>
                <p:cNvPr id="119" name="圆角矩形 118"/>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20" name="圆角矩形 11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5" name="组合 94"/>
              <p:cNvGrpSpPr/>
              <p:nvPr/>
            </p:nvGrpSpPr>
            <p:grpSpPr>
              <a:xfrm rot="16200000">
                <a:off x="1229146" y="4641222"/>
                <a:ext cx="119575" cy="612586"/>
                <a:chOff x="2244455" y="772894"/>
                <a:chExt cx="94658" cy="485003"/>
              </a:xfrm>
            </p:grpSpPr>
            <p:sp>
              <p:nvSpPr>
                <p:cNvPr id="117" name="圆角矩形 116"/>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8" name="圆角矩形 11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6" name="组合 95"/>
              <p:cNvGrpSpPr/>
              <p:nvPr/>
            </p:nvGrpSpPr>
            <p:grpSpPr>
              <a:xfrm rot="16200000">
                <a:off x="1229146" y="4183167"/>
                <a:ext cx="119575" cy="612586"/>
                <a:chOff x="2244455" y="772894"/>
                <a:chExt cx="94658" cy="485003"/>
              </a:xfrm>
            </p:grpSpPr>
            <p:sp>
              <p:nvSpPr>
                <p:cNvPr id="115" name="圆角矩形 114"/>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6" name="圆角矩形 11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7" name="组合 96"/>
              <p:cNvGrpSpPr/>
              <p:nvPr/>
            </p:nvGrpSpPr>
            <p:grpSpPr>
              <a:xfrm rot="16200000">
                <a:off x="1229146" y="3725113"/>
                <a:ext cx="119575" cy="612586"/>
                <a:chOff x="2244455" y="772894"/>
                <a:chExt cx="94658" cy="485003"/>
              </a:xfrm>
            </p:grpSpPr>
            <p:sp>
              <p:nvSpPr>
                <p:cNvPr id="113" name="圆角矩形 112"/>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4" name="圆角矩形 11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8" name="组合 97"/>
              <p:cNvGrpSpPr/>
              <p:nvPr/>
            </p:nvGrpSpPr>
            <p:grpSpPr>
              <a:xfrm rot="16200000">
                <a:off x="1229146" y="3267055"/>
                <a:ext cx="119575" cy="612586"/>
                <a:chOff x="2244455" y="772894"/>
                <a:chExt cx="94658" cy="485003"/>
              </a:xfrm>
            </p:grpSpPr>
            <p:sp>
              <p:nvSpPr>
                <p:cNvPr id="111" name="圆角矩形 110"/>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2" name="圆角矩形 11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99" name="组合 98"/>
              <p:cNvGrpSpPr/>
              <p:nvPr/>
            </p:nvGrpSpPr>
            <p:grpSpPr>
              <a:xfrm rot="16200000">
                <a:off x="1229145" y="2808999"/>
                <a:ext cx="119575" cy="612586"/>
                <a:chOff x="2244455" y="772894"/>
                <a:chExt cx="94658" cy="485003"/>
              </a:xfrm>
            </p:grpSpPr>
            <p:sp>
              <p:nvSpPr>
                <p:cNvPr id="109" name="圆角矩形 108"/>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10" name="圆角矩形 10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0" name="组合 99"/>
              <p:cNvGrpSpPr/>
              <p:nvPr/>
            </p:nvGrpSpPr>
            <p:grpSpPr>
              <a:xfrm rot="16200000">
                <a:off x="1229146" y="2350946"/>
                <a:ext cx="119575" cy="612586"/>
                <a:chOff x="2244455" y="772894"/>
                <a:chExt cx="94658" cy="485003"/>
              </a:xfrm>
            </p:grpSpPr>
            <p:sp>
              <p:nvSpPr>
                <p:cNvPr id="107" name="圆角矩形 106"/>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8" name="圆角矩形 10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1" name="组合 100"/>
              <p:cNvGrpSpPr/>
              <p:nvPr/>
            </p:nvGrpSpPr>
            <p:grpSpPr>
              <a:xfrm rot="16200000">
                <a:off x="1229146" y="1892893"/>
                <a:ext cx="119575" cy="612586"/>
                <a:chOff x="2244455" y="772894"/>
                <a:chExt cx="94658" cy="485003"/>
              </a:xfrm>
            </p:grpSpPr>
            <p:sp>
              <p:nvSpPr>
                <p:cNvPr id="105" name="圆角矩形 104"/>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6" name="圆角矩形 10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nvGrpSpPr>
              <p:cNvPr id="102" name="组合 101"/>
              <p:cNvGrpSpPr/>
              <p:nvPr/>
            </p:nvGrpSpPr>
            <p:grpSpPr>
              <a:xfrm rot="16200000">
                <a:off x="1229146" y="1434840"/>
                <a:ext cx="119575" cy="612586"/>
                <a:chOff x="2244455" y="772894"/>
                <a:chExt cx="94658" cy="485003"/>
              </a:xfrm>
            </p:grpSpPr>
            <p:sp>
              <p:nvSpPr>
                <p:cNvPr id="103" name="圆角矩形 102"/>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04" name="圆角矩形 10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grpSp>
      </p:grpSp>
      <p:cxnSp>
        <p:nvCxnSpPr>
          <p:cNvPr id="153" name="直接连接符 152"/>
          <p:cNvCxnSpPr/>
          <p:nvPr/>
        </p:nvCxnSpPr>
        <p:spPr>
          <a:xfrm>
            <a:off x="3768198" y="1442546"/>
            <a:ext cx="0" cy="3470336"/>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54" name="组合 153"/>
          <p:cNvGrpSpPr/>
          <p:nvPr/>
        </p:nvGrpSpPr>
        <p:grpSpPr>
          <a:xfrm>
            <a:off x="7873189" y="1442546"/>
            <a:ext cx="142894" cy="3470336"/>
            <a:chOff x="10487694" y="1484274"/>
            <a:chExt cx="190500" cy="4628185"/>
          </a:xfrm>
        </p:grpSpPr>
        <p:sp>
          <p:nvSpPr>
            <p:cNvPr id="155" name="矩形 154"/>
            <p:cNvSpPr/>
            <p:nvPr/>
          </p:nvSpPr>
          <p:spPr>
            <a:xfrm>
              <a:off x="10487694" y="1484274"/>
              <a:ext cx="190500" cy="888448"/>
            </a:xfrm>
            <a:prstGeom prst="rect">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6" name="矩形 155"/>
            <p:cNvSpPr/>
            <p:nvPr/>
          </p:nvSpPr>
          <p:spPr>
            <a:xfrm>
              <a:off x="10487694" y="2372720"/>
              <a:ext cx="190500" cy="944033"/>
            </a:xfrm>
            <a:prstGeom prst="rect">
              <a:avLst/>
            </a:prstGeom>
            <a:solidFill>
              <a:srgbClr val="E870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7" name="矩形 156"/>
            <p:cNvSpPr/>
            <p:nvPr/>
          </p:nvSpPr>
          <p:spPr>
            <a:xfrm>
              <a:off x="10487694" y="3314688"/>
              <a:ext cx="190500" cy="945150"/>
            </a:xfrm>
            <a:prstGeom prst="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8" name="矩形 157"/>
            <p:cNvSpPr/>
            <p:nvPr/>
          </p:nvSpPr>
          <p:spPr>
            <a:xfrm>
              <a:off x="10487694" y="4258721"/>
              <a:ext cx="190500" cy="944033"/>
            </a:xfrm>
            <a:prstGeom prst="rect">
              <a:avLst/>
            </a:pr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59" name="矩形 158"/>
            <p:cNvSpPr/>
            <p:nvPr/>
          </p:nvSpPr>
          <p:spPr>
            <a:xfrm>
              <a:off x="10487694" y="5202754"/>
              <a:ext cx="190500" cy="909705"/>
            </a:xfrm>
            <a:prstGeom prst="rect">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grpSp>
      <p:sp>
        <p:nvSpPr>
          <p:cNvPr id="160" name="矩形 159"/>
          <p:cNvSpPr/>
          <p:nvPr/>
        </p:nvSpPr>
        <p:spPr>
          <a:xfrm>
            <a:off x="1573155" y="1716818"/>
            <a:ext cx="1870966" cy="1313445"/>
          </a:xfrm>
          <a:prstGeom prst="rect">
            <a:avLst/>
          </a:prstGeom>
          <a:blipFill>
            <a:blip r:embed="rId5"/>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1" name="矩形 160"/>
          <p:cNvSpPr/>
          <p:nvPr/>
        </p:nvSpPr>
        <p:spPr>
          <a:xfrm>
            <a:off x="1574680" y="3315695"/>
            <a:ext cx="1870966" cy="1313445"/>
          </a:xfrm>
          <a:prstGeom prst="rect">
            <a:avLst/>
          </a:prstGeom>
          <a:blipFill>
            <a:blip r:embed="rId6"/>
            <a:stretch>
              <a:fillRect/>
            </a:stretch>
          </a:blipFill>
          <a:ln w="25400">
            <a:gradFill flip="none" rotWithShape="1">
              <a:gsLst>
                <a:gs pos="0">
                  <a:schemeClr val="bg1">
                    <a:lumMod val="71000"/>
                  </a:schemeClr>
                </a:gs>
                <a:gs pos="100000">
                  <a:schemeClr val="bg1"/>
                </a:gs>
              </a:gsLst>
              <a:lin ang="2700000" scaled="1"/>
              <a:tileRect/>
            </a:gradFill>
          </a:ln>
          <a:effectLst>
            <a:innerShdw blurRad="1016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prstClr val="white"/>
              </a:solidFill>
            </a:endParaRPr>
          </a:p>
        </p:txBody>
      </p:sp>
      <p:sp>
        <p:nvSpPr>
          <p:cNvPr id="162" name="文本框 194"/>
          <p:cNvSpPr txBox="1"/>
          <p:nvPr/>
        </p:nvSpPr>
        <p:spPr>
          <a:xfrm>
            <a:off x="4238406" y="1652965"/>
            <a:ext cx="3148665" cy="438582"/>
          </a:xfrm>
          <a:prstGeom prst="rect">
            <a:avLst/>
          </a:prstGeom>
          <a:noFill/>
        </p:spPr>
        <p:txBody>
          <a:bodyPr wrap="square" rtlCol="0">
            <a:spAutoFit/>
          </a:bodyPr>
          <a:lstStyle/>
          <a:p>
            <a:r>
              <a:rPr lang="zh-CN" altLang="en-US" sz="2250" dirty="0">
                <a:solidFill>
                  <a:srgbClr val="01ACBE"/>
                </a:solidFill>
                <a:latin typeface="微软雅黑" panose="020B0503020204020204" pitchFamily="34" charset="-122"/>
                <a:ea typeface="微软雅黑" panose="020B0503020204020204" pitchFamily="34" charset="-122"/>
              </a:rPr>
              <a:t>公司代用名等添加标题</a:t>
            </a:r>
            <a:endParaRPr lang="zh-CN" altLang="en-US" sz="2250" dirty="0">
              <a:solidFill>
                <a:srgbClr val="01ACBE"/>
              </a:solidFill>
              <a:latin typeface="微软雅黑" panose="020B0503020204020204" pitchFamily="34" charset="-122"/>
              <a:ea typeface="微软雅黑" panose="020B0503020204020204" pitchFamily="34" charset="-122"/>
            </a:endParaRPr>
          </a:p>
        </p:txBody>
      </p:sp>
      <p:cxnSp>
        <p:nvCxnSpPr>
          <p:cNvPr id="163" name="直接连接符 162"/>
          <p:cNvCxnSpPr/>
          <p:nvPr/>
        </p:nvCxnSpPr>
        <p:spPr>
          <a:xfrm>
            <a:off x="4308329" y="2145439"/>
            <a:ext cx="2862691" cy="0"/>
          </a:xfrm>
          <a:prstGeom prst="line">
            <a:avLst/>
          </a:prstGeom>
          <a:ln w="19050">
            <a:solidFill>
              <a:srgbClr val="01ACBE"/>
            </a:solidFill>
          </a:ln>
        </p:spPr>
        <p:style>
          <a:lnRef idx="1">
            <a:schemeClr val="accent1"/>
          </a:lnRef>
          <a:fillRef idx="0">
            <a:schemeClr val="accent1"/>
          </a:fillRef>
          <a:effectRef idx="0">
            <a:schemeClr val="accent1"/>
          </a:effectRef>
          <a:fontRef idx="minor">
            <a:schemeClr val="tx1"/>
          </a:fontRef>
        </p:style>
      </p:cxnSp>
      <p:sp>
        <p:nvSpPr>
          <p:cNvPr id="164" name="文本框 107"/>
          <p:cNvSpPr txBox="1"/>
          <p:nvPr/>
        </p:nvSpPr>
        <p:spPr>
          <a:xfrm>
            <a:off x="4238405" y="2369033"/>
            <a:ext cx="3202679" cy="2402966"/>
          </a:xfrm>
          <a:prstGeom prst="rect">
            <a:avLst/>
          </a:prstGeom>
          <a:noFill/>
        </p:spPr>
        <p:txBody>
          <a:bodyPr wrap="square" rtlCol="0">
            <a:spAutoFit/>
          </a:bodyPr>
          <a:lstStyle/>
          <a:p>
            <a:pPr algn="just">
              <a:lnSpc>
                <a:spcPct val="130000"/>
              </a:lnSpc>
            </a:pPr>
            <a:r>
              <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      点击添加文字说明详情介绍点击添加文字说明详情介绍点击添加文字说明详情介绍点击添加文字说明详情介绍</a:t>
            </a:r>
            <a:endParaRPr lang="en-US" altLang="zh-CN"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r>
              <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        点击添加文字说明详情介绍点击添加文字说明详情介绍点击添加文字说明详情介绍点击添加文字说明详情介绍</a:t>
            </a:r>
            <a:endParaRPr lang="en-US" altLang="zh-CN"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r>
              <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rPr>
              <a:t>        点击添加文字说明详情介绍点击添加文字说明详情介绍点击添加文字说明详情介绍点击添加文字说明详情介绍</a:t>
            </a: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a:lnSpc>
                <a:spcPct val="130000"/>
              </a:lnSpc>
            </a:pPr>
            <a:endParaRPr lang="zh-CN" altLang="en-US" sz="1050" dirty="0">
              <a:solidFill>
                <a:prstClr val="black">
                  <a:lumMod val="50000"/>
                  <a:lumOff val="50000"/>
                </a:prst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0"/>
                                        </p:tgtEl>
                                        <p:attrNameLst>
                                          <p:attrName>style.visibility</p:attrName>
                                        </p:attrNameLst>
                                      </p:cBhvr>
                                      <p:to>
                                        <p:strVal val="visible"/>
                                      </p:to>
                                    </p:set>
                                    <p:anim calcmode="lin" valueType="num">
                                      <p:cBhvr>
                                        <p:cTn id="30" dur="500" fill="hold"/>
                                        <p:tgtEl>
                                          <p:spTgt spid="80"/>
                                        </p:tgtEl>
                                        <p:attrNameLst>
                                          <p:attrName>ppt_w</p:attrName>
                                        </p:attrNameLst>
                                      </p:cBhvr>
                                      <p:tavLst>
                                        <p:tav tm="0">
                                          <p:val>
                                            <p:fltVal val="0"/>
                                          </p:val>
                                        </p:tav>
                                        <p:tav tm="100000">
                                          <p:val>
                                            <p:strVal val="#ppt_w"/>
                                          </p:val>
                                        </p:tav>
                                      </p:tavLst>
                                    </p:anim>
                                    <p:anim calcmode="lin" valueType="num">
                                      <p:cBhvr>
                                        <p:cTn id="31" dur="500" fill="hold"/>
                                        <p:tgtEl>
                                          <p:spTgt spid="80"/>
                                        </p:tgtEl>
                                        <p:attrNameLst>
                                          <p:attrName>ppt_h</p:attrName>
                                        </p:attrNameLst>
                                      </p:cBhvr>
                                      <p:tavLst>
                                        <p:tav tm="0">
                                          <p:val>
                                            <p:fltVal val="0"/>
                                          </p:val>
                                        </p:tav>
                                        <p:tav tm="100000">
                                          <p:val>
                                            <p:strVal val="#ppt_h"/>
                                          </p:val>
                                        </p:tav>
                                      </p:tavLst>
                                    </p:anim>
                                    <p:animEffect transition="in" filter="fade">
                                      <p:cBhvr>
                                        <p:cTn id="32" dur="500"/>
                                        <p:tgtEl>
                                          <p:spTgt spid="8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anim calcmode="lin" valueType="num">
                                      <p:cBhvr>
                                        <p:cTn id="35" dur="500" fill="hold"/>
                                        <p:tgtEl>
                                          <p:spTgt spid="81"/>
                                        </p:tgtEl>
                                        <p:attrNameLst>
                                          <p:attrName>ppt_w</p:attrName>
                                        </p:attrNameLst>
                                      </p:cBhvr>
                                      <p:tavLst>
                                        <p:tav tm="0">
                                          <p:val>
                                            <p:fltVal val="0"/>
                                          </p:val>
                                        </p:tav>
                                        <p:tav tm="100000">
                                          <p:val>
                                            <p:strVal val="#ppt_w"/>
                                          </p:val>
                                        </p:tav>
                                      </p:tavLst>
                                    </p:anim>
                                    <p:anim calcmode="lin" valueType="num">
                                      <p:cBhvr>
                                        <p:cTn id="36" dur="500" fill="hold"/>
                                        <p:tgtEl>
                                          <p:spTgt spid="81"/>
                                        </p:tgtEl>
                                        <p:attrNameLst>
                                          <p:attrName>ppt_h</p:attrName>
                                        </p:attrNameLst>
                                      </p:cBhvr>
                                      <p:tavLst>
                                        <p:tav tm="0">
                                          <p:val>
                                            <p:fltVal val="0"/>
                                          </p:val>
                                        </p:tav>
                                        <p:tav tm="100000">
                                          <p:val>
                                            <p:strVal val="#ppt_h"/>
                                          </p:val>
                                        </p:tav>
                                      </p:tavLst>
                                    </p:anim>
                                    <p:animEffect transition="in" filter="fade">
                                      <p:cBhvr>
                                        <p:cTn id="37" dur="500"/>
                                        <p:tgtEl>
                                          <p:spTgt spid="81"/>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8"/>
                                        </p:tgtEl>
                                        <p:attrNameLst>
                                          <p:attrName>style.visibility</p:attrName>
                                        </p:attrNameLst>
                                      </p:cBhvr>
                                      <p:to>
                                        <p:strVal val="visible"/>
                                      </p:to>
                                    </p:set>
                                    <p:animEffect transition="in" filter="wipe(left)">
                                      <p:cBhvr>
                                        <p:cTn id="41" dur="500"/>
                                        <p:tgtEl>
                                          <p:spTgt spid="88"/>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160"/>
                                        </p:tgtEl>
                                        <p:attrNameLst>
                                          <p:attrName>style.visibility</p:attrName>
                                        </p:attrNameLst>
                                      </p:cBhvr>
                                      <p:to>
                                        <p:strVal val="visible"/>
                                      </p:to>
                                    </p:set>
                                    <p:animEffect transition="in" filter="randombar(horizontal)">
                                      <p:cBhvr>
                                        <p:cTn id="45" dur="500"/>
                                        <p:tgtEl>
                                          <p:spTgt spid="160"/>
                                        </p:tgtEl>
                                      </p:cBhvr>
                                    </p:animEffect>
                                  </p:childTnLst>
                                </p:cTn>
                              </p:par>
                            </p:childTnLst>
                          </p:cTn>
                        </p:par>
                        <p:par>
                          <p:cTn id="46" fill="hold">
                            <p:stCondLst>
                              <p:cond delay="1500"/>
                            </p:stCondLst>
                            <p:childTnLst>
                              <p:par>
                                <p:cTn id="47" presetID="14" presetClass="entr" presetSubtype="10" fill="hold" grpId="0" nodeType="afterEffect">
                                  <p:stCondLst>
                                    <p:cond delay="0"/>
                                  </p:stCondLst>
                                  <p:childTnLst>
                                    <p:set>
                                      <p:cBhvr>
                                        <p:cTn id="48" dur="1" fill="hold">
                                          <p:stCondLst>
                                            <p:cond delay="0"/>
                                          </p:stCondLst>
                                        </p:cTn>
                                        <p:tgtEl>
                                          <p:spTgt spid="161"/>
                                        </p:tgtEl>
                                        <p:attrNameLst>
                                          <p:attrName>style.visibility</p:attrName>
                                        </p:attrNameLst>
                                      </p:cBhvr>
                                      <p:to>
                                        <p:strVal val="visible"/>
                                      </p:to>
                                    </p:set>
                                    <p:animEffect transition="in" filter="randombar(horizontal)">
                                      <p:cBhvr>
                                        <p:cTn id="49" dur="500"/>
                                        <p:tgtEl>
                                          <p:spTgt spid="161"/>
                                        </p:tgtEl>
                                      </p:cBhvr>
                                    </p:animEffect>
                                  </p:childTnLst>
                                </p:cTn>
                              </p:par>
                            </p:childTnLst>
                          </p:cTn>
                        </p:par>
                        <p:par>
                          <p:cTn id="50" fill="hold">
                            <p:stCondLst>
                              <p:cond delay="2000"/>
                            </p:stCondLst>
                            <p:childTnLst>
                              <p:par>
                                <p:cTn id="51" presetID="10" presetClass="entr" presetSubtype="0" fill="hold" nodeType="afterEffect">
                                  <p:stCondLst>
                                    <p:cond delay="0"/>
                                  </p:stCondLst>
                                  <p:childTnLst>
                                    <p:set>
                                      <p:cBhvr>
                                        <p:cTn id="52" dur="1" fill="hold">
                                          <p:stCondLst>
                                            <p:cond delay="0"/>
                                          </p:stCondLst>
                                        </p:cTn>
                                        <p:tgtEl>
                                          <p:spTgt spid="154"/>
                                        </p:tgtEl>
                                        <p:attrNameLst>
                                          <p:attrName>style.visibility</p:attrName>
                                        </p:attrNameLst>
                                      </p:cBhvr>
                                      <p:to>
                                        <p:strVal val="visible"/>
                                      </p:to>
                                    </p:set>
                                    <p:animEffect transition="in" filter="fade">
                                      <p:cBhvr>
                                        <p:cTn id="53" dur="500"/>
                                        <p:tgtEl>
                                          <p:spTgt spid="154"/>
                                        </p:tgtEl>
                                      </p:cBhvr>
                                    </p:animEffect>
                                  </p:childTnLst>
                                </p:cTn>
                              </p:par>
                            </p:childTnLst>
                          </p:cTn>
                        </p:par>
                        <p:par>
                          <p:cTn id="54" fill="hold">
                            <p:stCondLst>
                              <p:cond delay="2500"/>
                            </p:stCondLst>
                            <p:childTnLst>
                              <p:par>
                                <p:cTn id="55" presetID="16" presetClass="entr" presetSubtype="42" fill="hold" nodeType="afterEffect">
                                  <p:stCondLst>
                                    <p:cond delay="0"/>
                                  </p:stCondLst>
                                  <p:childTnLst>
                                    <p:set>
                                      <p:cBhvr>
                                        <p:cTn id="56" dur="1" fill="hold">
                                          <p:stCondLst>
                                            <p:cond delay="0"/>
                                          </p:stCondLst>
                                        </p:cTn>
                                        <p:tgtEl>
                                          <p:spTgt spid="153"/>
                                        </p:tgtEl>
                                        <p:attrNameLst>
                                          <p:attrName>style.visibility</p:attrName>
                                        </p:attrNameLst>
                                      </p:cBhvr>
                                      <p:to>
                                        <p:strVal val="visible"/>
                                      </p:to>
                                    </p:set>
                                    <p:animEffect transition="in" filter="barn(outHorizontal)">
                                      <p:cBhvr>
                                        <p:cTn id="57" dur="500"/>
                                        <p:tgtEl>
                                          <p:spTgt spid="153"/>
                                        </p:tgtEl>
                                      </p:cBhvr>
                                    </p:animEffect>
                                  </p:childTnLst>
                                </p:cTn>
                              </p:par>
                            </p:childTnLst>
                          </p:cTn>
                        </p:par>
                        <p:par>
                          <p:cTn id="58" fill="hold">
                            <p:stCondLst>
                              <p:cond delay="3000"/>
                            </p:stCondLst>
                            <p:childTnLst>
                              <p:par>
                                <p:cTn id="59" presetID="22" presetClass="entr" presetSubtype="8" fill="hold" grpId="0" nodeType="afterEffect">
                                  <p:stCondLst>
                                    <p:cond delay="0"/>
                                  </p:stCondLst>
                                  <p:childTnLst>
                                    <p:set>
                                      <p:cBhvr>
                                        <p:cTn id="60" dur="1" fill="hold">
                                          <p:stCondLst>
                                            <p:cond delay="0"/>
                                          </p:stCondLst>
                                        </p:cTn>
                                        <p:tgtEl>
                                          <p:spTgt spid="162"/>
                                        </p:tgtEl>
                                        <p:attrNameLst>
                                          <p:attrName>style.visibility</p:attrName>
                                        </p:attrNameLst>
                                      </p:cBhvr>
                                      <p:to>
                                        <p:strVal val="visible"/>
                                      </p:to>
                                    </p:set>
                                    <p:animEffect transition="in" filter="wipe(left)">
                                      <p:cBhvr>
                                        <p:cTn id="61" dur="500"/>
                                        <p:tgtEl>
                                          <p:spTgt spid="162"/>
                                        </p:tgtEl>
                                      </p:cBhvr>
                                    </p:animEffect>
                                  </p:childTnLst>
                                </p:cTn>
                              </p:par>
                            </p:childTnLst>
                          </p:cTn>
                        </p:par>
                        <p:par>
                          <p:cTn id="62" fill="hold">
                            <p:stCondLst>
                              <p:cond delay="3500"/>
                            </p:stCondLst>
                            <p:childTnLst>
                              <p:par>
                                <p:cTn id="63" presetID="22" presetClass="entr" presetSubtype="8" fill="hold" nodeType="afterEffect">
                                  <p:stCondLst>
                                    <p:cond delay="0"/>
                                  </p:stCondLst>
                                  <p:childTnLst>
                                    <p:set>
                                      <p:cBhvr>
                                        <p:cTn id="64" dur="1" fill="hold">
                                          <p:stCondLst>
                                            <p:cond delay="0"/>
                                          </p:stCondLst>
                                        </p:cTn>
                                        <p:tgtEl>
                                          <p:spTgt spid="163"/>
                                        </p:tgtEl>
                                        <p:attrNameLst>
                                          <p:attrName>style.visibility</p:attrName>
                                        </p:attrNameLst>
                                      </p:cBhvr>
                                      <p:to>
                                        <p:strVal val="visible"/>
                                      </p:to>
                                    </p:set>
                                    <p:animEffect transition="in" filter="wipe(left)">
                                      <p:cBhvr>
                                        <p:cTn id="65" dur="500"/>
                                        <p:tgtEl>
                                          <p:spTgt spid="163"/>
                                        </p:tgtEl>
                                      </p:cBhvr>
                                    </p:animEffect>
                                  </p:childTnLst>
                                </p:cTn>
                              </p:par>
                            </p:childTnLst>
                          </p:cTn>
                        </p:par>
                        <p:par>
                          <p:cTn id="66" fill="hold">
                            <p:stCondLst>
                              <p:cond delay="4000"/>
                            </p:stCondLst>
                            <p:childTnLst>
                              <p:par>
                                <p:cTn id="67" presetID="22" presetClass="entr" presetSubtype="1" fill="hold" grpId="0" nodeType="afterEffect">
                                  <p:stCondLst>
                                    <p:cond delay="0"/>
                                  </p:stCondLst>
                                  <p:childTnLst>
                                    <p:set>
                                      <p:cBhvr>
                                        <p:cTn id="68" dur="1" fill="hold">
                                          <p:stCondLst>
                                            <p:cond delay="0"/>
                                          </p:stCondLst>
                                        </p:cTn>
                                        <p:tgtEl>
                                          <p:spTgt spid="164"/>
                                        </p:tgtEl>
                                        <p:attrNameLst>
                                          <p:attrName>style.visibility</p:attrName>
                                        </p:attrNameLst>
                                      </p:cBhvr>
                                      <p:to>
                                        <p:strVal val="visible"/>
                                      </p:to>
                                    </p:set>
                                    <p:animEffect transition="in" filter="wipe(up)">
                                      <p:cBhvr>
                                        <p:cTn id="6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160" grpId="0" animBg="1"/>
      <p:bldP spid="161" grpId="0" animBg="1"/>
      <p:bldP spid="162" grpId="0"/>
      <p:bldP spid="164"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3369</Words>
  <Application>WPS 演示</Application>
  <PresentationFormat>全屏显示(16:9)</PresentationFormat>
  <Paragraphs>561</Paragraphs>
  <Slides>23</Slides>
  <Notes>0</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23</vt:i4>
      </vt:variant>
    </vt:vector>
  </HeadingPairs>
  <TitlesOfParts>
    <vt:vector size="39" baseType="lpstr">
      <vt:lpstr>Arial</vt:lpstr>
      <vt:lpstr>宋体</vt:lpstr>
      <vt:lpstr>Wingdings</vt:lpstr>
      <vt:lpstr>Impact</vt:lpstr>
      <vt:lpstr>微软雅黑</vt:lpstr>
      <vt:lpstr>方正兰亭粗黑_GBK</vt:lpstr>
      <vt:lpstr>黑体</vt:lpstr>
      <vt:lpstr>LiHei Pro</vt:lpstr>
      <vt:lpstr>Calibri</vt:lpstr>
      <vt:lpstr>Arial Unicode MS</vt:lpstr>
      <vt:lpstr>Calibri Light</vt:lpstr>
      <vt:lpstr>方正正中黑简体</vt:lpstr>
      <vt:lpstr>Hiragino Sans GB W6</vt:lpstr>
      <vt:lpstr>时尚中黑简体</vt:lpstr>
      <vt:lpstr>方正综艺简体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kk</dc:creator>
  <cp:lastModifiedBy>一颗苹果</cp:lastModifiedBy>
  <cp:revision>6</cp:revision>
  <dcterms:created xsi:type="dcterms:W3CDTF">2016-11-20T08:35:00Z</dcterms:created>
  <dcterms:modified xsi:type="dcterms:W3CDTF">2021-09-18T01:57:08Z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4F89739EC3944066B3911EBA2F49621A</vt:lpwstr>
  </property>
  <property fmtid="{D5CDD505-2E9C-101B-9397-08002B2CF9AE}" pid="3" name="KSOProductBuildVer">
    <vt:lpwstr>2052-11.1.0.10700</vt:lpwstr>
  </property>
</Properties>
</file>