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4"/>
  </p:notesMasterIdLst>
  <p:handoutMasterIdLst>
    <p:handoutMasterId r:id="rId46"/>
  </p:handoutMasterIdLst>
  <p:sldIdLst>
    <p:sldId id="619" r:id="rId3"/>
    <p:sldId id="620" r:id="rId5"/>
    <p:sldId id="580" r:id="rId6"/>
    <p:sldId id="528" r:id="rId7"/>
    <p:sldId id="581" r:id="rId8"/>
    <p:sldId id="623" r:id="rId9"/>
    <p:sldId id="622" r:id="rId10"/>
    <p:sldId id="584" r:id="rId11"/>
    <p:sldId id="624" r:id="rId12"/>
    <p:sldId id="586" r:id="rId13"/>
    <p:sldId id="587" r:id="rId14"/>
    <p:sldId id="627" r:id="rId15"/>
    <p:sldId id="589" r:id="rId16"/>
    <p:sldId id="590" r:id="rId17"/>
    <p:sldId id="629" r:id="rId18"/>
    <p:sldId id="591" r:id="rId19"/>
    <p:sldId id="631" r:id="rId20"/>
    <p:sldId id="593" r:id="rId21"/>
    <p:sldId id="632" r:id="rId22"/>
    <p:sldId id="633" r:id="rId23"/>
    <p:sldId id="596" r:id="rId24"/>
    <p:sldId id="634" r:id="rId25"/>
    <p:sldId id="598" r:id="rId26"/>
    <p:sldId id="599" r:id="rId27"/>
    <p:sldId id="600" r:id="rId28"/>
    <p:sldId id="635" r:id="rId29"/>
    <p:sldId id="636" r:id="rId30"/>
    <p:sldId id="603" r:id="rId31"/>
    <p:sldId id="604" r:id="rId32"/>
    <p:sldId id="605" r:id="rId33"/>
    <p:sldId id="607" r:id="rId34"/>
    <p:sldId id="637" r:id="rId35"/>
    <p:sldId id="638" r:id="rId36"/>
    <p:sldId id="610" r:id="rId37"/>
    <p:sldId id="611" r:id="rId38"/>
    <p:sldId id="612" r:id="rId39"/>
    <p:sldId id="613" r:id="rId40"/>
    <p:sldId id="615" r:id="rId41"/>
    <p:sldId id="616" r:id="rId42"/>
    <p:sldId id="617" r:id="rId43"/>
    <p:sldId id="618" r:id="rId44"/>
    <p:sldId id="614" r:id="rId45"/>
  </p:sldIdLst>
  <p:sldSz cx="9145270" cy="5144770"/>
  <p:notesSz cx="6858000" cy="9144000"/>
  <p:embeddedFontLst>
    <p:embeddedFont>
      <p:font typeface="黑体" panose="02010609060101010101" pitchFamily="49" charset="-122"/>
      <p:regular r:id="rId50"/>
    </p:embeddedFont>
    <p:embeddedFont>
      <p:font typeface="Agency FB" panose="020B0503020202020204" pitchFamily="34" charset="0"/>
      <p:regular r:id="rId51"/>
      <p:bold r:id="rId52"/>
    </p:embeddedFont>
    <p:embeddedFont>
      <p:font typeface="微软雅黑" panose="020B0503020204020204" charset="-122"/>
      <p:regular r:id="rId53"/>
    </p:embeddedFont>
    <p:embeddedFont>
      <p:font typeface="Calibri" panose="020F0502020204030204" pitchFamily="34" charset="0"/>
      <p:regular r:id="rId54"/>
      <p:bold r:id="rId55"/>
      <p:italic r:id="rId56"/>
      <p:boldItalic r:id="rId57"/>
    </p:embeddedFont>
    <p:embeddedFont>
      <p:font typeface="Impact" panose="020B0806030902050204" pitchFamily="34" charset="0"/>
      <p:regular r:id="rId58"/>
    </p:embeddedFont>
    <p:embeddedFont>
      <p:font typeface="Palatino Linotype" panose="02040502050505030304" charset="0"/>
      <p:regular r:id="rId59"/>
      <p:bold r:id="rId60"/>
      <p:italic r:id="rId61"/>
      <p:boldItalic r:id="rId62"/>
    </p:embeddedFont>
    <p:embeddedFont>
      <p:font typeface="幼圆" panose="02010509060101010101" charset="0"/>
      <p:regular r:id="rId63"/>
    </p:embeddedFont>
    <p:embeddedFont>
      <p:font typeface="Century Gothic" panose="020B0502020202020204" charset="0"/>
      <p:regular r:id="rId64"/>
      <p:bold r:id="rId65"/>
      <p:italic r:id="rId66"/>
      <p:boldItalic r:id="rId67"/>
    </p:embeddedFont>
    <p:embeddedFont>
      <p:font typeface="汉仪菱心体简" panose="02010609000101010101" pitchFamily="49" charset="-122"/>
      <p:regular r:id="rId68"/>
    </p:embeddedFont>
    <p:embeddedFont>
      <p:font typeface="时尚中黑简体" panose="01010104010101010101" pitchFamily="2" charset="-122"/>
      <p:regular r:id="rId69"/>
    </p:embeddedFont>
    <p:embeddedFont>
      <p:font typeface="Aharoni" panose="02010803020104030203" pitchFamily="2" charset="-79"/>
      <p:bold r:id="rId70"/>
    </p:embeddedFont>
    <p:embeddedFont>
      <p:font typeface="微软雅黑 Light" panose="020B0502040204020203" pitchFamily="34" charset="-122"/>
      <p:regular r:id="rId71"/>
    </p:embeddedFont>
    <p:embeddedFont>
      <p:font typeface="Raleway" panose="020B0003030101060003" pitchFamily="34" charset="0"/>
      <p:regular r:id="rId72"/>
      <p:bold r:id="rId73"/>
    </p:embeddedFont>
    <p:embeddedFont>
      <p:font typeface="华文黑体" panose="02010600030101010101" pitchFamily="2" charset="-122"/>
      <p:regular r:id="rId74"/>
    </p:embeddedFont>
    <p:embeddedFont>
      <p:font typeface="方正粗谭黑简体" panose="02000000000000000000" pitchFamily="2" charset="-122"/>
      <p:regular r:id="rId75"/>
    </p:embeddedFont>
    <p:embeddedFont>
      <p:font typeface="方正正大黑简体" panose="02000000000000000000" pitchFamily="2" charset="-122"/>
      <p:regular r:id="rId76"/>
    </p:embeddedFont>
    <p:embeddedFont>
      <p:font typeface="方正兰亭细黑_GBK" panose="02000000000000000000" pitchFamily="2" charset="-122"/>
      <p:regular r:id="rId77"/>
    </p:embeddedFont>
  </p:embeddedFont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8A0000"/>
    <a:srgbClr val="FFFFFF"/>
    <a:srgbClr val="AC0000"/>
    <a:srgbClr val="0547A7"/>
    <a:srgbClr val="777777"/>
    <a:srgbClr val="0282D0"/>
    <a:srgbClr val="0067B4"/>
    <a:srgbClr val="009B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8" autoAdjust="0"/>
    <p:restoredTop sz="95226" autoAdjust="0"/>
  </p:normalViewPr>
  <p:slideViewPr>
    <p:cSldViewPr>
      <p:cViewPr varScale="1">
        <p:scale>
          <a:sx n="137" d="100"/>
          <a:sy n="137" d="100"/>
        </p:scale>
        <p:origin x="648" y="120"/>
      </p:cViewPr>
      <p:guideLst>
        <p:guide orient="horz" pos="2244"/>
        <p:guide pos="268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p:cViewPr varScale="1">
        <p:scale>
          <a:sx n="65" d="100"/>
          <a:sy n="65" d="100"/>
        </p:scale>
        <p:origin x="2227"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font" Target="fonts/font28.fntdata"/><Relationship Id="rId76" Type="http://schemas.openxmlformats.org/officeDocument/2006/relationships/font" Target="fonts/font27.fntdata"/><Relationship Id="rId75" Type="http://schemas.openxmlformats.org/officeDocument/2006/relationships/font" Target="fonts/font26.fntdata"/><Relationship Id="rId74" Type="http://schemas.openxmlformats.org/officeDocument/2006/relationships/font" Target="fonts/font25.fntdata"/><Relationship Id="rId73" Type="http://schemas.openxmlformats.org/officeDocument/2006/relationships/font" Target="fonts/font24.fntdata"/><Relationship Id="rId72" Type="http://schemas.openxmlformats.org/officeDocument/2006/relationships/font" Target="fonts/font23.fntdata"/><Relationship Id="rId71" Type="http://schemas.openxmlformats.org/officeDocument/2006/relationships/font" Target="fonts/font22.fntdata"/><Relationship Id="rId70" Type="http://schemas.openxmlformats.org/officeDocument/2006/relationships/font" Target="fonts/font21.fntdata"/><Relationship Id="rId7" Type="http://schemas.openxmlformats.org/officeDocument/2006/relationships/slide" Target="slides/slide4.xml"/><Relationship Id="rId69" Type="http://schemas.openxmlformats.org/officeDocument/2006/relationships/font" Target="fonts/font20.fntdata"/><Relationship Id="rId68" Type="http://schemas.openxmlformats.org/officeDocument/2006/relationships/font" Target="fonts/font19.fntdata"/><Relationship Id="rId67" Type="http://schemas.openxmlformats.org/officeDocument/2006/relationships/font" Target="fonts/font18.fntdata"/><Relationship Id="rId66" Type="http://schemas.openxmlformats.org/officeDocument/2006/relationships/font" Target="fonts/font17.fntdata"/><Relationship Id="rId65" Type="http://schemas.openxmlformats.org/officeDocument/2006/relationships/font" Target="fonts/font16.fntdata"/><Relationship Id="rId64" Type="http://schemas.openxmlformats.org/officeDocument/2006/relationships/font" Target="fonts/font15.fntdata"/><Relationship Id="rId63" Type="http://schemas.openxmlformats.org/officeDocument/2006/relationships/font" Target="fonts/font14.fntdata"/><Relationship Id="rId62" Type="http://schemas.openxmlformats.org/officeDocument/2006/relationships/font" Target="fonts/font13.fntdata"/><Relationship Id="rId61" Type="http://schemas.openxmlformats.org/officeDocument/2006/relationships/font" Target="fonts/font12.fntdata"/><Relationship Id="rId60" Type="http://schemas.openxmlformats.org/officeDocument/2006/relationships/font" Target="fonts/font11.fntdata"/><Relationship Id="rId6" Type="http://schemas.openxmlformats.org/officeDocument/2006/relationships/slide" Target="slides/slide3.xml"/><Relationship Id="rId59" Type="http://schemas.openxmlformats.org/officeDocument/2006/relationships/font" Target="fonts/font10.fntdata"/><Relationship Id="rId58" Type="http://schemas.openxmlformats.org/officeDocument/2006/relationships/font" Target="fonts/font9.fntdata"/><Relationship Id="rId57" Type="http://schemas.openxmlformats.org/officeDocument/2006/relationships/font" Target="fonts/font8.fntdata"/><Relationship Id="rId56" Type="http://schemas.openxmlformats.org/officeDocument/2006/relationships/font" Target="fonts/font7.fntdata"/><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20DEAE63-D6C4-437F-B8DA-DA689F991AA7}"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8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8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8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8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8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dirty="0">
              <a:solidFill>
                <a:srgbClr val="FFFFFF"/>
              </a:solidFill>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dirty="0">
              <a:solidFill>
                <a:srgbClr val="FFFFFF"/>
              </a:solidFill>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p>
            <a:endParaRPr kumimoji="0" lang="en-US">
              <a:solidFill>
                <a:schemeClr val="accent1">
                  <a:tint val="20000"/>
                </a:schemeClr>
              </a:solidFill>
            </a:endParaRPr>
          </a:p>
        </p:txBody>
      </p:sp>
    </p:spTree>
  </p:cSld>
  <p:clrMapOvr>
    <a:masterClrMapping/>
  </p:clrMapOvr>
  <p:transition spd="slow">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Tree>
  </p:cSld>
  <p:clrMapOvr>
    <a:masterClrMapping/>
  </p:clrMapOvr>
  <p:transition spd="slow">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Tree>
  </p:cSld>
  <p:clrMapOvr>
    <a:masterClrMapping/>
  </p:clrMapOvr>
  <p:transition spd="slow">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anose="020B0604020202020204" pitchFamily="34" charset="0"/>
              <a:buChar cha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Tree>
  </p:cSld>
  <p:clrMapOvr>
    <a:masterClrMapping/>
  </p:clrMapOvr>
  <p:transition spd="slow">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Tree>
  </p:cSld>
  <p:clrMapOvr>
    <a:masterClrMapping/>
  </p:clrMapOvr>
  <p:transition spd="slow">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transition spd="slow">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transition spd="slow">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Tree>
  </p:cSld>
  <p:clrMapOvr>
    <a:masterClrMapping/>
  </p:clrMapOvr>
  <p:transition spd="slow">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p>
        </p:txBody>
      </p:sp>
    </p:spTree>
  </p:cSld>
  <p:clrMapOvr>
    <a:masterClrMapping/>
  </p:clrMapOvr>
  <p:transition spd="slow">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p>
            <a:pPr eaLnBrk="1" latinLnBrk="0" hangingPunct="1"/>
            <a:fld id="{544213AF-26F6-41FA-8D85-E2C5388D6E58}" type="datetimeFigureOut">
              <a:rPr lang="en-US" smtClean="0"/>
            </a:fld>
            <a:endParaRPr lang="en-US">
              <a:solidFill>
                <a:schemeClr val="tx1"/>
              </a:solidFill>
            </a:endParaRPr>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p>
            <a:endParaRPr kumimoji="0" lang="en-US">
              <a:solidFill>
                <a:schemeClr val="tx1"/>
              </a:solidFill>
            </a:endParaRPr>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p>
            <a:pPr eaLnBrk="1" latinLnBrk="0" hangingPunct="1"/>
            <a:fld id="{D5BBC35B-A44B-4119-B8DA-DE9E3DFADA20}" type="slidenum">
              <a:rPr kumimoji="0" lang="en-US" smtClean="0"/>
            </a:fld>
            <a:endParaRPr kumimoji="0" lang="en-US">
              <a:solidFill>
                <a:schemeClr val="tx1"/>
              </a:solidFill>
            </a:endParaRPr>
          </a:p>
        </p:txBody>
      </p:sp>
    </p:spTree>
  </p:cSld>
  <p:clrMapOvr>
    <a:masterClrMapping/>
  </p:clrMapOvr>
  <p:transition spd="slow">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accent6">
              <a:lumMod val="85000"/>
            </a:schemeClr>
          </a:fgClr>
          <a:bgClr>
            <a:schemeClr val="bg1"/>
          </a:bgClr>
        </a:pattFill>
        <a:effectLst/>
      </p:bgPr>
    </p:bg>
    <p:spTree>
      <p:nvGrpSpPr>
        <p:cNvPr id="1" name=""/>
        <p:cNvGrpSpPr/>
        <p:nvPr/>
      </p:nvGrpSpPr>
      <p:grpSpPr>
        <a:xfrm>
          <a:off x="0" y="0"/>
          <a:ext cx="0" cy="0"/>
          <a:chOff x="0" y="0"/>
          <a:chExt cx="0" cy="0"/>
        </a:xfrm>
      </p:grpSpPr>
      <p:pic>
        <p:nvPicPr>
          <p:cNvPr id="3074" name="Picture 2" descr="C:\Users\Administrator\Desktop\微立体创业计划\01副本.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4" y="0"/>
            <a:ext cx="9144794" cy="51450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dir="rd"/>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microsoft.com/office/2007/relationships/hdphoto" Target="../media/image21.wdp"/><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7.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46931" y="286544"/>
            <a:ext cx="9439449" cy="4456441"/>
          </a:xfrm>
          <a:prstGeom prst="rect">
            <a:avLst/>
          </a:prstGeom>
          <a:noFill/>
        </p:spPr>
        <p:txBody>
          <a:bodyPr wrap="square" lIns="68589" tIns="34295" rIns="68589" bIns="34295" rtlCol="0">
            <a:spAutoFit/>
          </a:bodyPr>
          <a:lstStyle/>
          <a:p>
            <a:pPr algn="dist"/>
            <a:r>
              <a:rPr lang="en-US" altLang="zh-CN" sz="28500" dirty="0">
                <a:solidFill>
                  <a:srgbClr val="0547A7">
                    <a:alpha val="20000"/>
                  </a:srgbClr>
                </a:solidFill>
                <a:latin typeface="Agency FB" panose="020B0503020202020204" pitchFamily="34" charset="0"/>
              </a:rPr>
              <a:t>2015</a:t>
            </a:r>
            <a:endParaRPr lang="zh-CN" altLang="en-US" sz="28500" dirty="0">
              <a:solidFill>
                <a:srgbClr val="0547A7">
                  <a:alpha val="20000"/>
                </a:srgbClr>
              </a:solidFill>
              <a:latin typeface="Agency FB" panose="020B0503020202020204" pitchFamily="34" charset="0"/>
            </a:endParaRPr>
          </a:p>
        </p:txBody>
      </p:sp>
      <p:sp>
        <p:nvSpPr>
          <p:cNvPr id="2" name="矩形 1"/>
          <p:cNvSpPr/>
          <p:nvPr/>
        </p:nvSpPr>
        <p:spPr bwMode="auto">
          <a:xfrm>
            <a:off x="-37645" y="1118775"/>
            <a:ext cx="9220879" cy="2821786"/>
          </a:xfrm>
          <a:prstGeom prst="rect">
            <a:avLst/>
          </a:prstGeom>
          <a:solidFill>
            <a:srgbClr val="C00000">
              <a:alpha val="75000"/>
            </a:srgbClr>
          </a:solidFill>
          <a:ln w="25400" cap="flat" cmpd="sng" algn="ctr">
            <a:noFill/>
            <a:prstDash val="solid"/>
          </a:ln>
          <a:effectLst/>
        </p:spPr>
        <p:txBody>
          <a:bodyPr lIns="68589" tIns="34295" rIns="68589" bIns="34295" anchor="ctr"/>
          <a:lstStyle/>
          <a:p>
            <a:pPr algn="ctr" eaLnBrk="0" fontAlgn="base" hangingPunct="0">
              <a:spcBef>
                <a:spcPct val="0"/>
              </a:spcBef>
              <a:spcAft>
                <a:spcPct val="0"/>
              </a:spcAft>
              <a:defRPr/>
            </a:pPr>
            <a:endParaRPr lang="zh-CN" altLang="en-US" kern="0">
              <a:solidFill>
                <a:prstClr val="white"/>
              </a:solidFill>
              <a:ea typeface="微软雅黑" panose="020B0503020204020204" charset="-122"/>
            </a:endParaRPr>
          </a:p>
        </p:txBody>
      </p:sp>
      <p:grpSp>
        <p:nvGrpSpPr>
          <p:cNvPr id="46" name="组合 45"/>
          <p:cNvGrpSpPr/>
          <p:nvPr/>
        </p:nvGrpSpPr>
        <p:grpSpPr>
          <a:xfrm>
            <a:off x="1592272" y="2459906"/>
            <a:ext cx="5961046" cy="275590"/>
            <a:chOff x="2002264" y="3469364"/>
            <a:chExt cx="8187473" cy="367340"/>
          </a:xfrm>
        </p:grpSpPr>
        <p:sp>
          <p:nvSpPr>
            <p:cNvPr id="12" name="矩形 17"/>
            <p:cNvSpPr>
              <a:spLocks noChangeArrowheads="1"/>
            </p:cNvSpPr>
            <p:nvPr/>
          </p:nvSpPr>
          <p:spPr bwMode="auto">
            <a:xfrm>
              <a:off x="3898035" y="3469364"/>
              <a:ext cx="4395930" cy="3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en-US" altLang="zh-CN" sz="1200" dirty="0" smtClean="0">
                  <a:solidFill>
                    <a:prstClr val="white"/>
                  </a:solidFill>
                  <a:latin typeface="ITC Avant Garde Std Bk" panose="020B0502020202020204" pitchFamily="34" charset="0"/>
                </a:rPr>
                <a:t>XXXX</a:t>
              </a:r>
              <a:endParaRPr lang="en-US" altLang="zh-CN" sz="1200" dirty="0">
                <a:solidFill>
                  <a:prstClr val="white"/>
                </a:solidFill>
                <a:latin typeface="ITC Avant Garde Std Bk" panose="020B0502020202020204" pitchFamily="34" charset="0"/>
              </a:endParaRPr>
            </a:p>
          </p:txBody>
        </p:sp>
        <p:cxnSp>
          <p:nvCxnSpPr>
            <p:cNvPr id="14" name="直接连接符 13"/>
            <p:cNvCxnSpPr/>
            <p:nvPr/>
          </p:nvCxnSpPr>
          <p:spPr bwMode="auto">
            <a:xfrm>
              <a:off x="2002264" y="3609064"/>
              <a:ext cx="1769599" cy="0"/>
            </a:xfrm>
            <a:prstGeom prst="line">
              <a:avLst/>
            </a:prstGeom>
            <a:noFill/>
            <a:ln w="12700" cap="flat" cmpd="sng" algn="ctr">
              <a:solidFill>
                <a:schemeClr val="bg1"/>
              </a:solidFill>
              <a:prstDash val="solid"/>
            </a:ln>
            <a:effectLst/>
          </p:spPr>
        </p:cxnSp>
        <p:cxnSp>
          <p:nvCxnSpPr>
            <p:cNvPr id="15" name="直接连接符 14"/>
            <p:cNvCxnSpPr/>
            <p:nvPr/>
          </p:nvCxnSpPr>
          <p:spPr bwMode="auto">
            <a:xfrm>
              <a:off x="8420138" y="3609064"/>
              <a:ext cx="1769599" cy="0"/>
            </a:xfrm>
            <a:prstGeom prst="line">
              <a:avLst/>
            </a:prstGeom>
            <a:noFill/>
            <a:ln w="12700" cap="flat" cmpd="sng" algn="ctr">
              <a:solidFill>
                <a:schemeClr val="bg1"/>
              </a:solidFill>
              <a:prstDash val="solid"/>
            </a:ln>
            <a:effectLst/>
          </p:spPr>
        </p:cxnSp>
      </p:grpSp>
      <p:sp>
        <p:nvSpPr>
          <p:cNvPr id="16" name="圆角矩形 15"/>
          <p:cNvSpPr/>
          <p:nvPr/>
        </p:nvSpPr>
        <p:spPr>
          <a:xfrm>
            <a:off x="3825581" y="2991535"/>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pPr algn="ctr"/>
            <a:r>
              <a:rPr lang="zh-CN" altLang="en-US" sz="1200" dirty="0">
                <a:solidFill>
                  <a:prstClr val="white"/>
                </a:solidFill>
                <a:latin typeface="微软雅黑" panose="020B0503020204020204" charset="-122"/>
                <a:ea typeface="微软雅黑" panose="020B0503020204020204" charset="-122"/>
              </a:rPr>
              <a:t>汇报人</a:t>
            </a:r>
            <a:r>
              <a:rPr lang="zh-CN" altLang="en-US" sz="1200" dirty="0" smtClean="0">
                <a:solidFill>
                  <a:prstClr val="white"/>
                </a:solidFill>
                <a:latin typeface="微软雅黑" panose="020B0503020204020204" charset="-122"/>
                <a:ea typeface="微软雅黑" panose="020B0503020204020204" charset="-122"/>
              </a:rPr>
              <a:t>：</a:t>
            </a:r>
            <a:r>
              <a:rPr lang="en-US" altLang="zh-CN" sz="1200" dirty="0" smtClean="0">
                <a:solidFill>
                  <a:prstClr val="white"/>
                </a:solidFill>
                <a:latin typeface="微软雅黑" panose="020B0503020204020204" charset="-122"/>
                <a:ea typeface="微软雅黑" panose="020B0503020204020204" charset="-122"/>
              </a:rPr>
              <a:t>XXX</a:t>
            </a:r>
            <a:endParaRPr lang="en-US" altLang="zh-CN" sz="1200" dirty="0" smtClean="0">
              <a:solidFill>
                <a:prstClr val="white"/>
              </a:solidFill>
              <a:latin typeface="微软雅黑" panose="020B0503020204020204" charset="-122"/>
              <a:ea typeface="微软雅黑" panose="020B0503020204020204" charset="-122"/>
            </a:endParaRPr>
          </a:p>
        </p:txBody>
      </p:sp>
      <p:grpSp>
        <p:nvGrpSpPr>
          <p:cNvPr id="22" name="组合 21"/>
          <p:cNvGrpSpPr/>
          <p:nvPr/>
        </p:nvGrpSpPr>
        <p:grpSpPr>
          <a:xfrm>
            <a:off x="2766872" y="3684983"/>
            <a:ext cx="563884" cy="563961"/>
            <a:chOff x="2766872" y="3684983"/>
            <a:chExt cx="563884" cy="563961"/>
          </a:xfrm>
        </p:grpSpPr>
        <p:sp>
          <p:nvSpPr>
            <p:cNvPr id="41" name="椭圆 40"/>
            <p:cNvSpPr/>
            <p:nvPr/>
          </p:nvSpPr>
          <p:spPr>
            <a:xfrm>
              <a:off x="2766872"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组合 47"/>
            <p:cNvGrpSpPr/>
            <p:nvPr/>
          </p:nvGrpSpPr>
          <p:grpSpPr>
            <a:xfrm>
              <a:off x="2923439" y="3799245"/>
              <a:ext cx="270585" cy="272453"/>
              <a:chOff x="5042691" y="2273920"/>
              <a:chExt cx="702937" cy="707692"/>
            </a:xfrm>
            <a:solidFill>
              <a:schemeClr val="bg1"/>
            </a:solidFill>
          </p:grpSpPr>
          <p:sp>
            <p:nvSpPr>
              <p:cNvPr id="49"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3" name="组合 22"/>
          <p:cNvGrpSpPr/>
          <p:nvPr/>
        </p:nvGrpSpPr>
        <p:grpSpPr>
          <a:xfrm>
            <a:off x="3782859" y="3684983"/>
            <a:ext cx="563884" cy="563961"/>
            <a:chOff x="3782859" y="3684983"/>
            <a:chExt cx="563884" cy="563961"/>
          </a:xfrm>
        </p:grpSpPr>
        <p:sp>
          <p:nvSpPr>
            <p:cNvPr id="42" name="椭圆 41"/>
            <p:cNvSpPr/>
            <p:nvPr/>
          </p:nvSpPr>
          <p:spPr>
            <a:xfrm>
              <a:off x="3782859"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组合 50"/>
            <p:cNvGrpSpPr/>
            <p:nvPr/>
          </p:nvGrpSpPr>
          <p:grpSpPr>
            <a:xfrm>
              <a:off x="3936848" y="3834339"/>
              <a:ext cx="282468" cy="240378"/>
              <a:chOff x="7909299" y="3772690"/>
              <a:chExt cx="667095" cy="567616"/>
            </a:xfrm>
            <a:solidFill>
              <a:schemeClr val="bg1"/>
            </a:solidFill>
          </p:grpSpPr>
          <p:sp>
            <p:nvSpPr>
              <p:cNvPr id="52"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4" name="组合 23"/>
          <p:cNvGrpSpPr/>
          <p:nvPr/>
        </p:nvGrpSpPr>
        <p:grpSpPr>
          <a:xfrm>
            <a:off x="4798846" y="3684983"/>
            <a:ext cx="563884" cy="563961"/>
            <a:chOff x="4798846" y="3684983"/>
            <a:chExt cx="563884" cy="563961"/>
          </a:xfrm>
        </p:grpSpPr>
        <p:sp>
          <p:nvSpPr>
            <p:cNvPr id="43" name="椭圆 42"/>
            <p:cNvSpPr/>
            <p:nvPr/>
          </p:nvSpPr>
          <p:spPr>
            <a:xfrm>
              <a:off x="4798846"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组合 53"/>
            <p:cNvGrpSpPr/>
            <p:nvPr/>
          </p:nvGrpSpPr>
          <p:grpSpPr>
            <a:xfrm>
              <a:off x="4986263" y="3800231"/>
              <a:ext cx="203290" cy="270481"/>
              <a:chOff x="7976594" y="2279040"/>
              <a:chExt cx="528116" cy="702571"/>
            </a:xfrm>
            <a:solidFill>
              <a:schemeClr val="bg1"/>
            </a:solidFill>
          </p:grpSpPr>
          <p:sp>
            <p:nvSpPr>
              <p:cNvPr id="5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5" name="组合 24"/>
          <p:cNvGrpSpPr/>
          <p:nvPr/>
        </p:nvGrpSpPr>
        <p:grpSpPr>
          <a:xfrm>
            <a:off x="5814834" y="3684983"/>
            <a:ext cx="563884" cy="563961"/>
            <a:chOff x="5814834" y="3684983"/>
            <a:chExt cx="563884" cy="563961"/>
          </a:xfrm>
        </p:grpSpPr>
        <p:sp>
          <p:nvSpPr>
            <p:cNvPr id="44" name="椭圆 43"/>
            <p:cNvSpPr/>
            <p:nvPr/>
          </p:nvSpPr>
          <p:spPr>
            <a:xfrm>
              <a:off x="5814834"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7" name="组合 56"/>
            <p:cNvGrpSpPr/>
            <p:nvPr/>
          </p:nvGrpSpPr>
          <p:grpSpPr>
            <a:xfrm>
              <a:off x="5961456" y="3800091"/>
              <a:ext cx="272556" cy="270762"/>
              <a:chOff x="6463926" y="2278309"/>
              <a:chExt cx="708057" cy="703302"/>
            </a:xfrm>
            <a:solidFill>
              <a:schemeClr val="bg1"/>
            </a:solidFill>
          </p:grpSpPr>
          <p:sp>
            <p:nvSpPr>
              <p:cNvPr id="58"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 name="组合 3"/>
          <p:cNvGrpSpPr/>
          <p:nvPr/>
        </p:nvGrpSpPr>
        <p:grpSpPr>
          <a:xfrm>
            <a:off x="1562866" y="1353344"/>
            <a:ext cx="793712" cy="916656"/>
            <a:chOff x="1562866" y="1353344"/>
            <a:chExt cx="793712" cy="916656"/>
          </a:xfrm>
        </p:grpSpPr>
        <p:sp>
          <p:nvSpPr>
            <p:cNvPr id="83" name="Freeform 27"/>
            <p:cNvSpPr/>
            <p:nvPr/>
          </p:nvSpPr>
          <p:spPr bwMode="auto">
            <a:xfrm>
              <a:off x="1562866" y="1353344"/>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1600994" y="1429544"/>
              <a:ext cx="723900" cy="738664"/>
            </a:xfrm>
            <a:prstGeom prst="rect">
              <a:avLst/>
            </a:prstGeom>
            <a:noFill/>
          </p:spPr>
          <p:txBody>
            <a:bodyPr wrap="square" rtlCol="0">
              <a:spAutoFit/>
            </a:bodyPr>
            <a:lstStyle/>
            <a:p>
              <a:r>
                <a:rPr lang="zh-CN" altLang="en-US" sz="4200" b="0" kern="2500" spc="140" dirty="0">
                  <a:solidFill>
                    <a:srgbClr val="FFFFFF"/>
                  </a:solidFill>
                </a:rPr>
                <a:t>微</a:t>
              </a:r>
              <a:endParaRPr lang="zh-CN" altLang="en-US" sz="4200" b="0" kern="2500" spc="140" dirty="0">
                <a:solidFill>
                  <a:srgbClr val="FFFFFF"/>
                </a:solidFill>
              </a:endParaRPr>
            </a:p>
          </p:txBody>
        </p:sp>
      </p:grpSp>
      <p:grpSp>
        <p:nvGrpSpPr>
          <p:cNvPr id="13" name="组合 12"/>
          <p:cNvGrpSpPr/>
          <p:nvPr/>
        </p:nvGrpSpPr>
        <p:grpSpPr>
          <a:xfrm>
            <a:off x="2600033" y="1348832"/>
            <a:ext cx="793712" cy="916656"/>
            <a:chOff x="2600033" y="1348832"/>
            <a:chExt cx="793712" cy="916656"/>
          </a:xfrm>
        </p:grpSpPr>
        <p:sp>
          <p:nvSpPr>
            <p:cNvPr id="86" name="Freeform 27"/>
            <p:cNvSpPr/>
            <p:nvPr/>
          </p:nvSpPr>
          <p:spPr bwMode="auto">
            <a:xfrm>
              <a:off x="2600033" y="1348832"/>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TextBox 98"/>
            <p:cNvSpPr txBox="1"/>
            <p:nvPr/>
          </p:nvSpPr>
          <p:spPr>
            <a:xfrm>
              <a:off x="2629694" y="1429544"/>
              <a:ext cx="723900" cy="738664"/>
            </a:xfrm>
            <a:prstGeom prst="rect">
              <a:avLst/>
            </a:prstGeom>
            <a:noFill/>
          </p:spPr>
          <p:txBody>
            <a:bodyPr wrap="square" rtlCol="0">
              <a:spAutoFit/>
            </a:bodyPr>
            <a:lstStyle/>
            <a:p>
              <a:r>
                <a:rPr lang="zh-CN" altLang="en-US" sz="4200" b="0" kern="2500" spc="140" dirty="0" smtClean="0">
                  <a:solidFill>
                    <a:srgbClr val="FFFFFF"/>
                  </a:solidFill>
                </a:rPr>
                <a:t>创</a:t>
              </a:r>
              <a:endParaRPr lang="zh-CN" altLang="en-US" sz="4200" b="0" kern="2500" spc="140" dirty="0">
                <a:solidFill>
                  <a:srgbClr val="FFFFFF"/>
                </a:solidFill>
              </a:endParaRPr>
            </a:p>
          </p:txBody>
        </p:sp>
      </p:grpSp>
      <p:grpSp>
        <p:nvGrpSpPr>
          <p:cNvPr id="18" name="组合 17"/>
          <p:cNvGrpSpPr/>
          <p:nvPr/>
        </p:nvGrpSpPr>
        <p:grpSpPr>
          <a:xfrm>
            <a:off x="3643750" y="1351088"/>
            <a:ext cx="793712" cy="916656"/>
            <a:chOff x="3643750" y="1351088"/>
            <a:chExt cx="793712" cy="916656"/>
          </a:xfrm>
        </p:grpSpPr>
        <p:sp>
          <p:nvSpPr>
            <p:cNvPr id="89" name="Freeform 27"/>
            <p:cNvSpPr/>
            <p:nvPr/>
          </p:nvSpPr>
          <p:spPr bwMode="auto">
            <a:xfrm>
              <a:off x="3643750"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TextBox 99"/>
            <p:cNvSpPr txBox="1"/>
            <p:nvPr/>
          </p:nvSpPr>
          <p:spPr>
            <a:xfrm>
              <a:off x="3696494" y="1437828"/>
              <a:ext cx="723900" cy="738664"/>
            </a:xfrm>
            <a:prstGeom prst="rect">
              <a:avLst/>
            </a:prstGeom>
            <a:noFill/>
          </p:spPr>
          <p:txBody>
            <a:bodyPr wrap="square" rtlCol="0">
              <a:spAutoFit/>
            </a:bodyPr>
            <a:lstStyle/>
            <a:p>
              <a:r>
                <a:rPr lang="zh-CN" altLang="en-US" sz="4200" b="0" kern="2500" spc="140" dirty="0">
                  <a:solidFill>
                    <a:srgbClr val="FFFFFF"/>
                  </a:solidFill>
                </a:rPr>
                <a:t>业</a:t>
              </a:r>
              <a:endParaRPr lang="zh-CN" altLang="en-US" sz="4200" b="0" kern="2500" spc="140" dirty="0">
                <a:solidFill>
                  <a:srgbClr val="FFFFFF"/>
                </a:solidFill>
              </a:endParaRPr>
            </a:p>
          </p:txBody>
        </p:sp>
      </p:grpSp>
      <p:grpSp>
        <p:nvGrpSpPr>
          <p:cNvPr id="19" name="组合 18"/>
          <p:cNvGrpSpPr/>
          <p:nvPr/>
        </p:nvGrpSpPr>
        <p:grpSpPr>
          <a:xfrm>
            <a:off x="4683932" y="1351088"/>
            <a:ext cx="793712" cy="916656"/>
            <a:chOff x="4683932" y="1351088"/>
            <a:chExt cx="793712" cy="916656"/>
          </a:xfrm>
        </p:grpSpPr>
        <p:sp>
          <p:nvSpPr>
            <p:cNvPr id="92" name="Freeform 27"/>
            <p:cNvSpPr/>
            <p:nvPr/>
          </p:nvSpPr>
          <p:spPr bwMode="auto">
            <a:xfrm>
              <a:off x="4683932"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TextBox 100"/>
            <p:cNvSpPr txBox="1"/>
            <p:nvPr/>
          </p:nvSpPr>
          <p:spPr>
            <a:xfrm>
              <a:off x="4725194" y="1425198"/>
              <a:ext cx="723900" cy="738664"/>
            </a:xfrm>
            <a:prstGeom prst="rect">
              <a:avLst/>
            </a:prstGeom>
            <a:noFill/>
          </p:spPr>
          <p:txBody>
            <a:bodyPr wrap="square" rtlCol="0">
              <a:spAutoFit/>
            </a:bodyPr>
            <a:lstStyle/>
            <a:p>
              <a:r>
                <a:rPr lang="zh-CN" altLang="en-US" sz="4200" b="0" kern="2500" spc="140" dirty="0" smtClean="0">
                  <a:solidFill>
                    <a:srgbClr val="FFFFFF"/>
                  </a:solidFill>
                </a:rPr>
                <a:t>计</a:t>
              </a:r>
              <a:endParaRPr lang="zh-CN" altLang="en-US" sz="4200" b="0" kern="2500" spc="140" dirty="0">
                <a:solidFill>
                  <a:srgbClr val="FFFFFF"/>
                </a:solidFill>
              </a:endParaRPr>
            </a:p>
          </p:txBody>
        </p:sp>
      </p:grpSp>
      <p:grpSp>
        <p:nvGrpSpPr>
          <p:cNvPr id="20" name="组合 19"/>
          <p:cNvGrpSpPr/>
          <p:nvPr/>
        </p:nvGrpSpPr>
        <p:grpSpPr>
          <a:xfrm>
            <a:off x="5731184" y="1351088"/>
            <a:ext cx="793712" cy="916656"/>
            <a:chOff x="5731184" y="1351088"/>
            <a:chExt cx="793712" cy="916656"/>
          </a:xfrm>
        </p:grpSpPr>
        <p:sp>
          <p:nvSpPr>
            <p:cNvPr id="95" name="Freeform 27"/>
            <p:cNvSpPr/>
            <p:nvPr/>
          </p:nvSpPr>
          <p:spPr bwMode="auto">
            <a:xfrm>
              <a:off x="5731184"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TextBox 101"/>
            <p:cNvSpPr txBox="1"/>
            <p:nvPr/>
          </p:nvSpPr>
          <p:spPr>
            <a:xfrm>
              <a:off x="5791994" y="1425198"/>
              <a:ext cx="723900" cy="738664"/>
            </a:xfrm>
            <a:prstGeom prst="rect">
              <a:avLst/>
            </a:prstGeom>
            <a:noFill/>
          </p:spPr>
          <p:txBody>
            <a:bodyPr wrap="square" rtlCol="0">
              <a:spAutoFit/>
            </a:bodyPr>
            <a:lstStyle/>
            <a:p>
              <a:r>
                <a:rPr lang="zh-CN" altLang="en-US" sz="4200" b="0" kern="2500" spc="140" dirty="0" smtClean="0">
                  <a:solidFill>
                    <a:srgbClr val="FFFFFF"/>
                  </a:solidFill>
                </a:rPr>
                <a:t>划</a:t>
              </a:r>
              <a:endParaRPr lang="zh-CN" altLang="en-US" sz="4200" b="0" kern="2500" spc="140" dirty="0">
                <a:solidFill>
                  <a:srgbClr val="FFFFFF"/>
                </a:solidFill>
              </a:endParaRPr>
            </a:p>
          </p:txBody>
        </p:sp>
      </p:grpSp>
      <p:grpSp>
        <p:nvGrpSpPr>
          <p:cNvPr id="21" name="组合 20"/>
          <p:cNvGrpSpPr/>
          <p:nvPr/>
        </p:nvGrpSpPr>
        <p:grpSpPr>
          <a:xfrm>
            <a:off x="6759606" y="1351088"/>
            <a:ext cx="793712" cy="916656"/>
            <a:chOff x="6759606" y="1351088"/>
            <a:chExt cx="793712" cy="916656"/>
          </a:xfrm>
        </p:grpSpPr>
        <p:sp>
          <p:nvSpPr>
            <p:cNvPr id="98" name="Freeform 27"/>
            <p:cNvSpPr/>
            <p:nvPr/>
          </p:nvSpPr>
          <p:spPr bwMode="auto">
            <a:xfrm>
              <a:off x="6759606"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TextBox 102"/>
            <p:cNvSpPr txBox="1"/>
            <p:nvPr/>
          </p:nvSpPr>
          <p:spPr>
            <a:xfrm>
              <a:off x="6794512" y="1425198"/>
              <a:ext cx="723900" cy="738664"/>
            </a:xfrm>
            <a:prstGeom prst="rect">
              <a:avLst/>
            </a:prstGeom>
            <a:noFill/>
          </p:spPr>
          <p:txBody>
            <a:bodyPr wrap="square" rtlCol="0">
              <a:spAutoFit/>
            </a:bodyPr>
            <a:lstStyle/>
            <a:p>
              <a:r>
                <a:rPr lang="zh-CN" altLang="en-US" sz="4200" b="0" kern="2500" spc="140" dirty="0">
                  <a:solidFill>
                    <a:srgbClr val="FFFFFF"/>
                  </a:solidFill>
                </a:rPr>
                <a:t>书</a:t>
              </a:r>
              <a:endParaRPr lang="zh-CN" altLang="en-US" sz="4200" b="0" kern="2500" spc="140" dirty="0">
                <a:solidFill>
                  <a:srgbClr val="FFFFFF"/>
                </a:solidFill>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90"/>
                                          </p:val>
                                        </p:tav>
                                        <p:tav tm="100000">
                                          <p:val>
                                            <p:fltVal val="0"/>
                                          </p:val>
                                        </p:tav>
                                      </p:tavLst>
                                    </p:anim>
                                    <p:animEffect transition="in" filter="fade">
                                      <p:cBhvr>
                                        <p:cTn id="40" dur="1000"/>
                                        <p:tgtEl>
                                          <p:spTgt spid="21"/>
                                        </p:tgtEl>
                                      </p:cBhvr>
                                    </p:animEffect>
                                  </p:childTnLst>
                                </p:cTn>
                              </p:par>
                              <p:par>
                                <p:cTn id="41" presetID="16" presetClass="entr" presetSubtype="21" fill="hold"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barn(inVertical)">
                                      <p:cBhvr>
                                        <p:cTn id="43" dur="900"/>
                                        <p:tgtEl>
                                          <p:spTgt spid="46"/>
                                        </p:tgtEl>
                                      </p:cBhvr>
                                    </p:animEffect>
                                  </p:childTnLst>
                                </p:cTn>
                              </p:par>
                              <p:par>
                                <p:cTn id="44" presetID="53" presetClass="entr" presetSubtype="16" fill="hold" grpId="0" nodeType="withEffect">
                                  <p:stCondLst>
                                    <p:cond delay="1500"/>
                                  </p:stCondLst>
                                  <p:childTnLst>
                                    <p:set>
                                      <p:cBhvr>
                                        <p:cTn id="45" dur="1" fill="hold">
                                          <p:stCondLst>
                                            <p:cond delay="0"/>
                                          </p:stCondLst>
                                        </p:cTn>
                                        <p:tgtEl>
                                          <p:spTgt spid="16"/>
                                        </p:tgtEl>
                                        <p:attrNameLst>
                                          <p:attrName>style.visibility</p:attrName>
                                        </p:attrNameLst>
                                      </p:cBhvr>
                                      <p:to>
                                        <p:strVal val="visible"/>
                                      </p:to>
                                    </p:set>
                                    <p:anim calcmode="lin" valueType="num">
                                      <p:cBhvr>
                                        <p:cTn id="46" dur="900" fill="hold"/>
                                        <p:tgtEl>
                                          <p:spTgt spid="16"/>
                                        </p:tgtEl>
                                        <p:attrNameLst>
                                          <p:attrName>ppt_w</p:attrName>
                                        </p:attrNameLst>
                                      </p:cBhvr>
                                      <p:tavLst>
                                        <p:tav tm="0">
                                          <p:val>
                                            <p:fltVal val="0"/>
                                          </p:val>
                                        </p:tav>
                                        <p:tav tm="100000">
                                          <p:val>
                                            <p:strVal val="#ppt_w"/>
                                          </p:val>
                                        </p:tav>
                                      </p:tavLst>
                                    </p:anim>
                                    <p:anim calcmode="lin" valueType="num">
                                      <p:cBhvr>
                                        <p:cTn id="47" dur="900" fill="hold"/>
                                        <p:tgtEl>
                                          <p:spTgt spid="16"/>
                                        </p:tgtEl>
                                        <p:attrNameLst>
                                          <p:attrName>ppt_h</p:attrName>
                                        </p:attrNameLst>
                                      </p:cBhvr>
                                      <p:tavLst>
                                        <p:tav tm="0">
                                          <p:val>
                                            <p:fltVal val="0"/>
                                          </p:val>
                                        </p:tav>
                                        <p:tav tm="100000">
                                          <p:val>
                                            <p:strVal val="#ppt_h"/>
                                          </p:val>
                                        </p:tav>
                                      </p:tavLst>
                                    </p:anim>
                                    <p:animEffect transition="in" filter="fade">
                                      <p:cBhvr>
                                        <p:cTn id="48" dur="900"/>
                                        <p:tgtEl>
                                          <p:spTgt spid="16"/>
                                        </p:tgtEl>
                                      </p:cBhvr>
                                    </p:animEffect>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600"/>
                                        <p:tgtEl>
                                          <p:spTgt spid="22"/>
                                        </p:tgtEl>
                                      </p:cBhvr>
                                    </p:animEffect>
                                    <p:anim calcmode="lin" valueType="num">
                                      <p:cBhvr>
                                        <p:cTn id="53" dur="600" fill="hold"/>
                                        <p:tgtEl>
                                          <p:spTgt spid="22"/>
                                        </p:tgtEl>
                                        <p:attrNameLst>
                                          <p:attrName>ppt_x</p:attrName>
                                        </p:attrNameLst>
                                      </p:cBhvr>
                                      <p:tavLst>
                                        <p:tav tm="0">
                                          <p:val>
                                            <p:strVal val="#ppt_x"/>
                                          </p:val>
                                        </p:tav>
                                        <p:tav tm="100000">
                                          <p:val>
                                            <p:strVal val="#ppt_x"/>
                                          </p:val>
                                        </p:tav>
                                      </p:tavLst>
                                    </p:anim>
                                    <p:anim calcmode="lin" valueType="num">
                                      <p:cBhvr>
                                        <p:cTn id="54" dur="600" fill="hold"/>
                                        <p:tgtEl>
                                          <p:spTgt spid="22"/>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700"/>
                                        <p:tgtEl>
                                          <p:spTgt spid="23"/>
                                        </p:tgtEl>
                                      </p:cBhvr>
                                    </p:animEffect>
                                    <p:anim calcmode="lin" valueType="num">
                                      <p:cBhvr>
                                        <p:cTn id="59" dur="700" fill="hold"/>
                                        <p:tgtEl>
                                          <p:spTgt spid="23"/>
                                        </p:tgtEl>
                                        <p:attrNameLst>
                                          <p:attrName>ppt_x</p:attrName>
                                        </p:attrNameLst>
                                      </p:cBhvr>
                                      <p:tavLst>
                                        <p:tav tm="0">
                                          <p:val>
                                            <p:strVal val="#ppt_x"/>
                                          </p:val>
                                        </p:tav>
                                        <p:tav tm="100000">
                                          <p:val>
                                            <p:strVal val="#ppt_x"/>
                                          </p:val>
                                        </p:tav>
                                      </p:tavLst>
                                    </p:anim>
                                    <p:anim calcmode="lin" valueType="num">
                                      <p:cBhvr>
                                        <p:cTn id="60" dur="7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2"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700"/>
                                        <p:tgtEl>
                                          <p:spTgt spid="24"/>
                                        </p:tgtEl>
                                      </p:cBhvr>
                                    </p:animEffect>
                                    <p:anim calcmode="lin" valueType="num">
                                      <p:cBhvr>
                                        <p:cTn id="65" dur="700" fill="hold"/>
                                        <p:tgtEl>
                                          <p:spTgt spid="24"/>
                                        </p:tgtEl>
                                        <p:attrNameLst>
                                          <p:attrName>ppt_x</p:attrName>
                                        </p:attrNameLst>
                                      </p:cBhvr>
                                      <p:tavLst>
                                        <p:tav tm="0">
                                          <p:val>
                                            <p:strVal val="#ppt_x"/>
                                          </p:val>
                                        </p:tav>
                                        <p:tav tm="100000">
                                          <p:val>
                                            <p:strVal val="#ppt_x"/>
                                          </p:val>
                                        </p:tav>
                                      </p:tavLst>
                                    </p:anim>
                                    <p:anim calcmode="lin" valueType="num">
                                      <p:cBhvr>
                                        <p:cTn id="66" dur="700" fill="hold"/>
                                        <p:tgtEl>
                                          <p:spTgt spid="24"/>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42"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800"/>
                                        <p:tgtEl>
                                          <p:spTgt spid="25"/>
                                        </p:tgtEl>
                                      </p:cBhvr>
                                    </p:animEffect>
                                    <p:anim calcmode="lin" valueType="num">
                                      <p:cBhvr>
                                        <p:cTn id="71" dur="800" fill="hold"/>
                                        <p:tgtEl>
                                          <p:spTgt spid="25"/>
                                        </p:tgtEl>
                                        <p:attrNameLst>
                                          <p:attrName>ppt_x</p:attrName>
                                        </p:attrNameLst>
                                      </p:cBhvr>
                                      <p:tavLst>
                                        <p:tav tm="0">
                                          <p:val>
                                            <p:strVal val="#ppt_x"/>
                                          </p:val>
                                        </p:tav>
                                        <p:tav tm="100000">
                                          <p:val>
                                            <p:strVal val="#ppt_x"/>
                                          </p:val>
                                        </p:tav>
                                      </p:tavLst>
                                    </p:anim>
                                    <p:anim calcmode="lin" valueType="num">
                                      <p:cBhvr>
                                        <p:cTn id="72"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266914" y="-18254"/>
            <a:ext cx="649280" cy="762000"/>
            <a:chOff x="8266914" y="-18254"/>
            <a:chExt cx="649280" cy="762000"/>
          </a:xfrm>
        </p:grpSpPr>
        <p:sp>
          <p:nvSpPr>
            <p:cNvPr id="16"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7" name="组合 16"/>
            <p:cNvGrpSpPr/>
            <p:nvPr/>
          </p:nvGrpSpPr>
          <p:grpSpPr>
            <a:xfrm>
              <a:off x="8266914" y="134144"/>
              <a:ext cx="649280" cy="475558"/>
              <a:chOff x="235091" y="185120"/>
              <a:chExt cx="649280" cy="475558"/>
            </a:xfrm>
          </p:grpSpPr>
          <p:sp>
            <p:nvSpPr>
              <p:cNvPr id="18" name="矩形 17"/>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9" name="矩形 18"/>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94" name="组合 93"/>
          <p:cNvGrpSpPr/>
          <p:nvPr/>
        </p:nvGrpSpPr>
        <p:grpSpPr>
          <a:xfrm>
            <a:off x="1696760" y="2541588"/>
            <a:ext cx="5864847" cy="1326356"/>
            <a:chOff x="1601528" y="2724944"/>
            <a:chExt cx="5864847" cy="1075184"/>
          </a:xfrm>
        </p:grpSpPr>
        <p:cxnSp>
          <p:nvCxnSpPr>
            <p:cNvPr id="20"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8" name="Picture 77" descr="F:\Trabajos\Envato\Graphic River\Mica PPT\mountains.pn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Lst>
          </a:blip>
          <a:srcRect/>
          <a:stretch>
            <a:fillRect/>
          </a:stretch>
        </p:blipFill>
        <p:spPr bwMode="auto">
          <a:xfrm>
            <a:off x="838994" y="307031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3" name="文本1"/>
          <p:cNvSpPr>
            <a:spLocks noChangeArrowheads="1"/>
          </p:cNvSpPr>
          <p:nvPr/>
        </p:nvSpPr>
        <p:spPr bwMode="gray">
          <a:xfrm>
            <a:off x="2460324" y="3814364"/>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a:t>
            </a:r>
            <a:endParaRPr kumimoji="0" lang="zh-CN" altLang="zh-CN" sz="9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endParaRPr>
          </a:p>
        </p:txBody>
      </p:sp>
      <p:grpSp>
        <p:nvGrpSpPr>
          <p:cNvPr id="44" name="组合 43"/>
          <p:cNvGrpSpPr/>
          <p:nvPr/>
        </p:nvGrpSpPr>
        <p:grpSpPr>
          <a:xfrm>
            <a:off x="903371" y="249943"/>
            <a:ext cx="3220400"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Group 17"/>
          <p:cNvGrpSpPr>
            <a:grpSpLocks noChangeAspect="1"/>
          </p:cNvGrpSpPr>
          <p:nvPr/>
        </p:nvGrpSpPr>
        <p:grpSpPr bwMode="auto">
          <a:xfrm>
            <a:off x="827405" y="455655"/>
            <a:ext cx="259340" cy="278386"/>
            <a:chOff x="231" y="1205"/>
            <a:chExt cx="640" cy="687"/>
          </a:xfrm>
          <a:solidFill>
            <a:schemeClr val="bg1"/>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企业理念</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4" name="文本框 37"/>
          <p:cNvSpPr>
            <a:spLocks noChangeArrowheads="1"/>
          </p:cNvSpPr>
          <p:nvPr/>
        </p:nvSpPr>
        <p:spPr bwMode="auto">
          <a:xfrm>
            <a:off x="26677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ENTERPRISE IDEA</a:t>
            </a:r>
            <a:endParaRPr lang="zh-CN" altLang="en-US" sz="1000" b="0" baseline="-3000" dirty="0">
              <a:solidFill>
                <a:schemeClr val="accent3">
                  <a:lumMod val="50000"/>
                </a:schemeClr>
              </a:solidFill>
              <a:sym typeface="Arial" panose="020B0604020202020204" pitchFamily="34" charset="0"/>
            </a:endParaRPr>
          </a:p>
        </p:txBody>
      </p:sp>
      <p:grpSp>
        <p:nvGrpSpPr>
          <p:cNvPr id="3" name="组合 2"/>
          <p:cNvGrpSpPr/>
          <p:nvPr/>
        </p:nvGrpSpPr>
        <p:grpSpPr>
          <a:xfrm>
            <a:off x="1135986" y="1137186"/>
            <a:ext cx="1163482" cy="1343702"/>
            <a:chOff x="1135986" y="1137186"/>
            <a:chExt cx="1163482" cy="1343702"/>
          </a:xfrm>
        </p:grpSpPr>
        <p:sp>
          <p:nvSpPr>
            <p:cNvPr id="5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56"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7" name="组合 66"/>
          <p:cNvGrpSpPr/>
          <p:nvPr/>
        </p:nvGrpSpPr>
        <p:grpSpPr>
          <a:xfrm>
            <a:off x="2581231" y="1137186"/>
            <a:ext cx="1163482" cy="1343702"/>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0" name="组合 69"/>
          <p:cNvGrpSpPr/>
          <p:nvPr/>
        </p:nvGrpSpPr>
        <p:grpSpPr>
          <a:xfrm>
            <a:off x="4047443" y="1137186"/>
            <a:ext cx="1163482" cy="1343702"/>
            <a:chOff x="1135986" y="1137186"/>
            <a:chExt cx="1163482" cy="1343702"/>
          </a:xfrm>
        </p:grpSpPr>
        <p:sp>
          <p:nvSpPr>
            <p:cNvPr id="71"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72"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3" name="组合 72"/>
          <p:cNvGrpSpPr/>
          <p:nvPr/>
        </p:nvGrpSpPr>
        <p:grpSpPr>
          <a:xfrm>
            <a:off x="5513655" y="1137186"/>
            <a:ext cx="1163482" cy="1343702"/>
            <a:chOff x="1135986" y="1137186"/>
            <a:chExt cx="1163482" cy="1343702"/>
          </a:xfrm>
        </p:grpSpPr>
        <p:sp>
          <p:nvSpPr>
            <p:cNvPr id="7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7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6" name="组合 75"/>
          <p:cNvGrpSpPr/>
          <p:nvPr/>
        </p:nvGrpSpPr>
        <p:grpSpPr>
          <a:xfrm>
            <a:off x="6979866" y="1137186"/>
            <a:ext cx="1163482" cy="1343702"/>
            <a:chOff x="1135986" y="1137186"/>
            <a:chExt cx="1163482" cy="1343702"/>
          </a:xfrm>
        </p:grpSpPr>
        <p:sp>
          <p:nvSpPr>
            <p:cNvPr id="77"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78"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37"/>
          <p:cNvSpPr>
            <a:spLocks noChangeArrowheads="1"/>
          </p:cNvSpPr>
          <p:nvPr/>
        </p:nvSpPr>
        <p:spPr bwMode="auto">
          <a:xfrm>
            <a:off x="1205191"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600" b="0" dirty="0" smtClean="0">
                <a:solidFill>
                  <a:srgbClr val="FFFFFF"/>
                </a:solidFill>
              </a:rPr>
              <a:t>创新务实</a:t>
            </a:r>
            <a:endParaRPr lang="zh-CN" altLang="en-US" sz="1600" b="0" dirty="0">
              <a:solidFill>
                <a:srgbClr val="FFFFFF"/>
              </a:solidFill>
              <a:sym typeface="微软雅黑" panose="020B0503020204020204" charset="-122"/>
            </a:endParaRPr>
          </a:p>
        </p:txBody>
      </p:sp>
      <p:sp>
        <p:nvSpPr>
          <p:cNvPr id="80" name="文本框 37"/>
          <p:cNvSpPr>
            <a:spLocks noChangeArrowheads="1"/>
          </p:cNvSpPr>
          <p:nvPr/>
        </p:nvSpPr>
        <p:spPr bwMode="auto">
          <a:xfrm>
            <a:off x="2667794"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600" b="0" dirty="0" smtClean="0">
                <a:solidFill>
                  <a:srgbClr val="FFFFFF"/>
                </a:solidFill>
              </a:rPr>
              <a:t>超越自我</a:t>
            </a:r>
            <a:endParaRPr lang="zh-CN" altLang="en-US" sz="1600" b="0" dirty="0">
              <a:solidFill>
                <a:srgbClr val="FFFFFF"/>
              </a:solidFill>
              <a:sym typeface="微软雅黑" panose="020B0503020204020204" charset="-122"/>
            </a:endParaRPr>
          </a:p>
        </p:txBody>
      </p:sp>
      <p:sp>
        <p:nvSpPr>
          <p:cNvPr id="81" name="文本框 37"/>
          <p:cNvSpPr>
            <a:spLocks noChangeArrowheads="1"/>
          </p:cNvSpPr>
          <p:nvPr/>
        </p:nvSpPr>
        <p:spPr bwMode="auto">
          <a:xfrm>
            <a:off x="4115594"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600" b="0" dirty="0" smtClean="0">
                <a:solidFill>
                  <a:srgbClr val="FFFFFF"/>
                </a:solidFill>
              </a:rPr>
              <a:t>追求卓越</a:t>
            </a:r>
            <a:endParaRPr lang="zh-CN" altLang="en-US" sz="1600" b="0" dirty="0">
              <a:solidFill>
                <a:srgbClr val="FFFFFF"/>
              </a:solidFill>
              <a:sym typeface="微软雅黑" panose="020B0503020204020204" charset="-122"/>
            </a:endParaRPr>
          </a:p>
        </p:txBody>
      </p:sp>
      <p:sp>
        <p:nvSpPr>
          <p:cNvPr id="82" name="文本框 37"/>
          <p:cNvSpPr>
            <a:spLocks noChangeArrowheads="1"/>
          </p:cNvSpPr>
          <p:nvPr/>
        </p:nvSpPr>
        <p:spPr bwMode="auto">
          <a:xfrm>
            <a:off x="5592694" y="150780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600" b="0" dirty="0" smtClean="0">
                <a:solidFill>
                  <a:srgbClr val="FFFFFF"/>
                </a:solidFill>
              </a:rPr>
              <a:t>团结奋斗</a:t>
            </a:r>
            <a:endParaRPr lang="zh-CN" altLang="en-US" sz="1600" b="0" dirty="0">
              <a:solidFill>
                <a:srgbClr val="FFFFFF"/>
              </a:solidFill>
              <a:sym typeface="微软雅黑" panose="020B0503020204020204" charset="-122"/>
            </a:endParaRPr>
          </a:p>
        </p:txBody>
      </p:sp>
      <p:sp>
        <p:nvSpPr>
          <p:cNvPr id="83" name="文本框 37"/>
          <p:cNvSpPr>
            <a:spLocks noChangeArrowheads="1"/>
          </p:cNvSpPr>
          <p:nvPr/>
        </p:nvSpPr>
        <p:spPr bwMode="auto">
          <a:xfrm>
            <a:off x="7087394"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600" b="0" dirty="0" smtClean="0">
                <a:solidFill>
                  <a:srgbClr val="FFFFFF"/>
                </a:solidFill>
              </a:rPr>
              <a:t>敢于创新</a:t>
            </a:r>
            <a:endParaRPr lang="zh-CN" altLang="en-US" sz="1600" b="0" dirty="0">
              <a:solidFill>
                <a:srgbClr val="FFFFFF"/>
              </a:solidFill>
              <a:sym typeface="微软雅黑" panose="020B0503020204020204" charset="-122"/>
            </a:endParaRPr>
          </a:p>
        </p:txBody>
      </p:sp>
      <p:sp>
        <p:nvSpPr>
          <p:cNvPr id="84" name="矩形 83"/>
          <p:cNvSpPr/>
          <p:nvPr/>
        </p:nvSpPr>
        <p:spPr>
          <a:xfrm>
            <a:off x="1205191"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rPr>
              <a:t>Pragmatic innovation</a:t>
            </a:r>
            <a:endParaRPr lang="zh-CN" altLang="en-US" sz="700" b="0" dirty="0">
              <a:solidFill>
                <a:schemeClr val="accent3">
                  <a:lumMod val="50000"/>
                </a:schemeClr>
              </a:solidFill>
            </a:endParaRPr>
          </a:p>
        </p:txBody>
      </p:sp>
      <p:sp>
        <p:nvSpPr>
          <p:cNvPr id="85" name="矩形 84"/>
          <p:cNvSpPr/>
          <p:nvPr/>
        </p:nvSpPr>
        <p:spPr>
          <a:xfrm>
            <a:off x="26677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rPr>
              <a:t>Transcendental ego</a:t>
            </a:r>
            <a:endParaRPr lang="zh-CN" altLang="en-US" sz="700" b="0" dirty="0">
              <a:solidFill>
                <a:schemeClr val="accent3">
                  <a:lumMod val="50000"/>
                </a:schemeClr>
              </a:solidFill>
            </a:endParaRPr>
          </a:p>
        </p:txBody>
      </p:sp>
      <p:sp>
        <p:nvSpPr>
          <p:cNvPr id="86" name="矩形 85"/>
          <p:cNvSpPr/>
          <p:nvPr/>
        </p:nvSpPr>
        <p:spPr>
          <a:xfrm>
            <a:off x="41155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rPr>
              <a:t>Pursuit of excellence</a:t>
            </a:r>
            <a:endParaRPr lang="zh-CN" altLang="en-US" sz="700" b="0" dirty="0">
              <a:solidFill>
                <a:schemeClr val="accent3">
                  <a:lumMod val="50000"/>
                </a:schemeClr>
              </a:solidFill>
            </a:endParaRPr>
          </a:p>
        </p:txBody>
      </p:sp>
      <p:sp>
        <p:nvSpPr>
          <p:cNvPr id="87" name="矩形 86"/>
          <p:cNvSpPr/>
          <p:nvPr/>
        </p:nvSpPr>
        <p:spPr>
          <a:xfrm>
            <a:off x="55926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rPr>
              <a:t>United struggle</a:t>
            </a:r>
            <a:endParaRPr lang="zh-CN" altLang="en-US" sz="700" b="0" dirty="0">
              <a:solidFill>
                <a:schemeClr val="accent3">
                  <a:lumMod val="50000"/>
                </a:schemeClr>
              </a:solidFill>
            </a:endParaRPr>
          </a:p>
        </p:txBody>
      </p:sp>
      <p:sp>
        <p:nvSpPr>
          <p:cNvPr id="88" name="矩形 87"/>
          <p:cNvSpPr/>
          <p:nvPr/>
        </p:nvSpPr>
        <p:spPr>
          <a:xfrm>
            <a:off x="70873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rPr>
              <a:t>Dare to innovate</a:t>
            </a:r>
            <a:endParaRPr lang="zh-CN" altLang="en-US" sz="700" b="0" dirty="0">
              <a:solidFill>
                <a:schemeClr val="accent3">
                  <a:lumMod val="50000"/>
                </a:schemeClr>
              </a:solidFill>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down)">
                                      <p:cBhvr>
                                        <p:cTn id="37" dur="500"/>
                                        <p:tgtEl>
                                          <p:spTgt spid="9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childTnLst>
                          </p:cTn>
                        </p:par>
                        <p:par>
                          <p:cTn id="72" fill="hold">
                            <p:stCondLst>
                              <p:cond delay="5500"/>
                            </p:stCondLst>
                            <p:childTnLst>
                              <p:par>
                                <p:cTn id="73" presetID="16" presetClass="entr" presetSubtype="21"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arn(inVertical)">
                                      <p:cBhvr>
                                        <p:cTn id="75" dur="500"/>
                                        <p:tgtEl>
                                          <p:spTgt spid="79"/>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barn(inVertical)">
                                      <p:cBhvr>
                                        <p:cTn id="78" dur="500"/>
                                        <p:tgtEl>
                                          <p:spTgt spid="8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barn(inVertical)">
                                      <p:cBhvr>
                                        <p:cTn id="81" dur="500"/>
                                        <p:tgtEl>
                                          <p:spTgt spid="81"/>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barn(inVertical)">
                                      <p:cBhvr>
                                        <p:cTn id="84" dur="500"/>
                                        <p:tgtEl>
                                          <p:spTgt spid="8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barn(inVertical)">
                                      <p:cBhvr>
                                        <p:cTn id="87" dur="500"/>
                                        <p:tgtEl>
                                          <p:spTgt spid="83"/>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barn(inVertical)">
                                      <p:cBhvr>
                                        <p:cTn id="90" dur="500"/>
                                        <p:tgtEl>
                                          <p:spTgt spid="84"/>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85"/>
                                        </p:tgtEl>
                                        <p:attrNameLst>
                                          <p:attrName>style.visibility</p:attrName>
                                        </p:attrNameLst>
                                      </p:cBhvr>
                                      <p:to>
                                        <p:strVal val="visible"/>
                                      </p:to>
                                    </p:set>
                                    <p:animEffect transition="in" filter="barn(inVertical)">
                                      <p:cBhvr>
                                        <p:cTn id="93" dur="500"/>
                                        <p:tgtEl>
                                          <p:spTgt spid="85"/>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barn(inVertical)">
                                      <p:cBhvr>
                                        <p:cTn id="96" dur="500"/>
                                        <p:tgtEl>
                                          <p:spTgt spid="86"/>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barn(inVertical)">
                                      <p:cBhvr>
                                        <p:cTn id="99" dur="500"/>
                                        <p:tgtEl>
                                          <p:spTgt spid="87"/>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barn(inVertical)">
                                      <p:cBhvr>
                                        <p:cTn id="10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54" grpId="0"/>
      <p:bldP spid="79" grpId="0"/>
      <p:bldP spid="80" grpId="0"/>
      <p:bldP spid="81" grpId="0"/>
      <p:bldP spid="82" grpId="0"/>
      <p:bldP spid="83" grpId="0"/>
      <p:bldP spid="84" grpId="0"/>
      <p:bldP spid="85" grpId="0"/>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111651"/>
            <a:ext cx="1179281" cy="117928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06644"/>
            <a:ext cx="630230" cy="63023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21759"/>
            <a:ext cx="890519" cy="890519"/>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31882"/>
            <a:ext cx="685800" cy="68580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831663"/>
            <a:ext cx="1179281" cy="1179281"/>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25144"/>
            <a:ext cx="223080" cy="22308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2415277"/>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rgbClr val="C00000"/>
          </a:solidFill>
        </p:grpSpPr>
        <p:sp>
          <p:nvSpPr>
            <p:cNvPr id="52"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rgbClr val="C00000"/>
          </a:solidFill>
        </p:grpSpPr>
        <p:sp>
          <p:nvSpPr>
            <p:cNvPr id="55"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rgbClr val="C00000"/>
          </a:solidFill>
        </p:grpSpPr>
        <p:sp>
          <p:nvSpPr>
            <p:cNvPr id="58"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rgbClr val="C00000"/>
          </a:solidFill>
        </p:grpSpPr>
        <p:sp>
          <p:nvSpPr>
            <p:cNvPr id="61"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rgbClr val="C00000"/>
          </a:solidFill>
        </p:grpSpPr>
        <p:sp>
          <p:nvSpPr>
            <p:cNvPr id="64"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6" name="组合 65"/>
          <p:cNvGrpSpPr/>
          <p:nvPr/>
        </p:nvGrpSpPr>
        <p:grpSpPr>
          <a:xfrm>
            <a:off x="6042492" y="2983062"/>
            <a:ext cx="144016" cy="144016"/>
            <a:chOff x="4971660" y="1569718"/>
            <a:chExt cx="144016" cy="144016"/>
          </a:xfrm>
          <a:solidFill>
            <a:srgbClr val="C00000"/>
          </a:solidFill>
        </p:grpSpPr>
        <p:sp>
          <p:nvSpPr>
            <p:cNvPr id="67" name="椭圆 66"/>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8" name="椭圆 67"/>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9" name="组合 68"/>
          <p:cNvGrpSpPr/>
          <p:nvPr/>
        </p:nvGrpSpPr>
        <p:grpSpPr>
          <a:xfrm>
            <a:off x="6042492" y="3380848"/>
            <a:ext cx="144016" cy="144016"/>
            <a:chOff x="4971660" y="1569718"/>
            <a:chExt cx="144016" cy="144016"/>
          </a:xfrm>
          <a:solidFill>
            <a:srgbClr val="C00000"/>
          </a:solidFill>
        </p:grpSpPr>
        <p:sp>
          <p:nvSpPr>
            <p:cNvPr id="70" name="椭圆 69"/>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71" name="椭圆 70"/>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2870006"/>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项目背景</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需求分析</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面临的问题</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行业前景</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竞争对手分析</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我们的优势</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可行性分析</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项目介绍</a:t>
            </a:r>
            <a:endParaRPr kumimoji="0" lang="zh-CN" altLang="en-US" sz="2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
        <p:nvSpPr>
          <p:cNvPr id="86" name="Rectangle 4"/>
          <p:cNvSpPr txBox="1">
            <a:spLocks noChangeArrowheads="1"/>
          </p:cNvSpPr>
          <p:nvPr/>
        </p:nvSpPr>
        <p:spPr bwMode="auto">
          <a:xfrm>
            <a:off x="1477947" y="34107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smtClean="0">
                <a:solidFill>
                  <a:schemeClr val="accent3">
                    <a:lumMod val="75000"/>
                  </a:schemeClr>
                </a:solidFill>
                <a:latin typeface="Arial" panose="020B0604020202020204"/>
                <a:ea typeface="微软雅黑" panose="020B0503020204020204" charset="-122"/>
              </a:rPr>
              <a:t>PROJECT</a:t>
            </a:r>
            <a:endParaRPr kumimoji="0" lang="zh-CN" altLang="en-US" sz="12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grpSp>
        <p:nvGrpSpPr>
          <p:cNvPr id="2" name="组合 1"/>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a:t>
                </a:r>
                <a:r>
                  <a:rPr lang="en-US" altLang="zh-CN" sz="3800" dirty="0">
                    <a:solidFill>
                      <a:srgbClr val="FFFFFF"/>
                    </a:solidFill>
                    <a:latin typeface="Agency FB" panose="020B0503020202020204" pitchFamily="34" charset="0"/>
                  </a:rPr>
                  <a:t>2</a:t>
                </a:r>
                <a:endParaRPr lang="zh-CN" altLang="en-US" sz="3800" dirty="0">
                  <a:solidFill>
                    <a:srgbClr val="FFFFFF"/>
                  </a:solidFill>
                  <a:latin typeface="Agency FB" panose="020B0503020202020204" pitchFamily="34" charset="0"/>
                </a:endParaRPr>
              </a:p>
            </p:txBody>
          </p:sp>
        </p:grpSp>
        <p:grpSp>
          <p:nvGrpSpPr>
            <p:cNvPr id="87" name="组合 86"/>
            <p:cNvGrpSpPr/>
            <p:nvPr/>
          </p:nvGrpSpPr>
          <p:grpSpPr>
            <a:xfrm>
              <a:off x="1829594" y="1575249"/>
              <a:ext cx="852639" cy="921095"/>
              <a:chOff x="2782033" y="2877344"/>
              <a:chExt cx="571561" cy="617451"/>
            </a:xfrm>
            <a:solidFill>
              <a:schemeClr val="accent3">
                <a:lumMod val="75000"/>
              </a:schemeClr>
            </a:solidFill>
          </p:grpSpPr>
          <p:sp>
            <p:nvSpPr>
              <p:cNvPr id="88"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89"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5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0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15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4*#ppt_w"/>
                                          </p:val>
                                        </p:tav>
                                        <p:tav tm="100000">
                                          <p:val>
                                            <p:strVal val="#ppt_w"/>
                                          </p:val>
                                        </p:tav>
                                      </p:tavLst>
                                    </p:anim>
                                    <p:anim calcmode="lin" valueType="num">
                                      <p:cBhvr>
                                        <p:cTn id="131" dur="500" fill="hold"/>
                                        <p:tgtEl>
                                          <p:spTgt spid="63"/>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66"/>
                                        </p:tgtEl>
                                        <p:attrNameLst>
                                          <p:attrName>style.visibility</p:attrName>
                                        </p:attrNameLst>
                                      </p:cBhvr>
                                      <p:to>
                                        <p:strVal val="visible"/>
                                      </p:to>
                                    </p:set>
                                    <p:anim calcmode="lin" valueType="num">
                                      <p:cBhvr>
                                        <p:cTn id="134" dur="500" fill="hold"/>
                                        <p:tgtEl>
                                          <p:spTgt spid="66"/>
                                        </p:tgtEl>
                                        <p:attrNameLst>
                                          <p:attrName>ppt_w</p:attrName>
                                        </p:attrNameLst>
                                      </p:cBhvr>
                                      <p:tavLst>
                                        <p:tav tm="0">
                                          <p:val>
                                            <p:strVal val="4*#ppt_w"/>
                                          </p:val>
                                        </p:tav>
                                        <p:tav tm="100000">
                                          <p:val>
                                            <p:strVal val="#ppt_w"/>
                                          </p:val>
                                        </p:tav>
                                      </p:tavLst>
                                    </p:anim>
                                    <p:anim calcmode="lin" valueType="num">
                                      <p:cBhvr>
                                        <p:cTn id="135" dur="500" fill="hold"/>
                                        <p:tgtEl>
                                          <p:spTgt spid="66"/>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69"/>
                                        </p:tgtEl>
                                        <p:attrNameLst>
                                          <p:attrName>style.visibility</p:attrName>
                                        </p:attrNameLst>
                                      </p:cBhvr>
                                      <p:to>
                                        <p:strVal val="visible"/>
                                      </p:to>
                                    </p:set>
                                    <p:anim calcmode="lin" valueType="num">
                                      <p:cBhvr>
                                        <p:cTn id="138" dur="500" fill="hold"/>
                                        <p:tgtEl>
                                          <p:spTgt spid="69"/>
                                        </p:tgtEl>
                                        <p:attrNameLst>
                                          <p:attrName>ppt_w</p:attrName>
                                        </p:attrNameLst>
                                      </p:cBhvr>
                                      <p:tavLst>
                                        <p:tav tm="0">
                                          <p:val>
                                            <p:strVal val="4*#ppt_w"/>
                                          </p:val>
                                        </p:tav>
                                        <p:tav tm="100000">
                                          <p:val>
                                            <p:strVal val="#ppt_w"/>
                                          </p:val>
                                        </p:tav>
                                      </p:tavLst>
                                    </p:anim>
                                    <p:anim calcmode="lin" valueType="num">
                                      <p:cBhvr>
                                        <p:cTn id="139" dur="500" fill="hold"/>
                                        <p:tgtEl>
                                          <p:spTgt spid="69"/>
                                        </p:tgtEl>
                                        <p:attrNameLst>
                                          <p:attrName>ppt_h</p:attrName>
                                        </p:attrNameLst>
                                      </p:cBhvr>
                                      <p:tavLst>
                                        <p:tav tm="0">
                                          <p:val>
                                            <p:strVal val="4*#ppt_h"/>
                                          </p:val>
                                        </p:tav>
                                        <p:tav tm="100000">
                                          <p:val>
                                            <p:strVal val="#ppt_h"/>
                                          </p:val>
                                        </p:tav>
                                      </p:tavLst>
                                    </p:anim>
                                  </p:childTnLst>
                                </p:cTn>
                              </p:par>
                            </p:childTnLst>
                          </p:cTn>
                        </p:par>
                        <p:par>
                          <p:cTn id="140" fill="hold">
                            <p:stCondLst>
                              <p:cond delay="2000"/>
                            </p:stCondLst>
                            <p:childTnLst>
                              <p:par>
                                <p:cTn id="141" presetID="22" presetClass="entr" presetSubtype="8"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left)">
                                      <p:cBhvr>
                                        <p:cTn id="1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rot="16200000" flipH="1" flipV="1">
            <a:off x="3247672" y="1959690"/>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3" name="矩形 17"/>
          <p:cNvSpPr/>
          <p:nvPr/>
        </p:nvSpPr>
        <p:spPr>
          <a:xfrm rot="5400000" flipV="1">
            <a:off x="3927741" y="1959689"/>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4" name="矩形 15"/>
          <p:cNvSpPr/>
          <p:nvPr/>
        </p:nvSpPr>
        <p:spPr>
          <a:xfrm rot="16200000" flipH="1">
            <a:off x="3960818" y="3438686"/>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5" name="矩形 15"/>
          <p:cNvSpPr/>
          <p:nvPr/>
        </p:nvSpPr>
        <p:spPr>
          <a:xfrm rot="5400000">
            <a:off x="2467137" y="3436983"/>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grpSp>
        <p:nvGrpSpPr>
          <p:cNvPr id="6" name="组合 5"/>
          <p:cNvGrpSpPr/>
          <p:nvPr/>
        </p:nvGrpSpPr>
        <p:grpSpPr>
          <a:xfrm>
            <a:off x="5274586" y="1248991"/>
            <a:ext cx="773020" cy="527990"/>
            <a:chOff x="5165815" y="1157793"/>
            <a:chExt cx="1030514" cy="703770"/>
          </a:xfrm>
          <a:effectLst>
            <a:outerShdw blurRad="50800" dist="25400" dir="8100000" algn="tr" rotWithShape="0">
              <a:prstClr val="black">
                <a:alpha val="40000"/>
              </a:prstClr>
            </a:outerShdw>
          </a:effectLst>
        </p:grpSpPr>
        <p:sp>
          <p:nvSpPr>
            <p:cNvPr id="7" name="文本框 6"/>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rgbClr val="C00000"/>
                  </a:solidFill>
                  <a:latin typeface="汉仪菱心体简" panose="02010609000101010101" pitchFamily="49" charset="-122"/>
                  <a:ea typeface="汉仪菱心体简" panose="02010609000101010101" pitchFamily="49" charset="-122"/>
                </a:rPr>
                <a:t>02</a:t>
              </a:r>
              <a:endParaRPr lang="zh-CN" altLang="en-US" sz="2700" dirty="0">
                <a:solidFill>
                  <a:srgbClr val="C00000"/>
                </a:solidFill>
                <a:latin typeface="汉仪菱心体简" panose="02010609000101010101" pitchFamily="49" charset="-122"/>
                <a:ea typeface="汉仪菱心体简" panose="02010609000101010101" pitchFamily="49" charset="-122"/>
              </a:endParaRPr>
            </a:p>
          </p:txBody>
        </p:sp>
        <p:sp>
          <p:nvSpPr>
            <p:cNvPr id="8" name="文本框 7"/>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rgbClr val="C00000"/>
                  </a:solidFill>
                  <a:latin typeface="汉仪菱心体简" panose="02010609000101010101" pitchFamily="49" charset="-122"/>
                  <a:ea typeface="汉仪菱心体简" panose="02010609000101010101" pitchFamily="49" charset="-122"/>
                </a:rPr>
                <a:t>OPTION</a:t>
              </a:r>
              <a:endParaRPr lang="zh-CN" altLang="en-US" sz="700" dirty="0">
                <a:solidFill>
                  <a:srgbClr val="C00000"/>
                </a:solidFill>
                <a:latin typeface="汉仪菱心体简" panose="02010609000101010101" pitchFamily="49" charset="-122"/>
                <a:ea typeface="汉仪菱心体简" panose="02010609000101010101" pitchFamily="49" charset="-122"/>
              </a:endParaRPr>
            </a:p>
          </p:txBody>
        </p:sp>
      </p:grpSp>
      <p:grpSp>
        <p:nvGrpSpPr>
          <p:cNvPr id="9" name="组合 8"/>
          <p:cNvGrpSpPr/>
          <p:nvPr/>
        </p:nvGrpSpPr>
        <p:grpSpPr>
          <a:xfrm>
            <a:off x="5026080" y="3209624"/>
            <a:ext cx="773020" cy="527990"/>
            <a:chOff x="5165815" y="1157793"/>
            <a:chExt cx="1030514" cy="703770"/>
          </a:xfrm>
          <a:effectLst>
            <a:outerShdw blurRad="50800" dist="25400" dir="8100000" algn="tr" rotWithShape="0">
              <a:prstClr val="black">
                <a:alpha val="40000"/>
              </a:prstClr>
            </a:outerShdw>
          </a:effectLst>
        </p:grpSpPr>
        <p:sp>
          <p:nvSpPr>
            <p:cNvPr id="10" name="文本框 9"/>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rgbClr val="C00000"/>
                  </a:solidFill>
                  <a:latin typeface="汉仪菱心体简" panose="02010609000101010101" pitchFamily="49" charset="-122"/>
                  <a:ea typeface="汉仪菱心体简" panose="02010609000101010101" pitchFamily="49" charset="-122"/>
                </a:rPr>
                <a:t>04</a:t>
              </a:r>
              <a:endParaRPr lang="zh-CN" altLang="en-US" sz="2700" dirty="0">
                <a:solidFill>
                  <a:srgbClr val="C00000"/>
                </a:solidFill>
                <a:latin typeface="汉仪菱心体简" panose="02010609000101010101" pitchFamily="49" charset="-122"/>
                <a:ea typeface="汉仪菱心体简" panose="02010609000101010101" pitchFamily="49" charset="-122"/>
              </a:endParaRPr>
            </a:p>
          </p:txBody>
        </p:sp>
        <p:sp>
          <p:nvSpPr>
            <p:cNvPr id="11" name="文本框 10"/>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rgbClr val="C00000"/>
                  </a:solidFill>
                  <a:latin typeface="汉仪菱心体简" panose="02010609000101010101" pitchFamily="49" charset="-122"/>
                  <a:ea typeface="汉仪菱心体简" panose="02010609000101010101" pitchFamily="49" charset="-122"/>
                </a:rPr>
                <a:t>OPTION</a:t>
              </a:r>
              <a:endParaRPr lang="zh-CN" altLang="en-US" sz="700" dirty="0">
                <a:solidFill>
                  <a:srgbClr val="C00000"/>
                </a:solidFill>
                <a:latin typeface="汉仪菱心体简" panose="02010609000101010101" pitchFamily="49" charset="-122"/>
                <a:ea typeface="汉仪菱心体简" panose="02010609000101010101" pitchFamily="49" charset="-122"/>
              </a:endParaRPr>
            </a:p>
          </p:txBody>
        </p:sp>
      </p:grpSp>
      <p:grpSp>
        <p:nvGrpSpPr>
          <p:cNvPr id="12" name="组合 11"/>
          <p:cNvGrpSpPr/>
          <p:nvPr/>
        </p:nvGrpSpPr>
        <p:grpSpPr>
          <a:xfrm>
            <a:off x="3368226" y="3209624"/>
            <a:ext cx="773020" cy="527990"/>
            <a:chOff x="5165815" y="1157793"/>
            <a:chExt cx="1030514" cy="703770"/>
          </a:xfrm>
          <a:effectLst>
            <a:outerShdw blurRad="50800" dist="25400" dir="8100000" algn="tr" rotWithShape="0">
              <a:prstClr val="black">
                <a:alpha val="40000"/>
              </a:prstClr>
            </a:outerShdw>
          </a:effectLst>
        </p:grpSpPr>
        <p:sp>
          <p:nvSpPr>
            <p:cNvPr id="13" name="文本框 12"/>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rgbClr val="C00000"/>
                  </a:solidFill>
                  <a:latin typeface="汉仪菱心体简" panose="02010609000101010101" pitchFamily="49" charset="-122"/>
                  <a:ea typeface="汉仪菱心体简" panose="02010609000101010101" pitchFamily="49" charset="-122"/>
                </a:rPr>
                <a:t>03</a:t>
              </a:r>
              <a:endParaRPr lang="zh-CN" altLang="en-US" sz="2700" dirty="0">
                <a:solidFill>
                  <a:srgbClr val="C00000"/>
                </a:solidFill>
                <a:latin typeface="汉仪菱心体简" panose="02010609000101010101" pitchFamily="49" charset="-122"/>
                <a:ea typeface="汉仪菱心体简" panose="02010609000101010101" pitchFamily="49" charset="-122"/>
              </a:endParaRPr>
            </a:p>
          </p:txBody>
        </p:sp>
        <p:sp>
          <p:nvSpPr>
            <p:cNvPr id="14" name="文本框 13"/>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rgbClr val="C00000"/>
                  </a:solidFill>
                  <a:latin typeface="汉仪菱心体简" panose="02010609000101010101" pitchFamily="49" charset="-122"/>
                  <a:ea typeface="汉仪菱心体简" panose="02010609000101010101" pitchFamily="49" charset="-122"/>
                </a:rPr>
                <a:t>OPTION</a:t>
              </a:r>
              <a:endParaRPr lang="zh-CN" altLang="en-US" sz="700" dirty="0">
                <a:solidFill>
                  <a:srgbClr val="C00000"/>
                </a:solidFill>
                <a:latin typeface="汉仪菱心体简" panose="02010609000101010101" pitchFamily="49" charset="-122"/>
                <a:ea typeface="汉仪菱心体简" panose="02010609000101010101" pitchFamily="49" charset="-122"/>
              </a:endParaRPr>
            </a:p>
          </p:txBody>
        </p:sp>
      </p:grpSp>
      <p:grpSp>
        <p:nvGrpSpPr>
          <p:cNvPr id="15" name="组合 14"/>
          <p:cNvGrpSpPr/>
          <p:nvPr/>
        </p:nvGrpSpPr>
        <p:grpSpPr>
          <a:xfrm>
            <a:off x="5829990" y="1389477"/>
            <a:ext cx="2478747" cy="848940"/>
            <a:chOff x="8271385" y="1875441"/>
            <a:chExt cx="3304422" cy="1131570"/>
          </a:xfrm>
        </p:grpSpPr>
        <p:grpSp>
          <p:nvGrpSpPr>
            <p:cNvPr id="16" name="组合 15"/>
            <p:cNvGrpSpPr/>
            <p:nvPr/>
          </p:nvGrpSpPr>
          <p:grpSpPr>
            <a:xfrm>
              <a:off x="8377359" y="1875441"/>
              <a:ext cx="324000" cy="324000"/>
              <a:chOff x="10718520" y="905912"/>
              <a:chExt cx="279679" cy="279987"/>
            </a:xfrm>
            <a:solidFill>
              <a:srgbClr val="78458D"/>
            </a:solidFill>
          </p:grpSpPr>
          <p:sp>
            <p:nvSpPr>
              <p:cNvPr id="20"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8271385" y="2158518"/>
              <a:ext cx="3304422" cy="848493"/>
              <a:chOff x="7593225" y="1656438"/>
              <a:chExt cx="3304422" cy="848493"/>
            </a:xfrm>
          </p:grpSpPr>
          <p:sp>
            <p:nvSpPr>
              <p:cNvPr id="18" name="文本框 17"/>
              <p:cNvSpPr txBox="1"/>
              <p:nvPr/>
            </p:nvSpPr>
            <p:spPr>
              <a:xfrm>
                <a:off x="7597256" y="1656438"/>
                <a:ext cx="1924334" cy="369217"/>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C00000"/>
                    </a:solidFill>
                  </a:rPr>
                  <a:t>在此添加标题</a:t>
                </a:r>
                <a:endParaRPr lang="zh-CN" altLang="en-US" sz="1200" dirty="0">
                  <a:solidFill>
                    <a:srgbClr val="C00000"/>
                  </a:solidFill>
                </a:endParaRPr>
              </a:p>
            </p:txBody>
          </p:sp>
          <p:sp>
            <p:nvSpPr>
              <p:cNvPr id="19" name="TextBox 10"/>
              <p:cNvSpPr>
                <a:spLocks noChangeArrowheads="1"/>
              </p:cNvSpPr>
              <p:nvPr/>
            </p:nvSpPr>
            <p:spPr bwMode="auto">
              <a:xfrm>
                <a:off x="7593225" y="1901875"/>
                <a:ext cx="3304422"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zh-CN" altLang="en-US" sz="900" b="0" kern="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900" b="0" kern="0" dirty="0">
                  <a:solidFill>
                    <a:schemeClr val="accent3">
                      <a:lumMod val="75000"/>
                    </a:schemeClr>
                  </a:solidFill>
                  <a:latin typeface="微软雅黑" panose="020B0503020204020204" charset="-122"/>
                  <a:ea typeface="微软雅黑" panose="020B0503020204020204" charset="-122"/>
                </a:endParaRPr>
              </a:p>
            </p:txBody>
          </p:sp>
        </p:grpSp>
      </p:grpSp>
      <p:grpSp>
        <p:nvGrpSpPr>
          <p:cNvPr id="24" name="组合 23"/>
          <p:cNvGrpSpPr/>
          <p:nvPr/>
        </p:nvGrpSpPr>
        <p:grpSpPr>
          <a:xfrm>
            <a:off x="6310836" y="3163877"/>
            <a:ext cx="2546128" cy="853441"/>
            <a:chOff x="8727846" y="3596176"/>
            <a:chExt cx="3394248" cy="1137571"/>
          </a:xfrm>
        </p:grpSpPr>
        <p:grpSp>
          <p:nvGrpSpPr>
            <p:cNvPr id="25" name="组合 24"/>
            <p:cNvGrpSpPr/>
            <p:nvPr/>
          </p:nvGrpSpPr>
          <p:grpSpPr>
            <a:xfrm>
              <a:off x="8727846" y="3885252"/>
              <a:ext cx="3394248" cy="848495"/>
              <a:chOff x="7593226" y="1656438"/>
              <a:chExt cx="3394248" cy="848495"/>
            </a:xfrm>
          </p:grpSpPr>
          <p:sp>
            <p:nvSpPr>
              <p:cNvPr id="27" name="文本框 2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C00000"/>
                    </a:solidFill>
                  </a:rPr>
                  <a:t>在此添加标题</a:t>
                </a:r>
                <a:endParaRPr lang="zh-CN" altLang="en-US" sz="1200" dirty="0">
                  <a:solidFill>
                    <a:srgbClr val="C00000"/>
                  </a:solidFill>
                </a:endParaRPr>
              </a:p>
            </p:txBody>
          </p:sp>
          <p:sp>
            <p:nvSpPr>
              <p:cNvPr id="28" name="TextBox 10"/>
              <p:cNvSpPr>
                <a:spLocks noChangeArrowheads="1"/>
              </p:cNvSpPr>
              <p:nvPr/>
            </p:nvSpPr>
            <p:spPr bwMode="auto">
              <a:xfrm>
                <a:off x="7593226" y="1901876"/>
                <a:ext cx="3394248" cy="6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zh-CN" altLang="en-US" sz="900" b="0" kern="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900" b="0" kern="0" dirty="0">
                  <a:solidFill>
                    <a:schemeClr val="accent3">
                      <a:lumMod val="75000"/>
                    </a:schemeClr>
                  </a:solidFill>
                  <a:latin typeface="微软雅黑" panose="020B0503020204020204" charset="-122"/>
                  <a:ea typeface="微软雅黑" panose="020B0503020204020204" charset="-122"/>
                </a:endParaRPr>
              </a:p>
            </p:txBody>
          </p:sp>
        </p:grpSp>
        <p:sp>
          <p:nvSpPr>
            <p:cNvPr id="26" name="Freeform 44"/>
            <p:cNvSpPr/>
            <p:nvPr/>
          </p:nvSpPr>
          <p:spPr bwMode="auto">
            <a:xfrm>
              <a:off x="8842484"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189520" y="1409062"/>
            <a:ext cx="2565216" cy="850171"/>
            <a:chOff x="1377979" y="1740272"/>
            <a:chExt cx="3419694" cy="1133211"/>
          </a:xfrm>
        </p:grpSpPr>
        <p:grpSp>
          <p:nvGrpSpPr>
            <p:cNvPr id="30" name="组合 29"/>
            <p:cNvGrpSpPr/>
            <p:nvPr/>
          </p:nvGrpSpPr>
          <p:grpSpPr>
            <a:xfrm>
              <a:off x="3838254" y="1740272"/>
              <a:ext cx="324000" cy="324000"/>
              <a:chOff x="4550948" y="3164476"/>
              <a:chExt cx="281010" cy="254656"/>
            </a:xfrm>
            <a:solidFill>
              <a:srgbClr val="FFB850"/>
            </a:solidFill>
          </p:grpSpPr>
          <p:sp>
            <p:nvSpPr>
              <p:cNvPr id="34"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36"/>
              <p:cNvSpPr/>
              <p:nvPr/>
            </p:nvSpPr>
            <p:spPr bwMode="auto">
              <a:xfrm>
                <a:off x="4672142" y="3363133"/>
                <a:ext cx="35959" cy="55997"/>
              </a:xfrm>
              <a:custGeom>
                <a:avLst/>
                <a:gdLst>
                  <a:gd name="T0" fmla="*/ 0 w 27"/>
                  <a:gd name="T1" fmla="*/ 42 h 42"/>
                  <a:gd name="T2" fmla="*/ 27 w 27"/>
                  <a:gd name="T3" fmla="*/ 42 h 42"/>
                  <a:gd name="T4" fmla="*/ 27 w 27"/>
                  <a:gd name="T5" fmla="*/ 0 h 42"/>
                  <a:gd name="T6" fmla="*/ 0 w 27"/>
                  <a:gd name="T7" fmla="*/ 23 h 42"/>
                  <a:gd name="T8" fmla="*/ 0 w 27"/>
                  <a:gd name="T9" fmla="*/ 42 h 42"/>
                </a:gdLst>
                <a:ahLst/>
                <a:cxnLst>
                  <a:cxn ang="0">
                    <a:pos x="T0" y="T1"/>
                  </a:cxn>
                  <a:cxn ang="0">
                    <a:pos x="T2" y="T3"/>
                  </a:cxn>
                  <a:cxn ang="0">
                    <a:pos x="T4" y="T5"/>
                  </a:cxn>
                  <a:cxn ang="0">
                    <a:pos x="T6" y="T7"/>
                  </a:cxn>
                  <a:cxn ang="0">
                    <a:pos x="T8" y="T9"/>
                  </a:cxn>
                </a:cxnLst>
                <a:rect l="0" t="0" r="r" b="b"/>
                <a:pathLst>
                  <a:path w="27" h="42">
                    <a:moveTo>
                      <a:pt x="0" y="42"/>
                    </a:moveTo>
                    <a:lnTo>
                      <a:pt x="27" y="42"/>
                    </a:lnTo>
                    <a:lnTo>
                      <a:pt x="27" y="0"/>
                    </a:lnTo>
                    <a:lnTo>
                      <a:pt x="0" y="23"/>
                    </a:lnTo>
                    <a:lnTo>
                      <a:pt x="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1377979" y="2024990"/>
              <a:ext cx="3419694" cy="848493"/>
              <a:chOff x="1364882" y="2193504"/>
              <a:chExt cx="3419694" cy="848493"/>
            </a:xfrm>
          </p:grpSpPr>
          <p:sp>
            <p:nvSpPr>
              <p:cNvPr id="32" name="文本框 31"/>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C00000"/>
                    </a:solidFill>
                  </a:rPr>
                  <a:t>在此添加标题</a:t>
                </a:r>
                <a:endParaRPr lang="zh-CN" altLang="en-US" sz="1200" dirty="0">
                  <a:solidFill>
                    <a:srgbClr val="C00000"/>
                  </a:solidFill>
                </a:endParaRPr>
              </a:p>
            </p:txBody>
          </p:sp>
          <p:sp>
            <p:nvSpPr>
              <p:cNvPr id="33" name="TextBox 10"/>
              <p:cNvSpPr>
                <a:spLocks noChangeArrowheads="1"/>
              </p:cNvSpPr>
              <p:nvPr/>
            </p:nvSpPr>
            <p:spPr bwMode="auto">
              <a:xfrm>
                <a:off x="1364882" y="2438941"/>
                <a:ext cx="3419694"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zh-CN" altLang="en-US" sz="900" b="0" kern="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900" b="0" kern="0" dirty="0">
                  <a:solidFill>
                    <a:schemeClr val="accent3">
                      <a:lumMod val="75000"/>
                    </a:schemeClr>
                  </a:solidFill>
                  <a:latin typeface="微软雅黑" panose="020B0503020204020204" charset="-122"/>
                  <a:ea typeface="微软雅黑" panose="020B0503020204020204" charset="-122"/>
                </a:endParaRPr>
              </a:p>
            </p:txBody>
          </p:sp>
        </p:grpSp>
      </p:grpSp>
      <p:grpSp>
        <p:nvGrpSpPr>
          <p:cNvPr id="37" name="组合 36"/>
          <p:cNvGrpSpPr/>
          <p:nvPr/>
        </p:nvGrpSpPr>
        <p:grpSpPr>
          <a:xfrm>
            <a:off x="624156" y="3166856"/>
            <a:ext cx="2553972" cy="850467"/>
            <a:chOff x="743454" y="3445846"/>
            <a:chExt cx="3404705" cy="1133604"/>
          </a:xfrm>
        </p:grpSpPr>
        <p:grpSp>
          <p:nvGrpSpPr>
            <p:cNvPr id="38" name="组合 37"/>
            <p:cNvGrpSpPr/>
            <p:nvPr/>
          </p:nvGrpSpPr>
          <p:grpSpPr>
            <a:xfrm>
              <a:off x="3221361" y="3445846"/>
              <a:ext cx="324000" cy="324000"/>
              <a:chOff x="1791656" y="5719615"/>
              <a:chExt cx="255400" cy="311759"/>
            </a:xfrm>
            <a:solidFill>
              <a:srgbClr val="17B6C6"/>
            </a:solidFill>
          </p:grpSpPr>
          <p:sp>
            <p:nvSpPr>
              <p:cNvPr id="42"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3" name="Rectangle 666"/>
              <p:cNvSpPr>
                <a:spLocks noChangeArrowheads="1"/>
              </p:cNvSpPr>
              <p:nvPr/>
            </p:nvSpPr>
            <p:spPr bwMode="auto">
              <a:xfrm>
                <a:off x="1814153" y="5956020"/>
                <a:ext cx="37053" cy="75354"/>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
            <p:nvSpPr>
              <p:cNvPr id="44" name="Rectangle 667"/>
              <p:cNvSpPr>
                <a:spLocks noChangeArrowheads="1"/>
              </p:cNvSpPr>
              <p:nvPr/>
            </p:nvSpPr>
            <p:spPr bwMode="auto">
              <a:xfrm>
                <a:off x="1875025" y="5919081"/>
                <a:ext cx="37053" cy="112292"/>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
            <p:nvSpPr>
              <p:cNvPr id="45" name="Rectangle 668"/>
              <p:cNvSpPr>
                <a:spLocks noChangeArrowheads="1"/>
              </p:cNvSpPr>
              <p:nvPr/>
            </p:nvSpPr>
            <p:spPr bwMode="auto">
              <a:xfrm>
                <a:off x="1937220" y="5882143"/>
                <a:ext cx="37053" cy="149231"/>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
            <p:nvSpPr>
              <p:cNvPr id="46" name="Rectangle 669"/>
              <p:cNvSpPr>
                <a:spLocks noChangeArrowheads="1"/>
              </p:cNvSpPr>
              <p:nvPr/>
            </p:nvSpPr>
            <p:spPr bwMode="auto">
              <a:xfrm>
                <a:off x="1998093" y="5845204"/>
                <a:ext cx="37053" cy="186169"/>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743454" y="3730957"/>
              <a:ext cx="3404705" cy="848493"/>
              <a:chOff x="1364882" y="2193504"/>
              <a:chExt cx="3404705" cy="848493"/>
            </a:xfrm>
          </p:grpSpPr>
          <p:sp>
            <p:nvSpPr>
              <p:cNvPr id="40" name="文本框 39"/>
              <p:cNvSpPr txBox="1"/>
              <p:nvPr/>
            </p:nvSpPr>
            <p:spPr>
              <a:xfrm>
                <a:off x="2845253" y="2193504"/>
                <a:ext cx="1924334" cy="369217"/>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C00000"/>
                    </a:solidFill>
                  </a:rPr>
                  <a:t>在此添加标题</a:t>
                </a:r>
                <a:endParaRPr lang="zh-CN" altLang="en-US" sz="1200" dirty="0">
                  <a:solidFill>
                    <a:srgbClr val="C00000"/>
                  </a:solidFill>
                </a:endParaRPr>
              </a:p>
            </p:txBody>
          </p:sp>
          <p:sp>
            <p:nvSpPr>
              <p:cNvPr id="41" name="TextBox 10"/>
              <p:cNvSpPr>
                <a:spLocks noChangeArrowheads="1"/>
              </p:cNvSpPr>
              <p:nvPr/>
            </p:nvSpPr>
            <p:spPr bwMode="auto">
              <a:xfrm>
                <a:off x="1364882" y="2438941"/>
                <a:ext cx="3272707"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zh-CN" altLang="en-US" sz="900" b="0" kern="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900" b="0" kern="0" dirty="0">
                  <a:solidFill>
                    <a:schemeClr val="accent3">
                      <a:lumMod val="75000"/>
                    </a:schemeClr>
                  </a:solidFill>
                  <a:latin typeface="微软雅黑" panose="020B0503020204020204" charset="-122"/>
                  <a:ea typeface="微软雅黑" panose="020B0503020204020204" charset="-122"/>
                </a:endParaRPr>
              </a:p>
            </p:txBody>
          </p:sp>
        </p:grpSp>
      </p:grpSp>
      <p:grpSp>
        <p:nvGrpSpPr>
          <p:cNvPr id="47" name="组合 46"/>
          <p:cNvGrpSpPr/>
          <p:nvPr/>
        </p:nvGrpSpPr>
        <p:grpSpPr>
          <a:xfrm>
            <a:off x="3124148" y="1200944"/>
            <a:ext cx="773020" cy="527990"/>
            <a:chOff x="5165815" y="1157793"/>
            <a:chExt cx="1030514" cy="703770"/>
          </a:xfrm>
          <a:effectLst>
            <a:outerShdw blurRad="50800" dist="25400" dir="8100000" algn="tr" rotWithShape="0">
              <a:prstClr val="black">
                <a:alpha val="40000"/>
              </a:prstClr>
            </a:outerShdw>
          </a:effectLst>
        </p:grpSpPr>
        <p:sp>
          <p:nvSpPr>
            <p:cNvPr id="48" name="文本框 47"/>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rgbClr val="C00000"/>
                  </a:solidFill>
                  <a:latin typeface="汉仪菱心体简" panose="02010609000101010101" pitchFamily="49" charset="-122"/>
                  <a:ea typeface="汉仪菱心体简" panose="02010609000101010101" pitchFamily="49" charset="-122"/>
                </a:rPr>
                <a:t>01</a:t>
              </a:r>
              <a:endParaRPr lang="zh-CN" altLang="en-US" sz="2700" dirty="0">
                <a:solidFill>
                  <a:srgbClr val="C00000"/>
                </a:solidFill>
                <a:latin typeface="汉仪菱心体简" panose="02010609000101010101" pitchFamily="49" charset="-122"/>
                <a:ea typeface="汉仪菱心体简" panose="02010609000101010101" pitchFamily="49" charset="-122"/>
              </a:endParaRPr>
            </a:p>
          </p:txBody>
        </p:sp>
        <p:sp>
          <p:nvSpPr>
            <p:cNvPr id="49" name="文本框 48"/>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rgbClr val="C00000"/>
                  </a:solidFill>
                  <a:latin typeface="汉仪菱心体简" panose="02010609000101010101" pitchFamily="49" charset="-122"/>
                  <a:ea typeface="汉仪菱心体简" panose="02010609000101010101" pitchFamily="49" charset="-122"/>
                </a:rPr>
                <a:t>OPTION</a:t>
              </a:r>
              <a:endParaRPr lang="zh-CN" altLang="en-US" sz="700" dirty="0">
                <a:solidFill>
                  <a:srgbClr val="C00000"/>
                </a:solidFill>
                <a:latin typeface="汉仪菱心体简" panose="02010609000101010101" pitchFamily="49" charset="-122"/>
                <a:ea typeface="汉仪菱心体简" panose="02010609000101010101" pitchFamily="49" charset="-122"/>
              </a:endParaRPr>
            </a:p>
          </p:txBody>
        </p:sp>
      </p:grpSp>
      <p:grpSp>
        <p:nvGrpSpPr>
          <p:cNvPr id="50" name="组合 49"/>
          <p:cNvGrpSpPr/>
          <p:nvPr/>
        </p:nvGrpSpPr>
        <p:grpSpPr>
          <a:xfrm>
            <a:off x="903371" y="249943"/>
            <a:ext cx="2922582" cy="679699"/>
            <a:chOff x="903371" y="249943"/>
            <a:chExt cx="2831223" cy="679699"/>
          </a:xfrm>
        </p:grpSpPr>
        <p:sp>
          <p:nvSpPr>
            <p:cNvPr id="51" name="任意多边形 5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3" name="组合 52"/>
          <p:cNvGrpSpPr/>
          <p:nvPr/>
        </p:nvGrpSpPr>
        <p:grpSpPr>
          <a:xfrm rot="16200000">
            <a:off x="574523"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6" name="Group 17"/>
          <p:cNvGrpSpPr>
            <a:grpSpLocks noChangeAspect="1"/>
          </p:cNvGrpSpPr>
          <p:nvPr/>
        </p:nvGrpSpPr>
        <p:grpSpPr bwMode="auto">
          <a:xfrm>
            <a:off x="827405" y="455655"/>
            <a:ext cx="259340" cy="278386"/>
            <a:chOff x="231" y="1205"/>
            <a:chExt cx="640" cy="687"/>
          </a:xfrm>
          <a:solidFill>
            <a:schemeClr val="bg1"/>
          </a:solidFill>
          <a:effectLst/>
        </p:grpSpPr>
        <p:sp>
          <p:nvSpPr>
            <p:cNvPr id="5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9"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项目背景</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60" name="文本框 37"/>
          <p:cNvSpPr>
            <a:spLocks noChangeArrowheads="1"/>
          </p:cNvSpPr>
          <p:nvPr/>
        </p:nvSpPr>
        <p:spPr bwMode="auto">
          <a:xfrm>
            <a:off x="2667794" y="467879"/>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smtClean="0">
                <a:solidFill>
                  <a:schemeClr val="accent3">
                    <a:lumMod val="50000"/>
                  </a:schemeClr>
                </a:solidFill>
                <a:sym typeface="Arial" panose="020B0604020202020204" pitchFamily="34" charset="0"/>
              </a:rPr>
              <a:t>PROJECT</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BACKGROUND</a:t>
            </a:r>
            <a:endParaRPr lang="zh-CN" altLang="en-US" sz="800" b="0" baseline="-3000" dirty="0">
              <a:solidFill>
                <a:schemeClr val="accent3">
                  <a:lumMod val="50000"/>
                </a:schemeClr>
              </a:solidFill>
              <a:sym typeface="Arial" panose="020B0604020202020204" pitchFamily="34" charset="0"/>
            </a:endParaRPr>
          </a:p>
        </p:txBody>
      </p:sp>
      <p:grpSp>
        <p:nvGrpSpPr>
          <p:cNvPr id="61" name="组合 60"/>
          <p:cNvGrpSpPr/>
          <p:nvPr/>
        </p:nvGrpSpPr>
        <p:grpSpPr>
          <a:xfrm>
            <a:off x="8266914" y="-18254"/>
            <a:ext cx="649280" cy="762000"/>
            <a:chOff x="8266914" y="-18254"/>
            <a:chExt cx="649280" cy="762000"/>
          </a:xfrm>
        </p:grpSpPr>
        <p:sp>
          <p:nvSpPr>
            <p:cNvPr id="6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63" name="组合 62"/>
            <p:cNvGrpSpPr/>
            <p:nvPr/>
          </p:nvGrpSpPr>
          <p:grpSpPr>
            <a:xfrm>
              <a:off x="8266914" y="134144"/>
              <a:ext cx="649280" cy="475558"/>
              <a:chOff x="235091" y="185120"/>
              <a:chExt cx="649280" cy="475558"/>
            </a:xfrm>
          </p:grpSpPr>
          <p:sp>
            <p:nvSpPr>
              <p:cNvPr id="64" name="矩形 63"/>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65" name="矩形 64"/>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53" presetClass="entr" presetSubtype="16"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par>
                                <p:cTn id="23" presetID="47"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anim calcmode="lin" valueType="num">
                                      <p:cBhvr>
                                        <p:cTn id="26" dur="500" fill="hold"/>
                                        <p:tgtEl>
                                          <p:spTgt spid="61"/>
                                        </p:tgtEl>
                                        <p:attrNameLst>
                                          <p:attrName>ppt_x</p:attrName>
                                        </p:attrNameLst>
                                      </p:cBhvr>
                                      <p:tavLst>
                                        <p:tav tm="0">
                                          <p:val>
                                            <p:strVal val="#ppt_x"/>
                                          </p:val>
                                        </p:tav>
                                        <p:tav tm="100000">
                                          <p:val>
                                            <p:strVal val="#ppt_x"/>
                                          </p:val>
                                        </p:tav>
                                      </p:tavLst>
                                    </p:anim>
                                    <p:anim calcmode="lin" valueType="num">
                                      <p:cBhvr>
                                        <p:cTn id="27" dur="500" fill="hold"/>
                                        <p:tgtEl>
                                          <p:spTgt spid="61"/>
                                        </p:tgtEl>
                                        <p:attrNameLst>
                                          <p:attrName>ppt_y</p:attrName>
                                        </p:attrNameLst>
                                      </p:cBhvr>
                                      <p:tavLst>
                                        <p:tav tm="0">
                                          <p:val>
                                            <p:strVal val="#ppt_y-.1"/>
                                          </p:val>
                                        </p:tav>
                                        <p:tav tm="100000">
                                          <p:val>
                                            <p:strVal val="#ppt_y"/>
                                          </p:val>
                                        </p:tav>
                                      </p:tavLst>
                                    </p:anim>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900"/>
                                        <p:tgtEl>
                                          <p:spTgt spid="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par>
                                <p:cTn id="34" presetID="42" presetClass="entr" presetSubtype="0" fill="hold" grpId="0" nodeType="withEffect">
                                  <p:stCondLst>
                                    <p:cond delay="9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childTnLst>
                          </p:cTn>
                        </p:par>
                        <p:par>
                          <p:cTn id="50" fill="hold">
                            <p:stCondLst>
                              <p:cond delay="1500"/>
                            </p:stCondLst>
                            <p:childTnLst>
                              <p:par>
                                <p:cTn id="51" presetID="14" presetClass="entr" presetSubtype="1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par>
                          <p:cTn id="54" fill="hold">
                            <p:stCondLst>
                              <p:cond delay="2000"/>
                            </p:stCondLst>
                            <p:childTnLst>
                              <p:par>
                                <p:cTn id="55" presetID="53" presetClass="entr" presetSubtype="16"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par>
                          <p:cTn id="60" fill="hold">
                            <p:stCondLst>
                              <p:cond delay="2500"/>
                            </p:stCondLst>
                            <p:childTnLst>
                              <p:par>
                                <p:cTn id="61" presetID="14" presetClass="entr" presetSubtype="1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3500"/>
                            </p:stCondLst>
                            <p:childTnLst>
                              <p:par>
                                <p:cTn id="71" presetID="14" presetClass="entr" presetSubtype="1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childTnLst>
                          </p:cTn>
                        </p:par>
                        <p:par>
                          <p:cTn id="74" fill="hold">
                            <p:stCondLst>
                              <p:cond delay="4000"/>
                            </p:stCondLst>
                            <p:childTnLst>
                              <p:par>
                                <p:cTn id="75" presetID="53" presetClass="entr" presetSubtype="16"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par>
                          <p:cTn id="80" fill="hold">
                            <p:stCondLst>
                              <p:cond delay="4500"/>
                            </p:stCondLst>
                            <p:childTnLst>
                              <p:par>
                                <p:cTn id="81" presetID="22" presetClass="entr" presetSubtype="4"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组合 189"/>
          <p:cNvGrpSpPr/>
          <p:nvPr/>
        </p:nvGrpSpPr>
        <p:grpSpPr>
          <a:xfrm>
            <a:off x="2608521" y="1966027"/>
            <a:ext cx="516473" cy="2034599"/>
            <a:chOff x="2644154" y="1737427"/>
            <a:chExt cx="516473" cy="2034599"/>
          </a:xfrm>
        </p:grpSpPr>
        <p:sp>
          <p:nvSpPr>
            <p:cNvPr id="191"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cxnSp>
          <p:nvCxnSpPr>
            <p:cNvPr id="192"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193"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cxnSp>
          <p:nvCxnSpPr>
            <p:cNvPr id="194" name="Straight Connector 40"/>
            <p:cNvCxnSpPr>
              <a:stCxn id="177"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85" name="组合 184"/>
          <p:cNvGrpSpPr/>
          <p:nvPr/>
        </p:nvGrpSpPr>
        <p:grpSpPr>
          <a:xfrm>
            <a:off x="6020594" y="1982810"/>
            <a:ext cx="516473" cy="2017817"/>
            <a:chOff x="6131458" y="1754210"/>
            <a:chExt cx="516473" cy="2017817"/>
          </a:xfrm>
        </p:grpSpPr>
        <p:sp>
          <p:nvSpPr>
            <p:cNvPr id="186"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cxnSp>
          <p:nvCxnSpPr>
            <p:cNvPr id="187"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88"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cxnSp>
          <p:nvCxnSpPr>
            <p:cNvPr id="189" name="Straight Connector 182"/>
            <p:cNvCxnSpPr>
              <a:stCxn id="184"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88" name="文本框 46"/>
          <p:cNvSpPr txBox="1"/>
          <p:nvPr/>
        </p:nvSpPr>
        <p:spPr>
          <a:xfrm>
            <a:off x="566912" y="1658144"/>
            <a:ext cx="462306"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01</a:t>
            </a:r>
            <a:endParaRPr lang="zh-CN" altLang="en-US" sz="3600" dirty="0">
              <a:solidFill>
                <a:srgbClr val="605E5E"/>
              </a:solidFill>
              <a:latin typeface="Agency FB" panose="020B0503020202020204" pitchFamily="34" charset="0"/>
              <a:cs typeface="Aharoni" panose="02010803020104030203" pitchFamily="2" charset="-79"/>
            </a:endParaRPr>
          </a:p>
        </p:txBody>
      </p:sp>
      <p:grpSp>
        <p:nvGrpSpPr>
          <p:cNvPr id="123" name="组合 122"/>
          <p:cNvGrpSpPr/>
          <p:nvPr/>
        </p:nvGrpSpPr>
        <p:grpSpPr>
          <a:xfrm>
            <a:off x="3624884" y="2453419"/>
            <a:ext cx="644745" cy="1157010"/>
            <a:chOff x="3690210" y="2224819"/>
            <a:chExt cx="644745" cy="1157010"/>
          </a:xfrm>
        </p:grpSpPr>
        <p:cxnSp>
          <p:nvCxnSpPr>
            <p:cNvPr id="124"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125"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26" name="组合 125"/>
          <p:cNvGrpSpPr/>
          <p:nvPr/>
        </p:nvGrpSpPr>
        <p:grpSpPr>
          <a:xfrm>
            <a:off x="4932187" y="2453419"/>
            <a:ext cx="644745" cy="1152786"/>
            <a:chOff x="4997513" y="2224819"/>
            <a:chExt cx="644745" cy="1152786"/>
          </a:xfrm>
        </p:grpSpPr>
        <p:cxnSp>
          <p:nvCxnSpPr>
            <p:cNvPr id="127"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28"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29" name="Isosceles Triangle 14"/>
          <p:cNvSpPr/>
          <p:nvPr/>
        </p:nvSpPr>
        <p:spPr bwMode="auto">
          <a:xfrm rot="10800000">
            <a:off x="3024988" y="1353344"/>
            <a:ext cx="3171793" cy="946747"/>
          </a:xfrm>
          <a:prstGeom prst="triangle">
            <a:avLst/>
          </a:prstGeom>
          <a:blipFill dpi="0" rotWithShape="0">
            <a:blip r:embed="rId1" cstate="print"/>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charset="-122"/>
              <a:ea typeface="微软雅黑" panose="020B0503020204020204" charset="-122"/>
              <a:sym typeface="Gill Sans" charset="0"/>
            </a:endParaRPr>
          </a:p>
        </p:txBody>
      </p:sp>
      <p:grpSp>
        <p:nvGrpSpPr>
          <p:cNvPr id="130" name="组合 12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 name="椭圆 1"/>
          <p:cNvSpPr/>
          <p:nvPr/>
        </p:nvSpPr>
        <p:spPr>
          <a:xfrm>
            <a:off x="4046664" y="2530413"/>
            <a:ext cx="1058736" cy="1058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6" name="组合 4095"/>
          <p:cNvGrpSpPr/>
          <p:nvPr/>
        </p:nvGrpSpPr>
        <p:grpSpPr>
          <a:xfrm>
            <a:off x="3044703" y="2044574"/>
            <a:ext cx="613691" cy="613691"/>
            <a:chOff x="3029608" y="2044574"/>
            <a:chExt cx="613691" cy="613691"/>
          </a:xfrm>
        </p:grpSpPr>
        <p:sp>
          <p:nvSpPr>
            <p:cNvPr id="133" name="椭圆 132"/>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4" name="椭圆 173"/>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a:off x="3044703" y="3330453"/>
            <a:ext cx="613691" cy="613691"/>
            <a:chOff x="3029608" y="2044574"/>
            <a:chExt cx="613691" cy="613691"/>
          </a:xfrm>
        </p:grpSpPr>
        <p:sp>
          <p:nvSpPr>
            <p:cNvPr id="177" name="椭圆 176"/>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8" name="椭圆 177"/>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nvGrpSpPr>
        <p:grpSpPr>
          <a:xfrm>
            <a:off x="5531508" y="2044574"/>
            <a:ext cx="613691" cy="613691"/>
            <a:chOff x="3029608" y="2044574"/>
            <a:chExt cx="613691" cy="613691"/>
          </a:xfrm>
        </p:grpSpPr>
        <p:sp>
          <p:nvSpPr>
            <p:cNvPr id="180" name="椭圆 179"/>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1" name="椭圆 180"/>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组合 181"/>
          <p:cNvGrpSpPr/>
          <p:nvPr/>
        </p:nvGrpSpPr>
        <p:grpSpPr>
          <a:xfrm>
            <a:off x="5531508" y="3330453"/>
            <a:ext cx="613691" cy="613691"/>
            <a:chOff x="3029608" y="2044574"/>
            <a:chExt cx="613691" cy="613691"/>
          </a:xfrm>
        </p:grpSpPr>
        <p:sp>
          <p:nvSpPr>
            <p:cNvPr id="183" name="椭圆 182"/>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4" name="椭圆 183"/>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5" name="组合 194"/>
          <p:cNvGrpSpPr/>
          <p:nvPr/>
        </p:nvGrpSpPr>
        <p:grpSpPr>
          <a:xfrm>
            <a:off x="2505241" y="1860526"/>
            <a:ext cx="244569" cy="244567"/>
            <a:chOff x="304800" y="673100"/>
            <a:chExt cx="4000500" cy="4000500"/>
          </a:xfrm>
          <a:effectLst>
            <a:outerShdw blurRad="139700" dist="152400" dir="8100000" sx="70000" sy="70000" algn="tr" rotWithShape="0">
              <a:prstClr val="black">
                <a:alpha val="66000"/>
              </a:prstClr>
            </a:outerShdw>
          </a:effectLst>
        </p:grpSpPr>
        <p:sp>
          <p:nvSpPr>
            <p:cNvPr id="196" name="同心圆 1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7" name="椭圆 1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8" name="组合 197"/>
          <p:cNvGrpSpPr/>
          <p:nvPr/>
        </p:nvGrpSpPr>
        <p:grpSpPr>
          <a:xfrm>
            <a:off x="2505241" y="2520926"/>
            <a:ext cx="244569" cy="244567"/>
            <a:chOff x="304800" y="673100"/>
            <a:chExt cx="4000500" cy="4000500"/>
          </a:xfrm>
          <a:effectLst>
            <a:outerShdw blurRad="139700" dist="152400" dir="8100000" sx="70000" sy="70000" algn="tr" rotWithShape="0">
              <a:prstClr val="black">
                <a:alpha val="66000"/>
              </a:prstClr>
            </a:outerShdw>
          </a:effectLst>
        </p:grpSpPr>
        <p:sp>
          <p:nvSpPr>
            <p:cNvPr id="199" name="同心圆 1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0" name="椭圆 1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1" name="组合 200"/>
          <p:cNvGrpSpPr/>
          <p:nvPr/>
        </p:nvGrpSpPr>
        <p:grpSpPr>
          <a:xfrm>
            <a:off x="2505241" y="3206726"/>
            <a:ext cx="244569" cy="244567"/>
            <a:chOff x="304800" y="673100"/>
            <a:chExt cx="4000500" cy="4000500"/>
          </a:xfrm>
          <a:effectLst>
            <a:outerShdw blurRad="139700" dist="152400" dir="8100000" sx="70000" sy="70000" algn="tr" rotWithShape="0">
              <a:prstClr val="black">
                <a:alpha val="66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4" name="组合 203"/>
          <p:cNvGrpSpPr/>
          <p:nvPr/>
        </p:nvGrpSpPr>
        <p:grpSpPr>
          <a:xfrm>
            <a:off x="2505241" y="3854426"/>
            <a:ext cx="244569" cy="244567"/>
            <a:chOff x="304800" y="673100"/>
            <a:chExt cx="4000500" cy="4000500"/>
          </a:xfrm>
          <a:effectLst>
            <a:outerShdw blurRad="139700" dist="152400" dir="8100000" sx="70000" sy="70000" algn="tr" rotWithShape="0">
              <a:prstClr val="black">
                <a:alpha val="66000"/>
              </a:prstClr>
            </a:outerShdw>
          </a:effectLst>
        </p:grpSpPr>
        <p:sp>
          <p:nvSpPr>
            <p:cNvPr id="205" name="同心圆 2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6" name="椭圆 2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7" name="组合 206"/>
          <p:cNvGrpSpPr/>
          <p:nvPr/>
        </p:nvGrpSpPr>
        <p:grpSpPr>
          <a:xfrm>
            <a:off x="6477794" y="1860526"/>
            <a:ext cx="244569" cy="244567"/>
            <a:chOff x="304800" y="673100"/>
            <a:chExt cx="4000500" cy="4000500"/>
          </a:xfrm>
          <a:effectLst>
            <a:outerShdw blurRad="139700" dist="152400" dir="8100000" sx="70000" sy="70000" algn="tr" rotWithShape="0">
              <a:prstClr val="black">
                <a:alpha val="66000"/>
              </a:prstClr>
            </a:outerShdw>
          </a:effectLst>
        </p:grpSpPr>
        <p:sp>
          <p:nvSpPr>
            <p:cNvPr id="208" name="同心圆 2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9" name="椭圆 2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0" name="组合 209"/>
          <p:cNvGrpSpPr/>
          <p:nvPr/>
        </p:nvGrpSpPr>
        <p:grpSpPr>
          <a:xfrm>
            <a:off x="6477794" y="2520926"/>
            <a:ext cx="244569" cy="244567"/>
            <a:chOff x="304800" y="673100"/>
            <a:chExt cx="4000500" cy="4000500"/>
          </a:xfrm>
          <a:effectLst>
            <a:outerShdw blurRad="139700" dist="152400" dir="8100000" sx="70000" sy="70000" algn="tr" rotWithShape="0">
              <a:prstClr val="black">
                <a:alpha val="66000"/>
              </a:prstClr>
            </a:outerShdw>
          </a:effectLst>
        </p:grpSpPr>
        <p:sp>
          <p:nvSpPr>
            <p:cNvPr id="211" name="同心圆 2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椭圆 2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3" name="组合 212"/>
          <p:cNvGrpSpPr/>
          <p:nvPr/>
        </p:nvGrpSpPr>
        <p:grpSpPr>
          <a:xfrm>
            <a:off x="6477794" y="3206726"/>
            <a:ext cx="244569" cy="244567"/>
            <a:chOff x="304800" y="673100"/>
            <a:chExt cx="4000500" cy="4000500"/>
          </a:xfrm>
          <a:effectLst>
            <a:outerShdw blurRad="139700" dist="152400" dir="8100000" sx="70000" sy="70000" algn="tr" rotWithShape="0">
              <a:prstClr val="black">
                <a:alpha val="66000"/>
              </a:prstClr>
            </a:outerShdw>
          </a:effectLst>
        </p:grpSpPr>
        <p:sp>
          <p:nvSpPr>
            <p:cNvPr id="214" name="同心圆 2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椭圆 2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6" name="组合 215"/>
          <p:cNvGrpSpPr/>
          <p:nvPr/>
        </p:nvGrpSpPr>
        <p:grpSpPr>
          <a:xfrm>
            <a:off x="6477794" y="3854426"/>
            <a:ext cx="244569" cy="244567"/>
            <a:chOff x="304800" y="673100"/>
            <a:chExt cx="4000500" cy="4000500"/>
          </a:xfrm>
          <a:effectLst>
            <a:outerShdw blurRad="139700" dist="152400" dir="8100000" sx="70000" sy="70000" algn="tr" rotWithShape="0">
              <a:prstClr val="black">
                <a:alpha val="66000"/>
              </a:prstClr>
            </a:outerShdw>
          </a:effectLst>
        </p:grpSpPr>
        <p:sp>
          <p:nvSpPr>
            <p:cNvPr id="217" name="同心圆 2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8" name="椭圆 2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29" name="TextBox 228"/>
          <p:cNvSpPr txBox="1"/>
          <p:nvPr/>
        </p:nvSpPr>
        <p:spPr>
          <a:xfrm>
            <a:off x="1008883" y="17535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30" name="文本框 46"/>
          <p:cNvSpPr txBox="1"/>
          <p:nvPr/>
        </p:nvSpPr>
        <p:spPr>
          <a:xfrm>
            <a:off x="519623" y="2343944"/>
            <a:ext cx="556884"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02</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31" name="TextBox 230"/>
          <p:cNvSpPr txBox="1"/>
          <p:nvPr/>
        </p:nvSpPr>
        <p:spPr>
          <a:xfrm>
            <a:off x="1008883" y="244699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32" name="文本框 46"/>
          <p:cNvSpPr txBox="1"/>
          <p:nvPr/>
        </p:nvSpPr>
        <p:spPr>
          <a:xfrm>
            <a:off x="515616" y="3029744"/>
            <a:ext cx="564898"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03</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33" name="TextBox 232"/>
          <p:cNvSpPr txBox="1"/>
          <p:nvPr/>
        </p:nvSpPr>
        <p:spPr>
          <a:xfrm>
            <a:off x="1008883" y="311755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34" name="文本框 46"/>
          <p:cNvSpPr txBox="1"/>
          <p:nvPr/>
        </p:nvSpPr>
        <p:spPr>
          <a:xfrm>
            <a:off x="516417" y="3715544"/>
            <a:ext cx="563296"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04</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35" name="TextBox 234"/>
          <p:cNvSpPr txBox="1"/>
          <p:nvPr/>
        </p:nvSpPr>
        <p:spPr>
          <a:xfrm>
            <a:off x="1008883" y="38109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36" name="文本框 46"/>
          <p:cNvSpPr txBox="1"/>
          <p:nvPr/>
        </p:nvSpPr>
        <p:spPr>
          <a:xfrm>
            <a:off x="6688618" y="1658144"/>
            <a:ext cx="563296"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05</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37" name="TextBox 236"/>
          <p:cNvSpPr txBox="1"/>
          <p:nvPr/>
        </p:nvSpPr>
        <p:spPr>
          <a:xfrm>
            <a:off x="7181083" y="17535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38" name="文本框 46"/>
          <p:cNvSpPr txBox="1"/>
          <p:nvPr/>
        </p:nvSpPr>
        <p:spPr>
          <a:xfrm>
            <a:off x="6687015" y="2343944"/>
            <a:ext cx="566502"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06</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39" name="TextBox 238"/>
          <p:cNvSpPr txBox="1"/>
          <p:nvPr/>
        </p:nvSpPr>
        <p:spPr>
          <a:xfrm>
            <a:off x="7181083" y="244699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40" name="文本框 46"/>
          <p:cNvSpPr txBox="1"/>
          <p:nvPr/>
        </p:nvSpPr>
        <p:spPr>
          <a:xfrm>
            <a:off x="6694228" y="3029744"/>
            <a:ext cx="552075"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07</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41" name="TextBox 240"/>
          <p:cNvSpPr txBox="1"/>
          <p:nvPr/>
        </p:nvSpPr>
        <p:spPr>
          <a:xfrm>
            <a:off x="7181083" y="311755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42" name="文本框 46"/>
          <p:cNvSpPr txBox="1"/>
          <p:nvPr/>
        </p:nvSpPr>
        <p:spPr>
          <a:xfrm>
            <a:off x="6685411" y="3715544"/>
            <a:ext cx="569708" cy="623248"/>
          </a:xfrm>
          <a:prstGeom prst="rect">
            <a:avLst/>
          </a:prstGeom>
          <a:noFill/>
        </p:spPr>
        <p:txBody>
          <a:bodyPr wrap="none" lIns="68580" tIns="34290" rIns="68580" bIns="34290" rtlCol="0">
            <a:spAutoFit/>
          </a:bodyPr>
          <a:lstStyle/>
          <a:p>
            <a:pPr algn="ctr"/>
            <a:r>
              <a:rPr lang="en-US" altLang="zh-CN" sz="3600" dirty="0" smtClean="0">
                <a:solidFill>
                  <a:srgbClr val="605E5E"/>
                </a:solidFill>
                <a:latin typeface="Agency FB" panose="020B0503020202020204" pitchFamily="34" charset="0"/>
                <a:cs typeface="Aharoni" panose="02010803020104030203" pitchFamily="2" charset="-79"/>
              </a:rPr>
              <a:t>08</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243" name="TextBox 242"/>
          <p:cNvSpPr txBox="1"/>
          <p:nvPr/>
        </p:nvSpPr>
        <p:spPr>
          <a:xfrm>
            <a:off x="7181083" y="38109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rPr>
              <a:t>您的内容打在这里，或者通过复制您的文本</a:t>
            </a:r>
            <a:r>
              <a:rPr kumimoji="0" lang="zh-CN" altLang="en-US" sz="9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后</a:t>
            </a:r>
            <a:endParaRPr kumimoji="0" lang="zh-CN" altLang="en-US" sz="9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45" name="矩形 3"/>
          <p:cNvSpPr>
            <a:spLocks noChangeArrowheads="1"/>
          </p:cNvSpPr>
          <p:nvPr/>
        </p:nvSpPr>
        <p:spPr bwMode="auto">
          <a:xfrm>
            <a:off x="4267994" y="2725937"/>
            <a:ext cx="651464"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smtClean="0">
                <a:solidFill>
                  <a:schemeClr val="bg1"/>
                </a:solidFill>
                <a:latin typeface="微软雅黑" panose="020B0503020204020204" charset="-122"/>
                <a:ea typeface="微软雅黑" panose="020B0503020204020204" charset="-122"/>
                <a:sym typeface="Arial" panose="020B0604020202020204" pitchFamily="34" charset="0"/>
              </a:rPr>
              <a:t>现实</a:t>
            </a:r>
            <a:endParaRPr lang="en-US" altLang="zh-CN" sz="2000" b="0" dirty="0" smtClean="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2000" b="0" dirty="0" smtClean="0">
                <a:solidFill>
                  <a:schemeClr val="bg1"/>
                </a:solidFill>
                <a:latin typeface="微软雅黑" panose="020B0503020204020204" charset="-122"/>
                <a:ea typeface="微软雅黑" panose="020B0503020204020204" charset="-122"/>
                <a:sym typeface="Arial" panose="020B0604020202020204" pitchFamily="34" charset="0"/>
              </a:rPr>
              <a:t>需求</a:t>
            </a:r>
            <a:endParaRPr lang="zh-CN" altLang="en-US" sz="2000" b="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6" name="矩形 3"/>
          <p:cNvSpPr>
            <a:spLocks noChangeArrowheads="1"/>
          </p:cNvSpPr>
          <p:nvPr/>
        </p:nvSpPr>
        <p:spPr bwMode="auto">
          <a:xfrm>
            <a:off x="3124414"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关键词</a:t>
            </a:r>
            <a:endParaRPr lang="en-US" altLang="zh-CN" sz="800" b="0" dirty="0" smtClean="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设问</a:t>
            </a:r>
            <a:endParaRPr lang="zh-CN" altLang="en-US" sz="800" b="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7" name="矩形 3"/>
          <p:cNvSpPr>
            <a:spLocks noChangeArrowheads="1"/>
          </p:cNvSpPr>
          <p:nvPr/>
        </p:nvSpPr>
        <p:spPr bwMode="auto">
          <a:xfrm>
            <a:off x="3124414"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关键词</a:t>
            </a:r>
            <a:endParaRPr lang="en-US" altLang="zh-CN" sz="800" b="0" dirty="0" smtClean="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设问</a:t>
            </a:r>
            <a:endParaRPr lang="zh-CN" altLang="en-US" sz="800" b="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8" name="矩形 3"/>
          <p:cNvSpPr>
            <a:spLocks noChangeArrowheads="1"/>
          </p:cNvSpPr>
          <p:nvPr/>
        </p:nvSpPr>
        <p:spPr bwMode="auto">
          <a:xfrm>
            <a:off x="5629489"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关键词</a:t>
            </a:r>
            <a:endParaRPr lang="en-US" altLang="zh-CN" sz="800" b="0" dirty="0" smtClean="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设问</a:t>
            </a:r>
            <a:endParaRPr lang="zh-CN" altLang="en-US" sz="800" b="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49" name="矩形 3"/>
          <p:cNvSpPr>
            <a:spLocks noChangeArrowheads="1"/>
          </p:cNvSpPr>
          <p:nvPr/>
        </p:nvSpPr>
        <p:spPr bwMode="auto">
          <a:xfrm>
            <a:off x="5629489"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关键词</a:t>
            </a:r>
            <a:endParaRPr lang="en-US" altLang="zh-CN" sz="800" b="0" dirty="0" smtClean="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800" b="0" dirty="0" smtClean="0">
                <a:solidFill>
                  <a:schemeClr val="bg1"/>
                </a:solidFill>
                <a:latin typeface="微软雅黑" panose="020B0503020204020204" charset="-122"/>
                <a:ea typeface="微软雅黑" panose="020B0503020204020204" charset="-122"/>
                <a:sym typeface="Arial" panose="020B0604020202020204" pitchFamily="34" charset="0"/>
              </a:rPr>
              <a:t>设问</a:t>
            </a:r>
            <a:endParaRPr lang="zh-CN" altLang="en-US" sz="800" b="0" dirty="0">
              <a:solidFill>
                <a:schemeClr val="bg1"/>
              </a:solidFill>
              <a:latin typeface="微软雅黑" panose="020B0503020204020204" charset="-122"/>
              <a:ea typeface="微软雅黑" panose="020B0503020204020204" charset="-122"/>
              <a:sym typeface="Arial" panose="020B0604020202020204" pitchFamily="34" charset="0"/>
            </a:endParaRPr>
          </a:p>
        </p:txBody>
      </p:sp>
      <p:pic>
        <p:nvPicPr>
          <p:cNvPr id="145" name="Picture 3" descr="D:\360data\重要数据\桌面\未标题-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660" y="2267744"/>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D:\360data\重要数据\桌面\未标题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194" y="2239160"/>
            <a:ext cx="2293841" cy="3015593"/>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组合 102"/>
          <p:cNvGrpSpPr/>
          <p:nvPr/>
        </p:nvGrpSpPr>
        <p:grpSpPr>
          <a:xfrm>
            <a:off x="903370" y="249943"/>
            <a:ext cx="3288423" cy="679699"/>
            <a:chOff x="903371" y="249943"/>
            <a:chExt cx="2831223" cy="679699"/>
          </a:xfrm>
        </p:grpSpPr>
        <p:sp>
          <p:nvSpPr>
            <p:cNvPr id="104" name="任意多边形 10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5" name="任意多边形 10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06" name="组合 105"/>
          <p:cNvGrpSpPr/>
          <p:nvPr/>
        </p:nvGrpSpPr>
        <p:grpSpPr>
          <a:xfrm rot="16200000">
            <a:off x="574523" y="158162"/>
            <a:ext cx="765103" cy="863262"/>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9" name="Group 17"/>
          <p:cNvGrpSpPr>
            <a:grpSpLocks noChangeAspect="1"/>
          </p:cNvGrpSpPr>
          <p:nvPr/>
        </p:nvGrpSpPr>
        <p:grpSpPr bwMode="auto">
          <a:xfrm>
            <a:off x="827405" y="455655"/>
            <a:ext cx="259340" cy="278386"/>
            <a:chOff x="231" y="1205"/>
            <a:chExt cx="640" cy="687"/>
          </a:xfrm>
          <a:solidFill>
            <a:schemeClr val="bg1"/>
          </a:solidFill>
          <a:effectLst/>
        </p:grpSpPr>
        <p:sp>
          <p:nvSpPr>
            <p:cNvPr id="1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2"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需求分析</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13" name="文本框 37"/>
          <p:cNvSpPr>
            <a:spLocks noChangeArrowheads="1"/>
          </p:cNvSpPr>
          <p:nvPr/>
        </p:nvSpPr>
        <p:spPr bwMode="auto">
          <a:xfrm>
            <a:off x="26677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DEMAND ANALYSIS</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22" presetClass="entr" presetSubtype="8"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left)">
                                      <p:cBhvr>
                                        <p:cTn id="10" dur="500"/>
                                        <p:tgtEl>
                                          <p:spTgt spid="103"/>
                                        </p:tgtEl>
                                      </p:cBhvr>
                                    </p:animEffect>
                                  </p:childTnLst>
                                </p:cTn>
                              </p:par>
                              <p:par>
                                <p:cTn id="11" presetID="53" presetClass="entr" presetSubtype="16"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left)">
                                      <p:cBhvr>
                                        <p:cTn id="19" dur="500"/>
                                        <p:tgtEl>
                                          <p:spTgt spid="11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13"/>
                                        </p:tgtEl>
                                        <p:attrNameLst>
                                          <p:attrName>style.visibility</p:attrName>
                                        </p:attrNameLst>
                                      </p:cBhvr>
                                      <p:to>
                                        <p:strVal val="visible"/>
                                      </p:to>
                                    </p:set>
                                    <p:animEffect transition="in" filter="wipe(left)">
                                      <p:cBhvr>
                                        <p:cTn id="22" dur="500"/>
                                        <p:tgtEl>
                                          <p:spTgt spid="113"/>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4" decel="100000"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fill="hold"/>
                                        <p:tgtEl>
                                          <p:spTgt spid="145"/>
                                        </p:tgtEl>
                                        <p:attrNameLst>
                                          <p:attrName>ppt_x</p:attrName>
                                        </p:attrNameLst>
                                      </p:cBhvr>
                                      <p:tavLst>
                                        <p:tav tm="0">
                                          <p:val>
                                            <p:strVal val="#ppt_x"/>
                                          </p:val>
                                        </p:tav>
                                        <p:tav tm="100000">
                                          <p:val>
                                            <p:strVal val="#ppt_x"/>
                                          </p:val>
                                        </p:tav>
                                      </p:tavLst>
                                    </p:anim>
                                    <p:anim calcmode="lin" valueType="num">
                                      <p:cBhvr additive="base">
                                        <p:cTn id="32" dur="500" fill="hold"/>
                                        <p:tgtEl>
                                          <p:spTgt spid="145"/>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146"/>
                                        </p:tgtEl>
                                        <p:attrNameLst>
                                          <p:attrName>style.visibility</p:attrName>
                                        </p:attrNameLst>
                                      </p:cBhvr>
                                      <p:to>
                                        <p:strVal val="visible"/>
                                      </p:to>
                                    </p:set>
                                    <p:anim calcmode="lin" valueType="num">
                                      <p:cBhvr additive="base">
                                        <p:cTn id="35" dur="500" fill="hold"/>
                                        <p:tgtEl>
                                          <p:spTgt spid="146"/>
                                        </p:tgtEl>
                                        <p:attrNameLst>
                                          <p:attrName>ppt_x</p:attrName>
                                        </p:attrNameLst>
                                      </p:cBhvr>
                                      <p:tavLst>
                                        <p:tav tm="0">
                                          <p:val>
                                            <p:strVal val="#ppt_x"/>
                                          </p:val>
                                        </p:tav>
                                        <p:tav tm="100000">
                                          <p:val>
                                            <p:strVal val="#ppt_x"/>
                                          </p:val>
                                        </p:tav>
                                      </p:tavLst>
                                    </p:anim>
                                    <p:anim calcmode="lin" valueType="num">
                                      <p:cBhvr additive="base">
                                        <p:cTn id="36" dur="500" fill="hold"/>
                                        <p:tgtEl>
                                          <p:spTgt spid="146"/>
                                        </p:tgtEl>
                                        <p:attrNameLst>
                                          <p:attrName>ppt_y</p:attrName>
                                        </p:attrNameLst>
                                      </p:cBhvr>
                                      <p:tavLst>
                                        <p:tav tm="0">
                                          <p:val>
                                            <p:strVal val="1+#ppt_h/2"/>
                                          </p:val>
                                        </p:tav>
                                        <p:tav tm="100000">
                                          <p:val>
                                            <p:strVal val="#ppt_y"/>
                                          </p:val>
                                        </p:tav>
                                      </p:tavLst>
                                    </p:anim>
                                  </p:childTnLst>
                                </p:cTn>
                              </p:par>
                              <p:par>
                                <p:cTn id="37" presetID="63" presetClass="path" presetSubtype="0" fill="hold" nodeType="withEffect">
                                  <p:stCondLst>
                                    <p:cond delay="500"/>
                                  </p:stCondLst>
                                  <p:childTnLst>
                                    <p:animMotion origin="layout" path="M 5E-6 0.00617 L 0.25001 0.00617 " pathEditMode="relative" rAng="0" ptsTypes="AA">
                                      <p:cBhvr>
                                        <p:cTn id="38" dur="500" fill="hold"/>
                                        <p:tgtEl>
                                          <p:spTgt spid="145"/>
                                        </p:tgtEl>
                                        <p:attrNameLst>
                                          <p:attrName>ppt_x</p:attrName>
                                          <p:attrName>ppt_y</p:attrName>
                                        </p:attrNameLst>
                                      </p:cBhvr>
                                      <p:rCtr x="12500" y="0"/>
                                    </p:animMotion>
                                  </p:childTnLst>
                                </p:cTn>
                              </p:par>
                              <p:par>
                                <p:cTn id="39" presetID="35" presetClass="path" presetSubtype="0" fill="hold" nodeType="withEffect">
                                  <p:stCondLst>
                                    <p:cond delay="500"/>
                                  </p:stCondLst>
                                  <p:childTnLst>
                                    <p:animMotion origin="layout" path="M 0 0 L -0.25 0 E" pathEditMode="relative" ptsTypes="">
                                      <p:cBhvr>
                                        <p:cTn id="40" dur="500" fill="hold"/>
                                        <p:tgtEl>
                                          <p:spTgt spid="146"/>
                                        </p:tgtEl>
                                        <p:attrNameLst>
                                          <p:attrName>ppt_x</p:attrName>
                                          <p:attrName>ppt_y</p:attrName>
                                        </p:attrNameLst>
                                      </p:cBhvr>
                                    </p:animMotion>
                                  </p:childTnLst>
                                </p:cTn>
                              </p:par>
                              <p:par>
                                <p:cTn id="41" presetID="10" presetClass="exit" presetSubtype="0" fill="hold" nodeType="withEffect">
                                  <p:stCondLst>
                                    <p:cond delay="700"/>
                                  </p:stCondLst>
                                  <p:childTnLst>
                                    <p:animEffect transition="out" filter="fade">
                                      <p:cBhvr>
                                        <p:cTn id="42" dur="300"/>
                                        <p:tgtEl>
                                          <p:spTgt spid="146"/>
                                        </p:tgtEl>
                                      </p:cBhvr>
                                    </p:animEffect>
                                    <p:set>
                                      <p:cBhvr>
                                        <p:cTn id="43" dur="1" fill="hold">
                                          <p:stCondLst>
                                            <p:cond delay="299"/>
                                          </p:stCondLst>
                                        </p:cTn>
                                        <p:tgtEl>
                                          <p:spTgt spid="146"/>
                                        </p:tgtEl>
                                        <p:attrNameLst>
                                          <p:attrName>style.visibility</p:attrName>
                                        </p:attrNameLst>
                                      </p:cBhvr>
                                      <p:to>
                                        <p:strVal val="hidden"/>
                                      </p:to>
                                    </p:set>
                                  </p:childTnLst>
                                </p:cTn>
                              </p:par>
                              <p:par>
                                <p:cTn id="44" presetID="10" presetClass="exit" presetSubtype="0" fill="hold" nodeType="withEffect">
                                  <p:stCondLst>
                                    <p:cond delay="700"/>
                                  </p:stCondLst>
                                  <p:childTnLst>
                                    <p:animEffect transition="out" filter="fade">
                                      <p:cBhvr>
                                        <p:cTn id="45" dur="300"/>
                                        <p:tgtEl>
                                          <p:spTgt spid="145"/>
                                        </p:tgtEl>
                                      </p:cBhvr>
                                    </p:animEffect>
                                    <p:set>
                                      <p:cBhvr>
                                        <p:cTn id="46" dur="1" fill="hold">
                                          <p:stCondLst>
                                            <p:cond delay="299"/>
                                          </p:stCondLst>
                                        </p:cTn>
                                        <p:tgtEl>
                                          <p:spTgt spid="145"/>
                                        </p:tgtEl>
                                        <p:attrNameLst>
                                          <p:attrName>style.visibility</p:attrName>
                                        </p:attrNameLst>
                                      </p:cBhvr>
                                      <p:to>
                                        <p:strVal val="hidden"/>
                                      </p:to>
                                    </p:set>
                                  </p:childTnLst>
                                </p:cTn>
                              </p:par>
                              <p:par>
                                <p:cTn id="47" presetID="53" presetClass="entr" presetSubtype="16" fill="hold" nodeType="withEffect">
                                  <p:stCondLst>
                                    <p:cond delay="7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500" fill="hold"/>
                                        <p:tgtEl>
                                          <p:spTgt spid="130"/>
                                        </p:tgtEl>
                                        <p:attrNameLst>
                                          <p:attrName>ppt_w</p:attrName>
                                        </p:attrNameLst>
                                      </p:cBhvr>
                                      <p:tavLst>
                                        <p:tav tm="0">
                                          <p:val>
                                            <p:fltVal val="0"/>
                                          </p:val>
                                        </p:tav>
                                        <p:tav tm="100000">
                                          <p:val>
                                            <p:strVal val="#ppt_w"/>
                                          </p:val>
                                        </p:tav>
                                      </p:tavLst>
                                    </p:anim>
                                    <p:anim calcmode="lin" valueType="num">
                                      <p:cBhvr>
                                        <p:cTn id="50" dur="500" fill="hold"/>
                                        <p:tgtEl>
                                          <p:spTgt spid="130"/>
                                        </p:tgtEl>
                                        <p:attrNameLst>
                                          <p:attrName>ppt_h</p:attrName>
                                        </p:attrNameLst>
                                      </p:cBhvr>
                                      <p:tavLst>
                                        <p:tav tm="0">
                                          <p:val>
                                            <p:fltVal val="0"/>
                                          </p:val>
                                        </p:tav>
                                        <p:tav tm="100000">
                                          <p:val>
                                            <p:strVal val="#ppt_h"/>
                                          </p:val>
                                        </p:tav>
                                      </p:tavLst>
                                    </p:anim>
                                    <p:animEffect transition="in" filter="fade">
                                      <p:cBhvr>
                                        <p:cTn id="51" dur="500"/>
                                        <p:tgtEl>
                                          <p:spTgt spid="130"/>
                                        </p:tgtEl>
                                      </p:cBhvr>
                                    </p:animEffect>
                                  </p:childTnLst>
                                </p:cTn>
                              </p:par>
                              <p:par>
                                <p:cTn id="52" presetID="21" presetClass="entr" presetSubtype="1" fill="hold" grpId="0" nodeType="withEffect">
                                  <p:stCondLst>
                                    <p:cond delay="700"/>
                                  </p:stCondLst>
                                  <p:childTnLst>
                                    <p:set>
                                      <p:cBhvr>
                                        <p:cTn id="53" dur="1" fill="hold">
                                          <p:stCondLst>
                                            <p:cond delay="0"/>
                                          </p:stCondLst>
                                        </p:cTn>
                                        <p:tgtEl>
                                          <p:spTgt spid="2"/>
                                        </p:tgtEl>
                                        <p:attrNameLst>
                                          <p:attrName>style.visibility</p:attrName>
                                        </p:attrNameLst>
                                      </p:cBhvr>
                                      <p:to>
                                        <p:strVal val="visible"/>
                                      </p:to>
                                    </p:set>
                                    <p:animEffect transition="in" filter="wheel(1)">
                                      <p:cBhvr>
                                        <p:cTn id="54" dur="1000"/>
                                        <p:tgtEl>
                                          <p:spTgt spid="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45"/>
                                        </p:tgtEl>
                                        <p:attrNameLst>
                                          <p:attrName>style.visibility</p:attrName>
                                        </p:attrNameLst>
                                      </p:cBhvr>
                                      <p:to>
                                        <p:strVal val="visible"/>
                                      </p:to>
                                    </p:set>
                                    <p:animEffect transition="in" filter="wipe(left)">
                                      <p:cBhvr>
                                        <p:cTn id="58" dur="500"/>
                                        <p:tgtEl>
                                          <p:spTgt spid="245"/>
                                        </p:tgtEl>
                                      </p:cBhvr>
                                    </p:animEffect>
                                  </p:childTnLst>
                                </p:cTn>
                              </p:par>
                            </p:childTnLst>
                          </p:cTn>
                        </p:par>
                        <p:par>
                          <p:cTn id="59" fill="hold">
                            <p:stCondLst>
                              <p:cond delay="2000"/>
                            </p:stCondLst>
                            <p:childTnLst>
                              <p:par>
                                <p:cTn id="60" presetID="47" presetClass="entr" presetSubtype="0" fill="hold" grpId="0" nodeType="afterEffect">
                                  <p:stCondLst>
                                    <p:cond delay="0"/>
                                  </p:stCondLst>
                                  <p:childTnLst>
                                    <p:set>
                                      <p:cBhvr>
                                        <p:cTn id="61" dur="1" fill="hold">
                                          <p:stCondLst>
                                            <p:cond delay="0"/>
                                          </p:stCondLst>
                                        </p:cTn>
                                        <p:tgtEl>
                                          <p:spTgt spid="129"/>
                                        </p:tgtEl>
                                        <p:attrNameLst>
                                          <p:attrName>style.visibility</p:attrName>
                                        </p:attrNameLst>
                                      </p:cBhvr>
                                      <p:to>
                                        <p:strVal val="visible"/>
                                      </p:to>
                                    </p:set>
                                    <p:animEffect transition="in" filter="fade">
                                      <p:cBhvr>
                                        <p:cTn id="62" dur="300"/>
                                        <p:tgtEl>
                                          <p:spTgt spid="129"/>
                                        </p:tgtEl>
                                      </p:cBhvr>
                                    </p:animEffect>
                                    <p:anim calcmode="lin" valueType="num">
                                      <p:cBhvr>
                                        <p:cTn id="63" dur="300" fill="hold"/>
                                        <p:tgtEl>
                                          <p:spTgt spid="129"/>
                                        </p:tgtEl>
                                        <p:attrNameLst>
                                          <p:attrName>ppt_x</p:attrName>
                                        </p:attrNameLst>
                                      </p:cBhvr>
                                      <p:tavLst>
                                        <p:tav tm="0">
                                          <p:val>
                                            <p:strVal val="#ppt_x"/>
                                          </p:val>
                                        </p:tav>
                                        <p:tav tm="100000">
                                          <p:val>
                                            <p:strVal val="#ppt_x"/>
                                          </p:val>
                                        </p:tav>
                                      </p:tavLst>
                                    </p:anim>
                                    <p:anim calcmode="lin" valueType="num">
                                      <p:cBhvr>
                                        <p:cTn id="64" dur="300" fill="hold"/>
                                        <p:tgtEl>
                                          <p:spTgt spid="12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22" presetClass="entr" presetSubtype="2" fill="hold" nodeType="after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wipe(right)">
                                      <p:cBhvr>
                                        <p:cTn id="68" dur="500"/>
                                        <p:tgtEl>
                                          <p:spTgt spid="123"/>
                                        </p:tgtEl>
                                      </p:cBhvr>
                                    </p:animEffect>
                                  </p:childTnLst>
                                </p:cTn>
                              </p:par>
                            </p:childTnLst>
                          </p:cTn>
                        </p:par>
                        <p:par>
                          <p:cTn id="69" fill="hold">
                            <p:stCondLst>
                              <p:cond delay="3000"/>
                            </p:stCondLst>
                            <p:childTnLst>
                              <p:par>
                                <p:cTn id="70" presetID="22" presetClass="entr" presetSubtype="8" fill="hold" nodeType="after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wipe(left)">
                                      <p:cBhvr>
                                        <p:cTn id="72" dur="500"/>
                                        <p:tgtEl>
                                          <p:spTgt spid="126"/>
                                        </p:tgtEl>
                                      </p:cBhvr>
                                    </p:animEffect>
                                  </p:childTnLst>
                                </p:cTn>
                              </p:par>
                            </p:childTnLst>
                          </p:cTn>
                        </p:par>
                        <p:par>
                          <p:cTn id="73" fill="hold">
                            <p:stCondLst>
                              <p:cond delay="3500"/>
                            </p:stCondLst>
                            <p:childTnLst>
                              <p:par>
                                <p:cTn id="74" presetID="53" presetClass="entr" presetSubtype="16" fill="hold" nodeType="afterEffect">
                                  <p:stCondLst>
                                    <p:cond delay="0"/>
                                  </p:stCondLst>
                                  <p:childTnLst>
                                    <p:set>
                                      <p:cBhvr>
                                        <p:cTn id="75" dur="1" fill="hold">
                                          <p:stCondLst>
                                            <p:cond delay="0"/>
                                          </p:stCondLst>
                                        </p:cTn>
                                        <p:tgtEl>
                                          <p:spTgt spid="4096"/>
                                        </p:tgtEl>
                                        <p:attrNameLst>
                                          <p:attrName>style.visibility</p:attrName>
                                        </p:attrNameLst>
                                      </p:cBhvr>
                                      <p:to>
                                        <p:strVal val="visible"/>
                                      </p:to>
                                    </p:set>
                                    <p:anim calcmode="lin" valueType="num">
                                      <p:cBhvr>
                                        <p:cTn id="76" dur="500" fill="hold"/>
                                        <p:tgtEl>
                                          <p:spTgt spid="4096"/>
                                        </p:tgtEl>
                                        <p:attrNameLst>
                                          <p:attrName>ppt_w</p:attrName>
                                        </p:attrNameLst>
                                      </p:cBhvr>
                                      <p:tavLst>
                                        <p:tav tm="0">
                                          <p:val>
                                            <p:fltVal val="0"/>
                                          </p:val>
                                        </p:tav>
                                        <p:tav tm="100000">
                                          <p:val>
                                            <p:strVal val="#ppt_w"/>
                                          </p:val>
                                        </p:tav>
                                      </p:tavLst>
                                    </p:anim>
                                    <p:anim calcmode="lin" valueType="num">
                                      <p:cBhvr>
                                        <p:cTn id="77" dur="500" fill="hold"/>
                                        <p:tgtEl>
                                          <p:spTgt spid="4096"/>
                                        </p:tgtEl>
                                        <p:attrNameLst>
                                          <p:attrName>ppt_h</p:attrName>
                                        </p:attrNameLst>
                                      </p:cBhvr>
                                      <p:tavLst>
                                        <p:tav tm="0">
                                          <p:val>
                                            <p:fltVal val="0"/>
                                          </p:val>
                                        </p:tav>
                                        <p:tav tm="100000">
                                          <p:val>
                                            <p:strVal val="#ppt_h"/>
                                          </p:val>
                                        </p:tav>
                                      </p:tavLst>
                                    </p:anim>
                                    <p:animEffect transition="in" filter="fade">
                                      <p:cBhvr>
                                        <p:cTn id="78" dur="500"/>
                                        <p:tgtEl>
                                          <p:spTgt spid="4096"/>
                                        </p:tgtEl>
                                      </p:cBhvr>
                                    </p:animEffect>
                                  </p:childTnLst>
                                </p:cTn>
                              </p:par>
                              <p:par>
                                <p:cTn id="79" presetID="53" presetClass="entr" presetSubtype="16" fill="hold" nodeType="withEffect">
                                  <p:stCondLst>
                                    <p:cond delay="0"/>
                                  </p:stCondLst>
                                  <p:childTnLst>
                                    <p:set>
                                      <p:cBhvr>
                                        <p:cTn id="80" dur="1" fill="hold">
                                          <p:stCondLst>
                                            <p:cond delay="0"/>
                                          </p:stCondLst>
                                        </p:cTn>
                                        <p:tgtEl>
                                          <p:spTgt spid="176"/>
                                        </p:tgtEl>
                                        <p:attrNameLst>
                                          <p:attrName>style.visibility</p:attrName>
                                        </p:attrNameLst>
                                      </p:cBhvr>
                                      <p:to>
                                        <p:strVal val="visible"/>
                                      </p:to>
                                    </p:set>
                                    <p:anim calcmode="lin" valueType="num">
                                      <p:cBhvr>
                                        <p:cTn id="81" dur="500" fill="hold"/>
                                        <p:tgtEl>
                                          <p:spTgt spid="176"/>
                                        </p:tgtEl>
                                        <p:attrNameLst>
                                          <p:attrName>ppt_w</p:attrName>
                                        </p:attrNameLst>
                                      </p:cBhvr>
                                      <p:tavLst>
                                        <p:tav tm="0">
                                          <p:val>
                                            <p:fltVal val="0"/>
                                          </p:val>
                                        </p:tav>
                                        <p:tav tm="100000">
                                          <p:val>
                                            <p:strVal val="#ppt_w"/>
                                          </p:val>
                                        </p:tav>
                                      </p:tavLst>
                                    </p:anim>
                                    <p:anim calcmode="lin" valueType="num">
                                      <p:cBhvr>
                                        <p:cTn id="82" dur="500" fill="hold"/>
                                        <p:tgtEl>
                                          <p:spTgt spid="176"/>
                                        </p:tgtEl>
                                        <p:attrNameLst>
                                          <p:attrName>ppt_h</p:attrName>
                                        </p:attrNameLst>
                                      </p:cBhvr>
                                      <p:tavLst>
                                        <p:tav tm="0">
                                          <p:val>
                                            <p:fltVal val="0"/>
                                          </p:val>
                                        </p:tav>
                                        <p:tav tm="100000">
                                          <p:val>
                                            <p:strVal val="#ppt_h"/>
                                          </p:val>
                                        </p:tav>
                                      </p:tavLst>
                                    </p:anim>
                                    <p:animEffect transition="in" filter="fade">
                                      <p:cBhvr>
                                        <p:cTn id="83" dur="500"/>
                                        <p:tgtEl>
                                          <p:spTgt spid="176"/>
                                        </p:tgtEl>
                                      </p:cBhvr>
                                    </p:animEffect>
                                  </p:childTnLst>
                                </p:cTn>
                              </p:par>
                              <p:par>
                                <p:cTn id="84" presetID="53" presetClass="entr" presetSubtype="16" fill="hold" nodeType="withEffect">
                                  <p:stCondLst>
                                    <p:cond delay="0"/>
                                  </p:stCondLst>
                                  <p:childTnLst>
                                    <p:set>
                                      <p:cBhvr>
                                        <p:cTn id="85" dur="1" fill="hold">
                                          <p:stCondLst>
                                            <p:cond delay="0"/>
                                          </p:stCondLst>
                                        </p:cTn>
                                        <p:tgtEl>
                                          <p:spTgt spid="179"/>
                                        </p:tgtEl>
                                        <p:attrNameLst>
                                          <p:attrName>style.visibility</p:attrName>
                                        </p:attrNameLst>
                                      </p:cBhvr>
                                      <p:to>
                                        <p:strVal val="visible"/>
                                      </p:to>
                                    </p:set>
                                    <p:anim calcmode="lin" valueType="num">
                                      <p:cBhvr>
                                        <p:cTn id="86" dur="500" fill="hold"/>
                                        <p:tgtEl>
                                          <p:spTgt spid="179"/>
                                        </p:tgtEl>
                                        <p:attrNameLst>
                                          <p:attrName>ppt_w</p:attrName>
                                        </p:attrNameLst>
                                      </p:cBhvr>
                                      <p:tavLst>
                                        <p:tav tm="0">
                                          <p:val>
                                            <p:fltVal val="0"/>
                                          </p:val>
                                        </p:tav>
                                        <p:tav tm="100000">
                                          <p:val>
                                            <p:strVal val="#ppt_w"/>
                                          </p:val>
                                        </p:tav>
                                      </p:tavLst>
                                    </p:anim>
                                    <p:anim calcmode="lin" valueType="num">
                                      <p:cBhvr>
                                        <p:cTn id="87" dur="500" fill="hold"/>
                                        <p:tgtEl>
                                          <p:spTgt spid="179"/>
                                        </p:tgtEl>
                                        <p:attrNameLst>
                                          <p:attrName>ppt_h</p:attrName>
                                        </p:attrNameLst>
                                      </p:cBhvr>
                                      <p:tavLst>
                                        <p:tav tm="0">
                                          <p:val>
                                            <p:fltVal val="0"/>
                                          </p:val>
                                        </p:tav>
                                        <p:tav tm="100000">
                                          <p:val>
                                            <p:strVal val="#ppt_h"/>
                                          </p:val>
                                        </p:tav>
                                      </p:tavLst>
                                    </p:anim>
                                    <p:animEffect transition="in" filter="fade">
                                      <p:cBhvr>
                                        <p:cTn id="88" dur="500"/>
                                        <p:tgtEl>
                                          <p:spTgt spid="179"/>
                                        </p:tgtEl>
                                      </p:cBhvr>
                                    </p:animEffect>
                                  </p:childTnLst>
                                </p:cTn>
                              </p:par>
                              <p:par>
                                <p:cTn id="89" presetID="53" presetClass="entr" presetSubtype="16" fill="hold" nodeType="withEffect">
                                  <p:stCondLst>
                                    <p:cond delay="0"/>
                                  </p:stCondLst>
                                  <p:childTnLst>
                                    <p:set>
                                      <p:cBhvr>
                                        <p:cTn id="90" dur="1" fill="hold">
                                          <p:stCondLst>
                                            <p:cond delay="0"/>
                                          </p:stCondLst>
                                        </p:cTn>
                                        <p:tgtEl>
                                          <p:spTgt spid="182"/>
                                        </p:tgtEl>
                                        <p:attrNameLst>
                                          <p:attrName>style.visibility</p:attrName>
                                        </p:attrNameLst>
                                      </p:cBhvr>
                                      <p:to>
                                        <p:strVal val="visible"/>
                                      </p:to>
                                    </p:set>
                                    <p:anim calcmode="lin" valueType="num">
                                      <p:cBhvr>
                                        <p:cTn id="91" dur="500" fill="hold"/>
                                        <p:tgtEl>
                                          <p:spTgt spid="182"/>
                                        </p:tgtEl>
                                        <p:attrNameLst>
                                          <p:attrName>ppt_w</p:attrName>
                                        </p:attrNameLst>
                                      </p:cBhvr>
                                      <p:tavLst>
                                        <p:tav tm="0">
                                          <p:val>
                                            <p:fltVal val="0"/>
                                          </p:val>
                                        </p:tav>
                                        <p:tav tm="100000">
                                          <p:val>
                                            <p:strVal val="#ppt_w"/>
                                          </p:val>
                                        </p:tav>
                                      </p:tavLst>
                                    </p:anim>
                                    <p:anim calcmode="lin" valueType="num">
                                      <p:cBhvr>
                                        <p:cTn id="92" dur="500" fill="hold"/>
                                        <p:tgtEl>
                                          <p:spTgt spid="182"/>
                                        </p:tgtEl>
                                        <p:attrNameLst>
                                          <p:attrName>ppt_h</p:attrName>
                                        </p:attrNameLst>
                                      </p:cBhvr>
                                      <p:tavLst>
                                        <p:tav tm="0">
                                          <p:val>
                                            <p:fltVal val="0"/>
                                          </p:val>
                                        </p:tav>
                                        <p:tav tm="100000">
                                          <p:val>
                                            <p:strVal val="#ppt_h"/>
                                          </p:val>
                                        </p:tav>
                                      </p:tavLst>
                                    </p:anim>
                                    <p:animEffect transition="in" filter="fade">
                                      <p:cBhvr>
                                        <p:cTn id="93" dur="500"/>
                                        <p:tgtEl>
                                          <p:spTgt spid="182"/>
                                        </p:tgtEl>
                                      </p:cBhvr>
                                    </p:animEffect>
                                  </p:childTnLst>
                                </p:cTn>
                              </p:par>
                            </p:childTnLst>
                          </p:cTn>
                        </p:par>
                        <p:par>
                          <p:cTn id="94" fill="hold">
                            <p:stCondLst>
                              <p:cond delay="4000"/>
                            </p:stCondLst>
                            <p:childTnLst>
                              <p:par>
                                <p:cTn id="95" presetID="22" presetClass="entr" presetSubtype="8" fill="hold" grpId="0" nodeType="afterEffect">
                                  <p:stCondLst>
                                    <p:cond delay="0"/>
                                  </p:stCondLst>
                                  <p:childTnLst>
                                    <p:set>
                                      <p:cBhvr>
                                        <p:cTn id="96" dur="1" fill="hold">
                                          <p:stCondLst>
                                            <p:cond delay="0"/>
                                          </p:stCondLst>
                                        </p:cTn>
                                        <p:tgtEl>
                                          <p:spTgt spid="246"/>
                                        </p:tgtEl>
                                        <p:attrNameLst>
                                          <p:attrName>style.visibility</p:attrName>
                                        </p:attrNameLst>
                                      </p:cBhvr>
                                      <p:to>
                                        <p:strVal val="visible"/>
                                      </p:to>
                                    </p:set>
                                    <p:animEffect transition="in" filter="wipe(left)">
                                      <p:cBhvr>
                                        <p:cTn id="97" dur="500"/>
                                        <p:tgtEl>
                                          <p:spTgt spid="24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47"/>
                                        </p:tgtEl>
                                        <p:attrNameLst>
                                          <p:attrName>style.visibility</p:attrName>
                                        </p:attrNameLst>
                                      </p:cBhvr>
                                      <p:to>
                                        <p:strVal val="visible"/>
                                      </p:to>
                                    </p:set>
                                    <p:animEffect transition="in" filter="wipe(left)">
                                      <p:cBhvr>
                                        <p:cTn id="100" dur="500"/>
                                        <p:tgtEl>
                                          <p:spTgt spid="2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48"/>
                                        </p:tgtEl>
                                        <p:attrNameLst>
                                          <p:attrName>style.visibility</p:attrName>
                                        </p:attrNameLst>
                                      </p:cBhvr>
                                      <p:to>
                                        <p:strVal val="visible"/>
                                      </p:to>
                                    </p:set>
                                    <p:animEffect transition="in" filter="wipe(left)">
                                      <p:cBhvr>
                                        <p:cTn id="103" dur="500"/>
                                        <p:tgtEl>
                                          <p:spTgt spid="24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49"/>
                                        </p:tgtEl>
                                        <p:attrNameLst>
                                          <p:attrName>style.visibility</p:attrName>
                                        </p:attrNameLst>
                                      </p:cBhvr>
                                      <p:to>
                                        <p:strVal val="visible"/>
                                      </p:to>
                                    </p:set>
                                    <p:animEffect transition="in" filter="wipe(left)">
                                      <p:cBhvr>
                                        <p:cTn id="106" dur="500"/>
                                        <p:tgtEl>
                                          <p:spTgt spid="249"/>
                                        </p:tgtEl>
                                      </p:cBhvr>
                                    </p:animEffect>
                                  </p:childTnLst>
                                </p:cTn>
                              </p:par>
                            </p:childTnLst>
                          </p:cTn>
                        </p:par>
                        <p:par>
                          <p:cTn id="107" fill="hold">
                            <p:stCondLst>
                              <p:cond delay="4500"/>
                            </p:stCondLst>
                            <p:childTnLst>
                              <p:par>
                                <p:cTn id="108" presetID="22" presetClass="entr" presetSubtype="2" fill="hold" nodeType="afterEffect">
                                  <p:stCondLst>
                                    <p:cond delay="0"/>
                                  </p:stCondLst>
                                  <p:childTnLst>
                                    <p:set>
                                      <p:cBhvr>
                                        <p:cTn id="109" dur="1" fill="hold">
                                          <p:stCondLst>
                                            <p:cond delay="0"/>
                                          </p:stCondLst>
                                        </p:cTn>
                                        <p:tgtEl>
                                          <p:spTgt spid="190"/>
                                        </p:tgtEl>
                                        <p:attrNameLst>
                                          <p:attrName>style.visibility</p:attrName>
                                        </p:attrNameLst>
                                      </p:cBhvr>
                                      <p:to>
                                        <p:strVal val="visible"/>
                                      </p:to>
                                    </p:set>
                                    <p:animEffect transition="in" filter="wipe(right)">
                                      <p:cBhvr>
                                        <p:cTn id="110" dur="500"/>
                                        <p:tgtEl>
                                          <p:spTgt spid="190"/>
                                        </p:tgtEl>
                                      </p:cBhvr>
                                    </p:animEffect>
                                  </p:childTnLst>
                                </p:cTn>
                              </p:par>
                            </p:childTnLst>
                          </p:cTn>
                        </p:par>
                        <p:par>
                          <p:cTn id="111" fill="hold">
                            <p:stCondLst>
                              <p:cond delay="5000"/>
                            </p:stCondLst>
                            <p:childTnLst>
                              <p:par>
                                <p:cTn id="112" presetID="22" presetClass="entr" presetSubtype="8" fill="hold" nodeType="afterEffect">
                                  <p:stCondLst>
                                    <p:cond delay="0"/>
                                  </p:stCondLst>
                                  <p:childTnLst>
                                    <p:set>
                                      <p:cBhvr>
                                        <p:cTn id="113" dur="1" fill="hold">
                                          <p:stCondLst>
                                            <p:cond delay="0"/>
                                          </p:stCondLst>
                                        </p:cTn>
                                        <p:tgtEl>
                                          <p:spTgt spid="185"/>
                                        </p:tgtEl>
                                        <p:attrNameLst>
                                          <p:attrName>style.visibility</p:attrName>
                                        </p:attrNameLst>
                                      </p:cBhvr>
                                      <p:to>
                                        <p:strVal val="visible"/>
                                      </p:to>
                                    </p:set>
                                    <p:animEffect transition="in" filter="wipe(left)">
                                      <p:cBhvr>
                                        <p:cTn id="114" dur="500"/>
                                        <p:tgtEl>
                                          <p:spTgt spid="185"/>
                                        </p:tgtEl>
                                      </p:cBhvr>
                                    </p:animEffect>
                                  </p:childTnLst>
                                </p:cTn>
                              </p:par>
                            </p:childTnLst>
                          </p:cTn>
                        </p:par>
                        <p:par>
                          <p:cTn id="115" fill="hold">
                            <p:stCondLst>
                              <p:cond delay="5500"/>
                            </p:stCondLst>
                            <p:childTnLst>
                              <p:par>
                                <p:cTn id="116" presetID="14" presetClass="entr" presetSubtype="10" fill="hold" nodeType="afterEffect">
                                  <p:stCondLst>
                                    <p:cond delay="0"/>
                                  </p:stCondLst>
                                  <p:childTnLst>
                                    <p:set>
                                      <p:cBhvr>
                                        <p:cTn id="117" dur="1" fill="hold">
                                          <p:stCondLst>
                                            <p:cond delay="0"/>
                                          </p:stCondLst>
                                        </p:cTn>
                                        <p:tgtEl>
                                          <p:spTgt spid="195"/>
                                        </p:tgtEl>
                                        <p:attrNameLst>
                                          <p:attrName>style.visibility</p:attrName>
                                        </p:attrNameLst>
                                      </p:cBhvr>
                                      <p:to>
                                        <p:strVal val="visible"/>
                                      </p:to>
                                    </p:set>
                                    <p:animEffect transition="in" filter="randombar(horizontal)">
                                      <p:cBhvr>
                                        <p:cTn id="118" dur="500"/>
                                        <p:tgtEl>
                                          <p:spTgt spid="195"/>
                                        </p:tgtEl>
                                      </p:cBhvr>
                                    </p:animEffect>
                                  </p:childTnLst>
                                </p:cTn>
                              </p:par>
                              <p:par>
                                <p:cTn id="119" presetID="14" presetClass="entr" presetSubtype="10" fill="hold" nodeType="withEffect">
                                  <p:stCondLst>
                                    <p:cond delay="0"/>
                                  </p:stCondLst>
                                  <p:childTnLst>
                                    <p:set>
                                      <p:cBhvr>
                                        <p:cTn id="120" dur="1" fill="hold">
                                          <p:stCondLst>
                                            <p:cond delay="0"/>
                                          </p:stCondLst>
                                        </p:cTn>
                                        <p:tgtEl>
                                          <p:spTgt spid="198"/>
                                        </p:tgtEl>
                                        <p:attrNameLst>
                                          <p:attrName>style.visibility</p:attrName>
                                        </p:attrNameLst>
                                      </p:cBhvr>
                                      <p:to>
                                        <p:strVal val="visible"/>
                                      </p:to>
                                    </p:set>
                                    <p:animEffect transition="in" filter="randombar(horizontal)">
                                      <p:cBhvr>
                                        <p:cTn id="121" dur="500"/>
                                        <p:tgtEl>
                                          <p:spTgt spid="198"/>
                                        </p:tgtEl>
                                      </p:cBhvr>
                                    </p:animEffect>
                                  </p:childTnLst>
                                </p:cTn>
                              </p:par>
                              <p:par>
                                <p:cTn id="122" presetID="14" presetClass="entr" presetSubtype="10" fill="hold" nodeType="withEffect">
                                  <p:stCondLst>
                                    <p:cond delay="0"/>
                                  </p:stCondLst>
                                  <p:childTnLst>
                                    <p:set>
                                      <p:cBhvr>
                                        <p:cTn id="123" dur="1" fill="hold">
                                          <p:stCondLst>
                                            <p:cond delay="0"/>
                                          </p:stCondLst>
                                        </p:cTn>
                                        <p:tgtEl>
                                          <p:spTgt spid="201"/>
                                        </p:tgtEl>
                                        <p:attrNameLst>
                                          <p:attrName>style.visibility</p:attrName>
                                        </p:attrNameLst>
                                      </p:cBhvr>
                                      <p:to>
                                        <p:strVal val="visible"/>
                                      </p:to>
                                    </p:set>
                                    <p:animEffect transition="in" filter="randombar(horizontal)">
                                      <p:cBhvr>
                                        <p:cTn id="124" dur="500"/>
                                        <p:tgtEl>
                                          <p:spTgt spid="201"/>
                                        </p:tgtEl>
                                      </p:cBhvr>
                                    </p:animEffect>
                                  </p:childTnLst>
                                </p:cTn>
                              </p:par>
                              <p:par>
                                <p:cTn id="125" presetID="14" presetClass="entr" presetSubtype="10" fill="hold" nodeType="withEffect">
                                  <p:stCondLst>
                                    <p:cond delay="0"/>
                                  </p:stCondLst>
                                  <p:childTnLst>
                                    <p:set>
                                      <p:cBhvr>
                                        <p:cTn id="126" dur="1" fill="hold">
                                          <p:stCondLst>
                                            <p:cond delay="0"/>
                                          </p:stCondLst>
                                        </p:cTn>
                                        <p:tgtEl>
                                          <p:spTgt spid="204"/>
                                        </p:tgtEl>
                                        <p:attrNameLst>
                                          <p:attrName>style.visibility</p:attrName>
                                        </p:attrNameLst>
                                      </p:cBhvr>
                                      <p:to>
                                        <p:strVal val="visible"/>
                                      </p:to>
                                    </p:set>
                                    <p:animEffect transition="in" filter="randombar(horizontal)">
                                      <p:cBhvr>
                                        <p:cTn id="127" dur="500"/>
                                        <p:tgtEl>
                                          <p:spTgt spid="204"/>
                                        </p:tgtEl>
                                      </p:cBhvr>
                                    </p:animEffect>
                                  </p:childTnLst>
                                </p:cTn>
                              </p:par>
                              <p:par>
                                <p:cTn id="128" presetID="14" presetClass="entr" presetSubtype="10" fill="hold" nodeType="withEffect">
                                  <p:stCondLst>
                                    <p:cond delay="0"/>
                                  </p:stCondLst>
                                  <p:childTnLst>
                                    <p:set>
                                      <p:cBhvr>
                                        <p:cTn id="129" dur="1" fill="hold">
                                          <p:stCondLst>
                                            <p:cond delay="0"/>
                                          </p:stCondLst>
                                        </p:cTn>
                                        <p:tgtEl>
                                          <p:spTgt spid="207"/>
                                        </p:tgtEl>
                                        <p:attrNameLst>
                                          <p:attrName>style.visibility</p:attrName>
                                        </p:attrNameLst>
                                      </p:cBhvr>
                                      <p:to>
                                        <p:strVal val="visible"/>
                                      </p:to>
                                    </p:set>
                                    <p:animEffect transition="in" filter="randombar(horizontal)">
                                      <p:cBhvr>
                                        <p:cTn id="130" dur="500"/>
                                        <p:tgtEl>
                                          <p:spTgt spid="207"/>
                                        </p:tgtEl>
                                      </p:cBhvr>
                                    </p:animEffect>
                                  </p:childTnLst>
                                </p:cTn>
                              </p:par>
                              <p:par>
                                <p:cTn id="131" presetID="14" presetClass="entr" presetSubtype="10" fill="hold" nodeType="withEffect">
                                  <p:stCondLst>
                                    <p:cond delay="0"/>
                                  </p:stCondLst>
                                  <p:childTnLst>
                                    <p:set>
                                      <p:cBhvr>
                                        <p:cTn id="132" dur="1" fill="hold">
                                          <p:stCondLst>
                                            <p:cond delay="0"/>
                                          </p:stCondLst>
                                        </p:cTn>
                                        <p:tgtEl>
                                          <p:spTgt spid="210"/>
                                        </p:tgtEl>
                                        <p:attrNameLst>
                                          <p:attrName>style.visibility</p:attrName>
                                        </p:attrNameLst>
                                      </p:cBhvr>
                                      <p:to>
                                        <p:strVal val="visible"/>
                                      </p:to>
                                    </p:set>
                                    <p:animEffect transition="in" filter="randombar(horizontal)">
                                      <p:cBhvr>
                                        <p:cTn id="133" dur="500"/>
                                        <p:tgtEl>
                                          <p:spTgt spid="210"/>
                                        </p:tgtEl>
                                      </p:cBhvr>
                                    </p:animEffect>
                                  </p:childTnLst>
                                </p:cTn>
                              </p:par>
                              <p:par>
                                <p:cTn id="134" presetID="14" presetClass="entr" presetSubtype="10" fill="hold" nodeType="withEffect">
                                  <p:stCondLst>
                                    <p:cond delay="0"/>
                                  </p:stCondLst>
                                  <p:childTnLst>
                                    <p:set>
                                      <p:cBhvr>
                                        <p:cTn id="135" dur="1" fill="hold">
                                          <p:stCondLst>
                                            <p:cond delay="0"/>
                                          </p:stCondLst>
                                        </p:cTn>
                                        <p:tgtEl>
                                          <p:spTgt spid="213"/>
                                        </p:tgtEl>
                                        <p:attrNameLst>
                                          <p:attrName>style.visibility</p:attrName>
                                        </p:attrNameLst>
                                      </p:cBhvr>
                                      <p:to>
                                        <p:strVal val="visible"/>
                                      </p:to>
                                    </p:set>
                                    <p:animEffect transition="in" filter="randombar(horizontal)">
                                      <p:cBhvr>
                                        <p:cTn id="136" dur="500"/>
                                        <p:tgtEl>
                                          <p:spTgt spid="213"/>
                                        </p:tgtEl>
                                      </p:cBhvr>
                                    </p:animEffect>
                                  </p:childTnLst>
                                </p:cTn>
                              </p:par>
                              <p:par>
                                <p:cTn id="137" presetID="14" presetClass="entr" presetSubtype="10" fill="hold" nodeType="withEffect">
                                  <p:stCondLst>
                                    <p:cond delay="0"/>
                                  </p:stCondLst>
                                  <p:childTnLst>
                                    <p:set>
                                      <p:cBhvr>
                                        <p:cTn id="138" dur="1" fill="hold">
                                          <p:stCondLst>
                                            <p:cond delay="0"/>
                                          </p:stCondLst>
                                        </p:cTn>
                                        <p:tgtEl>
                                          <p:spTgt spid="216"/>
                                        </p:tgtEl>
                                        <p:attrNameLst>
                                          <p:attrName>style.visibility</p:attrName>
                                        </p:attrNameLst>
                                      </p:cBhvr>
                                      <p:to>
                                        <p:strVal val="visible"/>
                                      </p:to>
                                    </p:set>
                                    <p:animEffect transition="in" filter="randombar(horizontal)">
                                      <p:cBhvr>
                                        <p:cTn id="139" dur="500"/>
                                        <p:tgtEl>
                                          <p:spTgt spid="216"/>
                                        </p:tgtEl>
                                      </p:cBhvr>
                                    </p:animEffect>
                                  </p:childTnLst>
                                </p:cTn>
                              </p:par>
                            </p:childTnLst>
                          </p:cTn>
                        </p:par>
                        <p:par>
                          <p:cTn id="140" fill="hold">
                            <p:stCondLst>
                              <p:cond delay="6000"/>
                            </p:stCondLst>
                            <p:childTnLst>
                              <p:par>
                                <p:cTn id="141" presetID="16" presetClass="entr" presetSubtype="21"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barn(inVertical)">
                                      <p:cBhvr>
                                        <p:cTn id="143" dur="500"/>
                                        <p:tgtEl>
                                          <p:spTgt spid="88"/>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229"/>
                                        </p:tgtEl>
                                        <p:attrNameLst>
                                          <p:attrName>style.visibility</p:attrName>
                                        </p:attrNameLst>
                                      </p:cBhvr>
                                      <p:to>
                                        <p:strVal val="visible"/>
                                      </p:to>
                                    </p:set>
                                    <p:animEffect transition="in" filter="randombar(horizontal)">
                                      <p:cBhvr>
                                        <p:cTn id="146" dur="500"/>
                                        <p:tgtEl>
                                          <p:spTgt spid="229"/>
                                        </p:tgtEl>
                                      </p:cBhvr>
                                    </p:animEffect>
                                  </p:childTnLst>
                                </p:cTn>
                              </p:par>
                            </p:childTnLst>
                          </p:cTn>
                        </p:par>
                        <p:par>
                          <p:cTn id="147" fill="hold">
                            <p:stCondLst>
                              <p:cond delay="6500"/>
                            </p:stCondLst>
                            <p:childTnLst>
                              <p:par>
                                <p:cTn id="148" presetID="16" presetClass="entr" presetSubtype="21" fill="hold" grpId="0" nodeType="afterEffect">
                                  <p:stCondLst>
                                    <p:cond delay="0"/>
                                  </p:stCondLst>
                                  <p:childTnLst>
                                    <p:set>
                                      <p:cBhvr>
                                        <p:cTn id="149" dur="1" fill="hold">
                                          <p:stCondLst>
                                            <p:cond delay="0"/>
                                          </p:stCondLst>
                                        </p:cTn>
                                        <p:tgtEl>
                                          <p:spTgt spid="230"/>
                                        </p:tgtEl>
                                        <p:attrNameLst>
                                          <p:attrName>style.visibility</p:attrName>
                                        </p:attrNameLst>
                                      </p:cBhvr>
                                      <p:to>
                                        <p:strVal val="visible"/>
                                      </p:to>
                                    </p:set>
                                    <p:animEffect transition="in" filter="barn(inVertical)">
                                      <p:cBhvr>
                                        <p:cTn id="150" dur="500"/>
                                        <p:tgtEl>
                                          <p:spTgt spid="230"/>
                                        </p:tgtEl>
                                      </p:cBhvr>
                                    </p:animEffect>
                                  </p:childTnLst>
                                </p:cTn>
                              </p:par>
                              <p:par>
                                <p:cTn id="151" presetID="14" presetClass="entr" presetSubtype="10" fill="hold" grpId="0" nodeType="withEffect">
                                  <p:stCondLst>
                                    <p:cond delay="0"/>
                                  </p:stCondLst>
                                  <p:childTnLst>
                                    <p:set>
                                      <p:cBhvr>
                                        <p:cTn id="152" dur="1" fill="hold">
                                          <p:stCondLst>
                                            <p:cond delay="0"/>
                                          </p:stCondLst>
                                        </p:cTn>
                                        <p:tgtEl>
                                          <p:spTgt spid="231"/>
                                        </p:tgtEl>
                                        <p:attrNameLst>
                                          <p:attrName>style.visibility</p:attrName>
                                        </p:attrNameLst>
                                      </p:cBhvr>
                                      <p:to>
                                        <p:strVal val="visible"/>
                                      </p:to>
                                    </p:set>
                                    <p:animEffect transition="in" filter="randombar(horizontal)">
                                      <p:cBhvr>
                                        <p:cTn id="153" dur="500"/>
                                        <p:tgtEl>
                                          <p:spTgt spid="231"/>
                                        </p:tgtEl>
                                      </p:cBhvr>
                                    </p:animEffect>
                                  </p:childTnLst>
                                </p:cTn>
                              </p:par>
                            </p:childTnLst>
                          </p:cTn>
                        </p:par>
                        <p:par>
                          <p:cTn id="154" fill="hold">
                            <p:stCondLst>
                              <p:cond delay="7000"/>
                            </p:stCondLst>
                            <p:childTnLst>
                              <p:par>
                                <p:cTn id="155" presetID="16" presetClass="entr" presetSubtype="21" fill="hold" grpId="0" nodeType="afterEffect">
                                  <p:stCondLst>
                                    <p:cond delay="0"/>
                                  </p:stCondLst>
                                  <p:childTnLst>
                                    <p:set>
                                      <p:cBhvr>
                                        <p:cTn id="156" dur="1" fill="hold">
                                          <p:stCondLst>
                                            <p:cond delay="0"/>
                                          </p:stCondLst>
                                        </p:cTn>
                                        <p:tgtEl>
                                          <p:spTgt spid="232"/>
                                        </p:tgtEl>
                                        <p:attrNameLst>
                                          <p:attrName>style.visibility</p:attrName>
                                        </p:attrNameLst>
                                      </p:cBhvr>
                                      <p:to>
                                        <p:strVal val="visible"/>
                                      </p:to>
                                    </p:set>
                                    <p:animEffect transition="in" filter="barn(inVertical)">
                                      <p:cBhvr>
                                        <p:cTn id="157" dur="500"/>
                                        <p:tgtEl>
                                          <p:spTgt spid="232"/>
                                        </p:tgtEl>
                                      </p:cBhvr>
                                    </p:animEffect>
                                  </p:childTnLst>
                                </p:cTn>
                              </p:par>
                              <p:par>
                                <p:cTn id="158" presetID="14" presetClass="entr" presetSubtype="10" fill="hold" grpId="0" nodeType="withEffect">
                                  <p:stCondLst>
                                    <p:cond delay="0"/>
                                  </p:stCondLst>
                                  <p:childTnLst>
                                    <p:set>
                                      <p:cBhvr>
                                        <p:cTn id="159" dur="1" fill="hold">
                                          <p:stCondLst>
                                            <p:cond delay="0"/>
                                          </p:stCondLst>
                                        </p:cTn>
                                        <p:tgtEl>
                                          <p:spTgt spid="233"/>
                                        </p:tgtEl>
                                        <p:attrNameLst>
                                          <p:attrName>style.visibility</p:attrName>
                                        </p:attrNameLst>
                                      </p:cBhvr>
                                      <p:to>
                                        <p:strVal val="visible"/>
                                      </p:to>
                                    </p:set>
                                    <p:animEffect transition="in" filter="randombar(horizontal)">
                                      <p:cBhvr>
                                        <p:cTn id="160" dur="500"/>
                                        <p:tgtEl>
                                          <p:spTgt spid="233"/>
                                        </p:tgtEl>
                                      </p:cBhvr>
                                    </p:animEffect>
                                  </p:childTnLst>
                                </p:cTn>
                              </p:par>
                            </p:childTnLst>
                          </p:cTn>
                        </p:par>
                        <p:par>
                          <p:cTn id="161" fill="hold">
                            <p:stCondLst>
                              <p:cond delay="7500"/>
                            </p:stCondLst>
                            <p:childTnLst>
                              <p:par>
                                <p:cTn id="162" presetID="16" presetClass="entr" presetSubtype="21" fill="hold" grpId="0" nodeType="afterEffect">
                                  <p:stCondLst>
                                    <p:cond delay="0"/>
                                  </p:stCondLst>
                                  <p:childTnLst>
                                    <p:set>
                                      <p:cBhvr>
                                        <p:cTn id="163" dur="1" fill="hold">
                                          <p:stCondLst>
                                            <p:cond delay="0"/>
                                          </p:stCondLst>
                                        </p:cTn>
                                        <p:tgtEl>
                                          <p:spTgt spid="234"/>
                                        </p:tgtEl>
                                        <p:attrNameLst>
                                          <p:attrName>style.visibility</p:attrName>
                                        </p:attrNameLst>
                                      </p:cBhvr>
                                      <p:to>
                                        <p:strVal val="visible"/>
                                      </p:to>
                                    </p:set>
                                    <p:animEffect transition="in" filter="barn(inVertical)">
                                      <p:cBhvr>
                                        <p:cTn id="164" dur="500"/>
                                        <p:tgtEl>
                                          <p:spTgt spid="234"/>
                                        </p:tgtEl>
                                      </p:cBhvr>
                                    </p:animEffect>
                                  </p:childTnLst>
                                </p:cTn>
                              </p:par>
                              <p:par>
                                <p:cTn id="165" presetID="14" presetClass="entr" presetSubtype="10" fill="hold" grpId="0" nodeType="withEffect">
                                  <p:stCondLst>
                                    <p:cond delay="0"/>
                                  </p:stCondLst>
                                  <p:childTnLst>
                                    <p:set>
                                      <p:cBhvr>
                                        <p:cTn id="166" dur="1" fill="hold">
                                          <p:stCondLst>
                                            <p:cond delay="0"/>
                                          </p:stCondLst>
                                        </p:cTn>
                                        <p:tgtEl>
                                          <p:spTgt spid="235"/>
                                        </p:tgtEl>
                                        <p:attrNameLst>
                                          <p:attrName>style.visibility</p:attrName>
                                        </p:attrNameLst>
                                      </p:cBhvr>
                                      <p:to>
                                        <p:strVal val="visible"/>
                                      </p:to>
                                    </p:set>
                                    <p:animEffect transition="in" filter="randombar(horizontal)">
                                      <p:cBhvr>
                                        <p:cTn id="167" dur="500"/>
                                        <p:tgtEl>
                                          <p:spTgt spid="235"/>
                                        </p:tgtEl>
                                      </p:cBhvr>
                                    </p:animEffect>
                                  </p:childTnLst>
                                </p:cTn>
                              </p:par>
                            </p:childTnLst>
                          </p:cTn>
                        </p:par>
                        <p:par>
                          <p:cTn id="168" fill="hold">
                            <p:stCondLst>
                              <p:cond delay="8000"/>
                            </p:stCondLst>
                            <p:childTnLst>
                              <p:par>
                                <p:cTn id="169" presetID="16" presetClass="entr" presetSubtype="21" fill="hold" grpId="0" nodeType="afterEffect">
                                  <p:stCondLst>
                                    <p:cond delay="0"/>
                                  </p:stCondLst>
                                  <p:childTnLst>
                                    <p:set>
                                      <p:cBhvr>
                                        <p:cTn id="170" dur="1" fill="hold">
                                          <p:stCondLst>
                                            <p:cond delay="0"/>
                                          </p:stCondLst>
                                        </p:cTn>
                                        <p:tgtEl>
                                          <p:spTgt spid="236"/>
                                        </p:tgtEl>
                                        <p:attrNameLst>
                                          <p:attrName>style.visibility</p:attrName>
                                        </p:attrNameLst>
                                      </p:cBhvr>
                                      <p:to>
                                        <p:strVal val="visible"/>
                                      </p:to>
                                    </p:set>
                                    <p:animEffect transition="in" filter="barn(inVertical)">
                                      <p:cBhvr>
                                        <p:cTn id="171" dur="500"/>
                                        <p:tgtEl>
                                          <p:spTgt spid="236"/>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237"/>
                                        </p:tgtEl>
                                        <p:attrNameLst>
                                          <p:attrName>style.visibility</p:attrName>
                                        </p:attrNameLst>
                                      </p:cBhvr>
                                      <p:to>
                                        <p:strVal val="visible"/>
                                      </p:to>
                                    </p:set>
                                    <p:animEffect transition="in" filter="randombar(horizontal)">
                                      <p:cBhvr>
                                        <p:cTn id="174" dur="500"/>
                                        <p:tgtEl>
                                          <p:spTgt spid="237"/>
                                        </p:tgtEl>
                                      </p:cBhvr>
                                    </p:animEffect>
                                  </p:childTnLst>
                                </p:cTn>
                              </p:par>
                            </p:childTnLst>
                          </p:cTn>
                        </p:par>
                        <p:par>
                          <p:cTn id="175" fill="hold">
                            <p:stCondLst>
                              <p:cond delay="8500"/>
                            </p:stCondLst>
                            <p:childTnLst>
                              <p:par>
                                <p:cTn id="176" presetID="16" presetClass="entr" presetSubtype="21" fill="hold" grpId="0" nodeType="afterEffect">
                                  <p:stCondLst>
                                    <p:cond delay="0"/>
                                  </p:stCondLst>
                                  <p:childTnLst>
                                    <p:set>
                                      <p:cBhvr>
                                        <p:cTn id="177" dur="1" fill="hold">
                                          <p:stCondLst>
                                            <p:cond delay="0"/>
                                          </p:stCondLst>
                                        </p:cTn>
                                        <p:tgtEl>
                                          <p:spTgt spid="238"/>
                                        </p:tgtEl>
                                        <p:attrNameLst>
                                          <p:attrName>style.visibility</p:attrName>
                                        </p:attrNameLst>
                                      </p:cBhvr>
                                      <p:to>
                                        <p:strVal val="visible"/>
                                      </p:to>
                                    </p:set>
                                    <p:animEffect transition="in" filter="barn(inVertical)">
                                      <p:cBhvr>
                                        <p:cTn id="178" dur="500"/>
                                        <p:tgtEl>
                                          <p:spTgt spid="238"/>
                                        </p:tgtEl>
                                      </p:cBhvr>
                                    </p:animEffect>
                                  </p:childTnLst>
                                </p:cTn>
                              </p:par>
                              <p:par>
                                <p:cTn id="179" presetID="14" presetClass="entr" presetSubtype="10" fill="hold" grpId="0" nodeType="withEffect">
                                  <p:stCondLst>
                                    <p:cond delay="0"/>
                                  </p:stCondLst>
                                  <p:childTnLst>
                                    <p:set>
                                      <p:cBhvr>
                                        <p:cTn id="180" dur="1" fill="hold">
                                          <p:stCondLst>
                                            <p:cond delay="0"/>
                                          </p:stCondLst>
                                        </p:cTn>
                                        <p:tgtEl>
                                          <p:spTgt spid="239"/>
                                        </p:tgtEl>
                                        <p:attrNameLst>
                                          <p:attrName>style.visibility</p:attrName>
                                        </p:attrNameLst>
                                      </p:cBhvr>
                                      <p:to>
                                        <p:strVal val="visible"/>
                                      </p:to>
                                    </p:set>
                                    <p:animEffect transition="in" filter="randombar(horizontal)">
                                      <p:cBhvr>
                                        <p:cTn id="181" dur="500"/>
                                        <p:tgtEl>
                                          <p:spTgt spid="239"/>
                                        </p:tgtEl>
                                      </p:cBhvr>
                                    </p:animEffect>
                                  </p:childTnLst>
                                </p:cTn>
                              </p:par>
                            </p:childTnLst>
                          </p:cTn>
                        </p:par>
                        <p:par>
                          <p:cTn id="182" fill="hold">
                            <p:stCondLst>
                              <p:cond delay="9000"/>
                            </p:stCondLst>
                            <p:childTnLst>
                              <p:par>
                                <p:cTn id="183" presetID="16" presetClass="entr" presetSubtype="21" fill="hold" grpId="0" nodeType="afterEffect">
                                  <p:stCondLst>
                                    <p:cond delay="0"/>
                                  </p:stCondLst>
                                  <p:childTnLst>
                                    <p:set>
                                      <p:cBhvr>
                                        <p:cTn id="184" dur="1" fill="hold">
                                          <p:stCondLst>
                                            <p:cond delay="0"/>
                                          </p:stCondLst>
                                        </p:cTn>
                                        <p:tgtEl>
                                          <p:spTgt spid="240"/>
                                        </p:tgtEl>
                                        <p:attrNameLst>
                                          <p:attrName>style.visibility</p:attrName>
                                        </p:attrNameLst>
                                      </p:cBhvr>
                                      <p:to>
                                        <p:strVal val="visible"/>
                                      </p:to>
                                    </p:set>
                                    <p:animEffect transition="in" filter="barn(inVertical)">
                                      <p:cBhvr>
                                        <p:cTn id="185" dur="500"/>
                                        <p:tgtEl>
                                          <p:spTgt spid="240"/>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241"/>
                                        </p:tgtEl>
                                        <p:attrNameLst>
                                          <p:attrName>style.visibility</p:attrName>
                                        </p:attrNameLst>
                                      </p:cBhvr>
                                      <p:to>
                                        <p:strVal val="visible"/>
                                      </p:to>
                                    </p:set>
                                    <p:animEffect transition="in" filter="randombar(horizontal)">
                                      <p:cBhvr>
                                        <p:cTn id="188" dur="500"/>
                                        <p:tgtEl>
                                          <p:spTgt spid="241"/>
                                        </p:tgtEl>
                                      </p:cBhvr>
                                    </p:animEffect>
                                  </p:childTnLst>
                                </p:cTn>
                              </p:par>
                            </p:childTnLst>
                          </p:cTn>
                        </p:par>
                        <p:par>
                          <p:cTn id="189" fill="hold">
                            <p:stCondLst>
                              <p:cond delay="9500"/>
                            </p:stCondLst>
                            <p:childTnLst>
                              <p:par>
                                <p:cTn id="190" presetID="16" presetClass="entr" presetSubtype="21" fill="hold" grpId="0" nodeType="afterEffect">
                                  <p:stCondLst>
                                    <p:cond delay="0"/>
                                  </p:stCondLst>
                                  <p:childTnLst>
                                    <p:set>
                                      <p:cBhvr>
                                        <p:cTn id="191" dur="1" fill="hold">
                                          <p:stCondLst>
                                            <p:cond delay="0"/>
                                          </p:stCondLst>
                                        </p:cTn>
                                        <p:tgtEl>
                                          <p:spTgt spid="242"/>
                                        </p:tgtEl>
                                        <p:attrNameLst>
                                          <p:attrName>style.visibility</p:attrName>
                                        </p:attrNameLst>
                                      </p:cBhvr>
                                      <p:to>
                                        <p:strVal val="visible"/>
                                      </p:to>
                                    </p:set>
                                    <p:animEffect transition="in" filter="barn(inVertical)">
                                      <p:cBhvr>
                                        <p:cTn id="192" dur="500"/>
                                        <p:tgtEl>
                                          <p:spTgt spid="242"/>
                                        </p:tgtEl>
                                      </p:cBhvr>
                                    </p:animEffect>
                                  </p:childTnLst>
                                </p:cTn>
                              </p:par>
                              <p:par>
                                <p:cTn id="193" presetID="14" presetClass="entr" presetSubtype="10" fill="hold" grpId="0" nodeType="withEffect">
                                  <p:stCondLst>
                                    <p:cond delay="0"/>
                                  </p:stCondLst>
                                  <p:childTnLst>
                                    <p:set>
                                      <p:cBhvr>
                                        <p:cTn id="194" dur="1" fill="hold">
                                          <p:stCondLst>
                                            <p:cond delay="0"/>
                                          </p:stCondLst>
                                        </p:cTn>
                                        <p:tgtEl>
                                          <p:spTgt spid="243"/>
                                        </p:tgtEl>
                                        <p:attrNameLst>
                                          <p:attrName>style.visibility</p:attrName>
                                        </p:attrNameLst>
                                      </p:cBhvr>
                                      <p:to>
                                        <p:strVal val="visible"/>
                                      </p:to>
                                    </p:set>
                                    <p:animEffect transition="in" filter="randombar(horizontal)">
                                      <p:cBhvr>
                                        <p:cTn id="19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29" grpId="0" animBg="1"/>
      <p:bldP spid="2" grpId="0" animBg="1"/>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5" grpId="0"/>
      <p:bldP spid="246" grpId="0"/>
      <p:bldP spid="247" grpId="0"/>
      <p:bldP spid="248" grpId="0"/>
      <p:bldP spid="249" grpId="0"/>
      <p:bldP spid="11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776560" y="-12472"/>
            <a:ext cx="5235082" cy="5206708"/>
            <a:chOff x="3776560" y="-12472"/>
            <a:chExt cx="5235082" cy="5206708"/>
          </a:xfrm>
        </p:grpSpPr>
        <p:sp>
          <p:nvSpPr>
            <p:cNvPr id="72" name="AutoShape 8"/>
            <p:cNvSpPr/>
            <p:nvPr/>
          </p:nvSpPr>
          <p:spPr bwMode="auto">
            <a:xfrm>
              <a:off x="7961788" y="299647"/>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AutoShape 11"/>
            <p:cNvSpPr/>
            <p:nvPr/>
          </p:nvSpPr>
          <p:spPr bwMode="auto">
            <a:xfrm>
              <a:off x="7415580" y="4421033"/>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AutoShape 12"/>
            <p:cNvSpPr/>
            <p:nvPr/>
          </p:nvSpPr>
          <p:spPr bwMode="auto">
            <a:xfrm>
              <a:off x="8110754" y="4931773"/>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AutoShape 13"/>
            <p:cNvSpPr/>
            <p:nvPr/>
          </p:nvSpPr>
          <p:spPr bwMode="auto">
            <a:xfrm>
              <a:off x="8344843" y="439265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AutoShape 16"/>
            <p:cNvSpPr/>
            <p:nvPr/>
          </p:nvSpPr>
          <p:spPr bwMode="auto">
            <a:xfrm>
              <a:off x="3960994" y="299521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6" y="1270"/>
                    <a:pt x="1271" y="5545"/>
                    <a:pt x="1271" y="10799"/>
                  </a:cubicBezTo>
                  <a:cubicBezTo>
                    <a:pt x="1271" y="16053"/>
                    <a:pt x="5546" y="20329"/>
                    <a:pt x="10800" y="20329"/>
                  </a:cubicBezTo>
                  <a:cubicBezTo>
                    <a:pt x="16055" y="20329"/>
                    <a:pt x="20330" y="16053"/>
                    <a:pt x="20330" y="10799"/>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AutoShape 18"/>
            <p:cNvSpPr/>
            <p:nvPr/>
          </p:nvSpPr>
          <p:spPr bwMode="auto">
            <a:xfrm>
              <a:off x="6096170" y="923884"/>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5"/>
                    <a:pt x="5545" y="20330"/>
                    <a:pt x="10800" y="20330"/>
                  </a:cubicBezTo>
                  <a:cubicBezTo>
                    <a:pt x="16055" y="20330"/>
                    <a:pt x="20329" y="16055"/>
                    <a:pt x="20329" y="10800"/>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AutoShape 19"/>
            <p:cNvSpPr/>
            <p:nvPr/>
          </p:nvSpPr>
          <p:spPr bwMode="auto">
            <a:xfrm>
              <a:off x="7947601" y="301649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AutoShape 20"/>
            <p:cNvSpPr/>
            <p:nvPr/>
          </p:nvSpPr>
          <p:spPr bwMode="auto">
            <a:xfrm>
              <a:off x="8685336" y="952259"/>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5"/>
                    <a:pt x="1270" y="10800"/>
                  </a:cubicBezTo>
                  <a:cubicBezTo>
                    <a:pt x="1270" y="16055"/>
                    <a:pt x="5545" y="20330"/>
                    <a:pt x="10800" y="20330"/>
                  </a:cubicBezTo>
                  <a:cubicBezTo>
                    <a:pt x="16054" y="20330"/>
                    <a:pt x="20329" y="16055"/>
                    <a:pt x="20329" y="10800"/>
                  </a:cubicBezTo>
                  <a:cubicBezTo>
                    <a:pt x="20329" y="5545"/>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AutoShape 21"/>
            <p:cNvSpPr/>
            <p:nvPr/>
          </p:nvSpPr>
          <p:spPr bwMode="auto">
            <a:xfrm>
              <a:off x="6472131" y="3945761"/>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6"/>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6"/>
                    <a:pt x="16054"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AutoShape 22"/>
            <p:cNvSpPr/>
            <p:nvPr/>
          </p:nvSpPr>
          <p:spPr bwMode="auto">
            <a:xfrm>
              <a:off x="8614400" y="3321524"/>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6"/>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6"/>
                    <a:pt x="16054"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AutoShape 23"/>
            <p:cNvSpPr/>
            <p:nvPr/>
          </p:nvSpPr>
          <p:spPr bwMode="auto">
            <a:xfrm>
              <a:off x="8422873" y="161905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1" y="5545"/>
                    <a:pt x="1271" y="10800"/>
                  </a:cubicBezTo>
                  <a:cubicBezTo>
                    <a:pt x="1271" y="16055"/>
                    <a:pt x="5545" y="20329"/>
                    <a:pt x="10800" y="20329"/>
                  </a:cubicBezTo>
                  <a:cubicBezTo>
                    <a:pt x="16055" y="20329"/>
                    <a:pt x="20329" y="16055"/>
                    <a:pt x="20329" y="10800"/>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AutoShape 24"/>
            <p:cNvSpPr/>
            <p:nvPr/>
          </p:nvSpPr>
          <p:spPr bwMode="auto">
            <a:xfrm>
              <a:off x="7451048" y="30090"/>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1" y="5545"/>
                    <a:pt x="1271" y="10800"/>
                  </a:cubicBezTo>
                  <a:cubicBezTo>
                    <a:pt x="1271" y="16054"/>
                    <a:pt x="5545" y="20329"/>
                    <a:pt x="10800" y="20329"/>
                  </a:cubicBezTo>
                  <a:cubicBezTo>
                    <a:pt x="16055" y="20329"/>
                    <a:pt x="20330" y="16054"/>
                    <a:pt x="20330" y="10800"/>
                  </a:cubicBezTo>
                  <a:cubicBezTo>
                    <a:pt x="20330"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AutoShape 25"/>
            <p:cNvSpPr/>
            <p:nvPr/>
          </p:nvSpPr>
          <p:spPr bwMode="auto">
            <a:xfrm>
              <a:off x="5911736" y="2654724"/>
              <a:ext cx="1027687" cy="666799"/>
            </a:xfrm>
            <a:custGeom>
              <a:avLst/>
              <a:gdLst/>
              <a:ahLst/>
              <a:cxnLst/>
              <a:rect l="0" t="0" r="r" b="b"/>
              <a:pathLst>
                <a:path w="21538" h="21552">
                  <a:moveTo>
                    <a:pt x="21315" y="21552"/>
                  </a:moveTo>
                  <a:cubicBezTo>
                    <a:pt x="21274" y="21552"/>
                    <a:pt x="21232" y="21535"/>
                    <a:pt x="21195" y="21498"/>
                  </a:cubicBezTo>
                  <a:lnTo>
                    <a:pt x="103" y="634"/>
                  </a:lnTo>
                  <a:cubicBezTo>
                    <a:pt x="-1" y="532"/>
                    <a:pt x="-31" y="319"/>
                    <a:pt x="35" y="159"/>
                  </a:cubicBezTo>
                  <a:cubicBezTo>
                    <a:pt x="102" y="-1"/>
                    <a:pt x="239" y="-48"/>
                    <a:pt x="343" y="55"/>
                  </a:cubicBezTo>
                  <a:lnTo>
                    <a:pt x="21435" y="20919"/>
                  </a:lnTo>
                  <a:cubicBezTo>
                    <a:pt x="21539" y="21021"/>
                    <a:pt x="21569" y="21234"/>
                    <a:pt x="21503" y="21394"/>
                  </a:cubicBezTo>
                  <a:cubicBezTo>
                    <a:pt x="21460" y="21496"/>
                    <a:pt x="21388" y="21552"/>
                    <a:pt x="21315" y="21552"/>
                  </a:cubicBezTo>
                  <a:close/>
                  <a:moveTo>
                    <a:pt x="21315" y="2155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AutoShape 29"/>
            <p:cNvSpPr/>
            <p:nvPr/>
          </p:nvSpPr>
          <p:spPr bwMode="auto">
            <a:xfrm>
              <a:off x="6301884" y="1597777"/>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AutoShape 30"/>
            <p:cNvSpPr/>
            <p:nvPr/>
          </p:nvSpPr>
          <p:spPr bwMode="auto">
            <a:xfrm>
              <a:off x="8082379" y="3740046"/>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AutoShape 31"/>
            <p:cNvSpPr/>
            <p:nvPr/>
          </p:nvSpPr>
          <p:spPr bwMode="auto">
            <a:xfrm>
              <a:off x="4627793" y="244901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AutoShape 34"/>
            <p:cNvSpPr/>
            <p:nvPr/>
          </p:nvSpPr>
          <p:spPr bwMode="auto">
            <a:xfrm>
              <a:off x="3776560" y="3442115"/>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AutoShape 35"/>
            <p:cNvSpPr/>
            <p:nvPr/>
          </p:nvSpPr>
          <p:spPr bwMode="auto">
            <a:xfrm>
              <a:off x="6046514" y="320093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9"/>
                    <a:pt x="2817" y="10800"/>
                  </a:cubicBezTo>
                  <a:cubicBezTo>
                    <a:pt x="2817" y="15201"/>
                    <a:pt x="6398" y="18783"/>
                    <a:pt x="10800" y="18783"/>
                  </a:cubicBezTo>
                  <a:cubicBezTo>
                    <a:pt x="15202" y="18783"/>
                    <a:pt x="18783" y="15201"/>
                    <a:pt x="18783" y="10800"/>
                  </a:cubicBezTo>
                  <a:cubicBezTo>
                    <a:pt x="18783" y="6399"/>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AutoShape 36"/>
            <p:cNvSpPr/>
            <p:nvPr/>
          </p:nvSpPr>
          <p:spPr bwMode="auto">
            <a:xfrm>
              <a:off x="5769864" y="150556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AutoShape 38"/>
            <p:cNvSpPr/>
            <p:nvPr/>
          </p:nvSpPr>
          <p:spPr bwMode="auto">
            <a:xfrm>
              <a:off x="8848489" y="295975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9"/>
                    <a:pt x="2817" y="10800"/>
                  </a:cubicBezTo>
                  <a:cubicBezTo>
                    <a:pt x="2817" y="15201"/>
                    <a:pt x="6398" y="18783"/>
                    <a:pt x="10800" y="18783"/>
                  </a:cubicBezTo>
                  <a:cubicBezTo>
                    <a:pt x="15201" y="18783"/>
                    <a:pt x="18783" y="15201"/>
                    <a:pt x="18783" y="10800"/>
                  </a:cubicBezTo>
                  <a:cubicBezTo>
                    <a:pt x="18783" y="6399"/>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AutoShape 39"/>
            <p:cNvSpPr/>
            <p:nvPr/>
          </p:nvSpPr>
          <p:spPr bwMode="auto">
            <a:xfrm>
              <a:off x="8813021" y="1512654"/>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AutoShape 41"/>
            <p:cNvSpPr/>
            <p:nvPr/>
          </p:nvSpPr>
          <p:spPr bwMode="auto">
            <a:xfrm>
              <a:off x="6819717" y="1590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AutoShape 42"/>
            <p:cNvSpPr/>
            <p:nvPr/>
          </p:nvSpPr>
          <p:spPr bwMode="auto">
            <a:xfrm>
              <a:off x="7153117" y="4974334"/>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5" name="AutoShape 43"/>
            <p:cNvSpPr/>
            <p:nvPr/>
          </p:nvSpPr>
          <p:spPr bwMode="auto">
            <a:xfrm>
              <a:off x="5720208" y="461256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6" name="AutoShape 44"/>
            <p:cNvSpPr/>
            <p:nvPr/>
          </p:nvSpPr>
          <p:spPr bwMode="auto">
            <a:xfrm>
              <a:off x="3925526" y="4130195"/>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7" name="AutoShape 46"/>
            <p:cNvSpPr/>
            <p:nvPr/>
          </p:nvSpPr>
          <p:spPr bwMode="auto">
            <a:xfrm>
              <a:off x="8408685" y="-1247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8" name="AutoShape 47"/>
            <p:cNvSpPr/>
            <p:nvPr/>
          </p:nvSpPr>
          <p:spPr bwMode="auto">
            <a:xfrm>
              <a:off x="7692231" y="1065756"/>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9" name="AutoShape 48"/>
            <p:cNvSpPr/>
            <p:nvPr/>
          </p:nvSpPr>
          <p:spPr bwMode="auto">
            <a:xfrm>
              <a:off x="8642774" y="2285857"/>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0" name="AutoShape 49"/>
            <p:cNvSpPr/>
            <p:nvPr/>
          </p:nvSpPr>
          <p:spPr bwMode="auto">
            <a:xfrm>
              <a:off x="5847893" y="1725462"/>
              <a:ext cx="503646" cy="418523"/>
            </a:xfrm>
            <a:custGeom>
              <a:avLst/>
              <a:gdLst/>
              <a:ahLst/>
              <a:cxnLst/>
              <a:rect l="0" t="0" r="r" b="b"/>
              <a:pathLst>
                <a:path w="21488" h="21532">
                  <a:moveTo>
                    <a:pt x="454" y="21532"/>
                  </a:moveTo>
                  <a:cubicBezTo>
                    <a:pt x="323" y="21532"/>
                    <a:pt x="193" y="21464"/>
                    <a:pt x="103" y="21333"/>
                  </a:cubicBezTo>
                  <a:cubicBezTo>
                    <a:pt x="-56" y="21099"/>
                    <a:pt x="-28" y="20754"/>
                    <a:pt x="165" y="20562"/>
                  </a:cubicBezTo>
                  <a:lnTo>
                    <a:pt x="20746" y="125"/>
                  </a:lnTo>
                  <a:cubicBezTo>
                    <a:pt x="20939" y="-68"/>
                    <a:pt x="21225" y="-34"/>
                    <a:pt x="21385" y="199"/>
                  </a:cubicBezTo>
                  <a:cubicBezTo>
                    <a:pt x="21544" y="433"/>
                    <a:pt x="21516" y="778"/>
                    <a:pt x="21323" y="970"/>
                  </a:cubicBezTo>
                  <a:lnTo>
                    <a:pt x="742" y="21407"/>
                  </a:lnTo>
                  <a:cubicBezTo>
                    <a:pt x="658" y="21491"/>
                    <a:pt x="556" y="21532"/>
                    <a:pt x="454" y="21532"/>
                  </a:cubicBezTo>
                  <a:close/>
                  <a:moveTo>
                    <a:pt x="454" y="2153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1" name="AutoShape 50"/>
            <p:cNvSpPr/>
            <p:nvPr/>
          </p:nvSpPr>
          <p:spPr bwMode="auto">
            <a:xfrm>
              <a:off x="6429569" y="1009007"/>
              <a:ext cx="516947" cy="630445"/>
            </a:xfrm>
            <a:custGeom>
              <a:avLst/>
              <a:gdLst/>
              <a:ahLst/>
              <a:cxnLst/>
              <a:rect l="0" t="0" r="r" b="b"/>
              <a:pathLst>
                <a:path w="21490" h="21555">
                  <a:moveTo>
                    <a:pt x="441" y="21555"/>
                  </a:moveTo>
                  <a:cubicBezTo>
                    <a:pt x="343" y="21555"/>
                    <a:pt x="244" y="21528"/>
                    <a:pt x="163" y="21474"/>
                  </a:cubicBezTo>
                  <a:cubicBezTo>
                    <a:pt x="-27" y="21347"/>
                    <a:pt x="-55" y="21118"/>
                    <a:pt x="99" y="20963"/>
                  </a:cubicBezTo>
                  <a:lnTo>
                    <a:pt x="20706" y="134"/>
                  </a:lnTo>
                  <a:cubicBezTo>
                    <a:pt x="20860" y="-22"/>
                    <a:pt x="21138" y="-45"/>
                    <a:pt x="21327" y="81"/>
                  </a:cubicBezTo>
                  <a:cubicBezTo>
                    <a:pt x="21516" y="208"/>
                    <a:pt x="21545" y="437"/>
                    <a:pt x="21391" y="592"/>
                  </a:cubicBezTo>
                  <a:lnTo>
                    <a:pt x="784" y="21421"/>
                  </a:lnTo>
                  <a:cubicBezTo>
                    <a:pt x="697" y="21509"/>
                    <a:pt x="569" y="21555"/>
                    <a:pt x="441" y="21555"/>
                  </a:cubicBezTo>
                  <a:close/>
                  <a:moveTo>
                    <a:pt x="441" y="21555"/>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2" name="AutoShape 51"/>
            <p:cNvSpPr/>
            <p:nvPr/>
          </p:nvSpPr>
          <p:spPr bwMode="auto">
            <a:xfrm>
              <a:off x="6003953" y="2392261"/>
              <a:ext cx="486799" cy="62956"/>
            </a:xfrm>
            <a:custGeom>
              <a:avLst/>
              <a:gdLst/>
              <a:ahLst/>
              <a:cxnLst/>
              <a:rect l="0" t="0" r="r" b="b"/>
              <a:pathLst>
                <a:path w="21600" h="21600">
                  <a:moveTo>
                    <a:pt x="64" y="0"/>
                  </a:moveTo>
                  <a:lnTo>
                    <a:pt x="21600" y="16821"/>
                  </a:lnTo>
                  <a:lnTo>
                    <a:pt x="21536" y="21600"/>
                  </a:lnTo>
                  <a:lnTo>
                    <a:pt x="0" y="4779"/>
                  </a:lnTo>
                  <a:close/>
                  <a:moveTo>
                    <a:pt x="6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AutoShape 52"/>
            <p:cNvSpPr/>
            <p:nvPr/>
          </p:nvSpPr>
          <p:spPr bwMode="auto">
            <a:xfrm>
              <a:off x="6415382" y="1746743"/>
              <a:ext cx="204828" cy="524041"/>
            </a:xfrm>
            <a:custGeom>
              <a:avLst/>
              <a:gdLst/>
              <a:ahLst/>
              <a:cxnLst/>
              <a:rect l="0" t="0" r="r" b="b"/>
              <a:pathLst>
                <a:path w="21600" h="21600">
                  <a:moveTo>
                    <a:pt x="20082" y="21600"/>
                  </a:moveTo>
                  <a:lnTo>
                    <a:pt x="0" y="195"/>
                  </a:lnTo>
                  <a:lnTo>
                    <a:pt x="1517" y="0"/>
                  </a:lnTo>
                  <a:lnTo>
                    <a:pt x="21600" y="21405"/>
                  </a:lnTo>
                  <a:close/>
                  <a:moveTo>
                    <a:pt x="20082"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AutoShape 53"/>
            <p:cNvSpPr/>
            <p:nvPr/>
          </p:nvSpPr>
          <p:spPr bwMode="auto">
            <a:xfrm>
              <a:off x="6876466" y="1973738"/>
              <a:ext cx="553301" cy="373301"/>
            </a:xfrm>
            <a:custGeom>
              <a:avLst/>
              <a:gdLst/>
              <a:ahLst/>
              <a:cxnLst/>
              <a:rect l="0" t="0" r="r" b="b"/>
              <a:pathLst>
                <a:path w="21600" h="21600">
                  <a:moveTo>
                    <a:pt x="21295" y="0"/>
                  </a:moveTo>
                  <a:lnTo>
                    <a:pt x="21600" y="684"/>
                  </a:lnTo>
                  <a:lnTo>
                    <a:pt x="305" y="21600"/>
                  </a:lnTo>
                  <a:lnTo>
                    <a:pt x="0" y="20916"/>
                  </a:lnTo>
                  <a:close/>
                  <a:moveTo>
                    <a:pt x="2129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AutoShape 54"/>
            <p:cNvSpPr/>
            <p:nvPr/>
          </p:nvSpPr>
          <p:spPr bwMode="auto">
            <a:xfrm>
              <a:off x="6351539" y="852948"/>
              <a:ext cx="458425" cy="176454"/>
            </a:xfrm>
            <a:custGeom>
              <a:avLst/>
              <a:gdLst/>
              <a:ahLst/>
              <a:cxnLst/>
              <a:rect l="0" t="0" r="r" b="b"/>
              <a:pathLst>
                <a:path w="21600" h="21600">
                  <a:moveTo>
                    <a:pt x="21374" y="0"/>
                  </a:moveTo>
                  <a:lnTo>
                    <a:pt x="21600" y="1634"/>
                  </a:lnTo>
                  <a:lnTo>
                    <a:pt x="226" y="21600"/>
                  </a:lnTo>
                  <a:lnTo>
                    <a:pt x="0" y="19966"/>
                  </a:lnTo>
                  <a:close/>
                  <a:moveTo>
                    <a:pt x="2137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6" name="AutoShape 55"/>
            <p:cNvSpPr/>
            <p:nvPr/>
          </p:nvSpPr>
          <p:spPr bwMode="auto">
            <a:xfrm>
              <a:off x="7230260" y="249991"/>
              <a:ext cx="266010" cy="292611"/>
            </a:xfrm>
            <a:custGeom>
              <a:avLst/>
              <a:gdLst/>
              <a:ahLst/>
              <a:cxnLst/>
              <a:rect l="0" t="0" r="r" b="b"/>
              <a:pathLst>
                <a:path w="21600" h="21600">
                  <a:moveTo>
                    <a:pt x="20743" y="0"/>
                  </a:moveTo>
                  <a:lnTo>
                    <a:pt x="21600" y="699"/>
                  </a:lnTo>
                  <a:lnTo>
                    <a:pt x="857" y="21600"/>
                  </a:lnTo>
                  <a:lnTo>
                    <a:pt x="0" y="20901"/>
                  </a:lnTo>
                  <a:close/>
                  <a:moveTo>
                    <a:pt x="20743"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7" name="AutoShape 56"/>
            <p:cNvSpPr/>
            <p:nvPr/>
          </p:nvSpPr>
          <p:spPr bwMode="auto">
            <a:xfrm>
              <a:off x="7351738" y="604672"/>
              <a:ext cx="641971" cy="148079"/>
            </a:xfrm>
            <a:custGeom>
              <a:avLst/>
              <a:gdLst/>
              <a:ahLst/>
              <a:cxnLst/>
              <a:rect l="0" t="0" r="r" b="b"/>
              <a:pathLst>
                <a:path w="21600" h="21600">
                  <a:moveTo>
                    <a:pt x="100" y="21600"/>
                  </a:moveTo>
                  <a:lnTo>
                    <a:pt x="0" y="19584"/>
                  </a:lnTo>
                  <a:lnTo>
                    <a:pt x="21501" y="0"/>
                  </a:lnTo>
                  <a:lnTo>
                    <a:pt x="21600" y="2016"/>
                  </a:lnTo>
                  <a:close/>
                  <a:moveTo>
                    <a:pt x="100"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8" name="AutoShape 57"/>
            <p:cNvSpPr/>
            <p:nvPr/>
          </p:nvSpPr>
          <p:spPr bwMode="auto">
            <a:xfrm>
              <a:off x="5627991" y="2817877"/>
              <a:ext cx="61183" cy="937243"/>
            </a:xfrm>
            <a:custGeom>
              <a:avLst/>
              <a:gdLst/>
              <a:ahLst/>
              <a:cxnLst/>
              <a:rect l="0" t="0" r="r" b="b"/>
              <a:pathLst>
                <a:path w="21600" h="21600">
                  <a:moveTo>
                    <a:pt x="4950" y="0"/>
                  </a:moveTo>
                  <a:lnTo>
                    <a:pt x="21600" y="21583"/>
                  </a:lnTo>
                  <a:lnTo>
                    <a:pt x="16650" y="21600"/>
                  </a:lnTo>
                  <a:lnTo>
                    <a:pt x="0" y="17"/>
                  </a:lnTo>
                  <a:close/>
                  <a:moveTo>
                    <a:pt x="4950"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AutoShape 58"/>
            <p:cNvSpPr/>
            <p:nvPr/>
          </p:nvSpPr>
          <p:spPr bwMode="auto">
            <a:xfrm>
              <a:off x="4975380" y="3676204"/>
              <a:ext cx="481479" cy="246503"/>
            </a:xfrm>
            <a:custGeom>
              <a:avLst/>
              <a:gdLst/>
              <a:ahLst/>
              <a:cxnLst/>
              <a:rect l="0" t="0" r="r" b="b"/>
              <a:pathLst>
                <a:path w="21600" h="21600">
                  <a:moveTo>
                    <a:pt x="281" y="0"/>
                  </a:moveTo>
                  <a:lnTo>
                    <a:pt x="21600" y="20486"/>
                  </a:lnTo>
                  <a:lnTo>
                    <a:pt x="21319" y="21600"/>
                  </a:lnTo>
                  <a:lnTo>
                    <a:pt x="0" y="1114"/>
                  </a:lnTo>
                  <a:close/>
                  <a:moveTo>
                    <a:pt x="28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0" name="AutoShape 59"/>
            <p:cNvSpPr/>
            <p:nvPr/>
          </p:nvSpPr>
          <p:spPr bwMode="auto">
            <a:xfrm>
              <a:off x="4187989" y="3179651"/>
              <a:ext cx="453991" cy="295272"/>
            </a:xfrm>
            <a:custGeom>
              <a:avLst/>
              <a:gdLst/>
              <a:ahLst/>
              <a:cxnLst/>
              <a:rect l="0" t="0" r="r" b="b"/>
              <a:pathLst>
                <a:path w="21600" h="21600">
                  <a:moveTo>
                    <a:pt x="361" y="0"/>
                  </a:moveTo>
                  <a:lnTo>
                    <a:pt x="21600" y="20726"/>
                  </a:lnTo>
                  <a:lnTo>
                    <a:pt x="21239" y="21600"/>
                  </a:lnTo>
                  <a:lnTo>
                    <a:pt x="0" y="874"/>
                  </a:lnTo>
                  <a:close/>
                  <a:moveTo>
                    <a:pt x="36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1" name="AutoShape 60"/>
            <p:cNvSpPr/>
            <p:nvPr/>
          </p:nvSpPr>
          <p:spPr bwMode="auto">
            <a:xfrm>
              <a:off x="5110158" y="4243693"/>
              <a:ext cx="421183" cy="448671"/>
            </a:xfrm>
            <a:custGeom>
              <a:avLst/>
              <a:gdLst/>
              <a:ahLst/>
              <a:cxnLst/>
              <a:rect l="0" t="0" r="r" b="b"/>
              <a:pathLst>
                <a:path w="21600" h="21600">
                  <a:moveTo>
                    <a:pt x="21069" y="0"/>
                  </a:moveTo>
                  <a:lnTo>
                    <a:pt x="21600" y="466"/>
                  </a:lnTo>
                  <a:lnTo>
                    <a:pt x="531" y="21600"/>
                  </a:lnTo>
                  <a:lnTo>
                    <a:pt x="0" y="21134"/>
                  </a:lnTo>
                  <a:close/>
                  <a:moveTo>
                    <a:pt x="21069"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AutoShape 61"/>
            <p:cNvSpPr/>
            <p:nvPr/>
          </p:nvSpPr>
          <p:spPr bwMode="auto">
            <a:xfrm>
              <a:off x="4414985" y="3789702"/>
              <a:ext cx="345813" cy="716454"/>
            </a:xfrm>
            <a:custGeom>
              <a:avLst/>
              <a:gdLst/>
              <a:ahLst/>
              <a:cxnLst/>
              <a:rect l="0" t="0" r="r" b="b"/>
              <a:pathLst>
                <a:path w="21600" h="21600">
                  <a:moveTo>
                    <a:pt x="821" y="21600"/>
                  </a:moveTo>
                  <a:lnTo>
                    <a:pt x="0" y="21421"/>
                  </a:lnTo>
                  <a:lnTo>
                    <a:pt x="20779" y="0"/>
                  </a:lnTo>
                  <a:lnTo>
                    <a:pt x="21600" y="179"/>
                  </a:lnTo>
                  <a:close/>
                  <a:moveTo>
                    <a:pt x="821"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3" name="AutoShape 62"/>
            <p:cNvSpPr/>
            <p:nvPr/>
          </p:nvSpPr>
          <p:spPr bwMode="auto">
            <a:xfrm>
              <a:off x="4464640" y="4640935"/>
              <a:ext cx="323646" cy="133005"/>
            </a:xfrm>
            <a:custGeom>
              <a:avLst/>
              <a:gdLst/>
              <a:ahLst/>
              <a:cxnLst/>
              <a:rect l="0" t="0" r="r" b="b"/>
              <a:pathLst>
                <a:path w="21600" h="21600">
                  <a:moveTo>
                    <a:pt x="334" y="0"/>
                  </a:moveTo>
                  <a:lnTo>
                    <a:pt x="21600" y="19458"/>
                  </a:lnTo>
                  <a:lnTo>
                    <a:pt x="21266" y="21600"/>
                  </a:lnTo>
                  <a:lnTo>
                    <a:pt x="0" y="2142"/>
                  </a:lnTo>
                  <a:close/>
                  <a:moveTo>
                    <a:pt x="33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4" name="AutoShape 63"/>
            <p:cNvSpPr/>
            <p:nvPr/>
          </p:nvSpPr>
          <p:spPr bwMode="auto">
            <a:xfrm>
              <a:off x="7351738" y="3881919"/>
              <a:ext cx="197735" cy="557735"/>
            </a:xfrm>
            <a:custGeom>
              <a:avLst/>
              <a:gdLst/>
              <a:ahLst/>
              <a:cxnLst/>
              <a:rect l="0" t="0" r="r" b="b"/>
              <a:pathLst>
                <a:path w="21600" h="21600">
                  <a:moveTo>
                    <a:pt x="1469" y="0"/>
                  </a:moveTo>
                  <a:lnTo>
                    <a:pt x="21600" y="21426"/>
                  </a:lnTo>
                  <a:lnTo>
                    <a:pt x="20131" y="21600"/>
                  </a:lnTo>
                  <a:lnTo>
                    <a:pt x="0" y="174"/>
                  </a:lnTo>
                  <a:close/>
                  <a:moveTo>
                    <a:pt x="1469"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AutoShape 64"/>
            <p:cNvSpPr/>
            <p:nvPr/>
          </p:nvSpPr>
          <p:spPr bwMode="auto">
            <a:xfrm>
              <a:off x="7805729" y="4513250"/>
              <a:ext cx="540888" cy="85123"/>
            </a:xfrm>
            <a:custGeom>
              <a:avLst/>
              <a:gdLst/>
              <a:ahLst/>
              <a:cxnLst/>
              <a:rect l="0" t="0" r="r" b="b"/>
              <a:pathLst>
                <a:path w="21600" h="21600">
                  <a:moveTo>
                    <a:pt x="21525" y="0"/>
                  </a:moveTo>
                  <a:lnTo>
                    <a:pt x="21600" y="3585"/>
                  </a:lnTo>
                  <a:lnTo>
                    <a:pt x="75" y="21600"/>
                  </a:lnTo>
                  <a:lnTo>
                    <a:pt x="0" y="18015"/>
                  </a:lnTo>
                  <a:close/>
                  <a:moveTo>
                    <a:pt x="2152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6" name="AutoShape 65"/>
            <p:cNvSpPr/>
            <p:nvPr/>
          </p:nvSpPr>
          <p:spPr bwMode="auto">
            <a:xfrm>
              <a:off x="7791542" y="4726058"/>
              <a:ext cx="357341" cy="266010"/>
            </a:xfrm>
            <a:custGeom>
              <a:avLst/>
              <a:gdLst/>
              <a:ahLst/>
              <a:cxnLst/>
              <a:rect l="0" t="0" r="r" b="b"/>
              <a:pathLst>
                <a:path w="21600" h="21600">
                  <a:moveTo>
                    <a:pt x="517" y="0"/>
                  </a:moveTo>
                  <a:lnTo>
                    <a:pt x="21600" y="20647"/>
                  </a:lnTo>
                  <a:lnTo>
                    <a:pt x="21083" y="21600"/>
                  </a:lnTo>
                  <a:lnTo>
                    <a:pt x="0" y="953"/>
                  </a:lnTo>
                  <a:close/>
                  <a:moveTo>
                    <a:pt x="517"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7" name="AutoShape 66"/>
            <p:cNvSpPr/>
            <p:nvPr/>
          </p:nvSpPr>
          <p:spPr bwMode="auto">
            <a:xfrm>
              <a:off x="6926122" y="4648028"/>
              <a:ext cx="491232" cy="84237"/>
            </a:xfrm>
            <a:custGeom>
              <a:avLst/>
              <a:gdLst/>
              <a:ahLst/>
              <a:cxnLst/>
              <a:rect l="0" t="0" r="r" b="b"/>
              <a:pathLst>
                <a:path w="21600" h="21600">
                  <a:moveTo>
                    <a:pt x="21511" y="0"/>
                  </a:moveTo>
                  <a:lnTo>
                    <a:pt x="21600" y="3564"/>
                  </a:lnTo>
                  <a:lnTo>
                    <a:pt x="89" y="21600"/>
                  </a:lnTo>
                  <a:lnTo>
                    <a:pt x="0" y="18036"/>
                  </a:lnTo>
                  <a:close/>
                  <a:moveTo>
                    <a:pt x="2151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8" name="AutoShape 67"/>
            <p:cNvSpPr/>
            <p:nvPr/>
          </p:nvSpPr>
          <p:spPr bwMode="auto">
            <a:xfrm>
              <a:off x="7557453" y="3186745"/>
              <a:ext cx="407882" cy="133892"/>
            </a:xfrm>
            <a:custGeom>
              <a:avLst/>
              <a:gdLst/>
              <a:ahLst/>
              <a:cxnLst/>
              <a:rect l="0" t="0" r="r" b="b"/>
              <a:pathLst>
                <a:path w="21600" h="21600">
                  <a:moveTo>
                    <a:pt x="21385" y="0"/>
                  </a:moveTo>
                  <a:lnTo>
                    <a:pt x="21600" y="2186"/>
                  </a:lnTo>
                  <a:lnTo>
                    <a:pt x="215" y="21600"/>
                  </a:lnTo>
                  <a:lnTo>
                    <a:pt x="0" y="19414"/>
                  </a:lnTo>
                  <a:close/>
                  <a:moveTo>
                    <a:pt x="2138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9" name="AutoShape 68"/>
            <p:cNvSpPr/>
            <p:nvPr/>
          </p:nvSpPr>
          <p:spPr bwMode="auto">
            <a:xfrm>
              <a:off x="7954695" y="1738763"/>
              <a:ext cx="465518" cy="49655"/>
            </a:xfrm>
            <a:custGeom>
              <a:avLst/>
              <a:gdLst/>
              <a:ahLst/>
              <a:cxnLst/>
              <a:rect l="0" t="0" r="r" b="b"/>
              <a:pathLst>
                <a:path w="21600" h="21600">
                  <a:moveTo>
                    <a:pt x="21550" y="0"/>
                  </a:moveTo>
                  <a:lnTo>
                    <a:pt x="21600" y="6154"/>
                  </a:lnTo>
                  <a:lnTo>
                    <a:pt x="50" y="21600"/>
                  </a:lnTo>
                  <a:lnTo>
                    <a:pt x="0" y="15446"/>
                  </a:lnTo>
                  <a:close/>
                  <a:moveTo>
                    <a:pt x="21550"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0" name="AutoShape 69"/>
            <p:cNvSpPr/>
            <p:nvPr/>
          </p:nvSpPr>
          <p:spPr bwMode="auto">
            <a:xfrm>
              <a:off x="7316270" y="2136891"/>
              <a:ext cx="324533" cy="1017933"/>
            </a:xfrm>
            <a:custGeom>
              <a:avLst/>
              <a:gdLst/>
              <a:ahLst/>
              <a:cxnLst/>
              <a:rect l="0" t="0" r="r" b="b"/>
              <a:pathLst>
                <a:path w="21600" h="21600">
                  <a:moveTo>
                    <a:pt x="20699" y="0"/>
                  </a:moveTo>
                  <a:lnTo>
                    <a:pt x="21600" y="88"/>
                  </a:lnTo>
                  <a:lnTo>
                    <a:pt x="901" y="21600"/>
                  </a:lnTo>
                  <a:lnTo>
                    <a:pt x="0" y="21512"/>
                  </a:lnTo>
                  <a:close/>
                  <a:moveTo>
                    <a:pt x="20699"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1" name="AutoShape 71"/>
            <p:cNvSpPr/>
            <p:nvPr/>
          </p:nvSpPr>
          <p:spPr bwMode="auto">
            <a:xfrm>
              <a:off x="8082379" y="3271868"/>
              <a:ext cx="91330" cy="481479"/>
            </a:xfrm>
            <a:custGeom>
              <a:avLst/>
              <a:gdLst/>
              <a:ahLst/>
              <a:cxnLst/>
              <a:rect l="0" t="0" r="r" b="b"/>
              <a:pathLst>
                <a:path w="21600" h="21600">
                  <a:moveTo>
                    <a:pt x="18316" y="21600"/>
                  </a:moveTo>
                  <a:lnTo>
                    <a:pt x="0" y="109"/>
                  </a:lnTo>
                  <a:lnTo>
                    <a:pt x="3284" y="0"/>
                  </a:lnTo>
                  <a:lnTo>
                    <a:pt x="21600" y="21491"/>
                  </a:lnTo>
                  <a:close/>
                  <a:moveTo>
                    <a:pt x="18316"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2" name="AutoShape 72"/>
            <p:cNvSpPr/>
            <p:nvPr/>
          </p:nvSpPr>
          <p:spPr bwMode="auto">
            <a:xfrm>
              <a:off x="7727699" y="3881919"/>
              <a:ext cx="394582" cy="574582"/>
            </a:xfrm>
            <a:custGeom>
              <a:avLst/>
              <a:gdLst/>
              <a:ahLst/>
              <a:cxnLst/>
              <a:rect l="0" t="0" r="r" b="b"/>
              <a:pathLst>
                <a:path w="21600" h="21600">
                  <a:moveTo>
                    <a:pt x="20956" y="0"/>
                  </a:moveTo>
                  <a:lnTo>
                    <a:pt x="21600" y="298"/>
                  </a:lnTo>
                  <a:lnTo>
                    <a:pt x="644" y="21600"/>
                  </a:lnTo>
                  <a:lnTo>
                    <a:pt x="0" y="21302"/>
                  </a:lnTo>
                  <a:close/>
                  <a:moveTo>
                    <a:pt x="20956"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3" name="AutoShape 73"/>
            <p:cNvSpPr/>
            <p:nvPr/>
          </p:nvSpPr>
          <p:spPr bwMode="auto">
            <a:xfrm>
              <a:off x="7805729" y="674722"/>
              <a:ext cx="283744" cy="419409"/>
            </a:xfrm>
            <a:custGeom>
              <a:avLst/>
              <a:gdLst/>
              <a:ahLst/>
              <a:cxnLst/>
              <a:rect l="0" t="0" r="r" b="b"/>
              <a:pathLst>
                <a:path w="21378" h="21524">
                  <a:moveTo>
                    <a:pt x="801" y="21524"/>
                  </a:moveTo>
                  <a:cubicBezTo>
                    <a:pt x="650" y="21524"/>
                    <a:pt x="496" y="21495"/>
                    <a:pt x="360" y="21433"/>
                  </a:cubicBezTo>
                  <a:cubicBezTo>
                    <a:pt x="-10" y="21266"/>
                    <a:pt x="-111" y="20927"/>
                    <a:pt x="133" y="20675"/>
                  </a:cubicBezTo>
                  <a:lnTo>
                    <a:pt x="19907" y="246"/>
                  </a:lnTo>
                  <a:cubicBezTo>
                    <a:pt x="20152" y="-7"/>
                    <a:pt x="20649" y="-76"/>
                    <a:pt x="21018" y="91"/>
                  </a:cubicBezTo>
                  <a:cubicBezTo>
                    <a:pt x="21387" y="257"/>
                    <a:pt x="21489" y="597"/>
                    <a:pt x="21245" y="849"/>
                  </a:cubicBezTo>
                  <a:lnTo>
                    <a:pt x="1471" y="21278"/>
                  </a:lnTo>
                  <a:cubicBezTo>
                    <a:pt x="1316" y="21438"/>
                    <a:pt x="1061" y="21524"/>
                    <a:pt x="801" y="21524"/>
                  </a:cubicBezTo>
                  <a:close/>
                  <a:moveTo>
                    <a:pt x="801" y="2152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4" name="AutoShape 74"/>
            <p:cNvSpPr/>
            <p:nvPr/>
          </p:nvSpPr>
          <p:spPr bwMode="auto">
            <a:xfrm>
              <a:off x="7309176" y="930978"/>
              <a:ext cx="397242" cy="191527"/>
            </a:xfrm>
            <a:custGeom>
              <a:avLst/>
              <a:gdLst/>
              <a:ahLst/>
              <a:cxnLst/>
              <a:rect l="0" t="0" r="r" b="b"/>
              <a:pathLst>
                <a:path w="21441" h="21434">
                  <a:moveTo>
                    <a:pt x="20866" y="21434"/>
                  </a:moveTo>
                  <a:cubicBezTo>
                    <a:pt x="20786" y="21434"/>
                    <a:pt x="20706" y="21400"/>
                    <a:pt x="20629" y="21328"/>
                  </a:cubicBezTo>
                  <a:lnTo>
                    <a:pt x="337" y="2276"/>
                  </a:lnTo>
                  <a:cubicBezTo>
                    <a:pt x="48" y="2005"/>
                    <a:pt x="-80" y="1299"/>
                    <a:pt x="51" y="700"/>
                  </a:cubicBezTo>
                  <a:cubicBezTo>
                    <a:pt x="182" y="101"/>
                    <a:pt x="521" y="-166"/>
                    <a:pt x="811" y="107"/>
                  </a:cubicBezTo>
                  <a:lnTo>
                    <a:pt x="21103" y="19159"/>
                  </a:lnTo>
                  <a:cubicBezTo>
                    <a:pt x="21392" y="19430"/>
                    <a:pt x="21520" y="20135"/>
                    <a:pt x="21389" y="20735"/>
                  </a:cubicBezTo>
                  <a:cubicBezTo>
                    <a:pt x="21293" y="21174"/>
                    <a:pt x="21084" y="21434"/>
                    <a:pt x="20866" y="21434"/>
                  </a:cubicBezTo>
                  <a:close/>
                  <a:moveTo>
                    <a:pt x="20866" y="2143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5" name="AutoShape 75"/>
            <p:cNvSpPr/>
            <p:nvPr/>
          </p:nvSpPr>
          <p:spPr bwMode="auto">
            <a:xfrm>
              <a:off x="7699325" y="1207629"/>
              <a:ext cx="85123" cy="382168"/>
            </a:xfrm>
            <a:custGeom>
              <a:avLst/>
              <a:gdLst/>
              <a:ahLst/>
              <a:cxnLst/>
              <a:rect l="0" t="0" r="r" b="b"/>
              <a:pathLst>
                <a:path w="21176" h="21552">
                  <a:moveTo>
                    <a:pt x="2652" y="21552"/>
                  </a:moveTo>
                  <a:cubicBezTo>
                    <a:pt x="2498" y="21552"/>
                    <a:pt x="2343" y="21549"/>
                    <a:pt x="2188" y="21543"/>
                  </a:cubicBezTo>
                  <a:cubicBezTo>
                    <a:pt x="750" y="21485"/>
                    <a:pt x="-212" y="21175"/>
                    <a:pt x="40" y="20849"/>
                  </a:cubicBezTo>
                  <a:lnTo>
                    <a:pt x="15921" y="494"/>
                  </a:lnTo>
                  <a:cubicBezTo>
                    <a:pt x="16177" y="168"/>
                    <a:pt x="17559" y="-48"/>
                    <a:pt x="18988" y="9"/>
                  </a:cubicBezTo>
                  <a:cubicBezTo>
                    <a:pt x="20426" y="66"/>
                    <a:pt x="21388" y="377"/>
                    <a:pt x="21136" y="702"/>
                  </a:cubicBezTo>
                  <a:lnTo>
                    <a:pt x="5255" y="21057"/>
                  </a:lnTo>
                  <a:cubicBezTo>
                    <a:pt x="5029" y="21347"/>
                    <a:pt x="3912" y="21552"/>
                    <a:pt x="2652" y="21552"/>
                  </a:cubicBezTo>
                  <a:close/>
                  <a:moveTo>
                    <a:pt x="2652" y="2155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AutoShape 76"/>
            <p:cNvSpPr/>
            <p:nvPr/>
          </p:nvSpPr>
          <p:spPr bwMode="auto">
            <a:xfrm>
              <a:off x="8330656" y="604672"/>
              <a:ext cx="397242" cy="396356"/>
            </a:xfrm>
            <a:custGeom>
              <a:avLst/>
              <a:gdLst/>
              <a:ahLst/>
              <a:cxnLst/>
              <a:rect l="0" t="0" r="r" b="b"/>
              <a:pathLst>
                <a:path w="21488" h="21544">
                  <a:moveTo>
                    <a:pt x="20912" y="21544"/>
                  </a:moveTo>
                  <a:cubicBezTo>
                    <a:pt x="20765" y="21544"/>
                    <a:pt x="20618" y="21488"/>
                    <a:pt x="20505" y="21375"/>
                  </a:cubicBezTo>
                  <a:lnTo>
                    <a:pt x="169" y="985"/>
                  </a:lnTo>
                  <a:cubicBezTo>
                    <a:pt x="-56" y="760"/>
                    <a:pt x="-56" y="394"/>
                    <a:pt x="169" y="169"/>
                  </a:cubicBezTo>
                  <a:cubicBezTo>
                    <a:pt x="394" y="-56"/>
                    <a:pt x="758" y="-56"/>
                    <a:pt x="983" y="169"/>
                  </a:cubicBezTo>
                  <a:lnTo>
                    <a:pt x="21319" y="20559"/>
                  </a:lnTo>
                  <a:cubicBezTo>
                    <a:pt x="21544" y="20784"/>
                    <a:pt x="21544" y="21150"/>
                    <a:pt x="21319" y="21375"/>
                  </a:cubicBezTo>
                  <a:cubicBezTo>
                    <a:pt x="21207" y="21488"/>
                    <a:pt x="21060" y="21544"/>
                    <a:pt x="20912" y="21544"/>
                  </a:cubicBezTo>
                  <a:close/>
                  <a:moveTo>
                    <a:pt x="20912" y="2154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77"/>
            <p:cNvSpPr/>
            <p:nvPr/>
          </p:nvSpPr>
          <p:spPr bwMode="auto">
            <a:xfrm>
              <a:off x="8273907" y="121420"/>
              <a:ext cx="176454" cy="220788"/>
            </a:xfrm>
            <a:custGeom>
              <a:avLst/>
              <a:gdLst/>
              <a:ahLst/>
              <a:cxnLst/>
              <a:rect l="0" t="0" r="r" b="b"/>
              <a:pathLst>
                <a:path w="21274" h="21467">
                  <a:moveTo>
                    <a:pt x="1276" y="21467"/>
                  </a:moveTo>
                  <a:cubicBezTo>
                    <a:pt x="1000" y="21467"/>
                    <a:pt x="722" y="21395"/>
                    <a:pt x="488" y="21245"/>
                  </a:cubicBezTo>
                  <a:cubicBezTo>
                    <a:pt x="-66" y="20891"/>
                    <a:pt x="-163" y="20238"/>
                    <a:pt x="273" y="19786"/>
                  </a:cubicBezTo>
                  <a:lnTo>
                    <a:pt x="18994" y="397"/>
                  </a:lnTo>
                  <a:cubicBezTo>
                    <a:pt x="19430" y="-54"/>
                    <a:pt x="20233" y="-133"/>
                    <a:pt x="20786" y="222"/>
                  </a:cubicBezTo>
                  <a:cubicBezTo>
                    <a:pt x="21340" y="576"/>
                    <a:pt x="21437" y="1229"/>
                    <a:pt x="21001" y="1680"/>
                  </a:cubicBezTo>
                  <a:lnTo>
                    <a:pt x="2280" y="21070"/>
                  </a:lnTo>
                  <a:cubicBezTo>
                    <a:pt x="2029" y="21331"/>
                    <a:pt x="1654" y="21467"/>
                    <a:pt x="1276" y="21467"/>
                  </a:cubicBezTo>
                  <a:close/>
                  <a:moveTo>
                    <a:pt x="1276" y="2146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 name="AutoShape 81"/>
            <p:cNvSpPr/>
            <p:nvPr/>
          </p:nvSpPr>
          <p:spPr bwMode="auto">
            <a:xfrm>
              <a:off x="4769665" y="2491571"/>
              <a:ext cx="510740" cy="48769"/>
            </a:xfrm>
            <a:custGeom>
              <a:avLst/>
              <a:gdLst/>
              <a:ahLst/>
              <a:cxnLst/>
              <a:rect l="0" t="0" r="r" b="b"/>
              <a:pathLst>
                <a:path w="21573" h="21486">
                  <a:moveTo>
                    <a:pt x="449" y="21486"/>
                  </a:moveTo>
                  <a:cubicBezTo>
                    <a:pt x="213" y="21486"/>
                    <a:pt x="14" y="19595"/>
                    <a:pt x="0" y="17149"/>
                  </a:cubicBezTo>
                  <a:cubicBezTo>
                    <a:pt x="-14" y="14610"/>
                    <a:pt x="175" y="12431"/>
                    <a:pt x="423" y="12284"/>
                  </a:cubicBezTo>
                  <a:lnTo>
                    <a:pt x="21097" y="6"/>
                  </a:lnTo>
                  <a:cubicBezTo>
                    <a:pt x="21347" y="-114"/>
                    <a:pt x="21558" y="1798"/>
                    <a:pt x="21572" y="4337"/>
                  </a:cubicBezTo>
                  <a:cubicBezTo>
                    <a:pt x="21586" y="6875"/>
                    <a:pt x="21397" y="9055"/>
                    <a:pt x="21149" y="9202"/>
                  </a:cubicBezTo>
                  <a:lnTo>
                    <a:pt x="475" y="21480"/>
                  </a:lnTo>
                  <a:cubicBezTo>
                    <a:pt x="466" y="21483"/>
                    <a:pt x="458" y="21486"/>
                    <a:pt x="449" y="21486"/>
                  </a:cubicBezTo>
                  <a:close/>
                  <a:moveTo>
                    <a:pt x="449" y="2148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 name="AutoShape 82"/>
            <p:cNvSpPr/>
            <p:nvPr/>
          </p:nvSpPr>
          <p:spPr bwMode="auto">
            <a:xfrm>
              <a:off x="4698729" y="2590882"/>
              <a:ext cx="85123" cy="808671"/>
            </a:xfrm>
            <a:custGeom>
              <a:avLst/>
              <a:gdLst/>
              <a:ahLst/>
              <a:cxnLst/>
              <a:rect l="0" t="0" r="r" b="b"/>
              <a:pathLst>
                <a:path w="21379" h="21588">
                  <a:moveTo>
                    <a:pt x="18705" y="21588"/>
                  </a:moveTo>
                  <a:cubicBezTo>
                    <a:pt x="17328" y="21588"/>
                    <a:pt x="16158" y="21475"/>
                    <a:pt x="16044" y="21327"/>
                  </a:cubicBezTo>
                  <a:lnTo>
                    <a:pt x="9" y="307"/>
                  </a:lnTo>
                  <a:cubicBezTo>
                    <a:pt x="-110" y="150"/>
                    <a:pt x="986" y="13"/>
                    <a:pt x="2457" y="1"/>
                  </a:cubicBezTo>
                  <a:cubicBezTo>
                    <a:pt x="3927" y="-12"/>
                    <a:pt x="5217" y="104"/>
                    <a:pt x="5336" y="261"/>
                  </a:cubicBezTo>
                  <a:lnTo>
                    <a:pt x="21371" y="21281"/>
                  </a:lnTo>
                  <a:cubicBezTo>
                    <a:pt x="21490" y="21437"/>
                    <a:pt x="20394" y="21574"/>
                    <a:pt x="18923" y="21587"/>
                  </a:cubicBezTo>
                  <a:cubicBezTo>
                    <a:pt x="18851" y="21588"/>
                    <a:pt x="18778" y="21588"/>
                    <a:pt x="18705" y="21588"/>
                  </a:cubicBezTo>
                  <a:close/>
                  <a:moveTo>
                    <a:pt x="18705" y="21588"/>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 name="AutoShape 83"/>
            <p:cNvSpPr/>
            <p:nvPr/>
          </p:nvSpPr>
          <p:spPr bwMode="auto">
            <a:xfrm>
              <a:off x="4152521" y="2569601"/>
              <a:ext cx="503646" cy="454878"/>
            </a:xfrm>
            <a:custGeom>
              <a:avLst/>
              <a:gdLst/>
              <a:ahLst/>
              <a:cxnLst/>
              <a:rect l="0" t="0" r="r" b="b"/>
              <a:pathLst>
                <a:path w="21499" h="21544">
                  <a:moveTo>
                    <a:pt x="448" y="21544"/>
                  </a:moveTo>
                  <a:cubicBezTo>
                    <a:pt x="325" y="21544"/>
                    <a:pt x="203" y="21488"/>
                    <a:pt x="114" y="21379"/>
                  </a:cubicBezTo>
                  <a:cubicBezTo>
                    <a:pt x="-51" y="21175"/>
                    <a:pt x="-36" y="20860"/>
                    <a:pt x="148" y="20677"/>
                  </a:cubicBezTo>
                  <a:lnTo>
                    <a:pt x="20751" y="128"/>
                  </a:lnTo>
                  <a:cubicBezTo>
                    <a:pt x="20935" y="-56"/>
                    <a:pt x="21218" y="-39"/>
                    <a:pt x="21384" y="165"/>
                  </a:cubicBezTo>
                  <a:cubicBezTo>
                    <a:pt x="21549" y="370"/>
                    <a:pt x="21534" y="684"/>
                    <a:pt x="21350" y="867"/>
                  </a:cubicBezTo>
                  <a:lnTo>
                    <a:pt x="747" y="21417"/>
                  </a:lnTo>
                  <a:cubicBezTo>
                    <a:pt x="662" y="21502"/>
                    <a:pt x="555" y="21544"/>
                    <a:pt x="448" y="21544"/>
                  </a:cubicBezTo>
                  <a:close/>
                  <a:moveTo>
                    <a:pt x="448" y="2154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 name="AutoShape 84"/>
            <p:cNvSpPr/>
            <p:nvPr/>
          </p:nvSpPr>
          <p:spPr bwMode="auto">
            <a:xfrm>
              <a:off x="6663658" y="3718766"/>
              <a:ext cx="277538" cy="256257"/>
            </a:xfrm>
            <a:custGeom>
              <a:avLst/>
              <a:gdLst/>
              <a:ahLst/>
              <a:cxnLst/>
              <a:rect l="0" t="0" r="r" b="b"/>
              <a:pathLst>
                <a:path w="21423" h="21504">
                  <a:moveTo>
                    <a:pt x="804" y="21504"/>
                  </a:moveTo>
                  <a:cubicBezTo>
                    <a:pt x="587" y="21504"/>
                    <a:pt x="370" y="21409"/>
                    <a:pt x="212" y="21222"/>
                  </a:cubicBezTo>
                  <a:cubicBezTo>
                    <a:pt x="-88" y="20868"/>
                    <a:pt x="-67" y="20316"/>
                    <a:pt x="260" y="19990"/>
                  </a:cubicBezTo>
                  <a:lnTo>
                    <a:pt x="20076" y="230"/>
                  </a:lnTo>
                  <a:cubicBezTo>
                    <a:pt x="20403" y="-96"/>
                    <a:pt x="20910" y="-73"/>
                    <a:pt x="21212" y="283"/>
                  </a:cubicBezTo>
                  <a:cubicBezTo>
                    <a:pt x="21512" y="637"/>
                    <a:pt x="21490" y="1188"/>
                    <a:pt x="21163" y="1514"/>
                  </a:cubicBezTo>
                  <a:lnTo>
                    <a:pt x="1346" y="21275"/>
                  </a:lnTo>
                  <a:cubicBezTo>
                    <a:pt x="1192" y="21428"/>
                    <a:pt x="998" y="21504"/>
                    <a:pt x="804" y="21504"/>
                  </a:cubicBezTo>
                  <a:close/>
                  <a:moveTo>
                    <a:pt x="804" y="2150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 name="AutoShape 85"/>
            <p:cNvSpPr/>
            <p:nvPr/>
          </p:nvSpPr>
          <p:spPr bwMode="auto">
            <a:xfrm>
              <a:off x="5982672" y="4023791"/>
              <a:ext cx="493006" cy="56749"/>
            </a:xfrm>
            <a:custGeom>
              <a:avLst/>
              <a:gdLst/>
              <a:ahLst/>
              <a:cxnLst/>
              <a:rect l="0" t="0" r="r" b="b"/>
              <a:pathLst>
                <a:path w="21564" h="21434">
                  <a:moveTo>
                    <a:pt x="21100" y="21434"/>
                  </a:moveTo>
                  <a:cubicBezTo>
                    <a:pt x="21088" y="21434"/>
                    <a:pt x="21076" y="21431"/>
                    <a:pt x="21064" y="21423"/>
                  </a:cubicBezTo>
                  <a:lnTo>
                    <a:pt x="430" y="8008"/>
                  </a:lnTo>
                  <a:cubicBezTo>
                    <a:pt x="174" y="7843"/>
                    <a:pt x="-18" y="5916"/>
                    <a:pt x="1" y="3709"/>
                  </a:cubicBezTo>
                  <a:cubicBezTo>
                    <a:pt x="20" y="1504"/>
                    <a:pt x="242" y="-166"/>
                    <a:pt x="500" y="13"/>
                  </a:cubicBezTo>
                  <a:lnTo>
                    <a:pt x="21134" y="13425"/>
                  </a:lnTo>
                  <a:cubicBezTo>
                    <a:pt x="21390" y="13591"/>
                    <a:pt x="21582" y="15518"/>
                    <a:pt x="21563" y="17725"/>
                  </a:cubicBezTo>
                  <a:cubicBezTo>
                    <a:pt x="21545" y="19833"/>
                    <a:pt x="21340" y="21434"/>
                    <a:pt x="21100" y="21434"/>
                  </a:cubicBezTo>
                  <a:close/>
                  <a:moveTo>
                    <a:pt x="21100" y="2143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 name="AutoShape 86"/>
            <p:cNvSpPr/>
            <p:nvPr/>
          </p:nvSpPr>
          <p:spPr bwMode="auto">
            <a:xfrm>
              <a:off x="4918631" y="2732754"/>
              <a:ext cx="503646" cy="709361"/>
            </a:xfrm>
            <a:custGeom>
              <a:avLst/>
              <a:gdLst/>
              <a:ahLst/>
              <a:cxnLst/>
              <a:rect l="0" t="0" r="r" b="b"/>
              <a:pathLst>
                <a:path w="21477" h="21556">
                  <a:moveTo>
                    <a:pt x="453" y="21556"/>
                  </a:moveTo>
                  <a:cubicBezTo>
                    <a:pt x="363" y="21556"/>
                    <a:pt x="272" y="21537"/>
                    <a:pt x="193" y="21498"/>
                  </a:cubicBezTo>
                  <a:cubicBezTo>
                    <a:pt x="-12" y="21395"/>
                    <a:pt x="-62" y="21193"/>
                    <a:pt x="82" y="21047"/>
                  </a:cubicBezTo>
                  <a:lnTo>
                    <a:pt x="20651" y="138"/>
                  </a:lnTo>
                  <a:cubicBezTo>
                    <a:pt x="20795" y="-8"/>
                    <a:pt x="21078" y="-44"/>
                    <a:pt x="21283" y="59"/>
                  </a:cubicBezTo>
                  <a:cubicBezTo>
                    <a:pt x="21488" y="161"/>
                    <a:pt x="21538" y="363"/>
                    <a:pt x="21394" y="509"/>
                  </a:cubicBezTo>
                  <a:lnTo>
                    <a:pt x="825" y="21418"/>
                  </a:lnTo>
                  <a:cubicBezTo>
                    <a:pt x="737" y="21508"/>
                    <a:pt x="596" y="21556"/>
                    <a:pt x="453" y="21556"/>
                  </a:cubicBezTo>
                  <a:close/>
                  <a:moveTo>
                    <a:pt x="453" y="2155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 name="AutoShape 88"/>
            <p:cNvSpPr/>
            <p:nvPr/>
          </p:nvSpPr>
          <p:spPr bwMode="auto">
            <a:xfrm>
              <a:off x="8160409" y="2413542"/>
              <a:ext cx="531134" cy="652612"/>
            </a:xfrm>
            <a:custGeom>
              <a:avLst/>
              <a:gdLst/>
              <a:ahLst/>
              <a:cxnLst/>
              <a:rect l="0" t="0" r="r" b="b"/>
              <a:pathLst>
                <a:path w="21493" h="21556">
                  <a:moveTo>
                    <a:pt x="429" y="21556"/>
                  </a:moveTo>
                  <a:cubicBezTo>
                    <a:pt x="334" y="21556"/>
                    <a:pt x="239" y="21530"/>
                    <a:pt x="159" y="21478"/>
                  </a:cubicBezTo>
                  <a:cubicBezTo>
                    <a:pt x="-25" y="21356"/>
                    <a:pt x="-54" y="21134"/>
                    <a:pt x="95" y="20984"/>
                  </a:cubicBezTo>
                  <a:lnTo>
                    <a:pt x="20728" y="131"/>
                  </a:lnTo>
                  <a:cubicBezTo>
                    <a:pt x="20877" y="-20"/>
                    <a:pt x="21149" y="-44"/>
                    <a:pt x="21333" y="78"/>
                  </a:cubicBezTo>
                  <a:cubicBezTo>
                    <a:pt x="21518" y="200"/>
                    <a:pt x="21546" y="422"/>
                    <a:pt x="21397" y="572"/>
                  </a:cubicBezTo>
                  <a:lnTo>
                    <a:pt x="764" y="21425"/>
                  </a:lnTo>
                  <a:cubicBezTo>
                    <a:pt x="679" y="21511"/>
                    <a:pt x="554" y="21556"/>
                    <a:pt x="429" y="21556"/>
                  </a:cubicBezTo>
                  <a:close/>
                  <a:moveTo>
                    <a:pt x="429" y="2155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 name="AutoShape 89"/>
            <p:cNvSpPr/>
            <p:nvPr/>
          </p:nvSpPr>
          <p:spPr bwMode="auto">
            <a:xfrm>
              <a:off x="8188784" y="3186745"/>
              <a:ext cx="453104" cy="213695"/>
            </a:xfrm>
            <a:custGeom>
              <a:avLst/>
              <a:gdLst/>
              <a:ahLst/>
              <a:cxnLst/>
              <a:rect l="0" t="0" r="r" b="b"/>
              <a:pathLst>
                <a:path w="21459" h="21452">
                  <a:moveTo>
                    <a:pt x="20947" y="21452"/>
                  </a:moveTo>
                  <a:cubicBezTo>
                    <a:pt x="20877" y="21452"/>
                    <a:pt x="20806" y="21422"/>
                    <a:pt x="20738" y="21358"/>
                  </a:cubicBezTo>
                  <a:lnTo>
                    <a:pt x="301" y="2052"/>
                  </a:lnTo>
                  <a:cubicBezTo>
                    <a:pt x="44" y="1808"/>
                    <a:pt x="-71" y="1173"/>
                    <a:pt x="45" y="633"/>
                  </a:cubicBezTo>
                  <a:cubicBezTo>
                    <a:pt x="160" y="93"/>
                    <a:pt x="464" y="-148"/>
                    <a:pt x="720" y="95"/>
                  </a:cubicBezTo>
                  <a:lnTo>
                    <a:pt x="21157" y="19401"/>
                  </a:lnTo>
                  <a:cubicBezTo>
                    <a:pt x="21414" y="19644"/>
                    <a:pt x="21529" y="20279"/>
                    <a:pt x="21413" y="20819"/>
                  </a:cubicBezTo>
                  <a:cubicBezTo>
                    <a:pt x="21328" y="21217"/>
                    <a:pt x="21142" y="21452"/>
                    <a:pt x="20947" y="21452"/>
                  </a:cubicBezTo>
                  <a:close/>
                  <a:moveTo>
                    <a:pt x="20947" y="2145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AutoShape 90"/>
            <p:cNvSpPr/>
            <p:nvPr/>
          </p:nvSpPr>
          <p:spPr bwMode="auto">
            <a:xfrm>
              <a:off x="8217158" y="3505957"/>
              <a:ext cx="422957" cy="284631"/>
            </a:xfrm>
            <a:custGeom>
              <a:avLst/>
              <a:gdLst/>
              <a:ahLst/>
              <a:cxnLst/>
              <a:rect l="0" t="0" r="r" b="b"/>
              <a:pathLst>
                <a:path w="21453" h="21491">
                  <a:moveTo>
                    <a:pt x="528" y="21491"/>
                  </a:moveTo>
                  <a:cubicBezTo>
                    <a:pt x="356" y="21491"/>
                    <a:pt x="188" y="21366"/>
                    <a:pt x="87" y="21136"/>
                  </a:cubicBezTo>
                  <a:cubicBezTo>
                    <a:pt x="-73" y="20772"/>
                    <a:pt x="-5" y="20285"/>
                    <a:pt x="239" y="20047"/>
                  </a:cubicBezTo>
                  <a:lnTo>
                    <a:pt x="20637" y="128"/>
                  </a:lnTo>
                  <a:cubicBezTo>
                    <a:pt x="20881" y="-109"/>
                    <a:pt x="21208" y="-9"/>
                    <a:pt x="21367" y="355"/>
                  </a:cubicBezTo>
                  <a:cubicBezTo>
                    <a:pt x="21527" y="718"/>
                    <a:pt x="21459" y="1205"/>
                    <a:pt x="21215" y="1443"/>
                  </a:cubicBezTo>
                  <a:lnTo>
                    <a:pt x="817" y="21363"/>
                  </a:lnTo>
                  <a:cubicBezTo>
                    <a:pt x="728" y="21450"/>
                    <a:pt x="627" y="21491"/>
                    <a:pt x="528" y="21491"/>
                  </a:cubicBezTo>
                  <a:close/>
                  <a:moveTo>
                    <a:pt x="528" y="2149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AutoShape 91"/>
            <p:cNvSpPr/>
            <p:nvPr/>
          </p:nvSpPr>
          <p:spPr bwMode="auto">
            <a:xfrm>
              <a:off x="5911736" y="4208225"/>
              <a:ext cx="794484" cy="524927"/>
            </a:xfrm>
            <a:custGeom>
              <a:avLst/>
              <a:gdLst/>
              <a:ahLst/>
              <a:cxnLst/>
              <a:rect l="0" t="0" r="r" b="b"/>
              <a:pathLst>
                <a:path w="21520" h="21539">
                  <a:moveTo>
                    <a:pt x="21231" y="21539"/>
                  </a:moveTo>
                  <a:cubicBezTo>
                    <a:pt x="21177" y="21539"/>
                    <a:pt x="21123" y="21516"/>
                    <a:pt x="21074" y="21468"/>
                  </a:cubicBezTo>
                  <a:lnTo>
                    <a:pt x="131" y="803"/>
                  </a:lnTo>
                  <a:cubicBezTo>
                    <a:pt x="-2" y="671"/>
                    <a:pt x="-40" y="400"/>
                    <a:pt x="47" y="199"/>
                  </a:cubicBezTo>
                  <a:cubicBezTo>
                    <a:pt x="134" y="-3"/>
                    <a:pt x="312" y="-61"/>
                    <a:pt x="446" y="71"/>
                  </a:cubicBezTo>
                  <a:lnTo>
                    <a:pt x="21389" y="20737"/>
                  </a:lnTo>
                  <a:cubicBezTo>
                    <a:pt x="21522" y="20868"/>
                    <a:pt x="21560" y="21139"/>
                    <a:pt x="21473" y="21341"/>
                  </a:cubicBezTo>
                  <a:cubicBezTo>
                    <a:pt x="21418" y="21469"/>
                    <a:pt x="21325" y="21539"/>
                    <a:pt x="21231" y="21539"/>
                  </a:cubicBezTo>
                  <a:close/>
                  <a:moveTo>
                    <a:pt x="21231" y="2153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AutoShape 93"/>
            <p:cNvSpPr/>
            <p:nvPr/>
          </p:nvSpPr>
          <p:spPr bwMode="auto">
            <a:xfrm>
              <a:off x="6394101" y="335115"/>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 name="AutoShape 95"/>
            <p:cNvSpPr/>
            <p:nvPr/>
          </p:nvSpPr>
          <p:spPr bwMode="auto">
            <a:xfrm>
              <a:off x="3882964" y="5002709"/>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 name="AutoShape 100"/>
            <p:cNvSpPr/>
            <p:nvPr/>
          </p:nvSpPr>
          <p:spPr bwMode="auto">
            <a:xfrm>
              <a:off x="8791740" y="3825170"/>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 name="AutoShape 101"/>
            <p:cNvSpPr/>
            <p:nvPr/>
          </p:nvSpPr>
          <p:spPr bwMode="auto">
            <a:xfrm>
              <a:off x="8614400" y="4832462"/>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AutoShape 102"/>
            <p:cNvSpPr/>
            <p:nvPr/>
          </p:nvSpPr>
          <p:spPr bwMode="auto">
            <a:xfrm>
              <a:off x="8238439" y="110831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 name="AutoShape 103"/>
            <p:cNvSpPr/>
            <p:nvPr/>
          </p:nvSpPr>
          <p:spPr bwMode="auto">
            <a:xfrm>
              <a:off x="8869770" y="129400"/>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 name="AutoShape 104"/>
            <p:cNvSpPr/>
            <p:nvPr/>
          </p:nvSpPr>
          <p:spPr bwMode="auto">
            <a:xfrm>
              <a:off x="8359030" y="186149"/>
              <a:ext cx="572809" cy="267784"/>
            </a:xfrm>
            <a:custGeom>
              <a:avLst/>
              <a:gdLst/>
              <a:ahLst/>
              <a:cxnLst/>
              <a:rect l="0" t="0" r="r" b="b"/>
              <a:pathLst>
                <a:path w="21600" h="21600">
                  <a:moveTo>
                    <a:pt x="21381" y="0"/>
                  </a:moveTo>
                  <a:lnTo>
                    <a:pt x="21600" y="1042"/>
                  </a:lnTo>
                  <a:lnTo>
                    <a:pt x="219" y="21600"/>
                  </a:lnTo>
                  <a:lnTo>
                    <a:pt x="0" y="20558"/>
                  </a:lnTo>
                  <a:close/>
                  <a:moveTo>
                    <a:pt x="2138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 name="AutoShape 105"/>
            <p:cNvSpPr/>
            <p:nvPr/>
          </p:nvSpPr>
          <p:spPr bwMode="auto">
            <a:xfrm>
              <a:off x="6897747" y="164868"/>
              <a:ext cx="126799" cy="337833"/>
            </a:xfrm>
            <a:custGeom>
              <a:avLst/>
              <a:gdLst/>
              <a:ahLst/>
              <a:cxnLst/>
              <a:rect l="0" t="0" r="r" b="b"/>
              <a:pathLst>
                <a:path w="21600" h="21600">
                  <a:moveTo>
                    <a:pt x="2284" y="0"/>
                  </a:moveTo>
                  <a:lnTo>
                    <a:pt x="21600" y="21308"/>
                  </a:lnTo>
                  <a:lnTo>
                    <a:pt x="19316" y="21600"/>
                  </a:lnTo>
                  <a:lnTo>
                    <a:pt x="0" y="292"/>
                  </a:lnTo>
                  <a:close/>
                  <a:moveTo>
                    <a:pt x="228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 name="AutoShape 106"/>
            <p:cNvSpPr/>
            <p:nvPr/>
          </p:nvSpPr>
          <p:spPr bwMode="auto">
            <a:xfrm>
              <a:off x="6465037" y="420238"/>
              <a:ext cx="382168" cy="211035"/>
            </a:xfrm>
            <a:custGeom>
              <a:avLst/>
              <a:gdLst/>
              <a:ahLst/>
              <a:cxnLst/>
              <a:rect l="0" t="0" r="r" b="b"/>
              <a:pathLst>
                <a:path w="21600" h="21600">
                  <a:moveTo>
                    <a:pt x="374" y="0"/>
                  </a:moveTo>
                  <a:lnTo>
                    <a:pt x="21600" y="20317"/>
                  </a:lnTo>
                  <a:lnTo>
                    <a:pt x="21226" y="21600"/>
                  </a:lnTo>
                  <a:lnTo>
                    <a:pt x="0" y="1283"/>
                  </a:lnTo>
                  <a:close/>
                  <a:moveTo>
                    <a:pt x="37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 name="AutoShape 107"/>
            <p:cNvSpPr/>
            <p:nvPr/>
          </p:nvSpPr>
          <p:spPr bwMode="auto">
            <a:xfrm>
              <a:off x="5713115" y="1646546"/>
              <a:ext cx="126799" cy="422956"/>
            </a:xfrm>
            <a:custGeom>
              <a:avLst/>
              <a:gdLst/>
              <a:ahLst/>
              <a:cxnLst/>
              <a:rect l="0" t="0" r="r" b="b"/>
              <a:pathLst>
                <a:path w="21600" h="21600">
                  <a:moveTo>
                    <a:pt x="19274" y="0"/>
                  </a:moveTo>
                  <a:lnTo>
                    <a:pt x="21600" y="190"/>
                  </a:lnTo>
                  <a:lnTo>
                    <a:pt x="2326" y="21600"/>
                  </a:lnTo>
                  <a:lnTo>
                    <a:pt x="0" y="21410"/>
                  </a:lnTo>
                  <a:close/>
                  <a:moveTo>
                    <a:pt x="1927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 name="AutoShape 111"/>
            <p:cNvSpPr/>
            <p:nvPr/>
          </p:nvSpPr>
          <p:spPr bwMode="auto">
            <a:xfrm>
              <a:off x="4046117" y="4257880"/>
              <a:ext cx="237636" cy="250050"/>
            </a:xfrm>
            <a:custGeom>
              <a:avLst/>
              <a:gdLst/>
              <a:ahLst/>
              <a:cxnLst/>
              <a:rect l="0" t="0" r="r" b="b"/>
              <a:pathLst>
                <a:path w="21600" h="21600">
                  <a:moveTo>
                    <a:pt x="20664" y="21600"/>
                  </a:moveTo>
                  <a:lnTo>
                    <a:pt x="0" y="839"/>
                  </a:lnTo>
                  <a:lnTo>
                    <a:pt x="935" y="0"/>
                  </a:lnTo>
                  <a:lnTo>
                    <a:pt x="21600" y="20761"/>
                  </a:lnTo>
                  <a:close/>
                  <a:moveTo>
                    <a:pt x="20664"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 name="AutoShape 112"/>
            <p:cNvSpPr/>
            <p:nvPr/>
          </p:nvSpPr>
          <p:spPr bwMode="auto">
            <a:xfrm>
              <a:off x="3939713" y="4683496"/>
              <a:ext cx="313006" cy="386602"/>
            </a:xfrm>
            <a:custGeom>
              <a:avLst/>
              <a:gdLst/>
              <a:ahLst/>
              <a:cxnLst/>
              <a:rect l="0" t="0" r="r" b="b"/>
              <a:pathLst>
                <a:path w="21600" h="21600">
                  <a:moveTo>
                    <a:pt x="777" y="21600"/>
                  </a:moveTo>
                  <a:lnTo>
                    <a:pt x="0" y="21105"/>
                  </a:lnTo>
                  <a:lnTo>
                    <a:pt x="20823" y="0"/>
                  </a:lnTo>
                  <a:lnTo>
                    <a:pt x="21600" y="495"/>
                  </a:lnTo>
                  <a:close/>
                  <a:moveTo>
                    <a:pt x="777"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 name="AutoShape 113"/>
            <p:cNvSpPr/>
            <p:nvPr/>
          </p:nvSpPr>
          <p:spPr bwMode="auto">
            <a:xfrm>
              <a:off x="5755676" y="4307535"/>
              <a:ext cx="41675" cy="308572"/>
            </a:xfrm>
            <a:custGeom>
              <a:avLst/>
              <a:gdLst/>
              <a:ahLst/>
              <a:cxnLst/>
              <a:rect l="0" t="0" r="r" b="b"/>
              <a:pathLst>
                <a:path w="21600" h="21600">
                  <a:moveTo>
                    <a:pt x="14424" y="21600"/>
                  </a:moveTo>
                  <a:lnTo>
                    <a:pt x="0" y="101"/>
                  </a:lnTo>
                  <a:lnTo>
                    <a:pt x="7176" y="0"/>
                  </a:lnTo>
                  <a:lnTo>
                    <a:pt x="21600" y="21499"/>
                  </a:lnTo>
                  <a:close/>
                  <a:moveTo>
                    <a:pt x="14424"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 name="AutoShape 114"/>
            <p:cNvSpPr/>
            <p:nvPr/>
          </p:nvSpPr>
          <p:spPr bwMode="auto">
            <a:xfrm>
              <a:off x="7280802" y="4804088"/>
              <a:ext cx="250050" cy="209261"/>
            </a:xfrm>
            <a:custGeom>
              <a:avLst/>
              <a:gdLst/>
              <a:ahLst/>
              <a:cxnLst/>
              <a:rect l="0" t="0" r="r" b="b"/>
              <a:pathLst>
                <a:path w="21600" h="21600">
                  <a:moveTo>
                    <a:pt x="20821" y="0"/>
                  </a:moveTo>
                  <a:lnTo>
                    <a:pt x="21600" y="1128"/>
                  </a:lnTo>
                  <a:lnTo>
                    <a:pt x="779" y="21600"/>
                  </a:lnTo>
                  <a:lnTo>
                    <a:pt x="0" y="20472"/>
                  </a:lnTo>
                  <a:close/>
                  <a:moveTo>
                    <a:pt x="2082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 name="AutoShape 115"/>
            <p:cNvSpPr/>
            <p:nvPr/>
          </p:nvSpPr>
          <p:spPr bwMode="auto">
            <a:xfrm>
              <a:off x="8763366" y="3576893"/>
              <a:ext cx="91330" cy="307686"/>
            </a:xfrm>
            <a:custGeom>
              <a:avLst/>
              <a:gdLst/>
              <a:ahLst/>
              <a:cxnLst/>
              <a:rect l="0" t="0" r="r" b="b"/>
              <a:pathLst>
                <a:path w="21600" h="21600">
                  <a:moveTo>
                    <a:pt x="3235" y="0"/>
                  </a:moveTo>
                  <a:lnTo>
                    <a:pt x="21600" y="21354"/>
                  </a:lnTo>
                  <a:lnTo>
                    <a:pt x="18365" y="21600"/>
                  </a:lnTo>
                  <a:lnTo>
                    <a:pt x="0" y="246"/>
                  </a:lnTo>
                  <a:close/>
                  <a:moveTo>
                    <a:pt x="323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 name="AutoShape 116"/>
            <p:cNvSpPr/>
            <p:nvPr/>
          </p:nvSpPr>
          <p:spPr bwMode="auto">
            <a:xfrm>
              <a:off x="8543464" y="4633841"/>
              <a:ext cx="140099" cy="261577"/>
            </a:xfrm>
            <a:custGeom>
              <a:avLst/>
              <a:gdLst/>
              <a:ahLst/>
              <a:cxnLst/>
              <a:rect l="0" t="0" r="r" b="b"/>
              <a:pathLst>
                <a:path w="21600" h="21600">
                  <a:moveTo>
                    <a:pt x="1953" y="0"/>
                  </a:moveTo>
                  <a:lnTo>
                    <a:pt x="21600" y="21076"/>
                  </a:lnTo>
                  <a:lnTo>
                    <a:pt x="19647" y="21600"/>
                  </a:lnTo>
                  <a:lnTo>
                    <a:pt x="0" y="524"/>
                  </a:lnTo>
                  <a:close/>
                  <a:moveTo>
                    <a:pt x="1953"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 name="AutoShape 117"/>
            <p:cNvSpPr/>
            <p:nvPr/>
          </p:nvSpPr>
          <p:spPr bwMode="auto">
            <a:xfrm>
              <a:off x="7819916" y="2094329"/>
              <a:ext cx="161380" cy="345813"/>
            </a:xfrm>
            <a:custGeom>
              <a:avLst/>
              <a:gdLst/>
              <a:ahLst/>
              <a:cxnLst/>
              <a:rect l="0" t="0" r="r" b="b"/>
              <a:pathLst>
                <a:path w="21600" h="21600">
                  <a:moveTo>
                    <a:pt x="1734" y="0"/>
                  </a:moveTo>
                  <a:lnTo>
                    <a:pt x="21600" y="21245"/>
                  </a:lnTo>
                  <a:lnTo>
                    <a:pt x="19866" y="21600"/>
                  </a:lnTo>
                  <a:lnTo>
                    <a:pt x="0" y="355"/>
                  </a:lnTo>
                  <a:close/>
                  <a:moveTo>
                    <a:pt x="173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 name="AutoShape 118"/>
            <p:cNvSpPr/>
            <p:nvPr/>
          </p:nvSpPr>
          <p:spPr bwMode="auto">
            <a:xfrm>
              <a:off x="7869571" y="1165067"/>
              <a:ext cx="435370" cy="484139"/>
            </a:xfrm>
            <a:custGeom>
              <a:avLst/>
              <a:gdLst/>
              <a:ahLst/>
              <a:cxnLst/>
              <a:rect l="0" t="0" r="r" b="b"/>
              <a:pathLst>
                <a:path w="21600" h="21600">
                  <a:moveTo>
                    <a:pt x="21076" y="0"/>
                  </a:moveTo>
                  <a:lnTo>
                    <a:pt x="21600" y="422"/>
                  </a:lnTo>
                  <a:lnTo>
                    <a:pt x="524" y="21600"/>
                  </a:lnTo>
                  <a:lnTo>
                    <a:pt x="0" y="21178"/>
                  </a:lnTo>
                  <a:close/>
                  <a:moveTo>
                    <a:pt x="21076"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 name="AutoShape 119"/>
            <p:cNvSpPr/>
            <p:nvPr/>
          </p:nvSpPr>
          <p:spPr bwMode="auto">
            <a:xfrm>
              <a:off x="7201886" y="1037382"/>
              <a:ext cx="345813" cy="581676"/>
            </a:xfrm>
            <a:custGeom>
              <a:avLst/>
              <a:gdLst/>
              <a:ahLst/>
              <a:cxnLst/>
              <a:rect l="0" t="0" r="r" b="b"/>
              <a:pathLst>
                <a:path w="21600" h="21600">
                  <a:moveTo>
                    <a:pt x="767" y="0"/>
                  </a:moveTo>
                  <a:lnTo>
                    <a:pt x="21600" y="21335"/>
                  </a:lnTo>
                  <a:lnTo>
                    <a:pt x="20833" y="21600"/>
                  </a:lnTo>
                  <a:lnTo>
                    <a:pt x="0" y="265"/>
                  </a:lnTo>
                  <a:close/>
                  <a:moveTo>
                    <a:pt x="767"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7" name="AutoShape 120"/>
            <p:cNvSpPr/>
            <p:nvPr/>
          </p:nvSpPr>
          <p:spPr bwMode="auto">
            <a:xfrm>
              <a:off x="6791343" y="2633444"/>
              <a:ext cx="296158" cy="573696"/>
            </a:xfrm>
            <a:custGeom>
              <a:avLst/>
              <a:gdLst/>
              <a:ahLst/>
              <a:cxnLst/>
              <a:rect l="0" t="0" r="r" b="b"/>
              <a:pathLst>
                <a:path w="21600" h="21600">
                  <a:moveTo>
                    <a:pt x="925" y="0"/>
                  </a:moveTo>
                  <a:lnTo>
                    <a:pt x="21600" y="21361"/>
                  </a:lnTo>
                  <a:lnTo>
                    <a:pt x="20675" y="21600"/>
                  </a:lnTo>
                  <a:lnTo>
                    <a:pt x="0" y="239"/>
                  </a:lnTo>
                  <a:close/>
                  <a:moveTo>
                    <a:pt x="92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8" name="AutoShape 122"/>
            <p:cNvSpPr/>
            <p:nvPr/>
          </p:nvSpPr>
          <p:spPr bwMode="auto">
            <a:xfrm>
              <a:off x="8188784" y="3030686"/>
              <a:ext cx="673006" cy="77143"/>
            </a:xfrm>
            <a:custGeom>
              <a:avLst/>
              <a:gdLst/>
              <a:ahLst/>
              <a:cxnLst/>
              <a:rect l="0" t="0" r="r" b="b"/>
              <a:pathLst>
                <a:path w="21578" h="21510">
                  <a:moveTo>
                    <a:pt x="227" y="21510"/>
                  </a:moveTo>
                  <a:cubicBezTo>
                    <a:pt x="111" y="21510"/>
                    <a:pt x="13" y="20753"/>
                    <a:pt x="1" y="19744"/>
                  </a:cubicBezTo>
                  <a:cubicBezTo>
                    <a:pt x="-11" y="18668"/>
                    <a:pt x="81" y="17712"/>
                    <a:pt x="205" y="17609"/>
                  </a:cubicBezTo>
                  <a:lnTo>
                    <a:pt x="21329" y="8"/>
                  </a:lnTo>
                  <a:cubicBezTo>
                    <a:pt x="21456" y="-90"/>
                    <a:pt x="21565" y="690"/>
                    <a:pt x="21577" y="1764"/>
                  </a:cubicBezTo>
                  <a:cubicBezTo>
                    <a:pt x="21589" y="2840"/>
                    <a:pt x="21497" y="3796"/>
                    <a:pt x="21373" y="3899"/>
                  </a:cubicBezTo>
                  <a:lnTo>
                    <a:pt x="249" y="21500"/>
                  </a:lnTo>
                  <a:cubicBezTo>
                    <a:pt x="242" y="21506"/>
                    <a:pt x="234" y="21510"/>
                    <a:pt x="227" y="21510"/>
                  </a:cubicBezTo>
                  <a:close/>
                  <a:moveTo>
                    <a:pt x="227" y="2151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9" name="AutoShape 123"/>
            <p:cNvSpPr/>
            <p:nvPr/>
          </p:nvSpPr>
          <p:spPr bwMode="auto">
            <a:xfrm>
              <a:off x="8798834" y="3108715"/>
              <a:ext cx="99310" cy="240296"/>
            </a:xfrm>
            <a:custGeom>
              <a:avLst/>
              <a:gdLst/>
              <a:ahLst/>
              <a:cxnLst/>
              <a:rect l="0" t="0" r="r" b="b"/>
              <a:pathLst>
                <a:path w="21208" h="21519">
                  <a:moveTo>
                    <a:pt x="1516" y="21519"/>
                  </a:moveTo>
                  <a:cubicBezTo>
                    <a:pt x="1339" y="21519"/>
                    <a:pt x="1160" y="21506"/>
                    <a:pt x="983" y="21478"/>
                  </a:cubicBezTo>
                  <a:cubicBezTo>
                    <a:pt x="199" y="21356"/>
                    <a:pt x="-196" y="20991"/>
                    <a:pt x="96" y="20663"/>
                  </a:cubicBezTo>
                  <a:lnTo>
                    <a:pt x="18274" y="410"/>
                  </a:lnTo>
                  <a:cubicBezTo>
                    <a:pt x="18568" y="82"/>
                    <a:pt x="19442" y="-81"/>
                    <a:pt x="20225" y="40"/>
                  </a:cubicBezTo>
                  <a:cubicBezTo>
                    <a:pt x="21009" y="163"/>
                    <a:pt x="21404" y="528"/>
                    <a:pt x="21112" y="855"/>
                  </a:cubicBezTo>
                  <a:lnTo>
                    <a:pt x="2934" y="21108"/>
                  </a:lnTo>
                  <a:cubicBezTo>
                    <a:pt x="2706" y="21363"/>
                    <a:pt x="2128" y="21519"/>
                    <a:pt x="1516" y="21519"/>
                  </a:cubicBezTo>
                  <a:close/>
                  <a:moveTo>
                    <a:pt x="1516" y="2151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0" name="AutoShape 124"/>
            <p:cNvSpPr/>
            <p:nvPr/>
          </p:nvSpPr>
          <p:spPr bwMode="auto">
            <a:xfrm>
              <a:off x="8664055" y="1611964"/>
              <a:ext cx="170247" cy="106404"/>
            </a:xfrm>
            <a:custGeom>
              <a:avLst/>
              <a:gdLst/>
              <a:ahLst/>
              <a:cxnLst/>
              <a:rect l="0" t="0" r="r" b="b"/>
              <a:pathLst>
                <a:path w="21349" h="21399">
                  <a:moveTo>
                    <a:pt x="890" y="21399"/>
                  </a:moveTo>
                  <a:cubicBezTo>
                    <a:pt x="586" y="21399"/>
                    <a:pt x="289" y="21149"/>
                    <a:pt x="123" y="20699"/>
                  </a:cubicBezTo>
                  <a:cubicBezTo>
                    <a:pt x="-126" y="20019"/>
                    <a:pt x="14" y="19145"/>
                    <a:pt x="437" y="18744"/>
                  </a:cubicBezTo>
                  <a:lnTo>
                    <a:pt x="20006" y="198"/>
                  </a:lnTo>
                  <a:cubicBezTo>
                    <a:pt x="20431" y="-201"/>
                    <a:pt x="20974" y="22"/>
                    <a:pt x="21225" y="701"/>
                  </a:cubicBezTo>
                  <a:cubicBezTo>
                    <a:pt x="21474" y="1380"/>
                    <a:pt x="21334" y="2254"/>
                    <a:pt x="20912" y="2655"/>
                  </a:cubicBezTo>
                  <a:lnTo>
                    <a:pt x="1343" y="21201"/>
                  </a:lnTo>
                  <a:cubicBezTo>
                    <a:pt x="1199" y="21335"/>
                    <a:pt x="1044" y="21399"/>
                    <a:pt x="890" y="21399"/>
                  </a:cubicBezTo>
                  <a:close/>
                  <a:moveTo>
                    <a:pt x="890" y="213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1" name="AutoShape 127"/>
            <p:cNvSpPr/>
            <p:nvPr/>
          </p:nvSpPr>
          <p:spPr bwMode="auto">
            <a:xfrm>
              <a:off x="3882964" y="3229307"/>
              <a:ext cx="148079" cy="226995"/>
            </a:xfrm>
            <a:custGeom>
              <a:avLst/>
              <a:gdLst/>
              <a:ahLst/>
              <a:cxnLst/>
              <a:rect l="0" t="0" r="r" b="b"/>
              <a:pathLst>
                <a:path w="21316" h="21506">
                  <a:moveTo>
                    <a:pt x="1014" y="21506"/>
                  </a:moveTo>
                  <a:cubicBezTo>
                    <a:pt x="828" y="21506"/>
                    <a:pt x="641" y="21472"/>
                    <a:pt x="472" y="21402"/>
                  </a:cubicBezTo>
                  <a:cubicBezTo>
                    <a:pt x="-1" y="21204"/>
                    <a:pt x="-142" y="20788"/>
                    <a:pt x="157" y="20474"/>
                  </a:cubicBezTo>
                  <a:lnTo>
                    <a:pt x="19443" y="313"/>
                  </a:lnTo>
                  <a:cubicBezTo>
                    <a:pt x="19743" y="-1"/>
                    <a:pt x="20371" y="-94"/>
                    <a:pt x="20844" y="104"/>
                  </a:cubicBezTo>
                  <a:cubicBezTo>
                    <a:pt x="21317" y="303"/>
                    <a:pt x="21458" y="718"/>
                    <a:pt x="21159" y="1032"/>
                  </a:cubicBezTo>
                  <a:lnTo>
                    <a:pt x="1873" y="21193"/>
                  </a:lnTo>
                  <a:cubicBezTo>
                    <a:pt x="1679" y="21396"/>
                    <a:pt x="1350" y="21506"/>
                    <a:pt x="1014" y="21506"/>
                  </a:cubicBezTo>
                  <a:close/>
                  <a:moveTo>
                    <a:pt x="1014" y="2150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2" name="AutoShape 128"/>
            <p:cNvSpPr/>
            <p:nvPr/>
          </p:nvSpPr>
          <p:spPr bwMode="auto">
            <a:xfrm>
              <a:off x="5840800" y="3342804"/>
              <a:ext cx="262463" cy="461084"/>
            </a:xfrm>
            <a:custGeom>
              <a:avLst/>
              <a:gdLst/>
              <a:ahLst/>
              <a:cxnLst/>
              <a:rect l="0" t="0" r="r" b="b"/>
              <a:pathLst>
                <a:path w="21435" h="21553">
                  <a:moveTo>
                    <a:pt x="579" y="21553"/>
                  </a:moveTo>
                  <a:cubicBezTo>
                    <a:pt x="484" y="21553"/>
                    <a:pt x="387" y="21540"/>
                    <a:pt x="298" y="21511"/>
                  </a:cubicBezTo>
                  <a:cubicBezTo>
                    <a:pt x="18" y="21422"/>
                    <a:pt x="-83" y="21220"/>
                    <a:pt x="73" y="21061"/>
                  </a:cubicBezTo>
                  <a:lnTo>
                    <a:pt x="20349" y="172"/>
                  </a:lnTo>
                  <a:cubicBezTo>
                    <a:pt x="20504" y="11"/>
                    <a:pt x="20856" y="-47"/>
                    <a:pt x="21136" y="43"/>
                  </a:cubicBezTo>
                  <a:cubicBezTo>
                    <a:pt x="21416" y="131"/>
                    <a:pt x="21517" y="333"/>
                    <a:pt x="21361" y="493"/>
                  </a:cubicBezTo>
                  <a:lnTo>
                    <a:pt x="1085" y="21382"/>
                  </a:lnTo>
                  <a:cubicBezTo>
                    <a:pt x="979" y="21492"/>
                    <a:pt x="782" y="21553"/>
                    <a:pt x="579" y="21553"/>
                  </a:cubicBezTo>
                  <a:close/>
                  <a:moveTo>
                    <a:pt x="579" y="21553"/>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3" name="AutoShape 129"/>
            <p:cNvSpPr/>
            <p:nvPr/>
          </p:nvSpPr>
          <p:spPr bwMode="auto">
            <a:xfrm>
              <a:off x="6195480" y="3300243"/>
              <a:ext cx="669459" cy="223449"/>
            </a:xfrm>
            <a:custGeom>
              <a:avLst/>
              <a:gdLst/>
              <a:ahLst/>
              <a:cxnLst/>
              <a:rect l="0" t="0" r="r" b="b"/>
              <a:pathLst>
                <a:path w="21545" h="21518">
                  <a:moveTo>
                    <a:pt x="21318" y="21518"/>
                  </a:moveTo>
                  <a:cubicBezTo>
                    <a:pt x="21295" y="21518"/>
                    <a:pt x="21272" y="21508"/>
                    <a:pt x="21249" y="21486"/>
                  </a:cubicBezTo>
                  <a:lnTo>
                    <a:pt x="159" y="1335"/>
                  </a:lnTo>
                  <a:cubicBezTo>
                    <a:pt x="39" y="1220"/>
                    <a:pt x="-27" y="836"/>
                    <a:pt x="11" y="476"/>
                  </a:cubicBezTo>
                  <a:cubicBezTo>
                    <a:pt x="49" y="117"/>
                    <a:pt x="177" y="-82"/>
                    <a:pt x="298" y="33"/>
                  </a:cubicBezTo>
                  <a:lnTo>
                    <a:pt x="21387" y="20184"/>
                  </a:lnTo>
                  <a:cubicBezTo>
                    <a:pt x="21507" y="20299"/>
                    <a:pt x="21573" y="20683"/>
                    <a:pt x="21535" y="21043"/>
                  </a:cubicBezTo>
                  <a:cubicBezTo>
                    <a:pt x="21504" y="21333"/>
                    <a:pt x="21415" y="21518"/>
                    <a:pt x="21318" y="21518"/>
                  </a:cubicBezTo>
                  <a:close/>
                  <a:moveTo>
                    <a:pt x="21318" y="21518"/>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4" name="AutoShape 130"/>
            <p:cNvSpPr/>
            <p:nvPr/>
          </p:nvSpPr>
          <p:spPr bwMode="auto">
            <a:xfrm>
              <a:off x="5776957" y="2746941"/>
              <a:ext cx="312119" cy="468178"/>
            </a:xfrm>
            <a:custGeom>
              <a:avLst/>
              <a:gdLst/>
              <a:ahLst/>
              <a:cxnLst/>
              <a:rect l="0" t="0" r="r" b="b"/>
              <a:pathLst>
                <a:path w="21464" h="21554">
                  <a:moveTo>
                    <a:pt x="20977" y="21554"/>
                  </a:moveTo>
                  <a:cubicBezTo>
                    <a:pt x="20818" y="21554"/>
                    <a:pt x="20662" y="21502"/>
                    <a:pt x="20569" y="21407"/>
                  </a:cubicBezTo>
                  <a:lnTo>
                    <a:pt x="80" y="506"/>
                  </a:lnTo>
                  <a:cubicBezTo>
                    <a:pt x="-68" y="355"/>
                    <a:pt x="-5" y="153"/>
                    <a:pt x="220" y="54"/>
                  </a:cubicBezTo>
                  <a:cubicBezTo>
                    <a:pt x="446" y="-46"/>
                    <a:pt x="748" y="-3"/>
                    <a:pt x="895" y="147"/>
                  </a:cubicBezTo>
                  <a:lnTo>
                    <a:pt x="21384" y="21048"/>
                  </a:lnTo>
                  <a:cubicBezTo>
                    <a:pt x="21532" y="21199"/>
                    <a:pt x="21469" y="21401"/>
                    <a:pt x="21244" y="21500"/>
                  </a:cubicBezTo>
                  <a:cubicBezTo>
                    <a:pt x="21161" y="21537"/>
                    <a:pt x="21069" y="21554"/>
                    <a:pt x="20977" y="21554"/>
                  </a:cubicBezTo>
                  <a:close/>
                  <a:moveTo>
                    <a:pt x="20977" y="2155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AutoShape 131"/>
            <p:cNvSpPr/>
            <p:nvPr/>
          </p:nvSpPr>
          <p:spPr bwMode="auto">
            <a:xfrm>
              <a:off x="6699126" y="4137288"/>
              <a:ext cx="737735" cy="404336"/>
            </a:xfrm>
            <a:custGeom>
              <a:avLst/>
              <a:gdLst/>
              <a:ahLst/>
              <a:cxnLst/>
              <a:rect l="0" t="0" r="r" b="b"/>
              <a:pathLst>
                <a:path w="21541" h="21546">
                  <a:moveTo>
                    <a:pt x="21333" y="21546"/>
                  </a:moveTo>
                  <a:cubicBezTo>
                    <a:pt x="21300" y="21546"/>
                    <a:pt x="21267" y="21532"/>
                    <a:pt x="21235" y="21501"/>
                  </a:cubicBezTo>
                  <a:lnTo>
                    <a:pt x="108" y="711"/>
                  </a:lnTo>
                  <a:cubicBezTo>
                    <a:pt x="8" y="612"/>
                    <a:pt x="-30" y="383"/>
                    <a:pt x="24" y="199"/>
                  </a:cubicBezTo>
                  <a:cubicBezTo>
                    <a:pt x="79" y="16"/>
                    <a:pt x="204" y="-54"/>
                    <a:pt x="305" y="46"/>
                  </a:cubicBezTo>
                  <a:lnTo>
                    <a:pt x="21432" y="20836"/>
                  </a:lnTo>
                  <a:cubicBezTo>
                    <a:pt x="21532" y="20935"/>
                    <a:pt x="21570" y="21164"/>
                    <a:pt x="21516" y="21348"/>
                  </a:cubicBezTo>
                  <a:cubicBezTo>
                    <a:pt x="21478" y="21474"/>
                    <a:pt x="21407" y="21546"/>
                    <a:pt x="21333" y="21546"/>
                  </a:cubicBezTo>
                  <a:close/>
                  <a:moveTo>
                    <a:pt x="21333" y="2154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6" name="AutoShape 132"/>
            <p:cNvSpPr/>
            <p:nvPr/>
          </p:nvSpPr>
          <p:spPr bwMode="auto">
            <a:xfrm>
              <a:off x="5869174" y="1129599"/>
              <a:ext cx="269557" cy="390148"/>
            </a:xfrm>
            <a:custGeom>
              <a:avLst/>
              <a:gdLst/>
              <a:ahLst/>
              <a:cxnLst/>
              <a:rect l="0" t="0" r="r" b="b"/>
              <a:pathLst>
                <a:path w="21445" h="21546">
                  <a:moveTo>
                    <a:pt x="564" y="21546"/>
                  </a:moveTo>
                  <a:cubicBezTo>
                    <a:pt x="455" y="21546"/>
                    <a:pt x="344" y="21524"/>
                    <a:pt x="247" y="21478"/>
                  </a:cubicBezTo>
                  <a:cubicBezTo>
                    <a:pt x="-11" y="21357"/>
                    <a:pt x="-78" y="21113"/>
                    <a:pt x="98" y="20934"/>
                  </a:cubicBezTo>
                  <a:lnTo>
                    <a:pt x="20413" y="172"/>
                  </a:lnTo>
                  <a:cubicBezTo>
                    <a:pt x="20589" y="-7"/>
                    <a:pt x="20939" y="-54"/>
                    <a:pt x="21197" y="68"/>
                  </a:cubicBezTo>
                  <a:cubicBezTo>
                    <a:pt x="21455" y="189"/>
                    <a:pt x="21522" y="433"/>
                    <a:pt x="21346" y="612"/>
                  </a:cubicBezTo>
                  <a:lnTo>
                    <a:pt x="1031" y="21374"/>
                  </a:lnTo>
                  <a:cubicBezTo>
                    <a:pt x="922" y="21486"/>
                    <a:pt x="744" y="21546"/>
                    <a:pt x="564" y="21546"/>
                  </a:cubicBezTo>
                  <a:close/>
                  <a:moveTo>
                    <a:pt x="564" y="2154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7" name="AutoShape 133"/>
            <p:cNvSpPr/>
            <p:nvPr/>
          </p:nvSpPr>
          <p:spPr bwMode="auto">
            <a:xfrm>
              <a:off x="4442473" y="4094727"/>
              <a:ext cx="986898" cy="453991"/>
            </a:xfrm>
            <a:custGeom>
              <a:avLst/>
              <a:gdLst/>
              <a:ahLst/>
              <a:cxnLst/>
              <a:rect l="0" t="0" r="r" b="b"/>
              <a:pathLst>
                <a:path w="21557" h="21553">
                  <a:moveTo>
                    <a:pt x="155" y="21553"/>
                  </a:moveTo>
                  <a:cubicBezTo>
                    <a:pt x="96" y="21553"/>
                    <a:pt x="39" y="21479"/>
                    <a:pt x="13" y="21355"/>
                  </a:cubicBezTo>
                  <a:cubicBezTo>
                    <a:pt x="-22" y="21186"/>
                    <a:pt x="13" y="20986"/>
                    <a:pt x="91" y="20909"/>
                  </a:cubicBezTo>
                  <a:lnTo>
                    <a:pt x="21337" y="30"/>
                  </a:lnTo>
                  <a:cubicBezTo>
                    <a:pt x="21416" y="-47"/>
                    <a:pt x="21507" y="28"/>
                    <a:pt x="21543" y="198"/>
                  </a:cubicBezTo>
                  <a:cubicBezTo>
                    <a:pt x="21578" y="367"/>
                    <a:pt x="21543" y="567"/>
                    <a:pt x="21465" y="643"/>
                  </a:cubicBezTo>
                  <a:lnTo>
                    <a:pt x="219" y="21523"/>
                  </a:lnTo>
                  <a:cubicBezTo>
                    <a:pt x="198" y="21544"/>
                    <a:pt x="176" y="21553"/>
                    <a:pt x="155" y="21553"/>
                  </a:cubicBezTo>
                  <a:close/>
                  <a:moveTo>
                    <a:pt x="155" y="21553"/>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8" name="AutoShape 134"/>
            <p:cNvSpPr/>
            <p:nvPr/>
          </p:nvSpPr>
          <p:spPr bwMode="auto">
            <a:xfrm>
              <a:off x="6330259" y="1101224"/>
              <a:ext cx="1106603" cy="617144"/>
            </a:xfrm>
            <a:custGeom>
              <a:avLst/>
              <a:gdLst/>
              <a:ahLst/>
              <a:cxnLst/>
              <a:rect l="0" t="0" r="r" b="b"/>
              <a:pathLst>
                <a:path w="21561" h="21565">
                  <a:moveTo>
                    <a:pt x="21422" y="21565"/>
                  </a:moveTo>
                  <a:cubicBezTo>
                    <a:pt x="21399" y="21565"/>
                    <a:pt x="21376" y="21555"/>
                    <a:pt x="21355" y="21534"/>
                  </a:cubicBezTo>
                  <a:lnTo>
                    <a:pt x="71" y="465"/>
                  </a:lnTo>
                  <a:cubicBezTo>
                    <a:pt x="4" y="399"/>
                    <a:pt x="-20" y="248"/>
                    <a:pt x="17" y="128"/>
                  </a:cubicBezTo>
                  <a:cubicBezTo>
                    <a:pt x="54" y="9"/>
                    <a:pt x="138" y="-35"/>
                    <a:pt x="205" y="31"/>
                  </a:cubicBezTo>
                  <a:lnTo>
                    <a:pt x="21489" y="21100"/>
                  </a:lnTo>
                  <a:cubicBezTo>
                    <a:pt x="21556" y="21166"/>
                    <a:pt x="21580" y="21317"/>
                    <a:pt x="21543" y="21437"/>
                  </a:cubicBezTo>
                  <a:cubicBezTo>
                    <a:pt x="21518" y="21519"/>
                    <a:pt x="21471" y="21565"/>
                    <a:pt x="21422" y="21565"/>
                  </a:cubicBezTo>
                  <a:close/>
                  <a:moveTo>
                    <a:pt x="21422" y="21565"/>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9" name="AutoShape 135"/>
            <p:cNvSpPr/>
            <p:nvPr/>
          </p:nvSpPr>
          <p:spPr bwMode="auto">
            <a:xfrm>
              <a:off x="6883560" y="2505759"/>
              <a:ext cx="1099509" cy="560395"/>
            </a:xfrm>
            <a:custGeom>
              <a:avLst/>
              <a:gdLst/>
              <a:ahLst/>
              <a:cxnLst/>
              <a:rect l="0" t="0" r="r" b="b"/>
              <a:pathLst>
                <a:path w="21561" h="21561">
                  <a:moveTo>
                    <a:pt x="21421" y="21561"/>
                  </a:moveTo>
                  <a:cubicBezTo>
                    <a:pt x="21400" y="21561"/>
                    <a:pt x="21379" y="21552"/>
                    <a:pt x="21359" y="21532"/>
                  </a:cubicBezTo>
                  <a:lnTo>
                    <a:pt x="76" y="517"/>
                  </a:lnTo>
                  <a:cubicBezTo>
                    <a:pt x="8" y="449"/>
                    <a:pt x="-20" y="285"/>
                    <a:pt x="14" y="150"/>
                  </a:cubicBezTo>
                  <a:cubicBezTo>
                    <a:pt x="49" y="15"/>
                    <a:pt x="133" y="-39"/>
                    <a:pt x="201" y="29"/>
                  </a:cubicBezTo>
                  <a:lnTo>
                    <a:pt x="21484" y="21045"/>
                  </a:lnTo>
                  <a:cubicBezTo>
                    <a:pt x="21552" y="21113"/>
                    <a:pt x="21580" y="21277"/>
                    <a:pt x="21546" y="21411"/>
                  </a:cubicBezTo>
                  <a:cubicBezTo>
                    <a:pt x="21521" y="21506"/>
                    <a:pt x="21472" y="21561"/>
                    <a:pt x="21421" y="21561"/>
                  </a:cubicBezTo>
                  <a:close/>
                  <a:moveTo>
                    <a:pt x="21421" y="2156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AutoShape 136"/>
            <p:cNvSpPr/>
            <p:nvPr/>
          </p:nvSpPr>
          <p:spPr bwMode="auto">
            <a:xfrm>
              <a:off x="7592921" y="3612361"/>
              <a:ext cx="500986" cy="188868"/>
            </a:xfrm>
            <a:custGeom>
              <a:avLst/>
              <a:gdLst/>
              <a:ahLst/>
              <a:cxnLst/>
              <a:rect l="0" t="0" r="r" b="b"/>
              <a:pathLst>
                <a:path w="21520" h="21494">
                  <a:moveTo>
                    <a:pt x="21208" y="21494"/>
                  </a:moveTo>
                  <a:cubicBezTo>
                    <a:pt x="21173" y="21494"/>
                    <a:pt x="21138" y="21479"/>
                    <a:pt x="21103" y="21446"/>
                  </a:cubicBezTo>
                  <a:lnTo>
                    <a:pt x="207" y="1604"/>
                  </a:lnTo>
                  <a:cubicBezTo>
                    <a:pt x="45" y="1450"/>
                    <a:pt x="-40" y="978"/>
                    <a:pt x="18" y="548"/>
                  </a:cubicBezTo>
                  <a:cubicBezTo>
                    <a:pt x="76" y="117"/>
                    <a:pt x="255" y="-106"/>
                    <a:pt x="417" y="49"/>
                  </a:cubicBezTo>
                  <a:lnTo>
                    <a:pt x="21314" y="19890"/>
                  </a:lnTo>
                  <a:cubicBezTo>
                    <a:pt x="21476" y="20044"/>
                    <a:pt x="21560" y="20517"/>
                    <a:pt x="21502" y="20947"/>
                  </a:cubicBezTo>
                  <a:cubicBezTo>
                    <a:pt x="21456" y="21284"/>
                    <a:pt x="21336" y="21494"/>
                    <a:pt x="21208" y="21494"/>
                  </a:cubicBezTo>
                  <a:close/>
                  <a:moveTo>
                    <a:pt x="21208" y="2149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1" name="AutoShape 137"/>
            <p:cNvSpPr/>
            <p:nvPr/>
          </p:nvSpPr>
          <p:spPr bwMode="auto">
            <a:xfrm>
              <a:off x="4080699" y="3250588"/>
              <a:ext cx="268670" cy="1240495"/>
            </a:xfrm>
            <a:custGeom>
              <a:avLst/>
              <a:gdLst/>
              <a:ahLst/>
              <a:cxnLst/>
              <a:rect l="0" t="0" r="r" b="b"/>
              <a:pathLst>
                <a:path w="21498" h="21589">
                  <a:moveTo>
                    <a:pt x="20938" y="21589"/>
                  </a:moveTo>
                  <a:cubicBezTo>
                    <a:pt x="20679" y="21589"/>
                    <a:pt x="20446" y="21549"/>
                    <a:pt x="20391" y="21492"/>
                  </a:cubicBezTo>
                  <a:lnTo>
                    <a:pt x="12" y="147"/>
                  </a:lnTo>
                  <a:cubicBezTo>
                    <a:pt x="-51" y="81"/>
                    <a:pt x="143" y="16"/>
                    <a:pt x="445" y="3"/>
                  </a:cubicBezTo>
                  <a:cubicBezTo>
                    <a:pt x="748" y="-11"/>
                    <a:pt x="1043" y="31"/>
                    <a:pt x="1107" y="97"/>
                  </a:cubicBezTo>
                  <a:lnTo>
                    <a:pt x="21486" y="21442"/>
                  </a:lnTo>
                  <a:cubicBezTo>
                    <a:pt x="21549" y="21508"/>
                    <a:pt x="21355" y="21573"/>
                    <a:pt x="21053" y="21586"/>
                  </a:cubicBezTo>
                  <a:cubicBezTo>
                    <a:pt x="21014" y="21588"/>
                    <a:pt x="20976" y="21589"/>
                    <a:pt x="20938" y="21589"/>
                  </a:cubicBezTo>
                  <a:close/>
                  <a:moveTo>
                    <a:pt x="20938" y="2158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138"/>
            <p:cNvSpPr/>
            <p:nvPr/>
          </p:nvSpPr>
          <p:spPr bwMode="auto">
            <a:xfrm>
              <a:off x="8281000" y="4633841"/>
              <a:ext cx="141872" cy="319212"/>
            </a:xfrm>
            <a:custGeom>
              <a:avLst/>
              <a:gdLst/>
              <a:ahLst/>
              <a:cxnLst/>
              <a:rect l="0" t="0" r="r" b="b"/>
              <a:pathLst>
                <a:path w="21312" h="21535">
                  <a:moveTo>
                    <a:pt x="1066" y="21535"/>
                  </a:moveTo>
                  <a:cubicBezTo>
                    <a:pt x="929" y="21535"/>
                    <a:pt x="789" y="21524"/>
                    <a:pt x="655" y="21498"/>
                  </a:cubicBezTo>
                  <a:cubicBezTo>
                    <a:pt x="112" y="21396"/>
                    <a:pt x="-144" y="21115"/>
                    <a:pt x="83" y="20872"/>
                  </a:cubicBezTo>
                  <a:lnTo>
                    <a:pt x="19262" y="294"/>
                  </a:lnTo>
                  <a:cubicBezTo>
                    <a:pt x="19490" y="49"/>
                    <a:pt x="20116" y="-65"/>
                    <a:pt x="20657" y="37"/>
                  </a:cubicBezTo>
                  <a:cubicBezTo>
                    <a:pt x="21200" y="139"/>
                    <a:pt x="21456" y="420"/>
                    <a:pt x="21229" y="663"/>
                  </a:cubicBezTo>
                  <a:lnTo>
                    <a:pt x="2050" y="21241"/>
                  </a:lnTo>
                  <a:cubicBezTo>
                    <a:pt x="1878" y="21424"/>
                    <a:pt x="1483" y="21535"/>
                    <a:pt x="1066" y="21535"/>
                  </a:cubicBezTo>
                  <a:close/>
                  <a:moveTo>
                    <a:pt x="1066" y="21535"/>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3" name="AutoShape 139"/>
            <p:cNvSpPr/>
            <p:nvPr/>
          </p:nvSpPr>
          <p:spPr bwMode="auto">
            <a:xfrm>
              <a:off x="8195877" y="3874825"/>
              <a:ext cx="219902" cy="532021"/>
            </a:xfrm>
            <a:custGeom>
              <a:avLst/>
              <a:gdLst/>
              <a:ahLst/>
              <a:cxnLst/>
              <a:rect l="0" t="0" r="r" b="b"/>
              <a:pathLst>
                <a:path w="21417" h="21562">
                  <a:moveTo>
                    <a:pt x="20725" y="21562"/>
                  </a:moveTo>
                  <a:cubicBezTo>
                    <a:pt x="20450" y="21562"/>
                    <a:pt x="20191" y="21494"/>
                    <a:pt x="20083" y="21381"/>
                  </a:cubicBezTo>
                  <a:lnTo>
                    <a:pt x="48" y="394"/>
                  </a:lnTo>
                  <a:cubicBezTo>
                    <a:pt x="-92" y="246"/>
                    <a:pt x="81" y="79"/>
                    <a:pt x="436" y="20"/>
                  </a:cubicBezTo>
                  <a:cubicBezTo>
                    <a:pt x="790" y="-38"/>
                    <a:pt x="1192" y="34"/>
                    <a:pt x="1333" y="182"/>
                  </a:cubicBezTo>
                  <a:lnTo>
                    <a:pt x="21368" y="21168"/>
                  </a:lnTo>
                  <a:cubicBezTo>
                    <a:pt x="21508" y="21316"/>
                    <a:pt x="21335" y="21483"/>
                    <a:pt x="20980" y="21542"/>
                  </a:cubicBezTo>
                  <a:cubicBezTo>
                    <a:pt x="20897" y="21555"/>
                    <a:pt x="20810" y="21562"/>
                    <a:pt x="20725" y="21562"/>
                  </a:cubicBezTo>
                  <a:close/>
                  <a:moveTo>
                    <a:pt x="20725" y="2156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4" name="AutoShape 140"/>
            <p:cNvSpPr/>
            <p:nvPr/>
          </p:nvSpPr>
          <p:spPr bwMode="auto">
            <a:xfrm>
              <a:off x="7968882" y="2456103"/>
              <a:ext cx="92217" cy="567489"/>
            </a:xfrm>
            <a:custGeom>
              <a:avLst/>
              <a:gdLst/>
              <a:ahLst/>
              <a:cxnLst/>
              <a:rect l="0" t="0" r="r" b="b"/>
              <a:pathLst>
                <a:path w="21379" h="21581">
                  <a:moveTo>
                    <a:pt x="19732" y="21581"/>
                  </a:moveTo>
                  <a:cubicBezTo>
                    <a:pt x="18926" y="21581"/>
                    <a:pt x="18221" y="21484"/>
                    <a:pt x="18106" y="21349"/>
                  </a:cubicBezTo>
                  <a:lnTo>
                    <a:pt x="17" y="307"/>
                  </a:lnTo>
                  <a:cubicBezTo>
                    <a:pt x="-110" y="160"/>
                    <a:pt x="517" y="23"/>
                    <a:pt x="1416" y="3"/>
                  </a:cubicBezTo>
                  <a:cubicBezTo>
                    <a:pt x="2321" y="-19"/>
                    <a:pt x="3148" y="85"/>
                    <a:pt x="3274" y="232"/>
                  </a:cubicBezTo>
                  <a:lnTo>
                    <a:pt x="21363" y="21274"/>
                  </a:lnTo>
                  <a:cubicBezTo>
                    <a:pt x="21490" y="21421"/>
                    <a:pt x="20863" y="21558"/>
                    <a:pt x="19964" y="21579"/>
                  </a:cubicBezTo>
                  <a:cubicBezTo>
                    <a:pt x="19887" y="21580"/>
                    <a:pt x="19808" y="21581"/>
                    <a:pt x="19732" y="21581"/>
                  </a:cubicBezTo>
                  <a:close/>
                  <a:moveTo>
                    <a:pt x="19732" y="2158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5" name="AutoShape 141"/>
            <p:cNvSpPr/>
            <p:nvPr/>
          </p:nvSpPr>
          <p:spPr bwMode="auto">
            <a:xfrm>
              <a:off x="7997256" y="1838960"/>
              <a:ext cx="474385" cy="617144"/>
            </a:xfrm>
            <a:custGeom>
              <a:avLst/>
              <a:gdLst/>
              <a:ahLst/>
              <a:cxnLst/>
              <a:rect l="0" t="0" r="r" b="b"/>
              <a:pathLst>
                <a:path w="21516" h="21568">
                  <a:moveTo>
                    <a:pt x="321" y="21568"/>
                  </a:moveTo>
                  <a:cubicBezTo>
                    <a:pt x="252" y="21568"/>
                    <a:pt x="184" y="21551"/>
                    <a:pt x="126" y="21517"/>
                  </a:cubicBezTo>
                  <a:cubicBezTo>
                    <a:pt x="-15" y="21434"/>
                    <a:pt x="-42" y="21278"/>
                    <a:pt x="66" y="21169"/>
                  </a:cubicBezTo>
                  <a:lnTo>
                    <a:pt x="20940" y="98"/>
                  </a:lnTo>
                  <a:cubicBezTo>
                    <a:pt x="21048" y="-11"/>
                    <a:pt x="21249" y="-32"/>
                    <a:pt x="21390" y="51"/>
                  </a:cubicBezTo>
                  <a:cubicBezTo>
                    <a:pt x="21531" y="134"/>
                    <a:pt x="21558" y="290"/>
                    <a:pt x="21450" y="399"/>
                  </a:cubicBezTo>
                  <a:lnTo>
                    <a:pt x="576" y="21471"/>
                  </a:lnTo>
                  <a:cubicBezTo>
                    <a:pt x="513" y="21535"/>
                    <a:pt x="417" y="21568"/>
                    <a:pt x="321" y="21568"/>
                  </a:cubicBezTo>
                  <a:close/>
                  <a:moveTo>
                    <a:pt x="321" y="21568"/>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6" name="AutoShape 142"/>
            <p:cNvSpPr/>
            <p:nvPr/>
          </p:nvSpPr>
          <p:spPr bwMode="auto">
            <a:xfrm>
              <a:off x="8578932" y="1874428"/>
              <a:ext cx="112611" cy="425616"/>
            </a:xfrm>
            <a:custGeom>
              <a:avLst/>
              <a:gdLst/>
              <a:ahLst/>
              <a:cxnLst/>
              <a:rect l="0" t="0" r="r" b="b"/>
              <a:pathLst>
                <a:path w="21329" h="21564">
                  <a:moveTo>
                    <a:pt x="19995" y="21564"/>
                  </a:moveTo>
                  <a:cubicBezTo>
                    <a:pt x="19394" y="21564"/>
                    <a:pt x="18848" y="21454"/>
                    <a:pt x="18701" y="21289"/>
                  </a:cubicBezTo>
                  <a:lnTo>
                    <a:pt x="37" y="444"/>
                  </a:lnTo>
                  <a:cubicBezTo>
                    <a:pt x="-136" y="251"/>
                    <a:pt x="304" y="57"/>
                    <a:pt x="1020" y="10"/>
                  </a:cubicBezTo>
                  <a:cubicBezTo>
                    <a:pt x="1728" y="-36"/>
                    <a:pt x="2454" y="82"/>
                    <a:pt x="2627" y="275"/>
                  </a:cubicBezTo>
                  <a:lnTo>
                    <a:pt x="21291" y="21120"/>
                  </a:lnTo>
                  <a:cubicBezTo>
                    <a:pt x="21464" y="21313"/>
                    <a:pt x="21024" y="21507"/>
                    <a:pt x="20308" y="21554"/>
                  </a:cubicBezTo>
                  <a:cubicBezTo>
                    <a:pt x="20204" y="21561"/>
                    <a:pt x="20099" y="21564"/>
                    <a:pt x="19995" y="21564"/>
                  </a:cubicBezTo>
                  <a:close/>
                  <a:moveTo>
                    <a:pt x="19995" y="2156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7" name="AutoShape 143"/>
            <p:cNvSpPr/>
            <p:nvPr/>
          </p:nvSpPr>
          <p:spPr bwMode="auto">
            <a:xfrm>
              <a:off x="8344843" y="1072850"/>
              <a:ext cx="340493" cy="101971"/>
            </a:xfrm>
            <a:custGeom>
              <a:avLst/>
              <a:gdLst/>
              <a:ahLst/>
              <a:cxnLst/>
              <a:rect l="0" t="0" r="r" b="b"/>
              <a:pathLst>
                <a:path w="21502" h="21440">
                  <a:moveTo>
                    <a:pt x="447" y="21440"/>
                  </a:moveTo>
                  <a:cubicBezTo>
                    <a:pt x="250" y="21440"/>
                    <a:pt x="70" y="21005"/>
                    <a:pt x="16" y="20346"/>
                  </a:cubicBezTo>
                  <a:cubicBezTo>
                    <a:pt x="-49" y="19557"/>
                    <a:pt x="92" y="18743"/>
                    <a:pt x="331" y="18529"/>
                  </a:cubicBezTo>
                  <a:lnTo>
                    <a:pt x="20937" y="52"/>
                  </a:lnTo>
                  <a:cubicBezTo>
                    <a:pt x="21176" y="-160"/>
                    <a:pt x="21422" y="303"/>
                    <a:pt x="21487" y="1094"/>
                  </a:cubicBezTo>
                  <a:cubicBezTo>
                    <a:pt x="21551" y="1883"/>
                    <a:pt x="21410" y="2697"/>
                    <a:pt x="21172" y="2910"/>
                  </a:cubicBezTo>
                  <a:lnTo>
                    <a:pt x="565" y="21388"/>
                  </a:lnTo>
                  <a:cubicBezTo>
                    <a:pt x="526" y="21422"/>
                    <a:pt x="486" y="21440"/>
                    <a:pt x="447" y="21440"/>
                  </a:cubicBezTo>
                  <a:close/>
                  <a:moveTo>
                    <a:pt x="447" y="2144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8" name="AutoShape 144"/>
            <p:cNvSpPr/>
            <p:nvPr/>
          </p:nvSpPr>
          <p:spPr bwMode="auto">
            <a:xfrm>
              <a:off x="8160409" y="710190"/>
              <a:ext cx="141872" cy="437143"/>
            </a:xfrm>
            <a:custGeom>
              <a:avLst/>
              <a:gdLst/>
              <a:ahLst/>
              <a:cxnLst/>
              <a:rect l="0" t="0" r="r" b="b"/>
              <a:pathLst>
                <a:path w="21350" h="21559">
                  <a:moveTo>
                    <a:pt x="20283" y="21559"/>
                  </a:moveTo>
                  <a:cubicBezTo>
                    <a:pt x="19824" y="21559"/>
                    <a:pt x="19401" y="21461"/>
                    <a:pt x="19261" y="21310"/>
                  </a:cubicBezTo>
                  <a:lnTo>
                    <a:pt x="46" y="453"/>
                  </a:lnTo>
                  <a:cubicBezTo>
                    <a:pt x="-125" y="267"/>
                    <a:pt x="194" y="72"/>
                    <a:pt x="758" y="16"/>
                  </a:cubicBezTo>
                  <a:cubicBezTo>
                    <a:pt x="1324" y="-41"/>
                    <a:pt x="1918" y="65"/>
                    <a:pt x="2089" y="250"/>
                  </a:cubicBezTo>
                  <a:lnTo>
                    <a:pt x="21304" y="21106"/>
                  </a:lnTo>
                  <a:cubicBezTo>
                    <a:pt x="21475" y="21292"/>
                    <a:pt x="21156" y="21487"/>
                    <a:pt x="20592" y="21544"/>
                  </a:cubicBezTo>
                  <a:cubicBezTo>
                    <a:pt x="20489" y="21554"/>
                    <a:pt x="20385" y="21559"/>
                    <a:pt x="20283" y="21559"/>
                  </a:cubicBezTo>
                  <a:close/>
                  <a:moveTo>
                    <a:pt x="20283" y="2155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9" name="AutoShape 145"/>
            <p:cNvSpPr/>
            <p:nvPr/>
          </p:nvSpPr>
          <p:spPr bwMode="auto">
            <a:xfrm>
              <a:off x="7692231" y="179055"/>
              <a:ext cx="312119" cy="212808"/>
            </a:xfrm>
            <a:custGeom>
              <a:avLst/>
              <a:gdLst/>
              <a:ahLst/>
              <a:cxnLst/>
              <a:rect l="0" t="0" r="r" b="b"/>
              <a:pathLst>
                <a:path w="21465" h="21500">
                  <a:moveTo>
                    <a:pt x="20976" y="21500"/>
                  </a:moveTo>
                  <a:cubicBezTo>
                    <a:pt x="20883" y="21500"/>
                    <a:pt x="20789" y="21461"/>
                    <a:pt x="20706" y="21380"/>
                  </a:cubicBezTo>
                  <a:lnTo>
                    <a:pt x="217" y="1313"/>
                  </a:lnTo>
                  <a:cubicBezTo>
                    <a:pt x="-8" y="1094"/>
                    <a:pt x="-68" y="649"/>
                    <a:pt x="82" y="319"/>
                  </a:cubicBezTo>
                  <a:cubicBezTo>
                    <a:pt x="231" y="-10"/>
                    <a:pt x="533" y="-100"/>
                    <a:pt x="758" y="121"/>
                  </a:cubicBezTo>
                  <a:lnTo>
                    <a:pt x="21247" y="20187"/>
                  </a:lnTo>
                  <a:cubicBezTo>
                    <a:pt x="21472" y="20406"/>
                    <a:pt x="21532" y="20851"/>
                    <a:pt x="21382" y="21181"/>
                  </a:cubicBezTo>
                  <a:cubicBezTo>
                    <a:pt x="21289" y="21388"/>
                    <a:pt x="21133" y="21500"/>
                    <a:pt x="20976" y="21500"/>
                  </a:cubicBezTo>
                  <a:close/>
                  <a:moveTo>
                    <a:pt x="20976" y="215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80" name="Group 148"/>
            <p:cNvGrpSpPr/>
            <p:nvPr/>
          </p:nvGrpSpPr>
          <p:grpSpPr bwMode="auto">
            <a:xfrm>
              <a:off x="7075087" y="3307336"/>
              <a:ext cx="349360" cy="417636"/>
              <a:chOff x="0" y="0"/>
              <a:chExt cx="394" cy="471"/>
            </a:xfrm>
            <a:solidFill>
              <a:schemeClr val="accent3">
                <a:lumMod val="50000"/>
              </a:schemeClr>
            </a:solidFill>
          </p:grpSpPr>
          <p:sp>
            <p:nvSpPr>
              <p:cNvPr id="301" name="AutoShape 146"/>
              <p:cNvSpPr/>
              <p:nvPr/>
            </p:nvSpPr>
            <p:spPr bwMode="auto">
              <a:xfrm>
                <a:off x="80" y="0"/>
                <a:ext cx="229" cy="229"/>
              </a:xfrm>
              <a:custGeom>
                <a:avLst/>
                <a:gdLst/>
                <a:ahLst/>
                <a:cxnLst/>
                <a:rect l="0" t="0" r="r" b="b"/>
                <a:pathLst>
                  <a:path w="21600" h="21600">
                    <a:moveTo>
                      <a:pt x="21600" y="10800"/>
                    </a:moveTo>
                    <a:cubicBezTo>
                      <a:pt x="21600" y="4836"/>
                      <a:pt x="16769" y="0"/>
                      <a:pt x="10800" y="0"/>
                    </a:cubicBezTo>
                    <a:cubicBezTo>
                      <a:pt x="4835" y="0"/>
                      <a:pt x="0" y="4837"/>
                      <a:pt x="0" y="10800"/>
                    </a:cubicBezTo>
                    <a:cubicBezTo>
                      <a:pt x="0" y="16765"/>
                      <a:pt x="4836" y="21600"/>
                      <a:pt x="10800" y="21600"/>
                    </a:cubicBezTo>
                    <a:cubicBezTo>
                      <a:pt x="16769" y="21600"/>
                      <a:pt x="21600" y="16765"/>
                      <a:pt x="21600" y="10800"/>
                    </a:cubicBezTo>
                    <a:close/>
                    <a:moveTo>
                      <a:pt x="2699" y="11035"/>
                    </a:moveTo>
                    <a:cubicBezTo>
                      <a:pt x="2699" y="11035"/>
                      <a:pt x="2388" y="7971"/>
                      <a:pt x="4595" y="5633"/>
                    </a:cubicBezTo>
                    <a:cubicBezTo>
                      <a:pt x="6148" y="7190"/>
                      <a:pt x="10801" y="11035"/>
                      <a:pt x="18901" y="11035"/>
                    </a:cubicBezTo>
                    <a:cubicBezTo>
                      <a:pt x="18901" y="15501"/>
                      <a:pt x="15267" y="19133"/>
                      <a:pt x="10801" y="19133"/>
                    </a:cubicBezTo>
                    <a:cubicBezTo>
                      <a:pt x="6334" y="19133"/>
                      <a:pt x="2699" y="15500"/>
                      <a:pt x="2699" y="11035"/>
                    </a:cubicBezTo>
                    <a:close/>
                    <a:moveTo>
                      <a:pt x="2699" y="1103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2" name="AutoShape 147"/>
              <p:cNvSpPr/>
              <p:nvPr/>
            </p:nvSpPr>
            <p:spPr bwMode="auto">
              <a:xfrm>
                <a:off x="0" y="256"/>
                <a:ext cx="394" cy="215"/>
              </a:xfrm>
              <a:custGeom>
                <a:avLst/>
                <a:gdLst/>
                <a:ahLst/>
                <a:cxnLst/>
                <a:rect l="0" t="0" r="r" b="b"/>
                <a:pathLst>
                  <a:path w="21600" h="21600">
                    <a:moveTo>
                      <a:pt x="0" y="6600"/>
                    </a:moveTo>
                    <a:lnTo>
                      <a:pt x="0" y="11702"/>
                    </a:lnTo>
                    <a:lnTo>
                      <a:pt x="0" y="18301"/>
                    </a:lnTo>
                    <a:cubicBezTo>
                      <a:pt x="0" y="20124"/>
                      <a:pt x="807" y="21600"/>
                      <a:pt x="1800" y="21600"/>
                    </a:cubicBezTo>
                    <a:lnTo>
                      <a:pt x="19800" y="21600"/>
                    </a:lnTo>
                    <a:cubicBezTo>
                      <a:pt x="20795" y="21600"/>
                      <a:pt x="21600" y="20124"/>
                      <a:pt x="21600" y="18301"/>
                    </a:cubicBezTo>
                    <a:lnTo>
                      <a:pt x="21600" y="11701"/>
                    </a:lnTo>
                    <a:lnTo>
                      <a:pt x="21600" y="6599"/>
                    </a:lnTo>
                    <a:cubicBezTo>
                      <a:pt x="21600" y="2955"/>
                      <a:pt x="19989" y="1"/>
                      <a:pt x="17999" y="1"/>
                    </a:cubicBezTo>
                    <a:lnTo>
                      <a:pt x="14808" y="1"/>
                    </a:lnTo>
                    <a:cubicBezTo>
                      <a:pt x="14582" y="1"/>
                      <a:pt x="14299" y="279"/>
                      <a:pt x="14173" y="622"/>
                    </a:cubicBezTo>
                    <a:lnTo>
                      <a:pt x="11026" y="8776"/>
                    </a:lnTo>
                    <a:cubicBezTo>
                      <a:pt x="10901" y="9121"/>
                      <a:pt x="10698" y="9121"/>
                      <a:pt x="10573" y="8776"/>
                    </a:cubicBezTo>
                    <a:lnTo>
                      <a:pt x="7427" y="622"/>
                    </a:lnTo>
                    <a:cubicBezTo>
                      <a:pt x="7301" y="279"/>
                      <a:pt x="7017" y="0"/>
                      <a:pt x="6792" y="0"/>
                    </a:cubicBezTo>
                    <a:lnTo>
                      <a:pt x="3600" y="0"/>
                    </a:lnTo>
                    <a:cubicBezTo>
                      <a:pt x="1613" y="0"/>
                      <a:pt x="0" y="2956"/>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1" name="Group 154"/>
            <p:cNvGrpSpPr/>
            <p:nvPr/>
          </p:nvGrpSpPr>
          <p:grpSpPr bwMode="auto">
            <a:xfrm>
              <a:off x="5571243" y="3881919"/>
              <a:ext cx="265124" cy="314779"/>
              <a:chOff x="0" y="0"/>
              <a:chExt cx="299" cy="355"/>
            </a:xfrm>
            <a:solidFill>
              <a:schemeClr val="accent3">
                <a:lumMod val="50000"/>
              </a:schemeClr>
            </a:solidFill>
          </p:grpSpPr>
          <p:sp>
            <p:nvSpPr>
              <p:cNvPr id="299" name="AutoShape 152"/>
              <p:cNvSpPr/>
              <p:nvPr/>
            </p:nvSpPr>
            <p:spPr bwMode="auto">
              <a:xfrm>
                <a:off x="64" y="0"/>
                <a:ext cx="174" cy="174"/>
              </a:xfrm>
              <a:custGeom>
                <a:avLst/>
                <a:gdLst/>
                <a:ahLst/>
                <a:cxnLst/>
                <a:rect l="0" t="0" r="r" b="b"/>
                <a:pathLst>
                  <a:path w="21600" h="21600">
                    <a:moveTo>
                      <a:pt x="21600" y="10801"/>
                    </a:moveTo>
                    <a:cubicBezTo>
                      <a:pt x="21600" y="4836"/>
                      <a:pt x="16770" y="0"/>
                      <a:pt x="10800" y="0"/>
                    </a:cubicBezTo>
                    <a:cubicBezTo>
                      <a:pt x="4836" y="0"/>
                      <a:pt x="0" y="4836"/>
                      <a:pt x="0" y="10801"/>
                    </a:cubicBezTo>
                    <a:cubicBezTo>
                      <a:pt x="0" y="16765"/>
                      <a:pt x="4836" y="21600"/>
                      <a:pt x="10800" y="21600"/>
                    </a:cubicBezTo>
                    <a:cubicBezTo>
                      <a:pt x="16770" y="21599"/>
                      <a:pt x="21600" y="16764"/>
                      <a:pt x="21600" y="10801"/>
                    </a:cubicBezTo>
                    <a:close/>
                    <a:moveTo>
                      <a:pt x="2700" y="11035"/>
                    </a:moveTo>
                    <a:cubicBezTo>
                      <a:pt x="2700" y="11035"/>
                      <a:pt x="2388" y="7971"/>
                      <a:pt x="4595" y="5634"/>
                    </a:cubicBezTo>
                    <a:cubicBezTo>
                      <a:pt x="6148" y="7191"/>
                      <a:pt x="10800" y="11035"/>
                      <a:pt x="18900" y="11035"/>
                    </a:cubicBezTo>
                    <a:cubicBezTo>
                      <a:pt x="18900" y="15501"/>
                      <a:pt x="15268" y="19132"/>
                      <a:pt x="10800" y="19132"/>
                    </a:cubicBezTo>
                    <a:cubicBezTo>
                      <a:pt x="6333" y="19132"/>
                      <a:pt x="2700" y="15500"/>
                      <a:pt x="2700" y="11035"/>
                    </a:cubicBezTo>
                    <a:close/>
                    <a:moveTo>
                      <a:pt x="2700" y="1103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0" name="AutoShape 153"/>
              <p:cNvSpPr/>
              <p:nvPr/>
            </p:nvSpPr>
            <p:spPr bwMode="auto">
              <a:xfrm>
                <a:off x="0" y="192"/>
                <a:ext cx="299" cy="163"/>
              </a:xfrm>
              <a:custGeom>
                <a:avLst/>
                <a:gdLst/>
                <a:ahLst/>
                <a:cxnLst/>
                <a:rect l="0" t="0" r="r" b="b"/>
                <a:pathLst>
                  <a:path w="21600" h="21600">
                    <a:moveTo>
                      <a:pt x="0" y="6601"/>
                    </a:moveTo>
                    <a:lnTo>
                      <a:pt x="0" y="11702"/>
                    </a:lnTo>
                    <a:lnTo>
                      <a:pt x="0" y="18302"/>
                    </a:lnTo>
                    <a:cubicBezTo>
                      <a:pt x="0" y="20126"/>
                      <a:pt x="806" y="21600"/>
                      <a:pt x="1800" y="21600"/>
                    </a:cubicBezTo>
                    <a:lnTo>
                      <a:pt x="19800" y="21600"/>
                    </a:lnTo>
                    <a:cubicBezTo>
                      <a:pt x="20795" y="21600"/>
                      <a:pt x="21600" y="20125"/>
                      <a:pt x="21600" y="18302"/>
                    </a:cubicBezTo>
                    <a:lnTo>
                      <a:pt x="21600" y="11702"/>
                    </a:lnTo>
                    <a:lnTo>
                      <a:pt x="21600" y="6601"/>
                    </a:lnTo>
                    <a:cubicBezTo>
                      <a:pt x="21600" y="2957"/>
                      <a:pt x="19989" y="2"/>
                      <a:pt x="18000" y="2"/>
                    </a:cubicBezTo>
                    <a:lnTo>
                      <a:pt x="14809" y="2"/>
                    </a:lnTo>
                    <a:cubicBezTo>
                      <a:pt x="14583" y="2"/>
                      <a:pt x="14299" y="280"/>
                      <a:pt x="14173" y="624"/>
                    </a:cubicBezTo>
                    <a:lnTo>
                      <a:pt x="11027" y="8777"/>
                    </a:lnTo>
                    <a:cubicBezTo>
                      <a:pt x="10902" y="9121"/>
                      <a:pt x="10699" y="9121"/>
                      <a:pt x="10574" y="8777"/>
                    </a:cubicBezTo>
                    <a:lnTo>
                      <a:pt x="7427" y="624"/>
                    </a:lnTo>
                    <a:cubicBezTo>
                      <a:pt x="7302" y="280"/>
                      <a:pt x="7018" y="0"/>
                      <a:pt x="6792" y="0"/>
                    </a:cubicBezTo>
                    <a:lnTo>
                      <a:pt x="3600" y="0"/>
                    </a:lnTo>
                    <a:cubicBezTo>
                      <a:pt x="1614" y="1"/>
                      <a:pt x="0" y="2957"/>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2" name="Group 157"/>
            <p:cNvGrpSpPr/>
            <p:nvPr/>
          </p:nvGrpSpPr>
          <p:grpSpPr bwMode="auto">
            <a:xfrm>
              <a:off x="6606909" y="2321325"/>
              <a:ext cx="189754" cy="223449"/>
              <a:chOff x="0" y="0"/>
              <a:chExt cx="214" cy="252"/>
            </a:xfrm>
            <a:solidFill>
              <a:schemeClr val="accent3">
                <a:lumMod val="50000"/>
              </a:schemeClr>
            </a:solidFill>
          </p:grpSpPr>
          <p:sp>
            <p:nvSpPr>
              <p:cNvPr id="297" name="AutoShape 155"/>
              <p:cNvSpPr/>
              <p:nvPr/>
            </p:nvSpPr>
            <p:spPr bwMode="auto">
              <a:xfrm>
                <a:off x="48" y="0"/>
                <a:ext cx="124" cy="124"/>
              </a:xfrm>
              <a:custGeom>
                <a:avLst/>
                <a:gdLst/>
                <a:ahLst/>
                <a:cxnLst/>
                <a:rect l="0" t="0" r="r" b="b"/>
                <a:pathLst>
                  <a:path w="21600" h="21600">
                    <a:moveTo>
                      <a:pt x="21600" y="10801"/>
                    </a:moveTo>
                    <a:cubicBezTo>
                      <a:pt x="21600" y="4836"/>
                      <a:pt x="16769" y="0"/>
                      <a:pt x="10799" y="0"/>
                    </a:cubicBezTo>
                    <a:cubicBezTo>
                      <a:pt x="4834" y="0"/>
                      <a:pt x="0" y="4836"/>
                      <a:pt x="0" y="10801"/>
                    </a:cubicBezTo>
                    <a:cubicBezTo>
                      <a:pt x="0" y="16765"/>
                      <a:pt x="4834" y="21600"/>
                      <a:pt x="10799" y="21600"/>
                    </a:cubicBezTo>
                    <a:cubicBezTo>
                      <a:pt x="16769" y="21600"/>
                      <a:pt x="21600" y="16765"/>
                      <a:pt x="21600" y="10801"/>
                    </a:cubicBezTo>
                    <a:close/>
                    <a:moveTo>
                      <a:pt x="2698" y="11036"/>
                    </a:moveTo>
                    <a:cubicBezTo>
                      <a:pt x="2698" y="11036"/>
                      <a:pt x="2386" y="7970"/>
                      <a:pt x="4594" y="5634"/>
                    </a:cubicBezTo>
                    <a:cubicBezTo>
                      <a:pt x="6147" y="7192"/>
                      <a:pt x="10799" y="11036"/>
                      <a:pt x="18899" y="11036"/>
                    </a:cubicBezTo>
                    <a:cubicBezTo>
                      <a:pt x="18899" y="15502"/>
                      <a:pt x="15266" y="19133"/>
                      <a:pt x="10798" y="19133"/>
                    </a:cubicBezTo>
                    <a:cubicBezTo>
                      <a:pt x="6332" y="19133"/>
                      <a:pt x="2698" y="15500"/>
                      <a:pt x="2698" y="11036"/>
                    </a:cubicBezTo>
                    <a:close/>
                    <a:moveTo>
                      <a:pt x="2698"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8" name="AutoShape 156"/>
              <p:cNvSpPr/>
              <p:nvPr/>
            </p:nvSpPr>
            <p:spPr bwMode="auto">
              <a:xfrm>
                <a:off x="0" y="136"/>
                <a:ext cx="214" cy="116"/>
              </a:xfrm>
              <a:custGeom>
                <a:avLst/>
                <a:gdLst/>
                <a:ahLst/>
                <a:cxnLst/>
                <a:rect l="0" t="0" r="r" b="b"/>
                <a:pathLst>
                  <a:path w="21600" h="21600">
                    <a:moveTo>
                      <a:pt x="0" y="6601"/>
                    </a:moveTo>
                    <a:lnTo>
                      <a:pt x="0" y="11702"/>
                    </a:lnTo>
                    <a:lnTo>
                      <a:pt x="0" y="18303"/>
                    </a:lnTo>
                    <a:cubicBezTo>
                      <a:pt x="0" y="20126"/>
                      <a:pt x="807" y="21600"/>
                      <a:pt x="1800" y="21600"/>
                    </a:cubicBezTo>
                    <a:lnTo>
                      <a:pt x="19800" y="21600"/>
                    </a:lnTo>
                    <a:cubicBezTo>
                      <a:pt x="20795" y="21600"/>
                      <a:pt x="21600" y="20126"/>
                      <a:pt x="21600" y="18303"/>
                    </a:cubicBezTo>
                    <a:lnTo>
                      <a:pt x="21600" y="11702"/>
                    </a:lnTo>
                    <a:lnTo>
                      <a:pt x="21600" y="6601"/>
                    </a:lnTo>
                    <a:cubicBezTo>
                      <a:pt x="21600" y="2957"/>
                      <a:pt x="19990" y="1"/>
                      <a:pt x="18000" y="1"/>
                    </a:cubicBezTo>
                    <a:lnTo>
                      <a:pt x="14809" y="1"/>
                    </a:lnTo>
                    <a:cubicBezTo>
                      <a:pt x="14584" y="1"/>
                      <a:pt x="14299" y="280"/>
                      <a:pt x="14173" y="623"/>
                    </a:cubicBezTo>
                    <a:lnTo>
                      <a:pt x="11027" y="8776"/>
                    </a:lnTo>
                    <a:cubicBezTo>
                      <a:pt x="10903" y="9121"/>
                      <a:pt x="10700" y="9121"/>
                      <a:pt x="10574" y="8776"/>
                    </a:cubicBezTo>
                    <a:lnTo>
                      <a:pt x="7427" y="623"/>
                    </a:lnTo>
                    <a:cubicBezTo>
                      <a:pt x="7302" y="278"/>
                      <a:pt x="7018" y="0"/>
                      <a:pt x="6793" y="0"/>
                    </a:cubicBezTo>
                    <a:lnTo>
                      <a:pt x="3601" y="0"/>
                    </a:lnTo>
                    <a:cubicBezTo>
                      <a:pt x="1615" y="0"/>
                      <a:pt x="0" y="2957"/>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83" name="AutoShape 158"/>
            <p:cNvSpPr/>
            <p:nvPr/>
          </p:nvSpPr>
          <p:spPr bwMode="auto">
            <a:xfrm>
              <a:off x="6677845" y="4640935"/>
              <a:ext cx="267784" cy="267784"/>
            </a:xfrm>
            <a:custGeom>
              <a:avLst/>
              <a:gdLst/>
              <a:ahLst/>
              <a:cxnLst/>
              <a:rect l="0" t="0" r="r" b="b"/>
              <a:pathLst>
                <a:path w="21600" h="21600">
                  <a:moveTo>
                    <a:pt x="10799" y="21600"/>
                  </a:moveTo>
                  <a:cubicBezTo>
                    <a:pt x="4844" y="21600"/>
                    <a:pt x="0" y="16754"/>
                    <a:pt x="0" y="10800"/>
                  </a:cubicBezTo>
                  <a:cubicBezTo>
                    <a:pt x="0" y="4845"/>
                    <a:pt x="4845" y="0"/>
                    <a:pt x="10799" y="0"/>
                  </a:cubicBezTo>
                  <a:cubicBezTo>
                    <a:pt x="16755" y="0"/>
                    <a:pt x="21600" y="4845"/>
                    <a:pt x="21600" y="10800"/>
                  </a:cubicBezTo>
                  <a:cubicBezTo>
                    <a:pt x="21600" y="16754"/>
                    <a:pt x="16755" y="21600"/>
                    <a:pt x="10799" y="21600"/>
                  </a:cubicBezTo>
                  <a:close/>
                  <a:moveTo>
                    <a:pt x="10799" y="1271"/>
                  </a:moveTo>
                  <a:cubicBezTo>
                    <a:pt x="5546" y="1271"/>
                    <a:pt x="1271" y="5545"/>
                    <a:pt x="1271" y="10800"/>
                  </a:cubicBezTo>
                  <a:cubicBezTo>
                    <a:pt x="1271" y="16054"/>
                    <a:pt x="5546" y="20329"/>
                    <a:pt x="10799" y="20329"/>
                  </a:cubicBezTo>
                  <a:cubicBezTo>
                    <a:pt x="16054" y="20329"/>
                    <a:pt x="20328" y="16054"/>
                    <a:pt x="20328" y="10800"/>
                  </a:cubicBezTo>
                  <a:cubicBezTo>
                    <a:pt x="20328" y="5546"/>
                    <a:pt x="16054" y="1271"/>
                    <a:pt x="10799" y="1271"/>
                  </a:cubicBezTo>
                  <a:close/>
                  <a:moveTo>
                    <a:pt x="10799"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84" name="Group 161"/>
            <p:cNvGrpSpPr/>
            <p:nvPr/>
          </p:nvGrpSpPr>
          <p:grpSpPr bwMode="auto">
            <a:xfrm>
              <a:off x="6748781" y="4704777"/>
              <a:ext cx="122365" cy="144533"/>
              <a:chOff x="0" y="0"/>
              <a:chExt cx="138" cy="163"/>
            </a:xfrm>
            <a:solidFill>
              <a:schemeClr val="accent3">
                <a:lumMod val="50000"/>
              </a:schemeClr>
            </a:solidFill>
          </p:grpSpPr>
          <p:sp>
            <p:nvSpPr>
              <p:cNvPr id="295" name="AutoShape 159"/>
              <p:cNvSpPr/>
              <p:nvPr/>
            </p:nvSpPr>
            <p:spPr bwMode="auto">
              <a:xfrm>
                <a:off x="32" y="0"/>
                <a:ext cx="80" cy="80"/>
              </a:xfrm>
              <a:custGeom>
                <a:avLst/>
                <a:gdLst/>
                <a:ahLst/>
                <a:cxnLst/>
                <a:rect l="0" t="0" r="r" b="b"/>
                <a:pathLst>
                  <a:path w="21600" h="21598">
                    <a:moveTo>
                      <a:pt x="21600" y="10799"/>
                    </a:moveTo>
                    <a:cubicBezTo>
                      <a:pt x="21600" y="4836"/>
                      <a:pt x="16770" y="0"/>
                      <a:pt x="10798" y="0"/>
                    </a:cubicBezTo>
                    <a:cubicBezTo>
                      <a:pt x="4836" y="0"/>
                      <a:pt x="0" y="4836"/>
                      <a:pt x="0" y="10799"/>
                    </a:cubicBezTo>
                    <a:cubicBezTo>
                      <a:pt x="0" y="16762"/>
                      <a:pt x="4836" y="21598"/>
                      <a:pt x="10798" y="21598"/>
                    </a:cubicBezTo>
                    <a:cubicBezTo>
                      <a:pt x="16770" y="21600"/>
                      <a:pt x="21600" y="16762"/>
                      <a:pt x="21600" y="10799"/>
                    </a:cubicBezTo>
                    <a:close/>
                    <a:moveTo>
                      <a:pt x="2701" y="11037"/>
                    </a:moveTo>
                    <a:cubicBezTo>
                      <a:pt x="2701" y="11037"/>
                      <a:pt x="2385" y="7972"/>
                      <a:pt x="4595" y="5633"/>
                    </a:cubicBezTo>
                    <a:cubicBezTo>
                      <a:pt x="6149" y="7194"/>
                      <a:pt x="10798" y="11037"/>
                      <a:pt x="18899" y="11037"/>
                    </a:cubicBezTo>
                    <a:cubicBezTo>
                      <a:pt x="18899" y="15501"/>
                      <a:pt x="15269" y="19134"/>
                      <a:pt x="10796" y="19134"/>
                    </a:cubicBezTo>
                    <a:cubicBezTo>
                      <a:pt x="6329" y="19134"/>
                      <a:pt x="2701" y="15501"/>
                      <a:pt x="2701" y="11037"/>
                    </a:cubicBezTo>
                    <a:close/>
                    <a:moveTo>
                      <a:pt x="2701"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6" name="AutoShape 160"/>
              <p:cNvSpPr/>
              <p:nvPr/>
            </p:nvSpPr>
            <p:spPr bwMode="auto">
              <a:xfrm>
                <a:off x="0" y="88"/>
                <a:ext cx="138" cy="75"/>
              </a:xfrm>
              <a:custGeom>
                <a:avLst/>
                <a:gdLst/>
                <a:ahLst/>
                <a:cxnLst/>
                <a:rect l="0" t="0" r="r" b="b"/>
                <a:pathLst>
                  <a:path w="21600" h="21600">
                    <a:moveTo>
                      <a:pt x="0" y="6600"/>
                    </a:moveTo>
                    <a:lnTo>
                      <a:pt x="0" y="11699"/>
                    </a:lnTo>
                    <a:lnTo>
                      <a:pt x="0" y="18299"/>
                    </a:lnTo>
                    <a:cubicBezTo>
                      <a:pt x="0" y="20123"/>
                      <a:pt x="807" y="21600"/>
                      <a:pt x="1800" y="21600"/>
                    </a:cubicBezTo>
                    <a:lnTo>
                      <a:pt x="19799" y="21600"/>
                    </a:lnTo>
                    <a:cubicBezTo>
                      <a:pt x="20794" y="21600"/>
                      <a:pt x="21600" y="20125"/>
                      <a:pt x="21600" y="18299"/>
                    </a:cubicBezTo>
                    <a:lnTo>
                      <a:pt x="21600" y="11699"/>
                    </a:lnTo>
                    <a:lnTo>
                      <a:pt x="21600" y="6600"/>
                    </a:lnTo>
                    <a:cubicBezTo>
                      <a:pt x="21600" y="2955"/>
                      <a:pt x="19989" y="5"/>
                      <a:pt x="17998" y="5"/>
                    </a:cubicBezTo>
                    <a:lnTo>
                      <a:pt x="14808" y="5"/>
                    </a:lnTo>
                    <a:cubicBezTo>
                      <a:pt x="14581" y="5"/>
                      <a:pt x="14300" y="280"/>
                      <a:pt x="14172" y="622"/>
                    </a:cubicBezTo>
                    <a:lnTo>
                      <a:pt x="11026" y="8779"/>
                    </a:lnTo>
                    <a:cubicBezTo>
                      <a:pt x="10901" y="9123"/>
                      <a:pt x="10697" y="9123"/>
                      <a:pt x="10574" y="8779"/>
                    </a:cubicBezTo>
                    <a:lnTo>
                      <a:pt x="7428" y="622"/>
                    </a:lnTo>
                    <a:cubicBezTo>
                      <a:pt x="7300" y="282"/>
                      <a:pt x="7017" y="0"/>
                      <a:pt x="6791" y="0"/>
                    </a:cubicBezTo>
                    <a:lnTo>
                      <a:pt x="3601" y="0"/>
                    </a:lnTo>
                    <a:cubicBezTo>
                      <a:pt x="1616" y="0"/>
                      <a:pt x="0" y="2955"/>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5" name="Group 164"/>
            <p:cNvGrpSpPr/>
            <p:nvPr/>
          </p:nvGrpSpPr>
          <p:grpSpPr bwMode="auto">
            <a:xfrm>
              <a:off x="8415779" y="4449407"/>
              <a:ext cx="122365" cy="144533"/>
              <a:chOff x="0" y="0"/>
              <a:chExt cx="138" cy="163"/>
            </a:xfrm>
            <a:solidFill>
              <a:schemeClr val="accent3">
                <a:lumMod val="50000"/>
              </a:schemeClr>
            </a:solidFill>
          </p:grpSpPr>
          <p:sp>
            <p:nvSpPr>
              <p:cNvPr id="293" name="AutoShape 162"/>
              <p:cNvSpPr/>
              <p:nvPr/>
            </p:nvSpPr>
            <p:spPr bwMode="auto">
              <a:xfrm>
                <a:off x="24" y="0"/>
                <a:ext cx="80" cy="80"/>
              </a:xfrm>
              <a:custGeom>
                <a:avLst/>
                <a:gdLst/>
                <a:ahLst/>
                <a:cxnLst/>
                <a:rect l="0" t="0" r="r" b="b"/>
                <a:pathLst>
                  <a:path w="21600" h="21600">
                    <a:moveTo>
                      <a:pt x="21600" y="10800"/>
                    </a:moveTo>
                    <a:cubicBezTo>
                      <a:pt x="21600" y="4836"/>
                      <a:pt x="16770" y="0"/>
                      <a:pt x="10798" y="0"/>
                    </a:cubicBezTo>
                    <a:cubicBezTo>
                      <a:pt x="4836" y="0"/>
                      <a:pt x="0" y="4836"/>
                      <a:pt x="0" y="10800"/>
                    </a:cubicBezTo>
                    <a:cubicBezTo>
                      <a:pt x="0" y="16764"/>
                      <a:pt x="4836" y="21600"/>
                      <a:pt x="10798" y="21600"/>
                    </a:cubicBezTo>
                    <a:cubicBezTo>
                      <a:pt x="16770" y="21600"/>
                      <a:pt x="21600" y="16764"/>
                      <a:pt x="21600" y="10800"/>
                    </a:cubicBezTo>
                    <a:close/>
                    <a:moveTo>
                      <a:pt x="2701" y="11036"/>
                    </a:moveTo>
                    <a:cubicBezTo>
                      <a:pt x="2701" y="11036"/>
                      <a:pt x="2387" y="7971"/>
                      <a:pt x="4595" y="5631"/>
                    </a:cubicBezTo>
                    <a:cubicBezTo>
                      <a:pt x="6149" y="7193"/>
                      <a:pt x="10798" y="11036"/>
                      <a:pt x="18899" y="11036"/>
                    </a:cubicBezTo>
                    <a:cubicBezTo>
                      <a:pt x="18899" y="15501"/>
                      <a:pt x="15269" y="19136"/>
                      <a:pt x="10798" y="19136"/>
                    </a:cubicBezTo>
                    <a:cubicBezTo>
                      <a:pt x="6331" y="19136"/>
                      <a:pt x="2701" y="15501"/>
                      <a:pt x="2701" y="11036"/>
                    </a:cubicBezTo>
                    <a:close/>
                    <a:moveTo>
                      <a:pt x="2701"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4" name="AutoShape 163"/>
              <p:cNvSpPr/>
              <p:nvPr/>
            </p:nvSpPr>
            <p:spPr bwMode="auto">
              <a:xfrm>
                <a:off x="0" y="88"/>
                <a:ext cx="138" cy="75"/>
              </a:xfrm>
              <a:custGeom>
                <a:avLst/>
                <a:gdLst/>
                <a:ahLst/>
                <a:cxnLst/>
                <a:rect l="0" t="0" r="r" b="b"/>
                <a:pathLst>
                  <a:path w="21600" h="21600">
                    <a:moveTo>
                      <a:pt x="0" y="6600"/>
                    </a:moveTo>
                    <a:lnTo>
                      <a:pt x="0" y="11699"/>
                    </a:lnTo>
                    <a:lnTo>
                      <a:pt x="0" y="18299"/>
                    </a:lnTo>
                    <a:cubicBezTo>
                      <a:pt x="0" y="20123"/>
                      <a:pt x="807" y="21600"/>
                      <a:pt x="1801" y="21600"/>
                    </a:cubicBezTo>
                    <a:lnTo>
                      <a:pt x="19799" y="21600"/>
                    </a:lnTo>
                    <a:cubicBezTo>
                      <a:pt x="20794" y="21600"/>
                      <a:pt x="21600" y="20123"/>
                      <a:pt x="21600" y="18299"/>
                    </a:cubicBezTo>
                    <a:lnTo>
                      <a:pt x="21600" y="11699"/>
                    </a:lnTo>
                    <a:lnTo>
                      <a:pt x="21600" y="6600"/>
                    </a:lnTo>
                    <a:cubicBezTo>
                      <a:pt x="21600" y="2955"/>
                      <a:pt x="19989" y="5"/>
                      <a:pt x="17998" y="5"/>
                    </a:cubicBezTo>
                    <a:lnTo>
                      <a:pt x="14808" y="5"/>
                    </a:lnTo>
                    <a:cubicBezTo>
                      <a:pt x="14582" y="5"/>
                      <a:pt x="14300" y="280"/>
                      <a:pt x="14173" y="619"/>
                    </a:cubicBezTo>
                    <a:lnTo>
                      <a:pt x="11027" y="8777"/>
                    </a:lnTo>
                    <a:cubicBezTo>
                      <a:pt x="10901" y="9119"/>
                      <a:pt x="10697" y="9119"/>
                      <a:pt x="10575" y="8777"/>
                    </a:cubicBezTo>
                    <a:lnTo>
                      <a:pt x="7429" y="619"/>
                    </a:lnTo>
                    <a:cubicBezTo>
                      <a:pt x="7301" y="280"/>
                      <a:pt x="7018" y="0"/>
                      <a:pt x="6792" y="0"/>
                    </a:cubicBezTo>
                    <a:lnTo>
                      <a:pt x="3602" y="0"/>
                    </a:lnTo>
                    <a:cubicBezTo>
                      <a:pt x="1616" y="0"/>
                      <a:pt x="0" y="2957"/>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6" name="Group 167"/>
            <p:cNvGrpSpPr/>
            <p:nvPr/>
          </p:nvGrpSpPr>
          <p:grpSpPr bwMode="auto">
            <a:xfrm>
              <a:off x="7202772" y="5016896"/>
              <a:ext cx="62956" cy="77143"/>
              <a:chOff x="0" y="0"/>
              <a:chExt cx="71" cy="87"/>
            </a:xfrm>
            <a:solidFill>
              <a:schemeClr val="accent3">
                <a:lumMod val="50000"/>
              </a:schemeClr>
            </a:solidFill>
          </p:grpSpPr>
          <p:sp>
            <p:nvSpPr>
              <p:cNvPr id="291" name="AutoShape 165"/>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37"/>
                    </a:moveTo>
                    <a:cubicBezTo>
                      <a:pt x="2704" y="11037"/>
                      <a:pt x="2390" y="7969"/>
                      <a:pt x="4599" y="5628"/>
                    </a:cubicBezTo>
                    <a:cubicBezTo>
                      <a:pt x="6151" y="7189"/>
                      <a:pt x="10800" y="11037"/>
                      <a:pt x="18900" y="11037"/>
                    </a:cubicBezTo>
                    <a:cubicBezTo>
                      <a:pt x="18900" y="15501"/>
                      <a:pt x="15271" y="19135"/>
                      <a:pt x="10800" y="19135"/>
                    </a:cubicBezTo>
                    <a:cubicBezTo>
                      <a:pt x="6333" y="19135"/>
                      <a:pt x="2704" y="15501"/>
                      <a:pt x="2704" y="11037"/>
                    </a:cubicBezTo>
                    <a:close/>
                    <a:moveTo>
                      <a:pt x="2704"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2" name="AutoShape 166"/>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7" name="Group 170"/>
            <p:cNvGrpSpPr/>
            <p:nvPr/>
          </p:nvGrpSpPr>
          <p:grpSpPr bwMode="auto">
            <a:xfrm>
              <a:off x="8132035" y="3782608"/>
              <a:ext cx="62956" cy="77143"/>
              <a:chOff x="0" y="0"/>
              <a:chExt cx="71" cy="87"/>
            </a:xfrm>
            <a:solidFill>
              <a:schemeClr val="accent3">
                <a:lumMod val="50000"/>
              </a:schemeClr>
            </a:solidFill>
          </p:grpSpPr>
          <p:sp>
            <p:nvSpPr>
              <p:cNvPr id="289" name="AutoShape 168"/>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9"/>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0" name="AutoShape 169"/>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8" name="Group 173"/>
            <p:cNvGrpSpPr/>
            <p:nvPr/>
          </p:nvGrpSpPr>
          <p:grpSpPr bwMode="auto">
            <a:xfrm>
              <a:off x="8898144" y="2995218"/>
              <a:ext cx="62956" cy="77143"/>
              <a:chOff x="0" y="0"/>
              <a:chExt cx="71" cy="87"/>
            </a:xfrm>
            <a:solidFill>
              <a:schemeClr val="accent3">
                <a:lumMod val="50000"/>
              </a:schemeClr>
            </a:solidFill>
          </p:grpSpPr>
          <p:sp>
            <p:nvSpPr>
              <p:cNvPr id="287" name="AutoShape 171"/>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5"/>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8" name="AutoShape 172"/>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9" name="Group 176"/>
            <p:cNvGrpSpPr/>
            <p:nvPr/>
          </p:nvGrpSpPr>
          <p:grpSpPr bwMode="auto">
            <a:xfrm>
              <a:off x="8692430" y="2328419"/>
              <a:ext cx="62956" cy="77143"/>
              <a:chOff x="0" y="0"/>
              <a:chExt cx="71" cy="87"/>
            </a:xfrm>
            <a:solidFill>
              <a:schemeClr val="accent3">
                <a:lumMod val="50000"/>
              </a:schemeClr>
            </a:solidFill>
          </p:grpSpPr>
          <p:sp>
            <p:nvSpPr>
              <p:cNvPr id="285" name="AutoShape 174"/>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5"/>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6" name="AutoShape 175"/>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0" name="Group 179"/>
            <p:cNvGrpSpPr/>
            <p:nvPr/>
          </p:nvGrpSpPr>
          <p:grpSpPr bwMode="auto">
            <a:xfrm>
              <a:off x="7741886" y="1108318"/>
              <a:ext cx="62956" cy="77143"/>
              <a:chOff x="0" y="0"/>
              <a:chExt cx="71" cy="87"/>
            </a:xfrm>
            <a:solidFill>
              <a:schemeClr val="accent3">
                <a:lumMod val="50000"/>
              </a:schemeClr>
            </a:solidFill>
          </p:grpSpPr>
          <p:sp>
            <p:nvSpPr>
              <p:cNvPr id="283" name="AutoShape 177"/>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37"/>
                    </a:moveTo>
                    <a:cubicBezTo>
                      <a:pt x="2704" y="11037"/>
                      <a:pt x="2390" y="7969"/>
                      <a:pt x="4599" y="5628"/>
                    </a:cubicBezTo>
                    <a:cubicBezTo>
                      <a:pt x="6151" y="7189"/>
                      <a:pt x="10800" y="11037"/>
                      <a:pt x="18900" y="11037"/>
                    </a:cubicBezTo>
                    <a:cubicBezTo>
                      <a:pt x="18900" y="15501"/>
                      <a:pt x="15271" y="19135"/>
                      <a:pt x="10800" y="19135"/>
                    </a:cubicBezTo>
                    <a:cubicBezTo>
                      <a:pt x="6333" y="19135"/>
                      <a:pt x="2704" y="15501"/>
                      <a:pt x="2704" y="11037"/>
                    </a:cubicBezTo>
                    <a:close/>
                    <a:moveTo>
                      <a:pt x="2704"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4" name="AutoShape 178"/>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1" name="Group 182"/>
            <p:cNvGrpSpPr/>
            <p:nvPr/>
          </p:nvGrpSpPr>
          <p:grpSpPr bwMode="auto">
            <a:xfrm>
              <a:off x="8678242" y="3378272"/>
              <a:ext cx="122365" cy="144533"/>
              <a:chOff x="0" y="0"/>
              <a:chExt cx="138" cy="163"/>
            </a:xfrm>
            <a:solidFill>
              <a:schemeClr val="accent3">
                <a:lumMod val="50000"/>
              </a:schemeClr>
            </a:solidFill>
          </p:grpSpPr>
          <p:sp>
            <p:nvSpPr>
              <p:cNvPr id="281" name="AutoShape 180"/>
              <p:cNvSpPr/>
              <p:nvPr/>
            </p:nvSpPr>
            <p:spPr bwMode="auto">
              <a:xfrm>
                <a:off x="32" y="0"/>
                <a:ext cx="80" cy="80"/>
              </a:xfrm>
              <a:custGeom>
                <a:avLst/>
                <a:gdLst/>
                <a:ahLst/>
                <a:cxnLst/>
                <a:rect l="0" t="0" r="r" b="b"/>
                <a:pathLst>
                  <a:path w="21600" h="21600">
                    <a:moveTo>
                      <a:pt x="21600" y="10800"/>
                    </a:moveTo>
                    <a:cubicBezTo>
                      <a:pt x="21600" y="4836"/>
                      <a:pt x="16770" y="0"/>
                      <a:pt x="10798" y="0"/>
                    </a:cubicBezTo>
                    <a:cubicBezTo>
                      <a:pt x="4836" y="0"/>
                      <a:pt x="0" y="4836"/>
                      <a:pt x="0" y="10800"/>
                    </a:cubicBezTo>
                    <a:cubicBezTo>
                      <a:pt x="0" y="16764"/>
                      <a:pt x="4836" y="21600"/>
                      <a:pt x="10798" y="21600"/>
                    </a:cubicBezTo>
                    <a:cubicBezTo>
                      <a:pt x="16770" y="21600"/>
                      <a:pt x="21600" y="16764"/>
                      <a:pt x="21600" y="10800"/>
                    </a:cubicBezTo>
                    <a:close/>
                    <a:moveTo>
                      <a:pt x="2703" y="11036"/>
                    </a:moveTo>
                    <a:cubicBezTo>
                      <a:pt x="2703" y="11036"/>
                      <a:pt x="2387" y="7971"/>
                      <a:pt x="4598" y="5631"/>
                    </a:cubicBezTo>
                    <a:cubicBezTo>
                      <a:pt x="6151" y="7193"/>
                      <a:pt x="10800" y="11036"/>
                      <a:pt x="18902" y="11036"/>
                    </a:cubicBezTo>
                    <a:cubicBezTo>
                      <a:pt x="18902" y="15501"/>
                      <a:pt x="15271" y="19134"/>
                      <a:pt x="10800" y="19134"/>
                    </a:cubicBezTo>
                    <a:cubicBezTo>
                      <a:pt x="6331" y="19136"/>
                      <a:pt x="2703" y="15501"/>
                      <a:pt x="2703" y="11036"/>
                    </a:cubicBezTo>
                    <a:close/>
                    <a:moveTo>
                      <a:pt x="2703"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2" name="AutoShape 181"/>
              <p:cNvSpPr/>
              <p:nvPr/>
            </p:nvSpPr>
            <p:spPr bwMode="auto">
              <a:xfrm>
                <a:off x="0" y="88"/>
                <a:ext cx="138" cy="75"/>
              </a:xfrm>
              <a:custGeom>
                <a:avLst/>
                <a:gdLst/>
                <a:ahLst/>
                <a:cxnLst/>
                <a:rect l="0" t="0" r="r" b="b"/>
                <a:pathLst>
                  <a:path w="21600" h="21600">
                    <a:moveTo>
                      <a:pt x="0" y="6598"/>
                    </a:moveTo>
                    <a:lnTo>
                      <a:pt x="0" y="11698"/>
                    </a:lnTo>
                    <a:lnTo>
                      <a:pt x="0" y="18299"/>
                    </a:lnTo>
                    <a:cubicBezTo>
                      <a:pt x="0" y="20123"/>
                      <a:pt x="806" y="21600"/>
                      <a:pt x="1800" y="21600"/>
                    </a:cubicBezTo>
                    <a:lnTo>
                      <a:pt x="19800" y="21600"/>
                    </a:lnTo>
                    <a:cubicBezTo>
                      <a:pt x="20795" y="21600"/>
                      <a:pt x="21600" y="20125"/>
                      <a:pt x="21600" y="18299"/>
                    </a:cubicBezTo>
                    <a:lnTo>
                      <a:pt x="21600" y="11698"/>
                    </a:lnTo>
                    <a:lnTo>
                      <a:pt x="21600" y="6598"/>
                    </a:lnTo>
                    <a:cubicBezTo>
                      <a:pt x="21600" y="2953"/>
                      <a:pt x="19989" y="2"/>
                      <a:pt x="17998" y="2"/>
                    </a:cubicBezTo>
                    <a:lnTo>
                      <a:pt x="14808" y="2"/>
                    </a:lnTo>
                    <a:cubicBezTo>
                      <a:pt x="14581" y="2"/>
                      <a:pt x="14299" y="278"/>
                      <a:pt x="14172" y="619"/>
                    </a:cubicBezTo>
                    <a:lnTo>
                      <a:pt x="11025" y="8778"/>
                    </a:lnTo>
                    <a:cubicBezTo>
                      <a:pt x="10900" y="9122"/>
                      <a:pt x="10696" y="9122"/>
                      <a:pt x="10573" y="8778"/>
                    </a:cubicBezTo>
                    <a:lnTo>
                      <a:pt x="7427" y="619"/>
                    </a:lnTo>
                    <a:cubicBezTo>
                      <a:pt x="7299" y="280"/>
                      <a:pt x="7016" y="0"/>
                      <a:pt x="6790" y="0"/>
                    </a:cubicBezTo>
                    <a:lnTo>
                      <a:pt x="3600" y="0"/>
                    </a:lnTo>
                    <a:cubicBezTo>
                      <a:pt x="1616" y="0"/>
                      <a:pt x="0" y="2955"/>
                      <a:pt x="0" y="6598"/>
                    </a:cubicBezTo>
                    <a:close/>
                    <a:moveTo>
                      <a:pt x="0" y="65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2" name="Group 185"/>
            <p:cNvGrpSpPr/>
            <p:nvPr/>
          </p:nvGrpSpPr>
          <p:grpSpPr bwMode="auto">
            <a:xfrm>
              <a:off x="6947402" y="625953"/>
              <a:ext cx="265124" cy="314779"/>
              <a:chOff x="0" y="0"/>
              <a:chExt cx="299" cy="355"/>
            </a:xfrm>
            <a:solidFill>
              <a:schemeClr val="accent3">
                <a:lumMod val="50000"/>
              </a:schemeClr>
            </a:solidFill>
          </p:grpSpPr>
          <p:sp>
            <p:nvSpPr>
              <p:cNvPr id="279" name="AutoShape 183"/>
              <p:cNvSpPr/>
              <p:nvPr/>
            </p:nvSpPr>
            <p:spPr bwMode="auto">
              <a:xfrm>
                <a:off x="64" y="0"/>
                <a:ext cx="174" cy="174"/>
              </a:xfrm>
              <a:custGeom>
                <a:avLst/>
                <a:gdLst/>
                <a:ahLst/>
                <a:cxnLst/>
                <a:rect l="0" t="0" r="r" b="b"/>
                <a:pathLst>
                  <a:path w="21600" h="21600">
                    <a:moveTo>
                      <a:pt x="21600" y="10800"/>
                    </a:moveTo>
                    <a:cubicBezTo>
                      <a:pt x="21600" y="4836"/>
                      <a:pt x="16770" y="0"/>
                      <a:pt x="10798" y="0"/>
                    </a:cubicBezTo>
                    <a:cubicBezTo>
                      <a:pt x="4837" y="0"/>
                      <a:pt x="0" y="4836"/>
                      <a:pt x="0" y="10800"/>
                    </a:cubicBezTo>
                    <a:cubicBezTo>
                      <a:pt x="0" y="16764"/>
                      <a:pt x="4837" y="21600"/>
                      <a:pt x="10798" y="21600"/>
                    </a:cubicBezTo>
                    <a:cubicBezTo>
                      <a:pt x="16770" y="21600"/>
                      <a:pt x="21600" y="16763"/>
                      <a:pt x="21600" y="10800"/>
                    </a:cubicBezTo>
                    <a:close/>
                    <a:moveTo>
                      <a:pt x="2702" y="11037"/>
                    </a:moveTo>
                    <a:cubicBezTo>
                      <a:pt x="2702" y="11037"/>
                      <a:pt x="2387" y="7971"/>
                      <a:pt x="4596" y="5632"/>
                    </a:cubicBezTo>
                    <a:cubicBezTo>
                      <a:pt x="6149" y="7193"/>
                      <a:pt x="10798" y="11037"/>
                      <a:pt x="18899" y="11037"/>
                    </a:cubicBezTo>
                    <a:cubicBezTo>
                      <a:pt x="18899" y="15501"/>
                      <a:pt x="15268" y="19135"/>
                      <a:pt x="10797" y="19135"/>
                    </a:cubicBezTo>
                    <a:cubicBezTo>
                      <a:pt x="6332" y="19135"/>
                      <a:pt x="2702" y="15501"/>
                      <a:pt x="2702" y="11037"/>
                    </a:cubicBezTo>
                    <a:close/>
                    <a:moveTo>
                      <a:pt x="2702"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0" name="AutoShape 184"/>
              <p:cNvSpPr/>
              <p:nvPr/>
            </p:nvSpPr>
            <p:spPr bwMode="auto">
              <a:xfrm>
                <a:off x="0" y="192"/>
                <a:ext cx="299" cy="163"/>
              </a:xfrm>
              <a:custGeom>
                <a:avLst/>
                <a:gdLst/>
                <a:ahLst/>
                <a:cxnLst/>
                <a:rect l="0" t="0" r="r" b="b"/>
                <a:pathLst>
                  <a:path w="21600" h="21600">
                    <a:moveTo>
                      <a:pt x="0" y="6601"/>
                    </a:moveTo>
                    <a:lnTo>
                      <a:pt x="0" y="11699"/>
                    </a:lnTo>
                    <a:lnTo>
                      <a:pt x="0" y="18299"/>
                    </a:lnTo>
                    <a:cubicBezTo>
                      <a:pt x="0" y="20124"/>
                      <a:pt x="807" y="21600"/>
                      <a:pt x="1800" y="21600"/>
                    </a:cubicBezTo>
                    <a:lnTo>
                      <a:pt x="19800" y="21600"/>
                    </a:lnTo>
                    <a:cubicBezTo>
                      <a:pt x="20794" y="21600"/>
                      <a:pt x="21600" y="20124"/>
                      <a:pt x="21600" y="18299"/>
                    </a:cubicBezTo>
                    <a:lnTo>
                      <a:pt x="21600" y="11699"/>
                    </a:lnTo>
                    <a:lnTo>
                      <a:pt x="21600" y="6601"/>
                    </a:lnTo>
                    <a:cubicBezTo>
                      <a:pt x="21600" y="2955"/>
                      <a:pt x="19989" y="4"/>
                      <a:pt x="17998" y="4"/>
                    </a:cubicBezTo>
                    <a:lnTo>
                      <a:pt x="14808" y="4"/>
                    </a:lnTo>
                    <a:cubicBezTo>
                      <a:pt x="14582" y="4"/>
                      <a:pt x="14300" y="280"/>
                      <a:pt x="14173" y="621"/>
                    </a:cubicBezTo>
                    <a:lnTo>
                      <a:pt x="11027" y="8777"/>
                    </a:lnTo>
                    <a:cubicBezTo>
                      <a:pt x="10902" y="9119"/>
                      <a:pt x="10698" y="9119"/>
                      <a:pt x="10574" y="8777"/>
                    </a:cubicBezTo>
                    <a:lnTo>
                      <a:pt x="7428" y="621"/>
                    </a:lnTo>
                    <a:cubicBezTo>
                      <a:pt x="7301" y="280"/>
                      <a:pt x="7018" y="0"/>
                      <a:pt x="6792" y="0"/>
                    </a:cubicBezTo>
                    <a:lnTo>
                      <a:pt x="3602" y="0"/>
                    </a:lnTo>
                    <a:cubicBezTo>
                      <a:pt x="1616" y="1"/>
                      <a:pt x="0" y="2955"/>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3" name="Group 188"/>
            <p:cNvGrpSpPr/>
            <p:nvPr/>
          </p:nvGrpSpPr>
          <p:grpSpPr bwMode="auto">
            <a:xfrm>
              <a:off x="8749179" y="1009007"/>
              <a:ext cx="117931" cy="141872"/>
              <a:chOff x="0" y="0"/>
              <a:chExt cx="133" cy="160"/>
            </a:xfrm>
            <a:solidFill>
              <a:schemeClr val="accent3">
                <a:lumMod val="50000"/>
              </a:schemeClr>
            </a:solidFill>
          </p:grpSpPr>
          <p:sp>
            <p:nvSpPr>
              <p:cNvPr id="277" name="AutoShape 186"/>
              <p:cNvSpPr/>
              <p:nvPr/>
            </p:nvSpPr>
            <p:spPr bwMode="auto">
              <a:xfrm>
                <a:off x="32" y="0"/>
                <a:ext cx="77" cy="77"/>
              </a:xfrm>
              <a:custGeom>
                <a:avLst/>
                <a:gdLst/>
                <a:ahLst/>
                <a:cxnLst/>
                <a:rect l="0" t="0" r="r" b="b"/>
                <a:pathLst>
                  <a:path w="21600" h="21598">
                    <a:moveTo>
                      <a:pt x="21600" y="10799"/>
                    </a:moveTo>
                    <a:cubicBezTo>
                      <a:pt x="21600" y="4836"/>
                      <a:pt x="16769" y="0"/>
                      <a:pt x="10798" y="0"/>
                    </a:cubicBezTo>
                    <a:cubicBezTo>
                      <a:pt x="4838" y="0"/>
                      <a:pt x="0" y="4836"/>
                      <a:pt x="0" y="10799"/>
                    </a:cubicBezTo>
                    <a:cubicBezTo>
                      <a:pt x="0" y="16764"/>
                      <a:pt x="4838" y="21598"/>
                      <a:pt x="10798" y="21598"/>
                    </a:cubicBezTo>
                    <a:cubicBezTo>
                      <a:pt x="16769" y="21600"/>
                      <a:pt x="21600" y="16764"/>
                      <a:pt x="21600" y="10799"/>
                    </a:cubicBezTo>
                    <a:close/>
                    <a:moveTo>
                      <a:pt x="2703" y="11037"/>
                    </a:moveTo>
                    <a:cubicBezTo>
                      <a:pt x="2703" y="11037"/>
                      <a:pt x="2388" y="7973"/>
                      <a:pt x="4600" y="5634"/>
                    </a:cubicBezTo>
                    <a:cubicBezTo>
                      <a:pt x="6149" y="7195"/>
                      <a:pt x="10798" y="11037"/>
                      <a:pt x="18899" y="11037"/>
                    </a:cubicBezTo>
                    <a:cubicBezTo>
                      <a:pt x="18899" y="15501"/>
                      <a:pt x="15271" y="19137"/>
                      <a:pt x="10800" y="19137"/>
                    </a:cubicBezTo>
                    <a:cubicBezTo>
                      <a:pt x="6334" y="19137"/>
                      <a:pt x="2703" y="15501"/>
                      <a:pt x="2703" y="11037"/>
                    </a:cubicBezTo>
                    <a:close/>
                    <a:moveTo>
                      <a:pt x="2703"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8" name="AutoShape 187"/>
              <p:cNvSpPr/>
              <p:nvPr/>
            </p:nvSpPr>
            <p:spPr bwMode="auto">
              <a:xfrm>
                <a:off x="0" y="88"/>
                <a:ext cx="133" cy="72"/>
              </a:xfrm>
              <a:custGeom>
                <a:avLst/>
                <a:gdLst/>
                <a:ahLst/>
                <a:cxnLst/>
                <a:rect l="0" t="0" r="r" b="b"/>
                <a:pathLst>
                  <a:path w="21600" h="21598">
                    <a:moveTo>
                      <a:pt x="0" y="6599"/>
                    </a:moveTo>
                    <a:lnTo>
                      <a:pt x="0" y="11697"/>
                    </a:lnTo>
                    <a:lnTo>
                      <a:pt x="0" y="18295"/>
                    </a:lnTo>
                    <a:cubicBezTo>
                      <a:pt x="0" y="20121"/>
                      <a:pt x="806" y="21598"/>
                      <a:pt x="1801" y="21598"/>
                    </a:cubicBezTo>
                    <a:lnTo>
                      <a:pt x="19801" y="21598"/>
                    </a:lnTo>
                    <a:cubicBezTo>
                      <a:pt x="20796" y="21598"/>
                      <a:pt x="21600" y="20121"/>
                      <a:pt x="21600" y="18295"/>
                    </a:cubicBezTo>
                    <a:lnTo>
                      <a:pt x="21600" y="11697"/>
                    </a:lnTo>
                    <a:lnTo>
                      <a:pt x="21600" y="6599"/>
                    </a:lnTo>
                    <a:cubicBezTo>
                      <a:pt x="21600" y="2952"/>
                      <a:pt x="19990" y="3"/>
                      <a:pt x="17999" y="3"/>
                    </a:cubicBezTo>
                    <a:lnTo>
                      <a:pt x="14810" y="3"/>
                    </a:lnTo>
                    <a:cubicBezTo>
                      <a:pt x="14583" y="3"/>
                      <a:pt x="14301" y="281"/>
                      <a:pt x="14174" y="620"/>
                    </a:cubicBezTo>
                    <a:lnTo>
                      <a:pt x="11027" y="8779"/>
                    </a:lnTo>
                    <a:cubicBezTo>
                      <a:pt x="10903" y="9120"/>
                      <a:pt x="10698" y="9120"/>
                      <a:pt x="10575" y="8779"/>
                    </a:cubicBezTo>
                    <a:lnTo>
                      <a:pt x="7429" y="620"/>
                    </a:lnTo>
                    <a:cubicBezTo>
                      <a:pt x="7301" y="281"/>
                      <a:pt x="7018" y="0"/>
                      <a:pt x="6792" y="0"/>
                    </a:cubicBezTo>
                    <a:lnTo>
                      <a:pt x="3601" y="0"/>
                    </a:lnTo>
                    <a:cubicBezTo>
                      <a:pt x="1615" y="-2"/>
                      <a:pt x="0" y="2952"/>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4" name="Group 191"/>
            <p:cNvGrpSpPr/>
            <p:nvPr/>
          </p:nvGrpSpPr>
          <p:grpSpPr bwMode="auto">
            <a:xfrm>
              <a:off x="8493809" y="1682900"/>
              <a:ext cx="117931" cy="134779"/>
              <a:chOff x="0" y="0"/>
              <a:chExt cx="133" cy="152"/>
            </a:xfrm>
            <a:solidFill>
              <a:schemeClr val="accent3">
                <a:lumMod val="50000"/>
              </a:schemeClr>
            </a:solidFill>
          </p:grpSpPr>
          <p:sp>
            <p:nvSpPr>
              <p:cNvPr id="275" name="AutoShape 189"/>
              <p:cNvSpPr/>
              <p:nvPr/>
            </p:nvSpPr>
            <p:spPr bwMode="auto">
              <a:xfrm>
                <a:off x="32" y="0"/>
                <a:ext cx="77" cy="77"/>
              </a:xfrm>
              <a:custGeom>
                <a:avLst/>
                <a:gdLst/>
                <a:ahLst/>
                <a:cxnLst/>
                <a:rect l="0" t="0" r="r" b="b"/>
                <a:pathLst>
                  <a:path w="21600" h="21598">
                    <a:moveTo>
                      <a:pt x="21600" y="10799"/>
                    </a:moveTo>
                    <a:cubicBezTo>
                      <a:pt x="21600" y="4836"/>
                      <a:pt x="16769" y="0"/>
                      <a:pt x="10797" y="0"/>
                    </a:cubicBezTo>
                    <a:cubicBezTo>
                      <a:pt x="4836" y="0"/>
                      <a:pt x="0" y="4836"/>
                      <a:pt x="0" y="10799"/>
                    </a:cubicBezTo>
                    <a:cubicBezTo>
                      <a:pt x="0" y="16764"/>
                      <a:pt x="4838" y="21598"/>
                      <a:pt x="10797" y="21598"/>
                    </a:cubicBezTo>
                    <a:cubicBezTo>
                      <a:pt x="16771" y="21600"/>
                      <a:pt x="21600" y="16764"/>
                      <a:pt x="21600" y="10799"/>
                    </a:cubicBezTo>
                    <a:close/>
                    <a:moveTo>
                      <a:pt x="2701" y="11037"/>
                    </a:moveTo>
                    <a:cubicBezTo>
                      <a:pt x="2701" y="11037"/>
                      <a:pt x="2386" y="7973"/>
                      <a:pt x="4598" y="5634"/>
                    </a:cubicBezTo>
                    <a:cubicBezTo>
                      <a:pt x="6148" y="7195"/>
                      <a:pt x="10797" y="11037"/>
                      <a:pt x="18899" y="11037"/>
                    </a:cubicBezTo>
                    <a:cubicBezTo>
                      <a:pt x="18899" y="15501"/>
                      <a:pt x="15270" y="19137"/>
                      <a:pt x="10797" y="19137"/>
                    </a:cubicBezTo>
                    <a:cubicBezTo>
                      <a:pt x="6332" y="19137"/>
                      <a:pt x="2701" y="15501"/>
                      <a:pt x="2701" y="11037"/>
                    </a:cubicBezTo>
                    <a:close/>
                    <a:moveTo>
                      <a:pt x="2701"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6" name="AutoShape 190"/>
              <p:cNvSpPr/>
              <p:nvPr/>
            </p:nvSpPr>
            <p:spPr bwMode="auto">
              <a:xfrm>
                <a:off x="0" y="80"/>
                <a:ext cx="133" cy="72"/>
              </a:xfrm>
              <a:custGeom>
                <a:avLst/>
                <a:gdLst/>
                <a:ahLst/>
                <a:cxnLst/>
                <a:rect l="0" t="0" r="r" b="b"/>
                <a:pathLst>
                  <a:path w="21600" h="21600">
                    <a:moveTo>
                      <a:pt x="0" y="6599"/>
                    </a:moveTo>
                    <a:lnTo>
                      <a:pt x="0" y="11698"/>
                    </a:lnTo>
                    <a:lnTo>
                      <a:pt x="0" y="18297"/>
                    </a:lnTo>
                    <a:cubicBezTo>
                      <a:pt x="0" y="20121"/>
                      <a:pt x="806" y="21600"/>
                      <a:pt x="1801" y="21600"/>
                    </a:cubicBezTo>
                    <a:lnTo>
                      <a:pt x="19801" y="21600"/>
                    </a:lnTo>
                    <a:cubicBezTo>
                      <a:pt x="20796" y="21600"/>
                      <a:pt x="21600" y="20123"/>
                      <a:pt x="21600" y="18297"/>
                    </a:cubicBezTo>
                    <a:lnTo>
                      <a:pt x="21600" y="11698"/>
                    </a:lnTo>
                    <a:lnTo>
                      <a:pt x="21600" y="6599"/>
                    </a:lnTo>
                    <a:cubicBezTo>
                      <a:pt x="21600" y="2952"/>
                      <a:pt x="19990" y="2"/>
                      <a:pt x="17999" y="2"/>
                    </a:cubicBezTo>
                    <a:lnTo>
                      <a:pt x="14810" y="2"/>
                    </a:lnTo>
                    <a:cubicBezTo>
                      <a:pt x="14583" y="2"/>
                      <a:pt x="14301" y="280"/>
                      <a:pt x="14174" y="620"/>
                    </a:cubicBezTo>
                    <a:lnTo>
                      <a:pt x="11027" y="8779"/>
                    </a:lnTo>
                    <a:cubicBezTo>
                      <a:pt x="10903" y="9121"/>
                      <a:pt x="10698" y="9121"/>
                      <a:pt x="10575" y="8779"/>
                    </a:cubicBezTo>
                    <a:lnTo>
                      <a:pt x="7429" y="620"/>
                    </a:lnTo>
                    <a:cubicBezTo>
                      <a:pt x="7301" y="280"/>
                      <a:pt x="7018" y="0"/>
                      <a:pt x="6792" y="0"/>
                    </a:cubicBezTo>
                    <a:lnTo>
                      <a:pt x="3601" y="0"/>
                    </a:lnTo>
                    <a:cubicBezTo>
                      <a:pt x="1615"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5" name="Group 203"/>
            <p:cNvGrpSpPr/>
            <p:nvPr/>
          </p:nvGrpSpPr>
          <p:grpSpPr bwMode="auto">
            <a:xfrm>
              <a:off x="8458341" y="29203"/>
              <a:ext cx="62069" cy="70049"/>
              <a:chOff x="0" y="0"/>
              <a:chExt cx="70" cy="78"/>
            </a:xfrm>
            <a:solidFill>
              <a:schemeClr val="accent3">
                <a:lumMod val="50000"/>
              </a:schemeClr>
            </a:solidFill>
          </p:grpSpPr>
          <p:sp>
            <p:nvSpPr>
              <p:cNvPr id="273" name="AutoShape 201"/>
              <p:cNvSpPr/>
              <p:nvPr/>
            </p:nvSpPr>
            <p:spPr bwMode="auto">
              <a:xfrm>
                <a:off x="16" y="0"/>
                <a:ext cx="40" cy="40"/>
              </a:xfrm>
              <a:custGeom>
                <a:avLst/>
                <a:gdLst/>
                <a:ahLst/>
                <a:cxnLst/>
                <a:rect l="0" t="0" r="r" b="b"/>
                <a:pathLst>
                  <a:path w="21600" h="21600">
                    <a:moveTo>
                      <a:pt x="21600" y="10798"/>
                    </a:moveTo>
                    <a:cubicBezTo>
                      <a:pt x="21600" y="4834"/>
                      <a:pt x="16770" y="0"/>
                      <a:pt x="10798" y="0"/>
                    </a:cubicBezTo>
                    <a:cubicBezTo>
                      <a:pt x="4834" y="0"/>
                      <a:pt x="0" y="4839"/>
                      <a:pt x="0" y="10798"/>
                    </a:cubicBezTo>
                    <a:cubicBezTo>
                      <a:pt x="0" y="16766"/>
                      <a:pt x="4834" y="21600"/>
                      <a:pt x="10798" y="21600"/>
                    </a:cubicBezTo>
                    <a:cubicBezTo>
                      <a:pt x="16770" y="21600"/>
                      <a:pt x="21600" y="16766"/>
                      <a:pt x="21600" y="10798"/>
                    </a:cubicBezTo>
                    <a:close/>
                    <a:moveTo>
                      <a:pt x="2698" y="11039"/>
                    </a:moveTo>
                    <a:cubicBezTo>
                      <a:pt x="2698" y="11039"/>
                      <a:pt x="2385" y="7973"/>
                      <a:pt x="4593" y="5634"/>
                    </a:cubicBezTo>
                    <a:cubicBezTo>
                      <a:pt x="6145" y="7194"/>
                      <a:pt x="10798" y="11039"/>
                      <a:pt x="18897" y="11039"/>
                    </a:cubicBezTo>
                    <a:cubicBezTo>
                      <a:pt x="18897" y="15505"/>
                      <a:pt x="15268" y="19134"/>
                      <a:pt x="10798" y="19134"/>
                    </a:cubicBezTo>
                    <a:cubicBezTo>
                      <a:pt x="6332" y="19134"/>
                      <a:pt x="2698" y="15501"/>
                      <a:pt x="2698" y="11039"/>
                    </a:cubicBezTo>
                    <a:close/>
                    <a:moveTo>
                      <a:pt x="2698" y="1103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4" name="AutoShape 202"/>
              <p:cNvSpPr/>
              <p:nvPr/>
            </p:nvSpPr>
            <p:spPr bwMode="auto">
              <a:xfrm>
                <a:off x="0" y="40"/>
                <a:ext cx="70" cy="38"/>
              </a:xfrm>
              <a:custGeom>
                <a:avLst/>
                <a:gdLst/>
                <a:ahLst/>
                <a:cxnLst/>
                <a:rect l="0" t="0" r="r" b="b"/>
                <a:pathLst>
                  <a:path w="21600" h="21600">
                    <a:moveTo>
                      <a:pt x="0" y="6599"/>
                    </a:moveTo>
                    <a:lnTo>
                      <a:pt x="0" y="11699"/>
                    </a:lnTo>
                    <a:lnTo>
                      <a:pt x="0" y="18303"/>
                    </a:lnTo>
                    <a:cubicBezTo>
                      <a:pt x="0" y="20127"/>
                      <a:pt x="806" y="21600"/>
                      <a:pt x="1799" y="21600"/>
                    </a:cubicBezTo>
                    <a:lnTo>
                      <a:pt x="19801" y="21600"/>
                    </a:lnTo>
                    <a:cubicBezTo>
                      <a:pt x="20792" y="21600"/>
                      <a:pt x="21600" y="20123"/>
                      <a:pt x="21600" y="18303"/>
                    </a:cubicBezTo>
                    <a:lnTo>
                      <a:pt x="21600" y="11699"/>
                    </a:lnTo>
                    <a:lnTo>
                      <a:pt x="21600" y="6599"/>
                    </a:lnTo>
                    <a:cubicBezTo>
                      <a:pt x="21600" y="2954"/>
                      <a:pt x="19991" y="5"/>
                      <a:pt x="17998" y="5"/>
                    </a:cubicBezTo>
                    <a:lnTo>
                      <a:pt x="14807" y="5"/>
                    </a:lnTo>
                    <a:cubicBezTo>
                      <a:pt x="14580" y="5"/>
                      <a:pt x="14299" y="280"/>
                      <a:pt x="14171" y="623"/>
                    </a:cubicBezTo>
                    <a:lnTo>
                      <a:pt x="11027" y="8781"/>
                    </a:lnTo>
                    <a:cubicBezTo>
                      <a:pt x="10901" y="9124"/>
                      <a:pt x="10699" y="9124"/>
                      <a:pt x="10573" y="8781"/>
                    </a:cubicBezTo>
                    <a:lnTo>
                      <a:pt x="7427" y="623"/>
                    </a:lnTo>
                    <a:cubicBezTo>
                      <a:pt x="7301" y="280"/>
                      <a:pt x="7018" y="0"/>
                      <a:pt x="6791" y="0"/>
                    </a:cubicBezTo>
                    <a:lnTo>
                      <a:pt x="3600" y="0"/>
                    </a:lnTo>
                    <a:cubicBezTo>
                      <a:pt x="1614"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6" name="Group 206"/>
            <p:cNvGrpSpPr/>
            <p:nvPr/>
          </p:nvGrpSpPr>
          <p:grpSpPr bwMode="auto">
            <a:xfrm>
              <a:off x="5819519" y="1548122"/>
              <a:ext cx="62069" cy="76256"/>
              <a:chOff x="0" y="0"/>
              <a:chExt cx="70" cy="86"/>
            </a:xfrm>
            <a:solidFill>
              <a:schemeClr val="accent3">
                <a:lumMod val="50000"/>
              </a:schemeClr>
            </a:solidFill>
          </p:grpSpPr>
          <p:sp>
            <p:nvSpPr>
              <p:cNvPr id="271" name="AutoShape 204"/>
              <p:cNvSpPr/>
              <p:nvPr/>
            </p:nvSpPr>
            <p:spPr bwMode="auto">
              <a:xfrm>
                <a:off x="16" y="0"/>
                <a:ext cx="40" cy="40"/>
              </a:xfrm>
              <a:custGeom>
                <a:avLst/>
                <a:gdLst/>
                <a:ahLst/>
                <a:cxnLst/>
                <a:rect l="0" t="0" r="r" b="b"/>
                <a:pathLst>
                  <a:path w="21600" h="21600">
                    <a:moveTo>
                      <a:pt x="21600" y="10798"/>
                    </a:moveTo>
                    <a:cubicBezTo>
                      <a:pt x="21600" y="4834"/>
                      <a:pt x="16770" y="0"/>
                      <a:pt x="10798" y="0"/>
                    </a:cubicBezTo>
                    <a:cubicBezTo>
                      <a:pt x="4834" y="0"/>
                      <a:pt x="0" y="4839"/>
                      <a:pt x="0" y="10798"/>
                    </a:cubicBezTo>
                    <a:cubicBezTo>
                      <a:pt x="0" y="16766"/>
                      <a:pt x="4830" y="21600"/>
                      <a:pt x="10798" y="21600"/>
                    </a:cubicBezTo>
                    <a:cubicBezTo>
                      <a:pt x="16770" y="21600"/>
                      <a:pt x="21600" y="16766"/>
                      <a:pt x="21600" y="10798"/>
                    </a:cubicBezTo>
                    <a:close/>
                    <a:moveTo>
                      <a:pt x="2698" y="11039"/>
                    </a:moveTo>
                    <a:cubicBezTo>
                      <a:pt x="2698" y="11039"/>
                      <a:pt x="2385" y="7973"/>
                      <a:pt x="4593" y="5634"/>
                    </a:cubicBezTo>
                    <a:cubicBezTo>
                      <a:pt x="6145" y="7194"/>
                      <a:pt x="10798" y="11039"/>
                      <a:pt x="18897" y="11039"/>
                    </a:cubicBezTo>
                    <a:cubicBezTo>
                      <a:pt x="18897" y="15505"/>
                      <a:pt x="15268" y="19134"/>
                      <a:pt x="10798" y="19134"/>
                    </a:cubicBezTo>
                    <a:cubicBezTo>
                      <a:pt x="6332" y="19134"/>
                      <a:pt x="2698" y="15501"/>
                      <a:pt x="2698" y="11039"/>
                    </a:cubicBezTo>
                    <a:close/>
                    <a:moveTo>
                      <a:pt x="2698" y="1103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2" name="AutoShape 205"/>
              <p:cNvSpPr/>
              <p:nvPr/>
            </p:nvSpPr>
            <p:spPr bwMode="auto">
              <a:xfrm>
                <a:off x="0" y="48"/>
                <a:ext cx="70" cy="38"/>
              </a:xfrm>
              <a:custGeom>
                <a:avLst/>
                <a:gdLst/>
                <a:ahLst/>
                <a:cxnLst/>
                <a:rect l="0" t="0" r="r" b="b"/>
                <a:pathLst>
                  <a:path w="21600" h="21600">
                    <a:moveTo>
                      <a:pt x="0" y="6599"/>
                    </a:moveTo>
                    <a:lnTo>
                      <a:pt x="0" y="11699"/>
                    </a:lnTo>
                    <a:lnTo>
                      <a:pt x="0" y="18303"/>
                    </a:lnTo>
                    <a:cubicBezTo>
                      <a:pt x="0" y="20127"/>
                      <a:pt x="806" y="21600"/>
                      <a:pt x="1799" y="21600"/>
                    </a:cubicBezTo>
                    <a:lnTo>
                      <a:pt x="19803" y="21600"/>
                    </a:lnTo>
                    <a:cubicBezTo>
                      <a:pt x="20794" y="21600"/>
                      <a:pt x="21600" y="20123"/>
                      <a:pt x="21600" y="18303"/>
                    </a:cubicBezTo>
                    <a:lnTo>
                      <a:pt x="21600" y="11699"/>
                    </a:lnTo>
                    <a:lnTo>
                      <a:pt x="21600" y="6599"/>
                    </a:lnTo>
                    <a:cubicBezTo>
                      <a:pt x="21600" y="2954"/>
                      <a:pt x="19991" y="5"/>
                      <a:pt x="17997" y="5"/>
                    </a:cubicBezTo>
                    <a:lnTo>
                      <a:pt x="14806" y="5"/>
                    </a:lnTo>
                    <a:cubicBezTo>
                      <a:pt x="14579" y="5"/>
                      <a:pt x="14298" y="280"/>
                      <a:pt x="14170" y="623"/>
                    </a:cubicBezTo>
                    <a:lnTo>
                      <a:pt x="11025" y="8781"/>
                    </a:lnTo>
                    <a:cubicBezTo>
                      <a:pt x="10900" y="9124"/>
                      <a:pt x="10698" y="9124"/>
                      <a:pt x="10572" y="8781"/>
                    </a:cubicBezTo>
                    <a:lnTo>
                      <a:pt x="7425" y="623"/>
                    </a:lnTo>
                    <a:cubicBezTo>
                      <a:pt x="7299" y="280"/>
                      <a:pt x="7016" y="0"/>
                      <a:pt x="6789" y="0"/>
                    </a:cubicBezTo>
                    <a:lnTo>
                      <a:pt x="3598" y="0"/>
                    </a:lnTo>
                    <a:cubicBezTo>
                      <a:pt x="1614"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7" name="Group 209"/>
            <p:cNvGrpSpPr/>
            <p:nvPr/>
          </p:nvGrpSpPr>
          <p:grpSpPr bwMode="auto">
            <a:xfrm>
              <a:off x="4024836" y="3051966"/>
              <a:ext cx="120591" cy="143646"/>
              <a:chOff x="0" y="0"/>
              <a:chExt cx="136" cy="162"/>
            </a:xfrm>
            <a:solidFill>
              <a:schemeClr val="accent3">
                <a:lumMod val="50000"/>
              </a:schemeClr>
            </a:solidFill>
          </p:grpSpPr>
          <p:sp>
            <p:nvSpPr>
              <p:cNvPr id="269" name="AutoShape 207"/>
              <p:cNvSpPr/>
              <p:nvPr/>
            </p:nvSpPr>
            <p:spPr bwMode="auto">
              <a:xfrm>
                <a:off x="32" y="0"/>
                <a:ext cx="79" cy="79"/>
              </a:xfrm>
              <a:custGeom>
                <a:avLst/>
                <a:gdLst/>
                <a:ahLst/>
                <a:cxnLst/>
                <a:rect l="0" t="0" r="r" b="b"/>
                <a:pathLst>
                  <a:path w="21600" h="21598">
                    <a:moveTo>
                      <a:pt x="21600" y="10800"/>
                    </a:moveTo>
                    <a:cubicBezTo>
                      <a:pt x="21600" y="4836"/>
                      <a:pt x="16769" y="0"/>
                      <a:pt x="10801" y="0"/>
                    </a:cubicBezTo>
                    <a:cubicBezTo>
                      <a:pt x="4836" y="0"/>
                      <a:pt x="0" y="4836"/>
                      <a:pt x="0" y="10800"/>
                    </a:cubicBezTo>
                    <a:cubicBezTo>
                      <a:pt x="0" y="16764"/>
                      <a:pt x="4836" y="21598"/>
                      <a:pt x="10801" y="21598"/>
                    </a:cubicBezTo>
                    <a:cubicBezTo>
                      <a:pt x="16771" y="21600"/>
                      <a:pt x="21600" y="16766"/>
                      <a:pt x="21600" y="10800"/>
                    </a:cubicBezTo>
                    <a:close/>
                    <a:moveTo>
                      <a:pt x="2704" y="11033"/>
                    </a:moveTo>
                    <a:cubicBezTo>
                      <a:pt x="2704" y="11033"/>
                      <a:pt x="2392" y="7972"/>
                      <a:pt x="4598" y="5632"/>
                    </a:cubicBezTo>
                    <a:cubicBezTo>
                      <a:pt x="6151" y="7189"/>
                      <a:pt x="10803" y="11033"/>
                      <a:pt x="18903" y="11033"/>
                    </a:cubicBezTo>
                    <a:cubicBezTo>
                      <a:pt x="18903" y="15503"/>
                      <a:pt x="15271" y="19134"/>
                      <a:pt x="10805" y="19134"/>
                    </a:cubicBezTo>
                    <a:cubicBezTo>
                      <a:pt x="6336" y="19134"/>
                      <a:pt x="2704" y="15499"/>
                      <a:pt x="2704" y="11033"/>
                    </a:cubicBezTo>
                    <a:close/>
                    <a:moveTo>
                      <a:pt x="2704" y="1103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0" name="AutoShape 208"/>
              <p:cNvSpPr/>
              <p:nvPr/>
            </p:nvSpPr>
            <p:spPr bwMode="auto">
              <a:xfrm>
                <a:off x="0" y="88"/>
                <a:ext cx="136" cy="74"/>
              </a:xfrm>
              <a:custGeom>
                <a:avLst/>
                <a:gdLst/>
                <a:ahLst/>
                <a:cxnLst/>
                <a:rect l="0" t="0" r="r" b="b"/>
                <a:pathLst>
                  <a:path w="21600" h="21600">
                    <a:moveTo>
                      <a:pt x="0" y="6601"/>
                    </a:moveTo>
                    <a:lnTo>
                      <a:pt x="0" y="11699"/>
                    </a:lnTo>
                    <a:lnTo>
                      <a:pt x="0" y="18302"/>
                    </a:lnTo>
                    <a:cubicBezTo>
                      <a:pt x="0" y="20123"/>
                      <a:pt x="807" y="21600"/>
                      <a:pt x="1800" y="21600"/>
                    </a:cubicBezTo>
                    <a:lnTo>
                      <a:pt x="19800" y="21600"/>
                    </a:lnTo>
                    <a:cubicBezTo>
                      <a:pt x="20795" y="21600"/>
                      <a:pt x="21600" y="20123"/>
                      <a:pt x="21600" y="18302"/>
                    </a:cubicBezTo>
                    <a:lnTo>
                      <a:pt x="21600" y="11699"/>
                    </a:lnTo>
                    <a:lnTo>
                      <a:pt x="21600" y="6601"/>
                    </a:lnTo>
                    <a:cubicBezTo>
                      <a:pt x="21600" y="2956"/>
                      <a:pt x="19989" y="0"/>
                      <a:pt x="18000" y="0"/>
                    </a:cubicBezTo>
                    <a:lnTo>
                      <a:pt x="14809" y="0"/>
                    </a:lnTo>
                    <a:cubicBezTo>
                      <a:pt x="14584" y="0"/>
                      <a:pt x="14299" y="279"/>
                      <a:pt x="14173" y="624"/>
                    </a:cubicBezTo>
                    <a:lnTo>
                      <a:pt x="11028" y="8776"/>
                    </a:lnTo>
                    <a:cubicBezTo>
                      <a:pt x="10902" y="9121"/>
                      <a:pt x="10699" y="9121"/>
                      <a:pt x="10575" y="8776"/>
                    </a:cubicBezTo>
                    <a:lnTo>
                      <a:pt x="7429" y="624"/>
                    </a:lnTo>
                    <a:cubicBezTo>
                      <a:pt x="7303" y="282"/>
                      <a:pt x="7019" y="0"/>
                      <a:pt x="6794" y="0"/>
                    </a:cubicBezTo>
                    <a:lnTo>
                      <a:pt x="3601" y="0"/>
                    </a:lnTo>
                    <a:cubicBezTo>
                      <a:pt x="1615" y="0"/>
                      <a:pt x="0" y="2956"/>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8" name="Group 212"/>
            <p:cNvGrpSpPr/>
            <p:nvPr/>
          </p:nvGrpSpPr>
          <p:grpSpPr bwMode="auto">
            <a:xfrm>
              <a:off x="4677448" y="2491571"/>
              <a:ext cx="62069" cy="76256"/>
              <a:chOff x="0" y="0"/>
              <a:chExt cx="70" cy="86"/>
            </a:xfrm>
            <a:solidFill>
              <a:schemeClr val="accent3">
                <a:lumMod val="50000"/>
              </a:schemeClr>
            </a:solidFill>
          </p:grpSpPr>
          <p:sp>
            <p:nvSpPr>
              <p:cNvPr id="267" name="AutoShape 210"/>
              <p:cNvSpPr/>
              <p:nvPr/>
            </p:nvSpPr>
            <p:spPr bwMode="auto">
              <a:xfrm>
                <a:off x="16" y="0"/>
                <a:ext cx="40" cy="40"/>
              </a:xfrm>
              <a:custGeom>
                <a:avLst/>
                <a:gdLst/>
                <a:ahLst/>
                <a:cxnLst/>
                <a:rect l="0" t="0" r="r" b="b"/>
                <a:pathLst>
                  <a:path w="21600" h="21600">
                    <a:moveTo>
                      <a:pt x="21600" y="10802"/>
                    </a:moveTo>
                    <a:cubicBezTo>
                      <a:pt x="21600" y="4838"/>
                      <a:pt x="16766" y="0"/>
                      <a:pt x="10802" y="0"/>
                    </a:cubicBezTo>
                    <a:cubicBezTo>
                      <a:pt x="4834" y="0"/>
                      <a:pt x="0" y="4838"/>
                      <a:pt x="0" y="10802"/>
                    </a:cubicBezTo>
                    <a:cubicBezTo>
                      <a:pt x="0" y="16766"/>
                      <a:pt x="4834" y="21600"/>
                      <a:pt x="10802" y="21600"/>
                    </a:cubicBezTo>
                    <a:cubicBezTo>
                      <a:pt x="16766" y="21600"/>
                      <a:pt x="21600" y="16766"/>
                      <a:pt x="21600" y="10802"/>
                    </a:cubicBezTo>
                    <a:close/>
                    <a:moveTo>
                      <a:pt x="2699" y="11034"/>
                    </a:moveTo>
                    <a:cubicBezTo>
                      <a:pt x="2699" y="11034"/>
                      <a:pt x="2387" y="7972"/>
                      <a:pt x="4593" y="5635"/>
                    </a:cubicBezTo>
                    <a:cubicBezTo>
                      <a:pt x="6146" y="7192"/>
                      <a:pt x="10802" y="11034"/>
                      <a:pt x="18901" y="11034"/>
                    </a:cubicBezTo>
                    <a:cubicBezTo>
                      <a:pt x="18901" y="15505"/>
                      <a:pt x="15269" y="19133"/>
                      <a:pt x="10802" y="19133"/>
                    </a:cubicBezTo>
                    <a:cubicBezTo>
                      <a:pt x="6331" y="19133"/>
                      <a:pt x="2699" y="15501"/>
                      <a:pt x="2699" y="11034"/>
                    </a:cubicBezTo>
                    <a:close/>
                    <a:moveTo>
                      <a:pt x="2699" y="110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8" name="AutoShape 211"/>
              <p:cNvSpPr/>
              <p:nvPr/>
            </p:nvSpPr>
            <p:spPr bwMode="auto">
              <a:xfrm>
                <a:off x="0" y="48"/>
                <a:ext cx="70" cy="38"/>
              </a:xfrm>
              <a:custGeom>
                <a:avLst/>
                <a:gdLst/>
                <a:ahLst/>
                <a:cxnLst/>
                <a:rect l="0" t="0" r="r" b="b"/>
                <a:pathLst>
                  <a:path w="21600" h="21595">
                    <a:moveTo>
                      <a:pt x="0" y="6599"/>
                    </a:moveTo>
                    <a:lnTo>
                      <a:pt x="0" y="11698"/>
                    </a:lnTo>
                    <a:lnTo>
                      <a:pt x="0" y="18298"/>
                    </a:lnTo>
                    <a:cubicBezTo>
                      <a:pt x="0" y="20122"/>
                      <a:pt x="806" y="21595"/>
                      <a:pt x="1799" y="21595"/>
                    </a:cubicBezTo>
                    <a:lnTo>
                      <a:pt x="19799" y="21595"/>
                    </a:lnTo>
                    <a:cubicBezTo>
                      <a:pt x="20792" y="21595"/>
                      <a:pt x="21600" y="20122"/>
                      <a:pt x="21600" y="18298"/>
                    </a:cubicBezTo>
                    <a:lnTo>
                      <a:pt x="21600" y="11698"/>
                    </a:lnTo>
                    <a:lnTo>
                      <a:pt x="21600" y="6599"/>
                    </a:lnTo>
                    <a:cubicBezTo>
                      <a:pt x="21600" y="2950"/>
                      <a:pt x="19988" y="0"/>
                      <a:pt x="18000" y="0"/>
                    </a:cubicBezTo>
                    <a:lnTo>
                      <a:pt x="14809" y="0"/>
                    </a:lnTo>
                    <a:cubicBezTo>
                      <a:pt x="14585" y="0"/>
                      <a:pt x="14300" y="279"/>
                      <a:pt x="14175" y="621"/>
                    </a:cubicBezTo>
                    <a:lnTo>
                      <a:pt x="11030" y="8775"/>
                    </a:lnTo>
                    <a:cubicBezTo>
                      <a:pt x="10904" y="9117"/>
                      <a:pt x="10700" y="9117"/>
                      <a:pt x="10578" y="8775"/>
                    </a:cubicBezTo>
                    <a:lnTo>
                      <a:pt x="7433" y="621"/>
                    </a:lnTo>
                    <a:cubicBezTo>
                      <a:pt x="7307" y="279"/>
                      <a:pt x="7022" y="0"/>
                      <a:pt x="6799" y="0"/>
                    </a:cubicBezTo>
                    <a:lnTo>
                      <a:pt x="3607" y="0"/>
                    </a:lnTo>
                    <a:cubicBezTo>
                      <a:pt x="1614" y="-5"/>
                      <a:pt x="0" y="2950"/>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99" name="Group 218"/>
            <p:cNvGrpSpPr/>
            <p:nvPr/>
          </p:nvGrpSpPr>
          <p:grpSpPr bwMode="auto">
            <a:xfrm>
              <a:off x="4287300" y="4534530"/>
              <a:ext cx="120591" cy="143646"/>
              <a:chOff x="0" y="0"/>
              <a:chExt cx="136" cy="162"/>
            </a:xfrm>
            <a:solidFill>
              <a:schemeClr val="accent3">
                <a:lumMod val="50000"/>
              </a:schemeClr>
            </a:solidFill>
          </p:grpSpPr>
          <p:sp>
            <p:nvSpPr>
              <p:cNvPr id="265" name="AutoShape 216"/>
              <p:cNvSpPr/>
              <p:nvPr/>
            </p:nvSpPr>
            <p:spPr bwMode="auto">
              <a:xfrm>
                <a:off x="32" y="0"/>
                <a:ext cx="79" cy="79"/>
              </a:xfrm>
              <a:custGeom>
                <a:avLst/>
                <a:gdLst/>
                <a:ahLst/>
                <a:cxnLst/>
                <a:rect l="0" t="0" r="r" b="b"/>
                <a:pathLst>
                  <a:path w="21600" h="21600">
                    <a:moveTo>
                      <a:pt x="21600" y="10801"/>
                    </a:moveTo>
                    <a:cubicBezTo>
                      <a:pt x="21600" y="4837"/>
                      <a:pt x="16769" y="0"/>
                      <a:pt x="10801" y="0"/>
                    </a:cubicBezTo>
                    <a:cubicBezTo>
                      <a:pt x="4836" y="0"/>
                      <a:pt x="0" y="4837"/>
                      <a:pt x="0" y="10801"/>
                    </a:cubicBezTo>
                    <a:cubicBezTo>
                      <a:pt x="0" y="16765"/>
                      <a:pt x="4836" y="21600"/>
                      <a:pt x="10801" y="21600"/>
                    </a:cubicBezTo>
                    <a:cubicBezTo>
                      <a:pt x="16769" y="21600"/>
                      <a:pt x="21600" y="16765"/>
                      <a:pt x="21600" y="10801"/>
                    </a:cubicBezTo>
                    <a:close/>
                    <a:moveTo>
                      <a:pt x="2701" y="11034"/>
                    </a:moveTo>
                    <a:cubicBezTo>
                      <a:pt x="2701" y="11034"/>
                      <a:pt x="2390" y="7973"/>
                      <a:pt x="4596" y="5633"/>
                    </a:cubicBezTo>
                    <a:cubicBezTo>
                      <a:pt x="6148" y="7190"/>
                      <a:pt x="10801" y="11034"/>
                      <a:pt x="18901" y="11034"/>
                    </a:cubicBezTo>
                    <a:cubicBezTo>
                      <a:pt x="18901" y="15505"/>
                      <a:pt x="15268" y="19136"/>
                      <a:pt x="10803" y="19136"/>
                    </a:cubicBezTo>
                    <a:cubicBezTo>
                      <a:pt x="6334" y="19134"/>
                      <a:pt x="2701" y="15498"/>
                      <a:pt x="2701" y="11034"/>
                    </a:cubicBezTo>
                    <a:close/>
                    <a:moveTo>
                      <a:pt x="2701" y="110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6" name="AutoShape 217"/>
              <p:cNvSpPr/>
              <p:nvPr/>
            </p:nvSpPr>
            <p:spPr bwMode="auto">
              <a:xfrm>
                <a:off x="0" y="88"/>
                <a:ext cx="136" cy="74"/>
              </a:xfrm>
              <a:custGeom>
                <a:avLst/>
                <a:gdLst/>
                <a:ahLst/>
                <a:cxnLst/>
                <a:rect l="0" t="0" r="r" b="b"/>
                <a:pathLst>
                  <a:path w="21600" h="21600">
                    <a:moveTo>
                      <a:pt x="0" y="6601"/>
                    </a:moveTo>
                    <a:lnTo>
                      <a:pt x="0" y="11699"/>
                    </a:lnTo>
                    <a:lnTo>
                      <a:pt x="0" y="18302"/>
                    </a:lnTo>
                    <a:cubicBezTo>
                      <a:pt x="0" y="20123"/>
                      <a:pt x="807" y="21600"/>
                      <a:pt x="1800" y="21600"/>
                    </a:cubicBezTo>
                    <a:lnTo>
                      <a:pt x="19800" y="21600"/>
                    </a:lnTo>
                    <a:cubicBezTo>
                      <a:pt x="20795" y="21600"/>
                      <a:pt x="21600" y="20123"/>
                      <a:pt x="21600" y="18302"/>
                    </a:cubicBezTo>
                    <a:lnTo>
                      <a:pt x="21600" y="11699"/>
                    </a:lnTo>
                    <a:lnTo>
                      <a:pt x="21600" y="6601"/>
                    </a:lnTo>
                    <a:cubicBezTo>
                      <a:pt x="21600" y="2956"/>
                      <a:pt x="19989" y="0"/>
                      <a:pt x="18000" y="0"/>
                    </a:cubicBezTo>
                    <a:lnTo>
                      <a:pt x="14809" y="0"/>
                    </a:lnTo>
                    <a:cubicBezTo>
                      <a:pt x="14584" y="0"/>
                      <a:pt x="14299" y="279"/>
                      <a:pt x="14173" y="624"/>
                    </a:cubicBezTo>
                    <a:lnTo>
                      <a:pt x="11028" y="8776"/>
                    </a:lnTo>
                    <a:cubicBezTo>
                      <a:pt x="10902" y="9121"/>
                      <a:pt x="10699" y="9121"/>
                      <a:pt x="10575" y="8776"/>
                    </a:cubicBezTo>
                    <a:lnTo>
                      <a:pt x="7429" y="624"/>
                    </a:lnTo>
                    <a:cubicBezTo>
                      <a:pt x="7303" y="282"/>
                      <a:pt x="7019" y="0"/>
                      <a:pt x="6794" y="0"/>
                    </a:cubicBezTo>
                    <a:lnTo>
                      <a:pt x="3601" y="0"/>
                    </a:lnTo>
                    <a:cubicBezTo>
                      <a:pt x="1616" y="0"/>
                      <a:pt x="0" y="2953"/>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00" name="AutoShape 219"/>
            <p:cNvSpPr/>
            <p:nvPr/>
          </p:nvSpPr>
          <p:spPr bwMode="auto">
            <a:xfrm>
              <a:off x="4769665" y="4612560"/>
              <a:ext cx="407882" cy="407882"/>
            </a:xfrm>
            <a:custGeom>
              <a:avLst/>
              <a:gdLst/>
              <a:ahLst/>
              <a:cxnLst/>
              <a:rect l="0" t="0" r="r" b="b"/>
              <a:pathLst>
                <a:path w="21600" h="21600">
                  <a:moveTo>
                    <a:pt x="10800" y="21600"/>
                  </a:moveTo>
                  <a:cubicBezTo>
                    <a:pt x="4845" y="21600"/>
                    <a:pt x="0" y="16754"/>
                    <a:pt x="0" y="10799"/>
                  </a:cubicBezTo>
                  <a:cubicBezTo>
                    <a:pt x="0" y="4845"/>
                    <a:pt x="4845" y="0"/>
                    <a:pt x="10800" y="0"/>
                  </a:cubicBezTo>
                  <a:cubicBezTo>
                    <a:pt x="16755" y="0"/>
                    <a:pt x="21600" y="4845"/>
                    <a:pt x="21600" y="10799"/>
                  </a:cubicBezTo>
                  <a:cubicBezTo>
                    <a:pt x="21600" y="16754"/>
                    <a:pt x="16756" y="21600"/>
                    <a:pt x="10800" y="21600"/>
                  </a:cubicBezTo>
                  <a:close/>
                  <a:moveTo>
                    <a:pt x="10800" y="1271"/>
                  </a:moveTo>
                  <a:cubicBezTo>
                    <a:pt x="5546" y="1271"/>
                    <a:pt x="1271" y="5546"/>
                    <a:pt x="1271" y="10799"/>
                  </a:cubicBezTo>
                  <a:cubicBezTo>
                    <a:pt x="1271" y="16054"/>
                    <a:pt x="5546" y="20328"/>
                    <a:pt x="10800" y="20328"/>
                  </a:cubicBezTo>
                  <a:cubicBezTo>
                    <a:pt x="16054" y="20328"/>
                    <a:pt x="20329" y="16054"/>
                    <a:pt x="20329" y="10799"/>
                  </a:cubicBezTo>
                  <a:cubicBezTo>
                    <a:pt x="20330"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01" name="Group 222"/>
            <p:cNvGrpSpPr/>
            <p:nvPr/>
          </p:nvGrpSpPr>
          <p:grpSpPr bwMode="auto">
            <a:xfrm>
              <a:off x="4883163" y="4711871"/>
              <a:ext cx="186207" cy="214582"/>
              <a:chOff x="0" y="0"/>
              <a:chExt cx="210" cy="242"/>
            </a:xfrm>
            <a:solidFill>
              <a:schemeClr val="accent3">
                <a:lumMod val="50000"/>
              </a:schemeClr>
            </a:solidFill>
          </p:grpSpPr>
          <p:sp>
            <p:nvSpPr>
              <p:cNvPr id="263" name="AutoShape 220"/>
              <p:cNvSpPr/>
              <p:nvPr/>
            </p:nvSpPr>
            <p:spPr bwMode="auto">
              <a:xfrm>
                <a:off x="40" y="0"/>
                <a:ext cx="122" cy="122"/>
              </a:xfrm>
              <a:custGeom>
                <a:avLst/>
                <a:gdLst/>
                <a:ahLst/>
                <a:cxnLst/>
                <a:rect l="0" t="0" r="r" b="b"/>
                <a:pathLst>
                  <a:path w="21600" h="21600">
                    <a:moveTo>
                      <a:pt x="21600" y="10801"/>
                    </a:moveTo>
                    <a:cubicBezTo>
                      <a:pt x="21600" y="4837"/>
                      <a:pt x="16768" y="0"/>
                      <a:pt x="10801" y="0"/>
                    </a:cubicBezTo>
                    <a:cubicBezTo>
                      <a:pt x="4836" y="0"/>
                      <a:pt x="0" y="4837"/>
                      <a:pt x="0" y="10801"/>
                    </a:cubicBezTo>
                    <a:cubicBezTo>
                      <a:pt x="0" y="16766"/>
                      <a:pt x="4836" y="21600"/>
                      <a:pt x="10801" y="21600"/>
                    </a:cubicBezTo>
                    <a:cubicBezTo>
                      <a:pt x="16768" y="21600"/>
                      <a:pt x="21600" y="16766"/>
                      <a:pt x="21600" y="10801"/>
                    </a:cubicBezTo>
                    <a:close/>
                    <a:moveTo>
                      <a:pt x="2698" y="11033"/>
                    </a:moveTo>
                    <a:cubicBezTo>
                      <a:pt x="2698" y="11033"/>
                      <a:pt x="2386" y="7971"/>
                      <a:pt x="4593" y="5632"/>
                    </a:cubicBezTo>
                    <a:cubicBezTo>
                      <a:pt x="6147" y="7188"/>
                      <a:pt x="10799" y="11033"/>
                      <a:pt x="18899" y="11033"/>
                    </a:cubicBezTo>
                    <a:cubicBezTo>
                      <a:pt x="18899" y="15503"/>
                      <a:pt x="15266" y="19133"/>
                      <a:pt x="10799" y="19133"/>
                    </a:cubicBezTo>
                    <a:cubicBezTo>
                      <a:pt x="6331" y="19133"/>
                      <a:pt x="2698" y="15498"/>
                      <a:pt x="2698" y="11033"/>
                    </a:cubicBezTo>
                    <a:close/>
                    <a:moveTo>
                      <a:pt x="2698" y="1103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4" name="AutoShape 221"/>
              <p:cNvSpPr/>
              <p:nvPr/>
            </p:nvSpPr>
            <p:spPr bwMode="auto">
              <a:xfrm>
                <a:off x="0" y="128"/>
                <a:ext cx="210" cy="114"/>
              </a:xfrm>
              <a:custGeom>
                <a:avLst/>
                <a:gdLst/>
                <a:ahLst/>
                <a:cxnLst/>
                <a:rect l="0" t="0" r="r" b="b"/>
                <a:pathLst>
                  <a:path w="21600" h="21600">
                    <a:moveTo>
                      <a:pt x="0" y="6600"/>
                    </a:moveTo>
                    <a:lnTo>
                      <a:pt x="0" y="11700"/>
                    </a:lnTo>
                    <a:lnTo>
                      <a:pt x="0" y="18303"/>
                    </a:lnTo>
                    <a:cubicBezTo>
                      <a:pt x="0" y="20125"/>
                      <a:pt x="807" y="21600"/>
                      <a:pt x="1800" y="21600"/>
                    </a:cubicBezTo>
                    <a:lnTo>
                      <a:pt x="19799" y="21600"/>
                    </a:lnTo>
                    <a:cubicBezTo>
                      <a:pt x="20794" y="21600"/>
                      <a:pt x="21600" y="20123"/>
                      <a:pt x="21600" y="18303"/>
                    </a:cubicBezTo>
                    <a:lnTo>
                      <a:pt x="21600" y="11700"/>
                    </a:lnTo>
                    <a:lnTo>
                      <a:pt x="21600" y="6600"/>
                    </a:lnTo>
                    <a:cubicBezTo>
                      <a:pt x="21600" y="2954"/>
                      <a:pt x="19989" y="0"/>
                      <a:pt x="17999" y="0"/>
                    </a:cubicBezTo>
                    <a:lnTo>
                      <a:pt x="14808" y="0"/>
                    </a:lnTo>
                    <a:cubicBezTo>
                      <a:pt x="14583" y="0"/>
                      <a:pt x="14298" y="279"/>
                      <a:pt x="14173" y="622"/>
                    </a:cubicBezTo>
                    <a:lnTo>
                      <a:pt x="11027" y="8774"/>
                    </a:lnTo>
                    <a:cubicBezTo>
                      <a:pt x="10901" y="9118"/>
                      <a:pt x="10699" y="9118"/>
                      <a:pt x="10573" y="8774"/>
                    </a:cubicBezTo>
                    <a:lnTo>
                      <a:pt x="7427" y="622"/>
                    </a:lnTo>
                    <a:cubicBezTo>
                      <a:pt x="7302" y="280"/>
                      <a:pt x="7017" y="0"/>
                      <a:pt x="6792" y="0"/>
                    </a:cubicBezTo>
                    <a:lnTo>
                      <a:pt x="3600" y="0"/>
                    </a:lnTo>
                    <a:cubicBezTo>
                      <a:pt x="1614" y="2"/>
                      <a:pt x="0" y="2955"/>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2" name="Group 225"/>
            <p:cNvGrpSpPr/>
            <p:nvPr/>
          </p:nvGrpSpPr>
          <p:grpSpPr bwMode="auto">
            <a:xfrm>
              <a:off x="5478139" y="2222014"/>
              <a:ext cx="313892" cy="415863"/>
              <a:chOff x="0" y="0"/>
              <a:chExt cx="353" cy="469"/>
            </a:xfrm>
            <a:solidFill>
              <a:schemeClr val="accent3">
                <a:lumMod val="50000"/>
              </a:schemeClr>
            </a:solidFill>
          </p:grpSpPr>
          <p:sp>
            <p:nvSpPr>
              <p:cNvPr id="261" name="AutoShape 223"/>
              <p:cNvSpPr/>
              <p:nvPr/>
            </p:nvSpPr>
            <p:spPr bwMode="auto">
              <a:xfrm>
                <a:off x="32" y="0"/>
                <a:ext cx="300" cy="235"/>
              </a:xfrm>
              <a:custGeom>
                <a:avLst/>
                <a:gdLst/>
                <a:ahLst/>
                <a:cxnLst/>
                <a:rect l="0" t="0" r="r" b="b"/>
                <a:pathLst>
                  <a:path w="19565" h="21600">
                    <a:moveTo>
                      <a:pt x="9776" y="0"/>
                    </a:moveTo>
                    <a:cubicBezTo>
                      <a:pt x="5536" y="0"/>
                      <a:pt x="2100" y="4836"/>
                      <a:pt x="2100" y="10800"/>
                    </a:cubicBezTo>
                    <a:lnTo>
                      <a:pt x="2100" y="14264"/>
                    </a:lnTo>
                    <a:cubicBezTo>
                      <a:pt x="2043" y="15381"/>
                      <a:pt x="1780" y="17977"/>
                      <a:pt x="547" y="17798"/>
                    </a:cubicBezTo>
                    <a:cubicBezTo>
                      <a:pt x="-1014" y="17570"/>
                      <a:pt x="964" y="21567"/>
                      <a:pt x="3998" y="21599"/>
                    </a:cubicBezTo>
                    <a:cubicBezTo>
                      <a:pt x="4005" y="21599"/>
                      <a:pt x="4011" y="21600"/>
                      <a:pt x="4018" y="21600"/>
                    </a:cubicBezTo>
                    <a:lnTo>
                      <a:pt x="15532" y="21600"/>
                    </a:lnTo>
                    <a:cubicBezTo>
                      <a:pt x="18586" y="21600"/>
                      <a:pt x="20586" y="17568"/>
                      <a:pt x="19019" y="17796"/>
                    </a:cubicBezTo>
                    <a:cubicBezTo>
                      <a:pt x="17451" y="18024"/>
                      <a:pt x="17451" y="13765"/>
                      <a:pt x="17451" y="13765"/>
                    </a:cubicBezTo>
                    <a:lnTo>
                      <a:pt x="17451" y="10799"/>
                    </a:lnTo>
                    <a:cubicBezTo>
                      <a:pt x="17451" y="4836"/>
                      <a:pt x="14014" y="0"/>
                      <a:pt x="9776" y="0"/>
                    </a:cubicBezTo>
                    <a:close/>
                    <a:moveTo>
                      <a:pt x="9776" y="2417"/>
                    </a:moveTo>
                    <a:cubicBezTo>
                      <a:pt x="12438" y="2417"/>
                      <a:pt x="14921" y="5016"/>
                      <a:pt x="14921" y="8222"/>
                    </a:cubicBezTo>
                    <a:cubicBezTo>
                      <a:pt x="14921" y="8371"/>
                      <a:pt x="14915" y="8520"/>
                      <a:pt x="14907" y="8666"/>
                    </a:cubicBezTo>
                    <a:cubicBezTo>
                      <a:pt x="14891" y="8911"/>
                      <a:pt x="14830" y="8803"/>
                      <a:pt x="14742" y="8446"/>
                    </a:cubicBezTo>
                    <a:cubicBezTo>
                      <a:pt x="14135" y="5991"/>
                      <a:pt x="11993" y="4189"/>
                      <a:pt x="9776" y="4189"/>
                    </a:cubicBezTo>
                    <a:cubicBezTo>
                      <a:pt x="7558" y="4189"/>
                      <a:pt x="5279" y="5992"/>
                      <a:pt x="4651" y="8448"/>
                    </a:cubicBezTo>
                    <a:cubicBezTo>
                      <a:pt x="4559" y="8804"/>
                      <a:pt x="4498" y="8912"/>
                      <a:pt x="4483" y="8666"/>
                    </a:cubicBezTo>
                    <a:cubicBezTo>
                      <a:pt x="4473" y="8520"/>
                      <a:pt x="4469" y="8371"/>
                      <a:pt x="4469" y="8222"/>
                    </a:cubicBezTo>
                    <a:cubicBezTo>
                      <a:pt x="4468" y="5015"/>
                      <a:pt x="7113" y="2417"/>
                      <a:pt x="9776" y="2417"/>
                    </a:cubicBezTo>
                    <a:close/>
                    <a:moveTo>
                      <a:pt x="9776" y="18901"/>
                    </a:moveTo>
                    <a:cubicBezTo>
                      <a:pt x="6597" y="18901"/>
                      <a:pt x="4019" y="15502"/>
                      <a:pt x="4019" y="11029"/>
                    </a:cubicBezTo>
                    <a:cubicBezTo>
                      <a:pt x="4019" y="11029"/>
                      <a:pt x="6581" y="7872"/>
                      <a:pt x="9830" y="7872"/>
                    </a:cubicBezTo>
                    <a:cubicBezTo>
                      <a:pt x="13127" y="7872"/>
                      <a:pt x="15533" y="11029"/>
                      <a:pt x="15533" y="11029"/>
                    </a:cubicBezTo>
                    <a:cubicBezTo>
                      <a:pt x="15532" y="15502"/>
                      <a:pt x="12953" y="18901"/>
                      <a:pt x="9776" y="18901"/>
                    </a:cubicBezTo>
                    <a:close/>
                    <a:moveTo>
                      <a:pt x="9776" y="189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2" name="AutoShape 224"/>
              <p:cNvSpPr/>
              <p:nvPr/>
            </p:nvSpPr>
            <p:spPr bwMode="auto">
              <a:xfrm>
                <a:off x="0" y="264"/>
                <a:ext cx="353" cy="205"/>
              </a:xfrm>
              <a:custGeom>
                <a:avLst/>
                <a:gdLst/>
                <a:ahLst/>
                <a:cxnLst/>
                <a:rect l="0" t="0" r="r" b="b"/>
                <a:pathLst>
                  <a:path w="21600" h="21600">
                    <a:moveTo>
                      <a:pt x="0" y="6171"/>
                    </a:moveTo>
                    <a:lnTo>
                      <a:pt x="0" y="18514"/>
                    </a:lnTo>
                    <a:cubicBezTo>
                      <a:pt x="0" y="20219"/>
                      <a:pt x="805" y="21600"/>
                      <a:pt x="1800" y="21600"/>
                    </a:cubicBezTo>
                    <a:lnTo>
                      <a:pt x="3600" y="21600"/>
                    </a:lnTo>
                    <a:lnTo>
                      <a:pt x="18000" y="21600"/>
                    </a:lnTo>
                    <a:lnTo>
                      <a:pt x="19800" y="21600"/>
                    </a:lnTo>
                    <a:cubicBezTo>
                      <a:pt x="20795" y="21600"/>
                      <a:pt x="21600" y="20219"/>
                      <a:pt x="21600" y="18514"/>
                    </a:cubicBezTo>
                    <a:lnTo>
                      <a:pt x="21600" y="6171"/>
                    </a:lnTo>
                    <a:cubicBezTo>
                      <a:pt x="21600" y="2763"/>
                      <a:pt x="19988" y="0"/>
                      <a:pt x="18000" y="0"/>
                    </a:cubicBezTo>
                    <a:lnTo>
                      <a:pt x="16354" y="0"/>
                    </a:lnTo>
                    <a:cubicBezTo>
                      <a:pt x="16102" y="0"/>
                      <a:pt x="15730" y="197"/>
                      <a:pt x="15521" y="441"/>
                    </a:cubicBezTo>
                    <a:lnTo>
                      <a:pt x="13682" y="2594"/>
                    </a:lnTo>
                    <a:cubicBezTo>
                      <a:pt x="13474" y="2836"/>
                      <a:pt x="13247" y="3370"/>
                      <a:pt x="13176" y="3784"/>
                    </a:cubicBezTo>
                    <a:lnTo>
                      <a:pt x="11031" y="16243"/>
                    </a:lnTo>
                    <a:cubicBezTo>
                      <a:pt x="10959" y="16657"/>
                      <a:pt x="10840" y="16660"/>
                      <a:pt x="10765" y="16247"/>
                    </a:cubicBezTo>
                    <a:lnTo>
                      <a:pt x="8511" y="4001"/>
                    </a:lnTo>
                    <a:cubicBezTo>
                      <a:pt x="8435" y="3589"/>
                      <a:pt x="8204" y="3059"/>
                      <a:pt x="7995" y="2818"/>
                    </a:cubicBezTo>
                    <a:lnTo>
                      <a:pt x="5931" y="438"/>
                    </a:lnTo>
                    <a:cubicBezTo>
                      <a:pt x="5721" y="196"/>
                      <a:pt x="5348" y="1"/>
                      <a:pt x="5095" y="1"/>
                    </a:cubicBezTo>
                    <a:lnTo>
                      <a:pt x="3600" y="1"/>
                    </a:lnTo>
                    <a:cubicBezTo>
                      <a:pt x="1612" y="0"/>
                      <a:pt x="0" y="2763"/>
                      <a:pt x="0" y="6171"/>
                    </a:cubicBezTo>
                    <a:close/>
                    <a:moveTo>
                      <a:pt x="7986" y="11865"/>
                    </a:moveTo>
                    <a:cubicBezTo>
                      <a:pt x="8406" y="11865"/>
                      <a:pt x="8747" y="12449"/>
                      <a:pt x="8747" y="13170"/>
                    </a:cubicBezTo>
                    <a:cubicBezTo>
                      <a:pt x="8747" y="13889"/>
                      <a:pt x="8407" y="14472"/>
                      <a:pt x="7986" y="14472"/>
                    </a:cubicBezTo>
                    <a:cubicBezTo>
                      <a:pt x="7566" y="14472"/>
                      <a:pt x="7225" y="13889"/>
                      <a:pt x="7225" y="13170"/>
                    </a:cubicBezTo>
                    <a:cubicBezTo>
                      <a:pt x="7225" y="12449"/>
                      <a:pt x="7566" y="11865"/>
                      <a:pt x="7986" y="11865"/>
                    </a:cubicBezTo>
                    <a:close/>
                    <a:moveTo>
                      <a:pt x="7986" y="16558"/>
                    </a:moveTo>
                    <a:cubicBezTo>
                      <a:pt x="8406" y="16558"/>
                      <a:pt x="8747" y="17141"/>
                      <a:pt x="8747" y="17862"/>
                    </a:cubicBezTo>
                    <a:cubicBezTo>
                      <a:pt x="8747" y="18582"/>
                      <a:pt x="8407" y="19166"/>
                      <a:pt x="7986" y="19166"/>
                    </a:cubicBezTo>
                    <a:cubicBezTo>
                      <a:pt x="7566" y="19166"/>
                      <a:pt x="7225" y="18582"/>
                      <a:pt x="7225" y="17862"/>
                    </a:cubicBezTo>
                    <a:cubicBezTo>
                      <a:pt x="7225" y="17141"/>
                      <a:pt x="7566" y="16558"/>
                      <a:pt x="7986" y="16558"/>
                    </a:cubicBezTo>
                    <a:close/>
                    <a:moveTo>
                      <a:pt x="7986" y="165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3" name="Group 231"/>
            <p:cNvGrpSpPr/>
            <p:nvPr/>
          </p:nvGrpSpPr>
          <p:grpSpPr bwMode="auto">
            <a:xfrm>
              <a:off x="7564546" y="1682014"/>
              <a:ext cx="237636" cy="316552"/>
              <a:chOff x="0" y="0"/>
              <a:chExt cx="268" cy="356"/>
            </a:xfrm>
            <a:solidFill>
              <a:schemeClr val="accent3">
                <a:lumMod val="50000"/>
              </a:schemeClr>
            </a:solidFill>
          </p:grpSpPr>
          <p:sp>
            <p:nvSpPr>
              <p:cNvPr id="259" name="AutoShape 229"/>
              <p:cNvSpPr/>
              <p:nvPr/>
            </p:nvSpPr>
            <p:spPr bwMode="auto">
              <a:xfrm>
                <a:off x="24" y="0"/>
                <a:ext cx="227" cy="178"/>
              </a:xfrm>
              <a:custGeom>
                <a:avLst/>
                <a:gdLst/>
                <a:ahLst/>
                <a:cxnLst/>
                <a:rect l="0" t="0" r="r" b="b"/>
                <a:pathLst>
                  <a:path w="19565" h="21600">
                    <a:moveTo>
                      <a:pt x="9775" y="0"/>
                    </a:moveTo>
                    <a:cubicBezTo>
                      <a:pt x="5535" y="0"/>
                      <a:pt x="2099" y="4836"/>
                      <a:pt x="2099" y="10800"/>
                    </a:cubicBezTo>
                    <a:lnTo>
                      <a:pt x="2099" y="14264"/>
                    </a:lnTo>
                    <a:cubicBezTo>
                      <a:pt x="2042" y="15381"/>
                      <a:pt x="1778" y="17976"/>
                      <a:pt x="547" y="17797"/>
                    </a:cubicBezTo>
                    <a:cubicBezTo>
                      <a:pt x="-1015" y="17570"/>
                      <a:pt x="963" y="21566"/>
                      <a:pt x="3996" y="21598"/>
                    </a:cubicBezTo>
                    <a:cubicBezTo>
                      <a:pt x="4004" y="21598"/>
                      <a:pt x="4011" y="21600"/>
                      <a:pt x="4017" y="21600"/>
                    </a:cubicBezTo>
                    <a:lnTo>
                      <a:pt x="15531" y="21600"/>
                    </a:lnTo>
                    <a:cubicBezTo>
                      <a:pt x="18584" y="21600"/>
                      <a:pt x="20585" y="17569"/>
                      <a:pt x="19018" y="17796"/>
                    </a:cubicBezTo>
                    <a:cubicBezTo>
                      <a:pt x="17449" y="18024"/>
                      <a:pt x="17449" y="13767"/>
                      <a:pt x="17449" y="13767"/>
                    </a:cubicBezTo>
                    <a:lnTo>
                      <a:pt x="17449" y="10800"/>
                    </a:lnTo>
                    <a:cubicBezTo>
                      <a:pt x="17450" y="4836"/>
                      <a:pt x="14013" y="0"/>
                      <a:pt x="9775" y="0"/>
                    </a:cubicBezTo>
                    <a:close/>
                    <a:moveTo>
                      <a:pt x="9775" y="2416"/>
                    </a:moveTo>
                    <a:cubicBezTo>
                      <a:pt x="12437" y="2416"/>
                      <a:pt x="14920" y="5015"/>
                      <a:pt x="14920" y="8220"/>
                    </a:cubicBezTo>
                    <a:cubicBezTo>
                      <a:pt x="14920" y="8370"/>
                      <a:pt x="14915" y="8519"/>
                      <a:pt x="14905" y="8666"/>
                    </a:cubicBezTo>
                    <a:cubicBezTo>
                      <a:pt x="14890" y="8910"/>
                      <a:pt x="14828" y="8803"/>
                      <a:pt x="14740" y="8445"/>
                    </a:cubicBezTo>
                    <a:cubicBezTo>
                      <a:pt x="14133" y="5991"/>
                      <a:pt x="11992" y="4188"/>
                      <a:pt x="9774" y="4188"/>
                    </a:cubicBezTo>
                    <a:cubicBezTo>
                      <a:pt x="7556" y="4188"/>
                      <a:pt x="5277" y="5991"/>
                      <a:pt x="4648" y="8446"/>
                    </a:cubicBezTo>
                    <a:cubicBezTo>
                      <a:pt x="4557" y="8802"/>
                      <a:pt x="4496" y="8910"/>
                      <a:pt x="4480" y="8666"/>
                    </a:cubicBezTo>
                    <a:cubicBezTo>
                      <a:pt x="4471" y="8520"/>
                      <a:pt x="4466" y="8370"/>
                      <a:pt x="4466" y="8220"/>
                    </a:cubicBezTo>
                    <a:cubicBezTo>
                      <a:pt x="4467" y="5015"/>
                      <a:pt x="7112" y="2416"/>
                      <a:pt x="9775" y="2416"/>
                    </a:cubicBezTo>
                    <a:close/>
                    <a:moveTo>
                      <a:pt x="9775" y="18900"/>
                    </a:moveTo>
                    <a:cubicBezTo>
                      <a:pt x="6597" y="18900"/>
                      <a:pt x="4017" y="15502"/>
                      <a:pt x="4017" y="11028"/>
                    </a:cubicBezTo>
                    <a:cubicBezTo>
                      <a:pt x="4017" y="11028"/>
                      <a:pt x="6579" y="7871"/>
                      <a:pt x="9828" y="7871"/>
                    </a:cubicBezTo>
                    <a:cubicBezTo>
                      <a:pt x="13126" y="7871"/>
                      <a:pt x="15531" y="11028"/>
                      <a:pt x="15531" y="11028"/>
                    </a:cubicBezTo>
                    <a:cubicBezTo>
                      <a:pt x="15531" y="15501"/>
                      <a:pt x="12953" y="18900"/>
                      <a:pt x="9775" y="18900"/>
                    </a:cubicBezTo>
                    <a:close/>
                    <a:moveTo>
                      <a:pt x="9775"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0" name="AutoShape 230"/>
              <p:cNvSpPr/>
              <p:nvPr/>
            </p:nvSpPr>
            <p:spPr bwMode="auto">
              <a:xfrm>
                <a:off x="0" y="200"/>
                <a:ext cx="268" cy="156"/>
              </a:xfrm>
              <a:custGeom>
                <a:avLst/>
                <a:gdLst/>
                <a:ahLst/>
                <a:cxnLst/>
                <a:rect l="0" t="0" r="r" b="b"/>
                <a:pathLst>
                  <a:path w="21600" h="21600">
                    <a:moveTo>
                      <a:pt x="0" y="6171"/>
                    </a:moveTo>
                    <a:lnTo>
                      <a:pt x="0" y="18513"/>
                    </a:lnTo>
                    <a:cubicBezTo>
                      <a:pt x="0" y="20219"/>
                      <a:pt x="806" y="21600"/>
                      <a:pt x="1800" y="21600"/>
                    </a:cubicBezTo>
                    <a:lnTo>
                      <a:pt x="3600" y="21600"/>
                    </a:lnTo>
                    <a:lnTo>
                      <a:pt x="18000" y="21600"/>
                    </a:lnTo>
                    <a:lnTo>
                      <a:pt x="19800" y="21600"/>
                    </a:lnTo>
                    <a:cubicBezTo>
                      <a:pt x="20794" y="21600"/>
                      <a:pt x="21600" y="20219"/>
                      <a:pt x="21600" y="18513"/>
                    </a:cubicBezTo>
                    <a:lnTo>
                      <a:pt x="21600" y="6171"/>
                    </a:lnTo>
                    <a:cubicBezTo>
                      <a:pt x="21600" y="2763"/>
                      <a:pt x="19988" y="0"/>
                      <a:pt x="18000" y="0"/>
                    </a:cubicBezTo>
                    <a:lnTo>
                      <a:pt x="16353" y="0"/>
                    </a:lnTo>
                    <a:cubicBezTo>
                      <a:pt x="16101" y="0"/>
                      <a:pt x="15729" y="197"/>
                      <a:pt x="15521" y="441"/>
                    </a:cubicBezTo>
                    <a:lnTo>
                      <a:pt x="13681" y="2594"/>
                    </a:lnTo>
                    <a:cubicBezTo>
                      <a:pt x="13473" y="2836"/>
                      <a:pt x="13247" y="3370"/>
                      <a:pt x="13176" y="3785"/>
                    </a:cubicBezTo>
                    <a:lnTo>
                      <a:pt x="11030" y="16242"/>
                    </a:lnTo>
                    <a:cubicBezTo>
                      <a:pt x="10959" y="16657"/>
                      <a:pt x="10840" y="16659"/>
                      <a:pt x="10764" y="16247"/>
                    </a:cubicBezTo>
                    <a:lnTo>
                      <a:pt x="8511" y="4001"/>
                    </a:lnTo>
                    <a:cubicBezTo>
                      <a:pt x="8435" y="3589"/>
                      <a:pt x="8203" y="3059"/>
                      <a:pt x="7995" y="2818"/>
                    </a:cubicBezTo>
                    <a:lnTo>
                      <a:pt x="5931" y="437"/>
                    </a:lnTo>
                    <a:cubicBezTo>
                      <a:pt x="5721" y="196"/>
                      <a:pt x="5347" y="0"/>
                      <a:pt x="5095" y="0"/>
                    </a:cubicBezTo>
                    <a:lnTo>
                      <a:pt x="3600" y="0"/>
                    </a:lnTo>
                    <a:cubicBezTo>
                      <a:pt x="1612" y="0"/>
                      <a:pt x="0" y="2763"/>
                      <a:pt x="0" y="6171"/>
                    </a:cubicBezTo>
                    <a:close/>
                    <a:moveTo>
                      <a:pt x="7986" y="11864"/>
                    </a:moveTo>
                    <a:cubicBezTo>
                      <a:pt x="8406" y="11864"/>
                      <a:pt x="8747" y="12449"/>
                      <a:pt x="8747" y="13169"/>
                    </a:cubicBezTo>
                    <a:cubicBezTo>
                      <a:pt x="8747" y="13888"/>
                      <a:pt x="8407" y="14473"/>
                      <a:pt x="7986" y="14473"/>
                    </a:cubicBezTo>
                    <a:cubicBezTo>
                      <a:pt x="7567" y="14473"/>
                      <a:pt x="7226" y="13889"/>
                      <a:pt x="7226" y="13169"/>
                    </a:cubicBezTo>
                    <a:cubicBezTo>
                      <a:pt x="7226" y="12448"/>
                      <a:pt x="7566" y="11864"/>
                      <a:pt x="7986" y="11864"/>
                    </a:cubicBezTo>
                    <a:close/>
                    <a:moveTo>
                      <a:pt x="7986" y="16558"/>
                    </a:moveTo>
                    <a:cubicBezTo>
                      <a:pt x="8406" y="16558"/>
                      <a:pt x="8747" y="17141"/>
                      <a:pt x="8747" y="17862"/>
                    </a:cubicBezTo>
                    <a:cubicBezTo>
                      <a:pt x="8747" y="18582"/>
                      <a:pt x="8407" y="19166"/>
                      <a:pt x="7986" y="19166"/>
                    </a:cubicBezTo>
                    <a:cubicBezTo>
                      <a:pt x="7567" y="19166"/>
                      <a:pt x="7226" y="18582"/>
                      <a:pt x="7226" y="17862"/>
                    </a:cubicBezTo>
                    <a:cubicBezTo>
                      <a:pt x="7226" y="17141"/>
                      <a:pt x="7566" y="16558"/>
                      <a:pt x="7986" y="16558"/>
                    </a:cubicBezTo>
                    <a:close/>
                    <a:moveTo>
                      <a:pt x="7986" y="165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4" name="Group 234"/>
            <p:cNvGrpSpPr/>
            <p:nvPr/>
          </p:nvGrpSpPr>
          <p:grpSpPr bwMode="auto">
            <a:xfrm>
              <a:off x="8075286" y="384770"/>
              <a:ext cx="184434" cy="249163"/>
              <a:chOff x="0" y="0"/>
              <a:chExt cx="208" cy="281"/>
            </a:xfrm>
            <a:solidFill>
              <a:schemeClr val="accent3">
                <a:lumMod val="50000"/>
              </a:schemeClr>
            </a:solidFill>
          </p:grpSpPr>
          <p:sp>
            <p:nvSpPr>
              <p:cNvPr id="257" name="AutoShape 232"/>
              <p:cNvSpPr/>
              <p:nvPr/>
            </p:nvSpPr>
            <p:spPr bwMode="auto">
              <a:xfrm>
                <a:off x="16" y="0"/>
                <a:ext cx="177" cy="139"/>
              </a:xfrm>
              <a:custGeom>
                <a:avLst/>
                <a:gdLst/>
                <a:ahLst/>
                <a:cxnLst/>
                <a:rect l="0" t="0" r="r" b="b"/>
                <a:pathLst>
                  <a:path w="19564" h="21600">
                    <a:moveTo>
                      <a:pt x="9774" y="0"/>
                    </a:moveTo>
                    <a:cubicBezTo>
                      <a:pt x="5534" y="0"/>
                      <a:pt x="2099" y="4836"/>
                      <a:pt x="2099" y="10800"/>
                    </a:cubicBezTo>
                    <a:lnTo>
                      <a:pt x="2099" y="14263"/>
                    </a:lnTo>
                    <a:cubicBezTo>
                      <a:pt x="2042" y="15380"/>
                      <a:pt x="1778" y="17975"/>
                      <a:pt x="547" y="17796"/>
                    </a:cubicBezTo>
                    <a:cubicBezTo>
                      <a:pt x="-1015" y="17569"/>
                      <a:pt x="963" y="21566"/>
                      <a:pt x="3996" y="21598"/>
                    </a:cubicBezTo>
                    <a:cubicBezTo>
                      <a:pt x="4004" y="21598"/>
                      <a:pt x="4010" y="21600"/>
                      <a:pt x="4017" y="21600"/>
                    </a:cubicBezTo>
                    <a:lnTo>
                      <a:pt x="15530" y="21600"/>
                    </a:lnTo>
                    <a:cubicBezTo>
                      <a:pt x="18583" y="21600"/>
                      <a:pt x="20585" y="17569"/>
                      <a:pt x="19017" y="17796"/>
                    </a:cubicBezTo>
                    <a:cubicBezTo>
                      <a:pt x="17449" y="18025"/>
                      <a:pt x="17449" y="13766"/>
                      <a:pt x="17449" y="13766"/>
                    </a:cubicBezTo>
                    <a:lnTo>
                      <a:pt x="17449" y="10800"/>
                    </a:lnTo>
                    <a:cubicBezTo>
                      <a:pt x="17449" y="4836"/>
                      <a:pt x="14013" y="0"/>
                      <a:pt x="9774" y="0"/>
                    </a:cubicBezTo>
                    <a:close/>
                    <a:moveTo>
                      <a:pt x="9774" y="2415"/>
                    </a:moveTo>
                    <a:cubicBezTo>
                      <a:pt x="12437" y="2415"/>
                      <a:pt x="14919" y="5015"/>
                      <a:pt x="14919" y="8220"/>
                    </a:cubicBezTo>
                    <a:cubicBezTo>
                      <a:pt x="14919" y="8369"/>
                      <a:pt x="14914" y="8518"/>
                      <a:pt x="14904" y="8665"/>
                    </a:cubicBezTo>
                    <a:cubicBezTo>
                      <a:pt x="14889" y="8909"/>
                      <a:pt x="14828" y="8801"/>
                      <a:pt x="14740" y="8445"/>
                    </a:cubicBezTo>
                    <a:cubicBezTo>
                      <a:pt x="14133" y="5990"/>
                      <a:pt x="11992" y="4188"/>
                      <a:pt x="9774" y="4188"/>
                    </a:cubicBezTo>
                    <a:cubicBezTo>
                      <a:pt x="7556" y="4188"/>
                      <a:pt x="5277" y="5991"/>
                      <a:pt x="4648" y="8446"/>
                    </a:cubicBezTo>
                    <a:cubicBezTo>
                      <a:pt x="4558" y="8802"/>
                      <a:pt x="4496" y="8911"/>
                      <a:pt x="4481" y="8665"/>
                    </a:cubicBezTo>
                    <a:cubicBezTo>
                      <a:pt x="4471" y="8518"/>
                      <a:pt x="4466" y="8369"/>
                      <a:pt x="4466" y="8220"/>
                    </a:cubicBezTo>
                    <a:cubicBezTo>
                      <a:pt x="4466" y="5015"/>
                      <a:pt x="7111" y="2415"/>
                      <a:pt x="9774" y="2415"/>
                    </a:cubicBezTo>
                    <a:close/>
                    <a:moveTo>
                      <a:pt x="9774" y="18899"/>
                    </a:moveTo>
                    <a:cubicBezTo>
                      <a:pt x="6596" y="18899"/>
                      <a:pt x="4017" y="15501"/>
                      <a:pt x="4017" y="11027"/>
                    </a:cubicBezTo>
                    <a:cubicBezTo>
                      <a:pt x="4017" y="11027"/>
                      <a:pt x="6579" y="7870"/>
                      <a:pt x="9827" y="7870"/>
                    </a:cubicBezTo>
                    <a:cubicBezTo>
                      <a:pt x="13125" y="7870"/>
                      <a:pt x="15530" y="11027"/>
                      <a:pt x="15530" y="11027"/>
                    </a:cubicBezTo>
                    <a:cubicBezTo>
                      <a:pt x="15530" y="15501"/>
                      <a:pt x="12952"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8" name="AutoShape 233"/>
              <p:cNvSpPr/>
              <p:nvPr/>
            </p:nvSpPr>
            <p:spPr bwMode="auto">
              <a:xfrm>
                <a:off x="0" y="160"/>
                <a:ext cx="208" cy="121"/>
              </a:xfrm>
              <a:custGeom>
                <a:avLst/>
                <a:gdLst/>
                <a:ahLst/>
                <a:cxnLst/>
                <a:rect l="0" t="0" r="r" b="b"/>
                <a:pathLst>
                  <a:path w="21600" h="21600">
                    <a:moveTo>
                      <a:pt x="0" y="6171"/>
                    </a:moveTo>
                    <a:lnTo>
                      <a:pt x="0" y="18514"/>
                    </a:lnTo>
                    <a:cubicBezTo>
                      <a:pt x="0" y="20220"/>
                      <a:pt x="806" y="21600"/>
                      <a:pt x="1800" y="21600"/>
                    </a:cubicBezTo>
                    <a:lnTo>
                      <a:pt x="3601" y="21600"/>
                    </a:lnTo>
                    <a:lnTo>
                      <a:pt x="17999" y="21600"/>
                    </a:lnTo>
                    <a:lnTo>
                      <a:pt x="19799" y="21600"/>
                    </a:lnTo>
                    <a:cubicBezTo>
                      <a:pt x="20794" y="21600"/>
                      <a:pt x="21600" y="20220"/>
                      <a:pt x="21600" y="18514"/>
                    </a:cubicBezTo>
                    <a:lnTo>
                      <a:pt x="21600" y="6171"/>
                    </a:lnTo>
                    <a:cubicBezTo>
                      <a:pt x="21600" y="2764"/>
                      <a:pt x="19988" y="0"/>
                      <a:pt x="17999" y="0"/>
                    </a:cubicBezTo>
                    <a:lnTo>
                      <a:pt x="16353" y="0"/>
                    </a:lnTo>
                    <a:cubicBezTo>
                      <a:pt x="16101" y="0"/>
                      <a:pt x="15729" y="197"/>
                      <a:pt x="15521" y="442"/>
                    </a:cubicBezTo>
                    <a:lnTo>
                      <a:pt x="13681" y="2595"/>
                    </a:lnTo>
                    <a:cubicBezTo>
                      <a:pt x="13473" y="2836"/>
                      <a:pt x="13247" y="3370"/>
                      <a:pt x="13175" y="3785"/>
                    </a:cubicBezTo>
                    <a:lnTo>
                      <a:pt x="11030" y="16242"/>
                    </a:lnTo>
                    <a:cubicBezTo>
                      <a:pt x="10959" y="16657"/>
                      <a:pt x="10840" y="16658"/>
                      <a:pt x="10764" y="16246"/>
                    </a:cubicBezTo>
                    <a:lnTo>
                      <a:pt x="8511" y="4001"/>
                    </a:lnTo>
                    <a:cubicBezTo>
                      <a:pt x="8434" y="3590"/>
                      <a:pt x="8203" y="3059"/>
                      <a:pt x="7994" y="2818"/>
                    </a:cubicBezTo>
                    <a:lnTo>
                      <a:pt x="5930" y="437"/>
                    </a:lnTo>
                    <a:cubicBezTo>
                      <a:pt x="5721" y="194"/>
                      <a:pt x="5347" y="0"/>
                      <a:pt x="5095" y="0"/>
                    </a:cubicBezTo>
                    <a:lnTo>
                      <a:pt x="3600" y="0"/>
                    </a:lnTo>
                    <a:cubicBezTo>
                      <a:pt x="1612" y="0"/>
                      <a:pt x="0" y="2764"/>
                      <a:pt x="0" y="6171"/>
                    </a:cubicBezTo>
                    <a:close/>
                    <a:moveTo>
                      <a:pt x="7986" y="11864"/>
                    </a:moveTo>
                    <a:cubicBezTo>
                      <a:pt x="8406" y="11864"/>
                      <a:pt x="8747" y="12448"/>
                      <a:pt x="8747" y="13167"/>
                    </a:cubicBezTo>
                    <a:cubicBezTo>
                      <a:pt x="8747" y="13887"/>
                      <a:pt x="8406" y="14471"/>
                      <a:pt x="7986" y="14471"/>
                    </a:cubicBezTo>
                    <a:cubicBezTo>
                      <a:pt x="7566" y="14471"/>
                      <a:pt x="7225" y="13887"/>
                      <a:pt x="7225" y="13167"/>
                    </a:cubicBezTo>
                    <a:cubicBezTo>
                      <a:pt x="7225" y="12448"/>
                      <a:pt x="7566" y="11864"/>
                      <a:pt x="7986" y="11864"/>
                    </a:cubicBezTo>
                    <a:close/>
                    <a:moveTo>
                      <a:pt x="7986" y="16557"/>
                    </a:moveTo>
                    <a:cubicBezTo>
                      <a:pt x="8406" y="16557"/>
                      <a:pt x="8747" y="17141"/>
                      <a:pt x="8747" y="17861"/>
                    </a:cubicBezTo>
                    <a:cubicBezTo>
                      <a:pt x="8747" y="18580"/>
                      <a:pt x="8406" y="19164"/>
                      <a:pt x="7986" y="19164"/>
                    </a:cubicBezTo>
                    <a:cubicBezTo>
                      <a:pt x="7566" y="19164"/>
                      <a:pt x="7225" y="18579"/>
                      <a:pt x="7225" y="17861"/>
                    </a:cubicBezTo>
                    <a:cubicBezTo>
                      <a:pt x="7225" y="17141"/>
                      <a:pt x="7566" y="16557"/>
                      <a:pt x="7986" y="16557"/>
                    </a:cubicBezTo>
                    <a:close/>
                    <a:moveTo>
                      <a:pt x="7986" y="1655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5" name="Group 237"/>
            <p:cNvGrpSpPr/>
            <p:nvPr/>
          </p:nvGrpSpPr>
          <p:grpSpPr bwMode="auto">
            <a:xfrm>
              <a:off x="7529078" y="86839"/>
              <a:ext cx="109064" cy="140986"/>
              <a:chOff x="0" y="0"/>
              <a:chExt cx="123" cy="159"/>
            </a:xfrm>
            <a:solidFill>
              <a:schemeClr val="accent3">
                <a:lumMod val="50000"/>
              </a:schemeClr>
            </a:solidFill>
          </p:grpSpPr>
          <p:sp>
            <p:nvSpPr>
              <p:cNvPr id="255" name="AutoShape 235"/>
              <p:cNvSpPr/>
              <p:nvPr/>
            </p:nvSpPr>
            <p:spPr bwMode="auto">
              <a:xfrm>
                <a:off x="8" y="0"/>
                <a:ext cx="104" cy="82"/>
              </a:xfrm>
              <a:custGeom>
                <a:avLst/>
                <a:gdLst/>
                <a:ahLst/>
                <a:cxnLst/>
                <a:rect l="0" t="0" r="r" b="b"/>
                <a:pathLst>
                  <a:path w="19564" h="21600">
                    <a:moveTo>
                      <a:pt x="9773" y="0"/>
                    </a:moveTo>
                    <a:cubicBezTo>
                      <a:pt x="5534" y="0"/>
                      <a:pt x="2099" y="4836"/>
                      <a:pt x="2099" y="10799"/>
                    </a:cubicBezTo>
                    <a:lnTo>
                      <a:pt x="2099" y="14263"/>
                    </a:lnTo>
                    <a:cubicBezTo>
                      <a:pt x="2042" y="15380"/>
                      <a:pt x="1777" y="17976"/>
                      <a:pt x="548" y="17797"/>
                    </a:cubicBezTo>
                    <a:cubicBezTo>
                      <a:pt x="-1015" y="17569"/>
                      <a:pt x="963" y="21568"/>
                      <a:pt x="3996" y="21598"/>
                    </a:cubicBezTo>
                    <a:cubicBezTo>
                      <a:pt x="4005" y="21598"/>
                      <a:pt x="4011" y="21600"/>
                      <a:pt x="4019" y="21600"/>
                    </a:cubicBezTo>
                    <a:lnTo>
                      <a:pt x="15530" y="21600"/>
                    </a:lnTo>
                    <a:cubicBezTo>
                      <a:pt x="18583" y="21600"/>
                      <a:pt x="20585" y="17569"/>
                      <a:pt x="19017" y="17797"/>
                    </a:cubicBezTo>
                    <a:cubicBezTo>
                      <a:pt x="17448" y="18024"/>
                      <a:pt x="17448" y="13766"/>
                      <a:pt x="17448" y="13766"/>
                    </a:cubicBezTo>
                    <a:lnTo>
                      <a:pt x="17448" y="10799"/>
                    </a:lnTo>
                    <a:cubicBezTo>
                      <a:pt x="17447" y="4838"/>
                      <a:pt x="14010" y="0"/>
                      <a:pt x="9773" y="0"/>
                    </a:cubicBezTo>
                    <a:close/>
                    <a:moveTo>
                      <a:pt x="9773" y="2417"/>
                    </a:moveTo>
                    <a:cubicBezTo>
                      <a:pt x="12435" y="2417"/>
                      <a:pt x="14919" y="5017"/>
                      <a:pt x="14919" y="8222"/>
                    </a:cubicBezTo>
                    <a:cubicBezTo>
                      <a:pt x="14919" y="8372"/>
                      <a:pt x="14913" y="8521"/>
                      <a:pt x="14904" y="8667"/>
                    </a:cubicBezTo>
                    <a:cubicBezTo>
                      <a:pt x="14888" y="8911"/>
                      <a:pt x="14826" y="8804"/>
                      <a:pt x="14740" y="8447"/>
                    </a:cubicBezTo>
                    <a:cubicBezTo>
                      <a:pt x="14133" y="5993"/>
                      <a:pt x="11992" y="4189"/>
                      <a:pt x="9775" y="4189"/>
                    </a:cubicBezTo>
                    <a:cubicBezTo>
                      <a:pt x="7559" y="4189"/>
                      <a:pt x="5278" y="5993"/>
                      <a:pt x="4649" y="8447"/>
                    </a:cubicBezTo>
                    <a:cubicBezTo>
                      <a:pt x="4558" y="8804"/>
                      <a:pt x="4497" y="8911"/>
                      <a:pt x="4483" y="8667"/>
                    </a:cubicBezTo>
                    <a:cubicBezTo>
                      <a:pt x="4473" y="8519"/>
                      <a:pt x="4468" y="8369"/>
                      <a:pt x="4468" y="8222"/>
                    </a:cubicBezTo>
                    <a:cubicBezTo>
                      <a:pt x="4467" y="5017"/>
                      <a:pt x="7111" y="2417"/>
                      <a:pt x="9773" y="2417"/>
                    </a:cubicBezTo>
                    <a:close/>
                    <a:moveTo>
                      <a:pt x="9773" y="18901"/>
                    </a:moveTo>
                    <a:cubicBezTo>
                      <a:pt x="6596" y="18901"/>
                      <a:pt x="4017" y="15502"/>
                      <a:pt x="4017" y="11029"/>
                    </a:cubicBezTo>
                    <a:cubicBezTo>
                      <a:pt x="4017" y="11029"/>
                      <a:pt x="6579" y="7872"/>
                      <a:pt x="9827" y="7872"/>
                    </a:cubicBezTo>
                    <a:cubicBezTo>
                      <a:pt x="13124" y="7872"/>
                      <a:pt x="15529" y="11029"/>
                      <a:pt x="15529" y="11029"/>
                    </a:cubicBezTo>
                    <a:cubicBezTo>
                      <a:pt x="15529" y="15502"/>
                      <a:pt x="12950" y="18901"/>
                      <a:pt x="9773" y="18901"/>
                    </a:cubicBezTo>
                    <a:close/>
                    <a:moveTo>
                      <a:pt x="9773" y="189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6" name="AutoShape 236"/>
              <p:cNvSpPr/>
              <p:nvPr/>
            </p:nvSpPr>
            <p:spPr bwMode="auto">
              <a:xfrm>
                <a:off x="0" y="88"/>
                <a:ext cx="123" cy="71"/>
              </a:xfrm>
              <a:custGeom>
                <a:avLst/>
                <a:gdLst/>
                <a:ahLst/>
                <a:cxnLst/>
                <a:rect l="0" t="0" r="r" b="b"/>
                <a:pathLst>
                  <a:path w="21600" h="21600">
                    <a:moveTo>
                      <a:pt x="0" y="6172"/>
                    </a:moveTo>
                    <a:lnTo>
                      <a:pt x="0" y="18513"/>
                    </a:lnTo>
                    <a:cubicBezTo>
                      <a:pt x="0" y="20218"/>
                      <a:pt x="805" y="21600"/>
                      <a:pt x="1800" y="21600"/>
                    </a:cubicBezTo>
                    <a:lnTo>
                      <a:pt x="3600" y="21600"/>
                    </a:lnTo>
                    <a:lnTo>
                      <a:pt x="18000" y="21600"/>
                    </a:lnTo>
                    <a:lnTo>
                      <a:pt x="19799" y="21600"/>
                    </a:lnTo>
                    <a:cubicBezTo>
                      <a:pt x="20795" y="21600"/>
                      <a:pt x="21600" y="20220"/>
                      <a:pt x="21600" y="18513"/>
                    </a:cubicBezTo>
                    <a:lnTo>
                      <a:pt x="21600" y="6172"/>
                    </a:lnTo>
                    <a:cubicBezTo>
                      <a:pt x="21600" y="2762"/>
                      <a:pt x="19987" y="0"/>
                      <a:pt x="17998" y="0"/>
                    </a:cubicBezTo>
                    <a:lnTo>
                      <a:pt x="16352" y="0"/>
                    </a:lnTo>
                    <a:cubicBezTo>
                      <a:pt x="16100" y="0"/>
                      <a:pt x="15728" y="197"/>
                      <a:pt x="15519" y="441"/>
                    </a:cubicBezTo>
                    <a:lnTo>
                      <a:pt x="13678" y="2593"/>
                    </a:lnTo>
                    <a:cubicBezTo>
                      <a:pt x="13470" y="2837"/>
                      <a:pt x="13243" y="3369"/>
                      <a:pt x="13174" y="3785"/>
                    </a:cubicBezTo>
                    <a:lnTo>
                      <a:pt x="11028" y="16242"/>
                    </a:lnTo>
                    <a:cubicBezTo>
                      <a:pt x="10957" y="16656"/>
                      <a:pt x="10838" y="16659"/>
                      <a:pt x="10762" y="16245"/>
                    </a:cubicBezTo>
                    <a:lnTo>
                      <a:pt x="8509" y="4000"/>
                    </a:lnTo>
                    <a:cubicBezTo>
                      <a:pt x="8432" y="3588"/>
                      <a:pt x="8201" y="3058"/>
                      <a:pt x="7992" y="2817"/>
                    </a:cubicBezTo>
                    <a:lnTo>
                      <a:pt x="5928" y="438"/>
                    </a:lnTo>
                    <a:cubicBezTo>
                      <a:pt x="5719" y="195"/>
                      <a:pt x="5345" y="0"/>
                      <a:pt x="5092" y="0"/>
                    </a:cubicBezTo>
                    <a:lnTo>
                      <a:pt x="3596" y="0"/>
                    </a:lnTo>
                    <a:cubicBezTo>
                      <a:pt x="1613" y="0"/>
                      <a:pt x="0" y="2764"/>
                      <a:pt x="0" y="6172"/>
                    </a:cubicBezTo>
                    <a:close/>
                    <a:moveTo>
                      <a:pt x="7986" y="11864"/>
                    </a:moveTo>
                    <a:cubicBezTo>
                      <a:pt x="8408" y="11864"/>
                      <a:pt x="8748" y="12447"/>
                      <a:pt x="8748" y="13169"/>
                    </a:cubicBezTo>
                    <a:cubicBezTo>
                      <a:pt x="8748" y="13889"/>
                      <a:pt x="8408" y="14472"/>
                      <a:pt x="7986" y="14472"/>
                    </a:cubicBezTo>
                    <a:cubicBezTo>
                      <a:pt x="7566" y="14472"/>
                      <a:pt x="7226" y="13889"/>
                      <a:pt x="7226" y="13169"/>
                    </a:cubicBezTo>
                    <a:cubicBezTo>
                      <a:pt x="7226" y="12447"/>
                      <a:pt x="7566" y="11864"/>
                      <a:pt x="7986" y="11864"/>
                    </a:cubicBezTo>
                    <a:close/>
                    <a:moveTo>
                      <a:pt x="7986" y="16560"/>
                    </a:moveTo>
                    <a:cubicBezTo>
                      <a:pt x="8408" y="16560"/>
                      <a:pt x="8748" y="17143"/>
                      <a:pt x="8748" y="17863"/>
                    </a:cubicBezTo>
                    <a:cubicBezTo>
                      <a:pt x="8748" y="18583"/>
                      <a:pt x="8408" y="19168"/>
                      <a:pt x="7986" y="19168"/>
                    </a:cubicBezTo>
                    <a:cubicBezTo>
                      <a:pt x="7566" y="19168"/>
                      <a:pt x="7226" y="18583"/>
                      <a:pt x="7226" y="17863"/>
                    </a:cubicBezTo>
                    <a:cubicBezTo>
                      <a:pt x="7226" y="17140"/>
                      <a:pt x="7566" y="16560"/>
                      <a:pt x="7986" y="16560"/>
                    </a:cubicBezTo>
                    <a:close/>
                    <a:moveTo>
                      <a:pt x="7986" y="1656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6" name="Group 246"/>
            <p:cNvGrpSpPr/>
            <p:nvPr/>
          </p:nvGrpSpPr>
          <p:grpSpPr bwMode="auto">
            <a:xfrm>
              <a:off x="6543067" y="3988323"/>
              <a:ext cx="116158" cy="159606"/>
              <a:chOff x="0" y="0"/>
              <a:chExt cx="131" cy="180"/>
            </a:xfrm>
            <a:solidFill>
              <a:schemeClr val="accent3">
                <a:lumMod val="50000"/>
              </a:schemeClr>
            </a:solidFill>
          </p:grpSpPr>
          <p:sp>
            <p:nvSpPr>
              <p:cNvPr id="253" name="AutoShape 244"/>
              <p:cNvSpPr/>
              <p:nvPr/>
            </p:nvSpPr>
            <p:spPr bwMode="auto">
              <a:xfrm>
                <a:off x="8" y="0"/>
                <a:ext cx="111" cy="87"/>
              </a:xfrm>
              <a:custGeom>
                <a:avLst/>
                <a:gdLst/>
                <a:ahLst/>
                <a:cxnLst/>
                <a:rect l="0" t="0" r="r" b="b"/>
                <a:pathLst>
                  <a:path w="19566" h="21600">
                    <a:moveTo>
                      <a:pt x="9774" y="0"/>
                    </a:moveTo>
                    <a:cubicBezTo>
                      <a:pt x="5536" y="0"/>
                      <a:pt x="2100" y="4836"/>
                      <a:pt x="2100" y="10798"/>
                    </a:cubicBezTo>
                    <a:lnTo>
                      <a:pt x="2100" y="14263"/>
                    </a:lnTo>
                    <a:cubicBezTo>
                      <a:pt x="2042" y="15380"/>
                      <a:pt x="1779" y="17976"/>
                      <a:pt x="547" y="17796"/>
                    </a:cubicBezTo>
                    <a:cubicBezTo>
                      <a:pt x="-1014" y="17570"/>
                      <a:pt x="964" y="21567"/>
                      <a:pt x="3998" y="21598"/>
                    </a:cubicBezTo>
                    <a:cubicBezTo>
                      <a:pt x="4005" y="21598"/>
                      <a:pt x="4012" y="21600"/>
                      <a:pt x="4019" y="21600"/>
                    </a:cubicBezTo>
                    <a:lnTo>
                      <a:pt x="15532" y="21600"/>
                    </a:lnTo>
                    <a:cubicBezTo>
                      <a:pt x="18587" y="21600"/>
                      <a:pt x="20586" y="17568"/>
                      <a:pt x="19019" y="17796"/>
                    </a:cubicBezTo>
                    <a:cubicBezTo>
                      <a:pt x="17450" y="18023"/>
                      <a:pt x="17450" y="13764"/>
                      <a:pt x="17450" y="13764"/>
                    </a:cubicBezTo>
                    <a:lnTo>
                      <a:pt x="17450" y="10798"/>
                    </a:lnTo>
                    <a:cubicBezTo>
                      <a:pt x="17450" y="4836"/>
                      <a:pt x="14015" y="0"/>
                      <a:pt x="9774" y="0"/>
                    </a:cubicBezTo>
                    <a:close/>
                    <a:moveTo>
                      <a:pt x="9774" y="2413"/>
                    </a:moveTo>
                    <a:cubicBezTo>
                      <a:pt x="12437" y="2413"/>
                      <a:pt x="14920" y="5013"/>
                      <a:pt x="14920" y="8218"/>
                    </a:cubicBezTo>
                    <a:cubicBezTo>
                      <a:pt x="14920" y="8367"/>
                      <a:pt x="14916" y="8517"/>
                      <a:pt x="14906" y="8665"/>
                    </a:cubicBezTo>
                    <a:cubicBezTo>
                      <a:pt x="14890" y="8909"/>
                      <a:pt x="14829" y="8801"/>
                      <a:pt x="14741" y="8444"/>
                    </a:cubicBezTo>
                    <a:cubicBezTo>
                      <a:pt x="14134" y="5990"/>
                      <a:pt x="11992" y="4188"/>
                      <a:pt x="9774" y="4188"/>
                    </a:cubicBezTo>
                    <a:cubicBezTo>
                      <a:pt x="7557" y="4188"/>
                      <a:pt x="5279" y="5990"/>
                      <a:pt x="4650" y="8444"/>
                    </a:cubicBezTo>
                    <a:cubicBezTo>
                      <a:pt x="4559" y="8803"/>
                      <a:pt x="4498" y="8909"/>
                      <a:pt x="4482" y="8665"/>
                    </a:cubicBezTo>
                    <a:cubicBezTo>
                      <a:pt x="4472" y="8519"/>
                      <a:pt x="4468" y="8369"/>
                      <a:pt x="4468" y="8218"/>
                    </a:cubicBezTo>
                    <a:cubicBezTo>
                      <a:pt x="4468" y="5015"/>
                      <a:pt x="7113" y="2413"/>
                      <a:pt x="9774" y="2413"/>
                    </a:cubicBezTo>
                    <a:close/>
                    <a:moveTo>
                      <a:pt x="9774" y="18900"/>
                    </a:moveTo>
                    <a:cubicBezTo>
                      <a:pt x="6596" y="18900"/>
                      <a:pt x="4019" y="15498"/>
                      <a:pt x="4019" y="11027"/>
                    </a:cubicBezTo>
                    <a:cubicBezTo>
                      <a:pt x="4019" y="11027"/>
                      <a:pt x="6581" y="7869"/>
                      <a:pt x="9829" y="7869"/>
                    </a:cubicBezTo>
                    <a:cubicBezTo>
                      <a:pt x="13126" y="7869"/>
                      <a:pt x="15531" y="11027"/>
                      <a:pt x="15531" y="11027"/>
                    </a:cubicBezTo>
                    <a:cubicBezTo>
                      <a:pt x="15532" y="15500"/>
                      <a:pt x="12955" y="18900"/>
                      <a:pt x="9774" y="18900"/>
                    </a:cubicBezTo>
                    <a:close/>
                    <a:moveTo>
                      <a:pt x="9774"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4" name="AutoShape 245"/>
              <p:cNvSpPr/>
              <p:nvPr/>
            </p:nvSpPr>
            <p:spPr bwMode="auto">
              <a:xfrm>
                <a:off x="0" y="104"/>
                <a:ext cx="131" cy="76"/>
              </a:xfrm>
              <a:custGeom>
                <a:avLst/>
                <a:gdLst/>
                <a:ahLst/>
                <a:cxnLst/>
                <a:rect l="0" t="0" r="r" b="b"/>
                <a:pathLst>
                  <a:path w="21600" h="21600">
                    <a:moveTo>
                      <a:pt x="0" y="6171"/>
                    </a:moveTo>
                    <a:lnTo>
                      <a:pt x="0" y="18513"/>
                    </a:lnTo>
                    <a:cubicBezTo>
                      <a:pt x="0" y="20220"/>
                      <a:pt x="805" y="21600"/>
                      <a:pt x="1800" y="21600"/>
                    </a:cubicBezTo>
                    <a:lnTo>
                      <a:pt x="3601" y="21600"/>
                    </a:lnTo>
                    <a:lnTo>
                      <a:pt x="17999" y="21600"/>
                    </a:lnTo>
                    <a:lnTo>
                      <a:pt x="19800" y="21600"/>
                    </a:lnTo>
                    <a:cubicBezTo>
                      <a:pt x="20795" y="21600"/>
                      <a:pt x="21600" y="20220"/>
                      <a:pt x="21600" y="18513"/>
                    </a:cubicBezTo>
                    <a:lnTo>
                      <a:pt x="21600" y="6171"/>
                    </a:lnTo>
                    <a:cubicBezTo>
                      <a:pt x="21600" y="2760"/>
                      <a:pt x="19987" y="0"/>
                      <a:pt x="17999" y="0"/>
                    </a:cubicBezTo>
                    <a:lnTo>
                      <a:pt x="16354" y="0"/>
                    </a:lnTo>
                    <a:cubicBezTo>
                      <a:pt x="16103" y="0"/>
                      <a:pt x="15729" y="196"/>
                      <a:pt x="15521" y="439"/>
                    </a:cubicBezTo>
                    <a:lnTo>
                      <a:pt x="13681" y="2594"/>
                    </a:lnTo>
                    <a:cubicBezTo>
                      <a:pt x="13474" y="2837"/>
                      <a:pt x="13247" y="3370"/>
                      <a:pt x="13176" y="3782"/>
                    </a:cubicBezTo>
                    <a:lnTo>
                      <a:pt x="11030" y="16242"/>
                    </a:lnTo>
                    <a:cubicBezTo>
                      <a:pt x="10958" y="16656"/>
                      <a:pt x="10839" y="16658"/>
                      <a:pt x="10765" y="16246"/>
                    </a:cubicBezTo>
                    <a:lnTo>
                      <a:pt x="8510" y="3998"/>
                    </a:lnTo>
                    <a:cubicBezTo>
                      <a:pt x="8434" y="3586"/>
                      <a:pt x="8204" y="3057"/>
                      <a:pt x="7994" y="2817"/>
                    </a:cubicBezTo>
                    <a:lnTo>
                      <a:pt x="5929" y="435"/>
                    </a:lnTo>
                    <a:cubicBezTo>
                      <a:pt x="5719" y="191"/>
                      <a:pt x="5346" y="0"/>
                      <a:pt x="5093" y="0"/>
                    </a:cubicBezTo>
                    <a:lnTo>
                      <a:pt x="3598" y="0"/>
                    </a:lnTo>
                    <a:cubicBezTo>
                      <a:pt x="1613" y="0"/>
                      <a:pt x="0" y="2760"/>
                      <a:pt x="0" y="6171"/>
                    </a:cubicBezTo>
                    <a:close/>
                    <a:moveTo>
                      <a:pt x="7986" y="11863"/>
                    </a:moveTo>
                    <a:cubicBezTo>
                      <a:pt x="8406" y="11863"/>
                      <a:pt x="8746" y="12448"/>
                      <a:pt x="8746" y="13166"/>
                    </a:cubicBezTo>
                    <a:cubicBezTo>
                      <a:pt x="8746" y="13887"/>
                      <a:pt x="8406" y="14472"/>
                      <a:pt x="7986" y="14472"/>
                    </a:cubicBezTo>
                    <a:cubicBezTo>
                      <a:pt x="7567" y="14472"/>
                      <a:pt x="7227" y="13887"/>
                      <a:pt x="7227" y="13166"/>
                    </a:cubicBezTo>
                    <a:cubicBezTo>
                      <a:pt x="7227" y="12448"/>
                      <a:pt x="7566" y="11863"/>
                      <a:pt x="7986" y="11863"/>
                    </a:cubicBezTo>
                    <a:close/>
                    <a:moveTo>
                      <a:pt x="7986" y="16557"/>
                    </a:moveTo>
                    <a:cubicBezTo>
                      <a:pt x="8406" y="16557"/>
                      <a:pt x="8746" y="17140"/>
                      <a:pt x="8746" y="17860"/>
                    </a:cubicBezTo>
                    <a:cubicBezTo>
                      <a:pt x="8746" y="18581"/>
                      <a:pt x="8406" y="19166"/>
                      <a:pt x="7986" y="19166"/>
                    </a:cubicBezTo>
                    <a:cubicBezTo>
                      <a:pt x="7567" y="19166"/>
                      <a:pt x="7227" y="18581"/>
                      <a:pt x="7227" y="17860"/>
                    </a:cubicBezTo>
                    <a:cubicBezTo>
                      <a:pt x="7227" y="17140"/>
                      <a:pt x="7566" y="16557"/>
                      <a:pt x="7986" y="16557"/>
                    </a:cubicBezTo>
                    <a:close/>
                    <a:moveTo>
                      <a:pt x="7986" y="1655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7" name="Group 249"/>
            <p:cNvGrpSpPr/>
            <p:nvPr/>
          </p:nvGrpSpPr>
          <p:grpSpPr bwMode="auto">
            <a:xfrm>
              <a:off x="6103263" y="3243494"/>
              <a:ext cx="54975" cy="74483"/>
              <a:chOff x="0" y="0"/>
              <a:chExt cx="62" cy="84"/>
            </a:xfrm>
            <a:solidFill>
              <a:schemeClr val="accent3">
                <a:lumMod val="50000"/>
              </a:schemeClr>
            </a:solidFill>
          </p:grpSpPr>
          <p:sp>
            <p:nvSpPr>
              <p:cNvPr id="251" name="AutoShape 247"/>
              <p:cNvSpPr/>
              <p:nvPr/>
            </p:nvSpPr>
            <p:spPr bwMode="auto">
              <a:xfrm>
                <a:off x="0" y="0"/>
                <a:ext cx="53" cy="41"/>
              </a:xfrm>
              <a:custGeom>
                <a:avLst/>
                <a:gdLst/>
                <a:ahLst/>
                <a:cxnLst/>
                <a:rect l="0" t="0" r="r" b="b"/>
                <a:pathLst>
                  <a:path w="19565" h="21600">
                    <a:moveTo>
                      <a:pt x="9775" y="0"/>
                    </a:moveTo>
                    <a:cubicBezTo>
                      <a:pt x="5536" y="0"/>
                      <a:pt x="2099" y="4837"/>
                      <a:pt x="2099" y="10798"/>
                    </a:cubicBezTo>
                    <a:lnTo>
                      <a:pt x="2099" y="14268"/>
                    </a:lnTo>
                    <a:cubicBezTo>
                      <a:pt x="2041" y="15383"/>
                      <a:pt x="1776" y="17977"/>
                      <a:pt x="547" y="17800"/>
                    </a:cubicBezTo>
                    <a:cubicBezTo>
                      <a:pt x="-1015" y="17572"/>
                      <a:pt x="963" y="21571"/>
                      <a:pt x="3998" y="21600"/>
                    </a:cubicBezTo>
                    <a:cubicBezTo>
                      <a:pt x="4004" y="21600"/>
                      <a:pt x="4013" y="21600"/>
                      <a:pt x="4019" y="21600"/>
                    </a:cubicBezTo>
                    <a:lnTo>
                      <a:pt x="15531" y="21600"/>
                    </a:lnTo>
                    <a:cubicBezTo>
                      <a:pt x="18586" y="21600"/>
                      <a:pt x="20585" y="17568"/>
                      <a:pt x="19018" y="17800"/>
                    </a:cubicBezTo>
                    <a:cubicBezTo>
                      <a:pt x="17447" y="18027"/>
                      <a:pt x="17447" y="13764"/>
                      <a:pt x="17447" y="13764"/>
                    </a:cubicBezTo>
                    <a:lnTo>
                      <a:pt x="17447" y="10794"/>
                    </a:lnTo>
                    <a:cubicBezTo>
                      <a:pt x="17447" y="4837"/>
                      <a:pt x="14013" y="0"/>
                      <a:pt x="9775" y="0"/>
                    </a:cubicBezTo>
                    <a:close/>
                    <a:moveTo>
                      <a:pt x="9775" y="2412"/>
                    </a:moveTo>
                    <a:cubicBezTo>
                      <a:pt x="12437" y="2412"/>
                      <a:pt x="14917" y="5015"/>
                      <a:pt x="14917" y="8220"/>
                    </a:cubicBezTo>
                    <a:cubicBezTo>
                      <a:pt x="14917" y="8369"/>
                      <a:pt x="14914" y="8522"/>
                      <a:pt x="14905" y="8662"/>
                    </a:cubicBezTo>
                    <a:cubicBezTo>
                      <a:pt x="14888" y="8914"/>
                      <a:pt x="14829" y="8799"/>
                      <a:pt x="14741" y="8443"/>
                    </a:cubicBezTo>
                    <a:cubicBezTo>
                      <a:pt x="14133" y="5986"/>
                      <a:pt x="11991" y="4189"/>
                      <a:pt x="9775" y="4189"/>
                    </a:cubicBezTo>
                    <a:cubicBezTo>
                      <a:pt x="7556" y="4189"/>
                      <a:pt x="5278" y="5990"/>
                      <a:pt x="4647" y="8443"/>
                    </a:cubicBezTo>
                    <a:cubicBezTo>
                      <a:pt x="4556" y="8799"/>
                      <a:pt x="4494" y="8910"/>
                      <a:pt x="4480" y="8662"/>
                    </a:cubicBezTo>
                    <a:cubicBezTo>
                      <a:pt x="4471" y="8522"/>
                      <a:pt x="4465" y="8369"/>
                      <a:pt x="4465" y="8220"/>
                    </a:cubicBezTo>
                    <a:cubicBezTo>
                      <a:pt x="4465" y="5015"/>
                      <a:pt x="7113" y="2412"/>
                      <a:pt x="9775" y="2412"/>
                    </a:cubicBezTo>
                    <a:close/>
                    <a:moveTo>
                      <a:pt x="9775" y="18907"/>
                    </a:moveTo>
                    <a:cubicBezTo>
                      <a:pt x="6596" y="18907"/>
                      <a:pt x="4019" y="15507"/>
                      <a:pt x="4019" y="11033"/>
                    </a:cubicBezTo>
                    <a:cubicBezTo>
                      <a:pt x="4019" y="11033"/>
                      <a:pt x="6581" y="7873"/>
                      <a:pt x="9828" y="7873"/>
                    </a:cubicBezTo>
                    <a:cubicBezTo>
                      <a:pt x="13127" y="7873"/>
                      <a:pt x="15531" y="11033"/>
                      <a:pt x="15531" y="11033"/>
                    </a:cubicBezTo>
                    <a:cubicBezTo>
                      <a:pt x="15531" y="15503"/>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2" name="AutoShape 248"/>
              <p:cNvSpPr/>
              <p:nvPr/>
            </p:nvSpPr>
            <p:spPr bwMode="auto">
              <a:xfrm>
                <a:off x="0" y="48"/>
                <a:ext cx="62" cy="36"/>
              </a:xfrm>
              <a:custGeom>
                <a:avLst/>
                <a:gdLst/>
                <a:ahLst/>
                <a:cxnLst/>
                <a:rect l="0" t="0" r="r" b="b"/>
                <a:pathLst>
                  <a:path w="21600" h="21600">
                    <a:moveTo>
                      <a:pt x="0" y="6169"/>
                    </a:moveTo>
                    <a:lnTo>
                      <a:pt x="0" y="18513"/>
                    </a:lnTo>
                    <a:cubicBezTo>
                      <a:pt x="0" y="20217"/>
                      <a:pt x="807" y="21600"/>
                      <a:pt x="1801" y="21600"/>
                    </a:cubicBezTo>
                    <a:lnTo>
                      <a:pt x="3601" y="21600"/>
                    </a:lnTo>
                    <a:lnTo>
                      <a:pt x="17999" y="21600"/>
                    </a:lnTo>
                    <a:lnTo>
                      <a:pt x="19799" y="21600"/>
                    </a:lnTo>
                    <a:cubicBezTo>
                      <a:pt x="20793" y="21600"/>
                      <a:pt x="21600" y="20217"/>
                      <a:pt x="21600" y="18513"/>
                    </a:cubicBezTo>
                    <a:lnTo>
                      <a:pt x="21600" y="6169"/>
                    </a:lnTo>
                    <a:cubicBezTo>
                      <a:pt x="21600" y="2757"/>
                      <a:pt x="19987"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5" y="11862"/>
                    </a:moveTo>
                    <a:cubicBezTo>
                      <a:pt x="8406" y="11862"/>
                      <a:pt x="8745" y="12447"/>
                      <a:pt x="8745" y="13165"/>
                    </a:cubicBezTo>
                    <a:cubicBezTo>
                      <a:pt x="8745" y="13882"/>
                      <a:pt x="8406" y="14468"/>
                      <a:pt x="7985" y="14468"/>
                    </a:cubicBezTo>
                    <a:cubicBezTo>
                      <a:pt x="7566" y="14468"/>
                      <a:pt x="7225" y="13882"/>
                      <a:pt x="7225" y="13165"/>
                    </a:cubicBezTo>
                    <a:cubicBezTo>
                      <a:pt x="7228" y="12447"/>
                      <a:pt x="7566" y="11862"/>
                      <a:pt x="7985" y="11862"/>
                    </a:cubicBezTo>
                    <a:close/>
                    <a:moveTo>
                      <a:pt x="7985" y="16554"/>
                    </a:moveTo>
                    <a:cubicBezTo>
                      <a:pt x="8406" y="16554"/>
                      <a:pt x="8745" y="17135"/>
                      <a:pt x="8745" y="17862"/>
                    </a:cubicBezTo>
                    <a:cubicBezTo>
                      <a:pt x="8745" y="18579"/>
                      <a:pt x="8406" y="19164"/>
                      <a:pt x="7985" y="19164"/>
                    </a:cubicBezTo>
                    <a:cubicBezTo>
                      <a:pt x="7566" y="19164"/>
                      <a:pt x="7225" y="18579"/>
                      <a:pt x="7225" y="17862"/>
                    </a:cubicBezTo>
                    <a:cubicBezTo>
                      <a:pt x="7228" y="17135"/>
                      <a:pt x="7566" y="16554"/>
                      <a:pt x="7985" y="16554"/>
                    </a:cubicBezTo>
                    <a:close/>
                    <a:moveTo>
                      <a:pt x="7985"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8" name="Group 252"/>
            <p:cNvGrpSpPr/>
            <p:nvPr/>
          </p:nvGrpSpPr>
          <p:grpSpPr bwMode="auto">
            <a:xfrm>
              <a:off x="8869770" y="1555215"/>
              <a:ext cx="54975" cy="74483"/>
              <a:chOff x="0" y="0"/>
              <a:chExt cx="62" cy="84"/>
            </a:xfrm>
            <a:solidFill>
              <a:schemeClr val="accent3">
                <a:lumMod val="50000"/>
              </a:schemeClr>
            </a:solidFill>
          </p:grpSpPr>
          <p:sp>
            <p:nvSpPr>
              <p:cNvPr id="249" name="AutoShape 250"/>
              <p:cNvSpPr/>
              <p:nvPr/>
            </p:nvSpPr>
            <p:spPr bwMode="auto">
              <a:xfrm>
                <a:off x="0" y="0"/>
                <a:ext cx="53" cy="41"/>
              </a:xfrm>
              <a:custGeom>
                <a:avLst/>
                <a:gdLst/>
                <a:ahLst/>
                <a:cxnLst/>
                <a:rect l="0" t="0" r="r" b="b"/>
                <a:pathLst>
                  <a:path w="19566" h="21600">
                    <a:moveTo>
                      <a:pt x="9774" y="0"/>
                    </a:moveTo>
                    <a:cubicBezTo>
                      <a:pt x="5535" y="0"/>
                      <a:pt x="2098" y="4837"/>
                      <a:pt x="2098" y="10798"/>
                    </a:cubicBezTo>
                    <a:lnTo>
                      <a:pt x="2098" y="14268"/>
                    </a:lnTo>
                    <a:cubicBezTo>
                      <a:pt x="2040" y="15383"/>
                      <a:pt x="1778" y="17977"/>
                      <a:pt x="546" y="17800"/>
                    </a:cubicBezTo>
                    <a:cubicBezTo>
                      <a:pt x="-1013" y="17572"/>
                      <a:pt x="965" y="21571"/>
                      <a:pt x="3997" y="21600"/>
                    </a:cubicBezTo>
                    <a:cubicBezTo>
                      <a:pt x="4003" y="21600"/>
                      <a:pt x="4015" y="21600"/>
                      <a:pt x="4021" y="21600"/>
                    </a:cubicBezTo>
                    <a:lnTo>
                      <a:pt x="15533" y="21600"/>
                    </a:lnTo>
                    <a:cubicBezTo>
                      <a:pt x="18588" y="21600"/>
                      <a:pt x="20587" y="17568"/>
                      <a:pt x="19020" y="17800"/>
                    </a:cubicBezTo>
                    <a:cubicBezTo>
                      <a:pt x="17452" y="18027"/>
                      <a:pt x="17452" y="13764"/>
                      <a:pt x="17452" y="13764"/>
                    </a:cubicBezTo>
                    <a:lnTo>
                      <a:pt x="17452" y="10794"/>
                    </a:lnTo>
                    <a:cubicBezTo>
                      <a:pt x="17446" y="4833"/>
                      <a:pt x="14009" y="0"/>
                      <a:pt x="9774" y="0"/>
                    </a:cubicBezTo>
                    <a:close/>
                    <a:moveTo>
                      <a:pt x="9774" y="2412"/>
                    </a:moveTo>
                    <a:cubicBezTo>
                      <a:pt x="12433" y="2412"/>
                      <a:pt x="14916" y="5015"/>
                      <a:pt x="14916" y="8220"/>
                    </a:cubicBezTo>
                    <a:cubicBezTo>
                      <a:pt x="14916" y="8369"/>
                      <a:pt x="14913" y="8522"/>
                      <a:pt x="14904" y="8662"/>
                    </a:cubicBezTo>
                    <a:cubicBezTo>
                      <a:pt x="14887" y="8914"/>
                      <a:pt x="14831" y="8799"/>
                      <a:pt x="14737" y="8443"/>
                    </a:cubicBezTo>
                    <a:cubicBezTo>
                      <a:pt x="14130" y="5986"/>
                      <a:pt x="11987" y="4189"/>
                      <a:pt x="9774" y="4189"/>
                    </a:cubicBezTo>
                    <a:cubicBezTo>
                      <a:pt x="7555" y="4189"/>
                      <a:pt x="5280" y="5990"/>
                      <a:pt x="4649" y="8443"/>
                    </a:cubicBezTo>
                    <a:cubicBezTo>
                      <a:pt x="4558" y="8799"/>
                      <a:pt x="4493" y="8910"/>
                      <a:pt x="4482" y="8662"/>
                    </a:cubicBezTo>
                    <a:cubicBezTo>
                      <a:pt x="4470" y="8522"/>
                      <a:pt x="4464" y="8369"/>
                      <a:pt x="4464" y="8220"/>
                    </a:cubicBezTo>
                    <a:cubicBezTo>
                      <a:pt x="4464" y="5011"/>
                      <a:pt x="7112" y="2412"/>
                      <a:pt x="9774" y="2412"/>
                    </a:cubicBezTo>
                    <a:close/>
                    <a:moveTo>
                      <a:pt x="9774" y="18907"/>
                    </a:moveTo>
                    <a:cubicBezTo>
                      <a:pt x="6595" y="18907"/>
                      <a:pt x="4018" y="15507"/>
                      <a:pt x="4018" y="11033"/>
                    </a:cubicBezTo>
                    <a:cubicBezTo>
                      <a:pt x="4018" y="11033"/>
                      <a:pt x="6580" y="7873"/>
                      <a:pt x="9827" y="7873"/>
                    </a:cubicBezTo>
                    <a:cubicBezTo>
                      <a:pt x="13126" y="7873"/>
                      <a:pt x="15530" y="11033"/>
                      <a:pt x="15530" y="11033"/>
                    </a:cubicBezTo>
                    <a:cubicBezTo>
                      <a:pt x="15530" y="15503"/>
                      <a:pt x="12953" y="18907"/>
                      <a:pt x="9774" y="18907"/>
                    </a:cubicBezTo>
                    <a:close/>
                    <a:moveTo>
                      <a:pt x="9774"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0" name="AutoShape 251"/>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0"/>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09" name="Group 255"/>
            <p:cNvGrpSpPr/>
            <p:nvPr/>
          </p:nvGrpSpPr>
          <p:grpSpPr bwMode="auto">
            <a:xfrm>
              <a:off x="6358633" y="1640339"/>
              <a:ext cx="54975" cy="74483"/>
              <a:chOff x="0" y="0"/>
              <a:chExt cx="62" cy="84"/>
            </a:xfrm>
            <a:solidFill>
              <a:schemeClr val="accent3">
                <a:lumMod val="50000"/>
              </a:schemeClr>
            </a:solidFill>
          </p:grpSpPr>
          <p:sp>
            <p:nvSpPr>
              <p:cNvPr id="247" name="AutoShape 253"/>
              <p:cNvSpPr/>
              <p:nvPr/>
            </p:nvSpPr>
            <p:spPr bwMode="auto">
              <a:xfrm>
                <a:off x="0" y="0"/>
                <a:ext cx="53" cy="41"/>
              </a:xfrm>
              <a:custGeom>
                <a:avLst/>
                <a:gdLst/>
                <a:ahLst/>
                <a:cxnLst/>
                <a:rect l="0" t="0" r="r" b="b"/>
                <a:pathLst>
                  <a:path w="19567" h="21600">
                    <a:moveTo>
                      <a:pt x="9774" y="0"/>
                    </a:moveTo>
                    <a:cubicBezTo>
                      <a:pt x="5535" y="0"/>
                      <a:pt x="2098" y="4837"/>
                      <a:pt x="2098" y="10798"/>
                    </a:cubicBezTo>
                    <a:lnTo>
                      <a:pt x="2098" y="14268"/>
                    </a:lnTo>
                    <a:cubicBezTo>
                      <a:pt x="2040" y="15383"/>
                      <a:pt x="1778" y="17977"/>
                      <a:pt x="546" y="17800"/>
                    </a:cubicBezTo>
                    <a:cubicBezTo>
                      <a:pt x="-1013" y="17572"/>
                      <a:pt x="962" y="21571"/>
                      <a:pt x="3997" y="21600"/>
                    </a:cubicBezTo>
                    <a:cubicBezTo>
                      <a:pt x="4003" y="21600"/>
                      <a:pt x="4015" y="21600"/>
                      <a:pt x="4021" y="21600"/>
                    </a:cubicBezTo>
                    <a:lnTo>
                      <a:pt x="15533" y="21600"/>
                    </a:lnTo>
                    <a:cubicBezTo>
                      <a:pt x="18588" y="21600"/>
                      <a:pt x="20587" y="17568"/>
                      <a:pt x="19020" y="17800"/>
                    </a:cubicBezTo>
                    <a:cubicBezTo>
                      <a:pt x="17452" y="18027"/>
                      <a:pt x="17452" y="13764"/>
                      <a:pt x="17452" y="13764"/>
                    </a:cubicBezTo>
                    <a:lnTo>
                      <a:pt x="17452" y="10794"/>
                    </a:lnTo>
                    <a:cubicBezTo>
                      <a:pt x="17446" y="4837"/>
                      <a:pt x="14009" y="0"/>
                      <a:pt x="9774" y="0"/>
                    </a:cubicBezTo>
                    <a:close/>
                    <a:moveTo>
                      <a:pt x="9774" y="2412"/>
                    </a:moveTo>
                    <a:cubicBezTo>
                      <a:pt x="12433" y="2412"/>
                      <a:pt x="14916" y="5015"/>
                      <a:pt x="14916" y="8220"/>
                    </a:cubicBezTo>
                    <a:cubicBezTo>
                      <a:pt x="14916" y="8369"/>
                      <a:pt x="14913" y="8522"/>
                      <a:pt x="14904" y="8662"/>
                    </a:cubicBezTo>
                    <a:cubicBezTo>
                      <a:pt x="14887" y="8914"/>
                      <a:pt x="14831" y="8799"/>
                      <a:pt x="14737" y="8443"/>
                    </a:cubicBezTo>
                    <a:cubicBezTo>
                      <a:pt x="14130" y="5986"/>
                      <a:pt x="11990" y="4189"/>
                      <a:pt x="9774" y="4189"/>
                    </a:cubicBezTo>
                    <a:cubicBezTo>
                      <a:pt x="7555" y="4189"/>
                      <a:pt x="5280" y="5990"/>
                      <a:pt x="4649" y="8443"/>
                    </a:cubicBezTo>
                    <a:cubicBezTo>
                      <a:pt x="4558" y="8799"/>
                      <a:pt x="4493" y="8910"/>
                      <a:pt x="4482" y="8662"/>
                    </a:cubicBezTo>
                    <a:cubicBezTo>
                      <a:pt x="4470" y="8522"/>
                      <a:pt x="4464" y="8369"/>
                      <a:pt x="4464" y="8220"/>
                    </a:cubicBezTo>
                    <a:cubicBezTo>
                      <a:pt x="4464" y="5015"/>
                      <a:pt x="7112" y="2412"/>
                      <a:pt x="9774" y="2412"/>
                    </a:cubicBezTo>
                    <a:close/>
                    <a:moveTo>
                      <a:pt x="9774" y="18907"/>
                    </a:moveTo>
                    <a:cubicBezTo>
                      <a:pt x="6595" y="18907"/>
                      <a:pt x="4018" y="15507"/>
                      <a:pt x="4018" y="11033"/>
                    </a:cubicBezTo>
                    <a:cubicBezTo>
                      <a:pt x="4018" y="11033"/>
                      <a:pt x="6580" y="7873"/>
                      <a:pt x="9824" y="7873"/>
                    </a:cubicBezTo>
                    <a:cubicBezTo>
                      <a:pt x="13123" y="7873"/>
                      <a:pt x="15527" y="11033"/>
                      <a:pt x="15527" y="11033"/>
                    </a:cubicBezTo>
                    <a:cubicBezTo>
                      <a:pt x="15530" y="15507"/>
                      <a:pt x="12953" y="18907"/>
                      <a:pt x="9774" y="18907"/>
                    </a:cubicBezTo>
                    <a:close/>
                    <a:moveTo>
                      <a:pt x="9774"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8" name="AutoShape 254"/>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5"/>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0" name="Group 258"/>
            <p:cNvGrpSpPr/>
            <p:nvPr/>
          </p:nvGrpSpPr>
          <p:grpSpPr bwMode="auto">
            <a:xfrm>
              <a:off x="6876466" y="58464"/>
              <a:ext cx="54975" cy="74483"/>
              <a:chOff x="0" y="0"/>
              <a:chExt cx="62" cy="84"/>
            </a:xfrm>
            <a:solidFill>
              <a:schemeClr val="accent3">
                <a:lumMod val="50000"/>
              </a:schemeClr>
            </a:solidFill>
          </p:grpSpPr>
          <p:sp>
            <p:nvSpPr>
              <p:cNvPr id="245" name="AutoShape 256"/>
              <p:cNvSpPr/>
              <p:nvPr/>
            </p:nvSpPr>
            <p:spPr bwMode="auto">
              <a:xfrm>
                <a:off x="0" y="0"/>
                <a:ext cx="53" cy="41"/>
              </a:xfrm>
              <a:custGeom>
                <a:avLst/>
                <a:gdLst/>
                <a:ahLst/>
                <a:cxnLst/>
                <a:rect l="0" t="0" r="r" b="b"/>
                <a:pathLst>
                  <a:path w="19566" h="21600">
                    <a:moveTo>
                      <a:pt x="9774" y="0"/>
                    </a:moveTo>
                    <a:cubicBezTo>
                      <a:pt x="5535" y="0"/>
                      <a:pt x="2098" y="4836"/>
                      <a:pt x="2098" y="10796"/>
                    </a:cubicBezTo>
                    <a:lnTo>
                      <a:pt x="2098" y="14265"/>
                    </a:lnTo>
                    <a:cubicBezTo>
                      <a:pt x="2040" y="15380"/>
                      <a:pt x="1778" y="17978"/>
                      <a:pt x="546" y="17800"/>
                    </a:cubicBezTo>
                    <a:cubicBezTo>
                      <a:pt x="-1013" y="17573"/>
                      <a:pt x="965" y="21571"/>
                      <a:pt x="3997" y="21600"/>
                    </a:cubicBezTo>
                    <a:cubicBezTo>
                      <a:pt x="4003" y="21600"/>
                      <a:pt x="4015" y="21600"/>
                      <a:pt x="4021" y="21600"/>
                    </a:cubicBezTo>
                    <a:lnTo>
                      <a:pt x="15533" y="21600"/>
                    </a:lnTo>
                    <a:cubicBezTo>
                      <a:pt x="18588" y="21600"/>
                      <a:pt x="20587" y="17569"/>
                      <a:pt x="19020" y="17800"/>
                    </a:cubicBezTo>
                    <a:cubicBezTo>
                      <a:pt x="17452" y="18028"/>
                      <a:pt x="17452" y="13765"/>
                      <a:pt x="17452" y="13765"/>
                    </a:cubicBezTo>
                    <a:lnTo>
                      <a:pt x="17452" y="10796"/>
                    </a:lnTo>
                    <a:cubicBezTo>
                      <a:pt x="17446" y="4832"/>
                      <a:pt x="14009" y="0"/>
                      <a:pt x="9774" y="0"/>
                    </a:cubicBezTo>
                    <a:close/>
                    <a:moveTo>
                      <a:pt x="9774" y="2412"/>
                    </a:moveTo>
                    <a:cubicBezTo>
                      <a:pt x="12433" y="2412"/>
                      <a:pt x="14916" y="5014"/>
                      <a:pt x="14916" y="8219"/>
                    </a:cubicBezTo>
                    <a:cubicBezTo>
                      <a:pt x="14916" y="8367"/>
                      <a:pt x="14913" y="8520"/>
                      <a:pt x="14904" y="8661"/>
                    </a:cubicBezTo>
                    <a:cubicBezTo>
                      <a:pt x="14887" y="8913"/>
                      <a:pt x="14831" y="8797"/>
                      <a:pt x="14737" y="8442"/>
                    </a:cubicBezTo>
                    <a:cubicBezTo>
                      <a:pt x="14130" y="5984"/>
                      <a:pt x="11990" y="4188"/>
                      <a:pt x="9774" y="4188"/>
                    </a:cubicBezTo>
                    <a:cubicBezTo>
                      <a:pt x="7555" y="4188"/>
                      <a:pt x="5280" y="5989"/>
                      <a:pt x="4649" y="8442"/>
                    </a:cubicBezTo>
                    <a:cubicBezTo>
                      <a:pt x="4558" y="8797"/>
                      <a:pt x="4493" y="8908"/>
                      <a:pt x="4482" y="8661"/>
                    </a:cubicBezTo>
                    <a:cubicBezTo>
                      <a:pt x="4470" y="8520"/>
                      <a:pt x="4464" y="8367"/>
                      <a:pt x="4464" y="8219"/>
                    </a:cubicBezTo>
                    <a:cubicBezTo>
                      <a:pt x="4464" y="5010"/>
                      <a:pt x="7112" y="2412"/>
                      <a:pt x="9774" y="2412"/>
                    </a:cubicBezTo>
                    <a:close/>
                    <a:moveTo>
                      <a:pt x="9774" y="18903"/>
                    </a:moveTo>
                    <a:cubicBezTo>
                      <a:pt x="6595" y="18903"/>
                      <a:pt x="4018" y="15504"/>
                      <a:pt x="4018" y="11031"/>
                    </a:cubicBezTo>
                    <a:cubicBezTo>
                      <a:pt x="4018" y="11031"/>
                      <a:pt x="6580" y="7872"/>
                      <a:pt x="9827" y="7872"/>
                    </a:cubicBezTo>
                    <a:cubicBezTo>
                      <a:pt x="13126" y="7872"/>
                      <a:pt x="15530" y="11031"/>
                      <a:pt x="15530" y="11031"/>
                    </a:cubicBezTo>
                    <a:cubicBezTo>
                      <a:pt x="15530" y="15500"/>
                      <a:pt x="12953" y="18903"/>
                      <a:pt x="9774" y="18903"/>
                    </a:cubicBezTo>
                    <a:close/>
                    <a:moveTo>
                      <a:pt x="9774" y="1890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6" name="AutoShape 257"/>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0"/>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1" name="Group 261"/>
            <p:cNvGrpSpPr/>
            <p:nvPr/>
          </p:nvGrpSpPr>
          <p:grpSpPr bwMode="auto">
            <a:xfrm>
              <a:off x="3982275" y="4172757"/>
              <a:ext cx="54975" cy="74483"/>
              <a:chOff x="0" y="0"/>
              <a:chExt cx="62" cy="84"/>
            </a:xfrm>
            <a:solidFill>
              <a:schemeClr val="accent3">
                <a:lumMod val="50000"/>
              </a:schemeClr>
            </a:solidFill>
          </p:grpSpPr>
          <p:sp>
            <p:nvSpPr>
              <p:cNvPr id="243" name="AutoShape 259"/>
              <p:cNvSpPr/>
              <p:nvPr/>
            </p:nvSpPr>
            <p:spPr bwMode="auto">
              <a:xfrm>
                <a:off x="0" y="0"/>
                <a:ext cx="53" cy="41"/>
              </a:xfrm>
              <a:custGeom>
                <a:avLst/>
                <a:gdLst/>
                <a:ahLst/>
                <a:cxnLst/>
                <a:rect l="0" t="0" r="r" b="b"/>
                <a:pathLst>
                  <a:path w="19565" h="21600">
                    <a:moveTo>
                      <a:pt x="9775" y="0"/>
                    </a:moveTo>
                    <a:cubicBezTo>
                      <a:pt x="5536" y="0"/>
                      <a:pt x="2099" y="4836"/>
                      <a:pt x="2099" y="10796"/>
                    </a:cubicBezTo>
                    <a:lnTo>
                      <a:pt x="2099" y="14265"/>
                    </a:lnTo>
                    <a:cubicBezTo>
                      <a:pt x="2043" y="15380"/>
                      <a:pt x="1776" y="17974"/>
                      <a:pt x="547" y="17800"/>
                    </a:cubicBezTo>
                    <a:cubicBezTo>
                      <a:pt x="-1015" y="17573"/>
                      <a:pt x="963" y="21571"/>
                      <a:pt x="3998" y="21600"/>
                    </a:cubicBezTo>
                    <a:cubicBezTo>
                      <a:pt x="4004" y="21600"/>
                      <a:pt x="4013" y="21600"/>
                      <a:pt x="4019" y="21600"/>
                    </a:cubicBezTo>
                    <a:lnTo>
                      <a:pt x="15531" y="21600"/>
                    </a:lnTo>
                    <a:cubicBezTo>
                      <a:pt x="18586" y="21600"/>
                      <a:pt x="20585" y="17569"/>
                      <a:pt x="19018" y="17800"/>
                    </a:cubicBezTo>
                    <a:cubicBezTo>
                      <a:pt x="17447" y="18028"/>
                      <a:pt x="17447" y="13765"/>
                      <a:pt x="17447" y="13765"/>
                    </a:cubicBezTo>
                    <a:lnTo>
                      <a:pt x="17447" y="10796"/>
                    </a:lnTo>
                    <a:cubicBezTo>
                      <a:pt x="17447" y="4836"/>
                      <a:pt x="14010" y="0"/>
                      <a:pt x="9775" y="0"/>
                    </a:cubicBezTo>
                    <a:close/>
                    <a:moveTo>
                      <a:pt x="9775" y="2416"/>
                    </a:moveTo>
                    <a:cubicBezTo>
                      <a:pt x="12437" y="2416"/>
                      <a:pt x="14917" y="5018"/>
                      <a:pt x="14917" y="8223"/>
                    </a:cubicBezTo>
                    <a:cubicBezTo>
                      <a:pt x="14917" y="8372"/>
                      <a:pt x="14914" y="8524"/>
                      <a:pt x="14905" y="8665"/>
                    </a:cubicBezTo>
                    <a:cubicBezTo>
                      <a:pt x="14888" y="8913"/>
                      <a:pt x="14829" y="8801"/>
                      <a:pt x="14741" y="8446"/>
                    </a:cubicBezTo>
                    <a:cubicBezTo>
                      <a:pt x="14133" y="5989"/>
                      <a:pt x="11991" y="4192"/>
                      <a:pt x="9775" y="4192"/>
                    </a:cubicBezTo>
                    <a:cubicBezTo>
                      <a:pt x="7556" y="4192"/>
                      <a:pt x="5278" y="5993"/>
                      <a:pt x="4647" y="8446"/>
                    </a:cubicBezTo>
                    <a:cubicBezTo>
                      <a:pt x="4556" y="8801"/>
                      <a:pt x="4494" y="8913"/>
                      <a:pt x="4480" y="8665"/>
                    </a:cubicBezTo>
                    <a:cubicBezTo>
                      <a:pt x="4468" y="8524"/>
                      <a:pt x="4465" y="8372"/>
                      <a:pt x="4465" y="8223"/>
                    </a:cubicBezTo>
                    <a:cubicBezTo>
                      <a:pt x="4465" y="5014"/>
                      <a:pt x="7110" y="2416"/>
                      <a:pt x="9775" y="2416"/>
                    </a:cubicBezTo>
                    <a:close/>
                    <a:moveTo>
                      <a:pt x="9775" y="18907"/>
                    </a:moveTo>
                    <a:cubicBezTo>
                      <a:pt x="6596" y="18907"/>
                      <a:pt x="4019" y="15508"/>
                      <a:pt x="4019" y="11035"/>
                    </a:cubicBezTo>
                    <a:cubicBezTo>
                      <a:pt x="4019" y="11035"/>
                      <a:pt x="6581" y="7876"/>
                      <a:pt x="9828" y="7876"/>
                    </a:cubicBezTo>
                    <a:cubicBezTo>
                      <a:pt x="13124" y="7876"/>
                      <a:pt x="15531" y="11035"/>
                      <a:pt x="15531" y="11035"/>
                    </a:cubicBezTo>
                    <a:cubicBezTo>
                      <a:pt x="15528" y="15504"/>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4" name="AutoShape 260"/>
              <p:cNvSpPr/>
              <p:nvPr/>
            </p:nvSpPr>
            <p:spPr bwMode="auto">
              <a:xfrm>
                <a:off x="0" y="48"/>
                <a:ext cx="62" cy="36"/>
              </a:xfrm>
              <a:custGeom>
                <a:avLst/>
                <a:gdLst/>
                <a:ahLst/>
                <a:cxnLst/>
                <a:rect l="0" t="0" r="r" b="b"/>
                <a:pathLst>
                  <a:path w="21600" h="21600">
                    <a:moveTo>
                      <a:pt x="0" y="6169"/>
                    </a:moveTo>
                    <a:lnTo>
                      <a:pt x="0" y="18513"/>
                    </a:lnTo>
                    <a:cubicBezTo>
                      <a:pt x="0" y="20217"/>
                      <a:pt x="807" y="21600"/>
                      <a:pt x="1801" y="21600"/>
                    </a:cubicBezTo>
                    <a:lnTo>
                      <a:pt x="3601" y="21600"/>
                    </a:lnTo>
                    <a:lnTo>
                      <a:pt x="17999" y="21600"/>
                    </a:lnTo>
                    <a:lnTo>
                      <a:pt x="19799" y="21600"/>
                    </a:lnTo>
                    <a:cubicBezTo>
                      <a:pt x="20793" y="21600"/>
                      <a:pt x="21600" y="20217"/>
                      <a:pt x="21600" y="18513"/>
                    </a:cubicBezTo>
                    <a:lnTo>
                      <a:pt x="21600" y="6169"/>
                    </a:lnTo>
                    <a:cubicBezTo>
                      <a:pt x="21600" y="2757"/>
                      <a:pt x="19989"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5" y="11862"/>
                    </a:moveTo>
                    <a:cubicBezTo>
                      <a:pt x="8406" y="11862"/>
                      <a:pt x="8745" y="12447"/>
                      <a:pt x="8745" y="13165"/>
                    </a:cubicBezTo>
                    <a:cubicBezTo>
                      <a:pt x="8745" y="13882"/>
                      <a:pt x="8403" y="14468"/>
                      <a:pt x="7985" y="14468"/>
                    </a:cubicBezTo>
                    <a:cubicBezTo>
                      <a:pt x="7566" y="14468"/>
                      <a:pt x="7225" y="13882"/>
                      <a:pt x="7225" y="13165"/>
                    </a:cubicBezTo>
                    <a:cubicBezTo>
                      <a:pt x="7225" y="12447"/>
                      <a:pt x="7566" y="11862"/>
                      <a:pt x="7985" y="11862"/>
                    </a:cubicBezTo>
                    <a:close/>
                    <a:moveTo>
                      <a:pt x="7985" y="16554"/>
                    </a:moveTo>
                    <a:cubicBezTo>
                      <a:pt x="8406" y="16554"/>
                      <a:pt x="8745" y="17135"/>
                      <a:pt x="8745" y="17862"/>
                    </a:cubicBezTo>
                    <a:cubicBezTo>
                      <a:pt x="8745" y="18579"/>
                      <a:pt x="8403" y="19164"/>
                      <a:pt x="7985" y="19164"/>
                    </a:cubicBezTo>
                    <a:cubicBezTo>
                      <a:pt x="7566" y="19164"/>
                      <a:pt x="7225" y="18579"/>
                      <a:pt x="7225" y="17862"/>
                    </a:cubicBezTo>
                    <a:cubicBezTo>
                      <a:pt x="7225" y="17135"/>
                      <a:pt x="7566" y="16554"/>
                      <a:pt x="7985" y="16554"/>
                    </a:cubicBezTo>
                    <a:close/>
                    <a:moveTo>
                      <a:pt x="7985"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2" name="Group 264"/>
            <p:cNvGrpSpPr/>
            <p:nvPr/>
          </p:nvGrpSpPr>
          <p:grpSpPr bwMode="auto">
            <a:xfrm>
              <a:off x="5776957" y="4655122"/>
              <a:ext cx="54975" cy="74483"/>
              <a:chOff x="0" y="0"/>
              <a:chExt cx="62" cy="84"/>
            </a:xfrm>
            <a:solidFill>
              <a:schemeClr val="accent3">
                <a:lumMod val="50000"/>
              </a:schemeClr>
            </a:solidFill>
          </p:grpSpPr>
          <p:sp>
            <p:nvSpPr>
              <p:cNvPr id="241" name="AutoShape 262"/>
              <p:cNvSpPr/>
              <p:nvPr/>
            </p:nvSpPr>
            <p:spPr bwMode="auto">
              <a:xfrm>
                <a:off x="0" y="0"/>
                <a:ext cx="53" cy="41"/>
              </a:xfrm>
              <a:custGeom>
                <a:avLst/>
                <a:gdLst/>
                <a:ahLst/>
                <a:cxnLst/>
                <a:rect l="0" t="0" r="r" b="b"/>
                <a:pathLst>
                  <a:path w="19565" h="21600">
                    <a:moveTo>
                      <a:pt x="9775" y="0"/>
                    </a:moveTo>
                    <a:cubicBezTo>
                      <a:pt x="5536" y="0"/>
                      <a:pt x="2099" y="4837"/>
                      <a:pt x="2099" y="10798"/>
                    </a:cubicBezTo>
                    <a:lnTo>
                      <a:pt x="2099" y="14268"/>
                    </a:lnTo>
                    <a:cubicBezTo>
                      <a:pt x="2041" y="15383"/>
                      <a:pt x="1776" y="17977"/>
                      <a:pt x="547" y="17800"/>
                    </a:cubicBezTo>
                    <a:cubicBezTo>
                      <a:pt x="-1015" y="17572"/>
                      <a:pt x="963" y="21571"/>
                      <a:pt x="3998" y="21600"/>
                    </a:cubicBezTo>
                    <a:cubicBezTo>
                      <a:pt x="4004" y="21600"/>
                      <a:pt x="4013" y="21600"/>
                      <a:pt x="4019" y="21600"/>
                    </a:cubicBezTo>
                    <a:lnTo>
                      <a:pt x="15531" y="21600"/>
                    </a:lnTo>
                    <a:cubicBezTo>
                      <a:pt x="18586" y="21600"/>
                      <a:pt x="20585" y="17568"/>
                      <a:pt x="19018" y="17800"/>
                    </a:cubicBezTo>
                    <a:cubicBezTo>
                      <a:pt x="17447" y="18027"/>
                      <a:pt x="17447" y="13764"/>
                      <a:pt x="17447" y="13764"/>
                    </a:cubicBezTo>
                    <a:lnTo>
                      <a:pt x="17447" y="10794"/>
                    </a:lnTo>
                    <a:cubicBezTo>
                      <a:pt x="17450" y="4837"/>
                      <a:pt x="14013" y="0"/>
                      <a:pt x="9775" y="0"/>
                    </a:cubicBezTo>
                    <a:close/>
                    <a:moveTo>
                      <a:pt x="9775" y="2412"/>
                    </a:moveTo>
                    <a:cubicBezTo>
                      <a:pt x="12437" y="2412"/>
                      <a:pt x="14917" y="5015"/>
                      <a:pt x="14917" y="8220"/>
                    </a:cubicBezTo>
                    <a:cubicBezTo>
                      <a:pt x="14917" y="8369"/>
                      <a:pt x="14914" y="8522"/>
                      <a:pt x="14905" y="8662"/>
                    </a:cubicBezTo>
                    <a:cubicBezTo>
                      <a:pt x="14888" y="8914"/>
                      <a:pt x="14829" y="8799"/>
                      <a:pt x="14741" y="8443"/>
                    </a:cubicBezTo>
                    <a:cubicBezTo>
                      <a:pt x="14133" y="5986"/>
                      <a:pt x="11991" y="4189"/>
                      <a:pt x="9775" y="4189"/>
                    </a:cubicBezTo>
                    <a:cubicBezTo>
                      <a:pt x="7556" y="4189"/>
                      <a:pt x="5278" y="5990"/>
                      <a:pt x="4647" y="8443"/>
                    </a:cubicBezTo>
                    <a:cubicBezTo>
                      <a:pt x="4556" y="8799"/>
                      <a:pt x="4494" y="8910"/>
                      <a:pt x="4480" y="8662"/>
                    </a:cubicBezTo>
                    <a:cubicBezTo>
                      <a:pt x="4468" y="8522"/>
                      <a:pt x="4465" y="8369"/>
                      <a:pt x="4465" y="8220"/>
                    </a:cubicBezTo>
                    <a:cubicBezTo>
                      <a:pt x="4468" y="5015"/>
                      <a:pt x="7113" y="2412"/>
                      <a:pt x="9775" y="2412"/>
                    </a:cubicBezTo>
                    <a:close/>
                    <a:moveTo>
                      <a:pt x="9775" y="18907"/>
                    </a:moveTo>
                    <a:cubicBezTo>
                      <a:pt x="6596" y="18907"/>
                      <a:pt x="4019" y="15507"/>
                      <a:pt x="4019" y="11033"/>
                    </a:cubicBezTo>
                    <a:cubicBezTo>
                      <a:pt x="4019" y="11033"/>
                      <a:pt x="6581" y="7873"/>
                      <a:pt x="9828" y="7873"/>
                    </a:cubicBezTo>
                    <a:cubicBezTo>
                      <a:pt x="13127" y="7873"/>
                      <a:pt x="15531" y="11033"/>
                      <a:pt x="15531" y="11033"/>
                    </a:cubicBezTo>
                    <a:cubicBezTo>
                      <a:pt x="15531" y="15507"/>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2" name="AutoShape 263"/>
              <p:cNvSpPr/>
              <p:nvPr/>
            </p:nvSpPr>
            <p:spPr bwMode="auto">
              <a:xfrm>
                <a:off x="0" y="48"/>
                <a:ext cx="62" cy="36"/>
              </a:xfrm>
              <a:custGeom>
                <a:avLst/>
                <a:gdLst/>
                <a:ahLst/>
                <a:cxnLst/>
                <a:rect l="0" t="0" r="r" b="b"/>
                <a:pathLst>
                  <a:path w="21600" h="21600">
                    <a:moveTo>
                      <a:pt x="0" y="6169"/>
                    </a:moveTo>
                    <a:lnTo>
                      <a:pt x="0" y="18513"/>
                    </a:lnTo>
                    <a:cubicBezTo>
                      <a:pt x="0" y="20217"/>
                      <a:pt x="804" y="21600"/>
                      <a:pt x="1801" y="21600"/>
                    </a:cubicBezTo>
                    <a:lnTo>
                      <a:pt x="3601" y="21600"/>
                    </a:lnTo>
                    <a:lnTo>
                      <a:pt x="17999" y="21600"/>
                    </a:lnTo>
                    <a:lnTo>
                      <a:pt x="19799" y="21600"/>
                    </a:lnTo>
                    <a:cubicBezTo>
                      <a:pt x="20793" y="21600"/>
                      <a:pt x="21600" y="20217"/>
                      <a:pt x="21600" y="18513"/>
                    </a:cubicBezTo>
                    <a:lnTo>
                      <a:pt x="21600" y="6169"/>
                    </a:lnTo>
                    <a:cubicBezTo>
                      <a:pt x="21600" y="2757"/>
                      <a:pt x="19989"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5"/>
                      <a:pt x="0" y="2761"/>
                      <a:pt x="0" y="6169"/>
                    </a:cubicBezTo>
                    <a:close/>
                    <a:moveTo>
                      <a:pt x="7985" y="11867"/>
                    </a:moveTo>
                    <a:cubicBezTo>
                      <a:pt x="8406" y="11867"/>
                      <a:pt x="8745" y="12452"/>
                      <a:pt x="8745" y="13170"/>
                    </a:cubicBezTo>
                    <a:cubicBezTo>
                      <a:pt x="8745" y="13887"/>
                      <a:pt x="8403" y="14472"/>
                      <a:pt x="7985" y="14472"/>
                    </a:cubicBezTo>
                    <a:cubicBezTo>
                      <a:pt x="7566" y="14472"/>
                      <a:pt x="7225" y="13887"/>
                      <a:pt x="7225" y="13170"/>
                    </a:cubicBezTo>
                    <a:cubicBezTo>
                      <a:pt x="7225" y="12452"/>
                      <a:pt x="7566" y="11867"/>
                      <a:pt x="7985" y="11867"/>
                    </a:cubicBezTo>
                    <a:close/>
                    <a:moveTo>
                      <a:pt x="7985" y="16559"/>
                    </a:moveTo>
                    <a:cubicBezTo>
                      <a:pt x="8406" y="16559"/>
                      <a:pt x="8745" y="17139"/>
                      <a:pt x="8745" y="17866"/>
                    </a:cubicBezTo>
                    <a:cubicBezTo>
                      <a:pt x="8745" y="18584"/>
                      <a:pt x="8403" y="19169"/>
                      <a:pt x="7985" y="19169"/>
                    </a:cubicBezTo>
                    <a:cubicBezTo>
                      <a:pt x="7566" y="19169"/>
                      <a:pt x="7225" y="18584"/>
                      <a:pt x="7225" y="17866"/>
                    </a:cubicBezTo>
                    <a:cubicBezTo>
                      <a:pt x="7225" y="17139"/>
                      <a:pt x="7566" y="16559"/>
                      <a:pt x="7985" y="16559"/>
                    </a:cubicBezTo>
                    <a:close/>
                    <a:moveTo>
                      <a:pt x="7985" y="1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3" name="Group 267"/>
            <p:cNvGrpSpPr/>
            <p:nvPr/>
          </p:nvGrpSpPr>
          <p:grpSpPr bwMode="auto">
            <a:xfrm>
              <a:off x="3833309" y="3484677"/>
              <a:ext cx="54975" cy="74483"/>
              <a:chOff x="0" y="0"/>
              <a:chExt cx="62" cy="84"/>
            </a:xfrm>
            <a:solidFill>
              <a:schemeClr val="accent3">
                <a:lumMod val="50000"/>
              </a:schemeClr>
            </a:solidFill>
          </p:grpSpPr>
          <p:sp>
            <p:nvSpPr>
              <p:cNvPr id="239" name="AutoShape 265"/>
              <p:cNvSpPr/>
              <p:nvPr/>
            </p:nvSpPr>
            <p:spPr bwMode="auto">
              <a:xfrm>
                <a:off x="0" y="0"/>
                <a:ext cx="53" cy="41"/>
              </a:xfrm>
              <a:custGeom>
                <a:avLst/>
                <a:gdLst/>
                <a:ahLst/>
                <a:cxnLst/>
                <a:rect l="0" t="0" r="r" b="b"/>
                <a:pathLst>
                  <a:path w="19565" h="21600">
                    <a:moveTo>
                      <a:pt x="9775" y="0"/>
                    </a:moveTo>
                    <a:cubicBezTo>
                      <a:pt x="5536" y="0"/>
                      <a:pt x="2099" y="4836"/>
                      <a:pt x="2099" y="10796"/>
                    </a:cubicBezTo>
                    <a:lnTo>
                      <a:pt x="2099" y="14265"/>
                    </a:lnTo>
                    <a:cubicBezTo>
                      <a:pt x="2041" y="15380"/>
                      <a:pt x="1776" y="17974"/>
                      <a:pt x="547" y="17800"/>
                    </a:cubicBezTo>
                    <a:cubicBezTo>
                      <a:pt x="-1015" y="17573"/>
                      <a:pt x="963" y="21571"/>
                      <a:pt x="3998" y="21600"/>
                    </a:cubicBezTo>
                    <a:cubicBezTo>
                      <a:pt x="4004" y="21600"/>
                      <a:pt x="4013" y="21600"/>
                      <a:pt x="4019" y="21600"/>
                    </a:cubicBezTo>
                    <a:lnTo>
                      <a:pt x="15531" y="21600"/>
                    </a:lnTo>
                    <a:cubicBezTo>
                      <a:pt x="18586" y="21600"/>
                      <a:pt x="20585" y="17569"/>
                      <a:pt x="19018" y="17800"/>
                    </a:cubicBezTo>
                    <a:cubicBezTo>
                      <a:pt x="17447" y="18028"/>
                      <a:pt x="17447" y="13765"/>
                      <a:pt x="17447" y="13765"/>
                    </a:cubicBezTo>
                    <a:lnTo>
                      <a:pt x="17447" y="10796"/>
                    </a:lnTo>
                    <a:cubicBezTo>
                      <a:pt x="17447" y="4836"/>
                      <a:pt x="14013" y="0"/>
                      <a:pt x="9775" y="0"/>
                    </a:cubicBezTo>
                    <a:close/>
                    <a:moveTo>
                      <a:pt x="9775" y="2416"/>
                    </a:moveTo>
                    <a:cubicBezTo>
                      <a:pt x="12437" y="2416"/>
                      <a:pt x="14917" y="5018"/>
                      <a:pt x="14917" y="8223"/>
                    </a:cubicBezTo>
                    <a:cubicBezTo>
                      <a:pt x="14917" y="8372"/>
                      <a:pt x="14914" y="8524"/>
                      <a:pt x="14905" y="8665"/>
                    </a:cubicBezTo>
                    <a:cubicBezTo>
                      <a:pt x="14888" y="8913"/>
                      <a:pt x="14829" y="8801"/>
                      <a:pt x="14741" y="8446"/>
                    </a:cubicBezTo>
                    <a:cubicBezTo>
                      <a:pt x="14133" y="5989"/>
                      <a:pt x="11991" y="4192"/>
                      <a:pt x="9775" y="4192"/>
                    </a:cubicBezTo>
                    <a:cubicBezTo>
                      <a:pt x="7556" y="4192"/>
                      <a:pt x="5278" y="5993"/>
                      <a:pt x="4647" y="8446"/>
                    </a:cubicBezTo>
                    <a:cubicBezTo>
                      <a:pt x="4556" y="8801"/>
                      <a:pt x="4494" y="8913"/>
                      <a:pt x="4480" y="8665"/>
                    </a:cubicBezTo>
                    <a:cubicBezTo>
                      <a:pt x="4471" y="8524"/>
                      <a:pt x="4465" y="8372"/>
                      <a:pt x="4465" y="8223"/>
                    </a:cubicBezTo>
                    <a:cubicBezTo>
                      <a:pt x="4465" y="5014"/>
                      <a:pt x="7113" y="2416"/>
                      <a:pt x="9775" y="2416"/>
                    </a:cubicBezTo>
                    <a:close/>
                    <a:moveTo>
                      <a:pt x="9775" y="18907"/>
                    </a:moveTo>
                    <a:cubicBezTo>
                      <a:pt x="6596" y="18907"/>
                      <a:pt x="4019" y="15508"/>
                      <a:pt x="4019" y="11035"/>
                    </a:cubicBezTo>
                    <a:cubicBezTo>
                      <a:pt x="4019" y="11035"/>
                      <a:pt x="6581" y="7876"/>
                      <a:pt x="9828" y="7876"/>
                    </a:cubicBezTo>
                    <a:cubicBezTo>
                      <a:pt x="13127" y="7876"/>
                      <a:pt x="15531" y="11035"/>
                      <a:pt x="15531" y="11035"/>
                    </a:cubicBezTo>
                    <a:cubicBezTo>
                      <a:pt x="15531" y="15504"/>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0" name="AutoShape 266"/>
              <p:cNvSpPr/>
              <p:nvPr/>
            </p:nvSpPr>
            <p:spPr bwMode="auto">
              <a:xfrm>
                <a:off x="0" y="48"/>
                <a:ext cx="62" cy="36"/>
              </a:xfrm>
              <a:custGeom>
                <a:avLst/>
                <a:gdLst/>
                <a:ahLst/>
                <a:cxnLst/>
                <a:rect l="0" t="0" r="r" b="b"/>
                <a:pathLst>
                  <a:path w="21600" h="21600">
                    <a:moveTo>
                      <a:pt x="0" y="6169"/>
                    </a:moveTo>
                    <a:lnTo>
                      <a:pt x="0" y="18513"/>
                    </a:lnTo>
                    <a:cubicBezTo>
                      <a:pt x="0" y="20217"/>
                      <a:pt x="804" y="21600"/>
                      <a:pt x="1801" y="21600"/>
                    </a:cubicBezTo>
                    <a:lnTo>
                      <a:pt x="3601" y="21600"/>
                    </a:lnTo>
                    <a:lnTo>
                      <a:pt x="17999" y="21600"/>
                    </a:lnTo>
                    <a:lnTo>
                      <a:pt x="19799" y="21600"/>
                    </a:lnTo>
                    <a:cubicBezTo>
                      <a:pt x="20793" y="21600"/>
                      <a:pt x="21600" y="20217"/>
                      <a:pt x="21600" y="18513"/>
                    </a:cubicBezTo>
                    <a:lnTo>
                      <a:pt x="21600" y="6169"/>
                    </a:lnTo>
                    <a:cubicBezTo>
                      <a:pt x="21600" y="2757"/>
                      <a:pt x="19987"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7" y="11862"/>
                    </a:moveTo>
                    <a:cubicBezTo>
                      <a:pt x="8409" y="11862"/>
                      <a:pt x="8747" y="12447"/>
                      <a:pt x="8747" y="13165"/>
                    </a:cubicBezTo>
                    <a:cubicBezTo>
                      <a:pt x="8747" y="13882"/>
                      <a:pt x="8409" y="14468"/>
                      <a:pt x="7987" y="14468"/>
                    </a:cubicBezTo>
                    <a:cubicBezTo>
                      <a:pt x="7569" y="14468"/>
                      <a:pt x="7228" y="13882"/>
                      <a:pt x="7228" y="13165"/>
                    </a:cubicBezTo>
                    <a:cubicBezTo>
                      <a:pt x="7228" y="12447"/>
                      <a:pt x="7566" y="11862"/>
                      <a:pt x="7987" y="11862"/>
                    </a:cubicBezTo>
                    <a:close/>
                    <a:moveTo>
                      <a:pt x="7987" y="16554"/>
                    </a:moveTo>
                    <a:cubicBezTo>
                      <a:pt x="8409" y="16554"/>
                      <a:pt x="8747" y="17135"/>
                      <a:pt x="8747" y="17862"/>
                    </a:cubicBezTo>
                    <a:cubicBezTo>
                      <a:pt x="8747" y="18579"/>
                      <a:pt x="8409" y="19164"/>
                      <a:pt x="7987" y="19164"/>
                    </a:cubicBezTo>
                    <a:cubicBezTo>
                      <a:pt x="7569" y="19164"/>
                      <a:pt x="7228" y="18579"/>
                      <a:pt x="7228" y="17862"/>
                    </a:cubicBezTo>
                    <a:cubicBezTo>
                      <a:pt x="7228" y="17135"/>
                      <a:pt x="7566"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4" name="Group 273"/>
            <p:cNvGrpSpPr/>
            <p:nvPr/>
          </p:nvGrpSpPr>
          <p:grpSpPr bwMode="auto">
            <a:xfrm>
              <a:off x="4712916" y="3470489"/>
              <a:ext cx="176454" cy="230542"/>
              <a:chOff x="0" y="0"/>
              <a:chExt cx="199" cy="260"/>
            </a:xfrm>
            <a:solidFill>
              <a:schemeClr val="accent3">
                <a:lumMod val="50000"/>
              </a:schemeClr>
            </a:solidFill>
          </p:grpSpPr>
          <p:sp>
            <p:nvSpPr>
              <p:cNvPr id="237" name="AutoShape 271"/>
              <p:cNvSpPr/>
              <p:nvPr/>
            </p:nvSpPr>
            <p:spPr bwMode="auto">
              <a:xfrm>
                <a:off x="16" y="0"/>
                <a:ext cx="169" cy="133"/>
              </a:xfrm>
              <a:custGeom>
                <a:avLst/>
                <a:gdLst/>
                <a:ahLst/>
                <a:cxnLst/>
                <a:rect l="0" t="0" r="r" b="b"/>
                <a:pathLst>
                  <a:path w="19565" h="21600">
                    <a:moveTo>
                      <a:pt x="9776" y="0"/>
                    </a:moveTo>
                    <a:cubicBezTo>
                      <a:pt x="5536" y="0"/>
                      <a:pt x="2101" y="4835"/>
                      <a:pt x="2101" y="10797"/>
                    </a:cubicBezTo>
                    <a:lnTo>
                      <a:pt x="2101" y="14267"/>
                    </a:lnTo>
                    <a:cubicBezTo>
                      <a:pt x="2044" y="15380"/>
                      <a:pt x="1779" y="17978"/>
                      <a:pt x="547" y="17800"/>
                    </a:cubicBezTo>
                    <a:cubicBezTo>
                      <a:pt x="-1015" y="17574"/>
                      <a:pt x="965" y="21571"/>
                      <a:pt x="3999" y="21600"/>
                    </a:cubicBezTo>
                    <a:cubicBezTo>
                      <a:pt x="4004" y="21600"/>
                      <a:pt x="4014" y="21600"/>
                      <a:pt x="4019" y="21600"/>
                    </a:cubicBezTo>
                    <a:lnTo>
                      <a:pt x="15532" y="21600"/>
                    </a:lnTo>
                    <a:cubicBezTo>
                      <a:pt x="18586" y="21600"/>
                      <a:pt x="20585" y="17572"/>
                      <a:pt x="19018" y="17800"/>
                    </a:cubicBezTo>
                    <a:cubicBezTo>
                      <a:pt x="17449" y="18027"/>
                      <a:pt x="17449" y="13768"/>
                      <a:pt x="17449" y="13768"/>
                    </a:cubicBezTo>
                    <a:lnTo>
                      <a:pt x="17449" y="10799"/>
                    </a:lnTo>
                    <a:cubicBezTo>
                      <a:pt x="17449" y="4836"/>
                      <a:pt x="14014" y="0"/>
                      <a:pt x="9776" y="0"/>
                    </a:cubicBezTo>
                    <a:close/>
                    <a:moveTo>
                      <a:pt x="9776" y="2412"/>
                    </a:moveTo>
                    <a:cubicBezTo>
                      <a:pt x="12438" y="2412"/>
                      <a:pt x="14920" y="5014"/>
                      <a:pt x="14920" y="8222"/>
                    </a:cubicBezTo>
                    <a:cubicBezTo>
                      <a:pt x="14920" y="8371"/>
                      <a:pt x="14916" y="8524"/>
                      <a:pt x="14907" y="8666"/>
                    </a:cubicBezTo>
                    <a:cubicBezTo>
                      <a:pt x="14889" y="8915"/>
                      <a:pt x="14831" y="8804"/>
                      <a:pt x="14742" y="8449"/>
                    </a:cubicBezTo>
                    <a:cubicBezTo>
                      <a:pt x="14134" y="5991"/>
                      <a:pt x="11991" y="4193"/>
                      <a:pt x="9776" y="4193"/>
                    </a:cubicBezTo>
                    <a:cubicBezTo>
                      <a:pt x="7557" y="4193"/>
                      <a:pt x="5280" y="5992"/>
                      <a:pt x="4650" y="8449"/>
                    </a:cubicBezTo>
                    <a:cubicBezTo>
                      <a:pt x="4559" y="8803"/>
                      <a:pt x="4497" y="8915"/>
                      <a:pt x="4483" y="8666"/>
                    </a:cubicBezTo>
                    <a:cubicBezTo>
                      <a:pt x="4473" y="8525"/>
                      <a:pt x="4467" y="8371"/>
                      <a:pt x="4467" y="8222"/>
                    </a:cubicBezTo>
                    <a:cubicBezTo>
                      <a:pt x="4468" y="5014"/>
                      <a:pt x="7113" y="2412"/>
                      <a:pt x="9776" y="2412"/>
                    </a:cubicBezTo>
                    <a:close/>
                    <a:moveTo>
                      <a:pt x="9776" y="18905"/>
                    </a:moveTo>
                    <a:cubicBezTo>
                      <a:pt x="6597" y="18905"/>
                      <a:pt x="4019" y="15504"/>
                      <a:pt x="4019" y="11032"/>
                    </a:cubicBezTo>
                    <a:cubicBezTo>
                      <a:pt x="4019" y="11032"/>
                      <a:pt x="6581" y="7873"/>
                      <a:pt x="9829" y="7873"/>
                    </a:cubicBezTo>
                    <a:cubicBezTo>
                      <a:pt x="13127" y="7873"/>
                      <a:pt x="15532" y="11032"/>
                      <a:pt x="15532" y="11032"/>
                    </a:cubicBezTo>
                    <a:cubicBezTo>
                      <a:pt x="15532" y="15504"/>
                      <a:pt x="12955" y="18905"/>
                      <a:pt x="9776" y="18905"/>
                    </a:cubicBezTo>
                    <a:close/>
                    <a:moveTo>
                      <a:pt x="9776" y="1890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8" name="AutoShape 272"/>
              <p:cNvSpPr/>
              <p:nvPr/>
            </p:nvSpPr>
            <p:spPr bwMode="auto">
              <a:xfrm>
                <a:off x="0" y="144"/>
                <a:ext cx="199" cy="116"/>
              </a:xfrm>
              <a:custGeom>
                <a:avLst/>
                <a:gdLst/>
                <a:ahLst/>
                <a:cxnLst/>
                <a:rect l="0" t="0" r="r" b="b"/>
                <a:pathLst>
                  <a:path w="21600" h="21600">
                    <a:moveTo>
                      <a:pt x="0" y="6167"/>
                    </a:moveTo>
                    <a:lnTo>
                      <a:pt x="0" y="18511"/>
                    </a:lnTo>
                    <a:cubicBezTo>
                      <a:pt x="0" y="20217"/>
                      <a:pt x="806" y="21600"/>
                      <a:pt x="1800" y="21600"/>
                    </a:cubicBezTo>
                    <a:lnTo>
                      <a:pt x="3601" y="21600"/>
                    </a:lnTo>
                    <a:lnTo>
                      <a:pt x="17998" y="21600"/>
                    </a:lnTo>
                    <a:lnTo>
                      <a:pt x="19800" y="21600"/>
                    </a:lnTo>
                    <a:cubicBezTo>
                      <a:pt x="20794" y="21600"/>
                      <a:pt x="21600" y="20217"/>
                      <a:pt x="21600" y="18511"/>
                    </a:cubicBezTo>
                    <a:lnTo>
                      <a:pt x="21600" y="6167"/>
                    </a:lnTo>
                    <a:cubicBezTo>
                      <a:pt x="21600" y="2757"/>
                      <a:pt x="19988" y="0"/>
                      <a:pt x="17998" y="0"/>
                    </a:cubicBezTo>
                    <a:lnTo>
                      <a:pt x="16355" y="0"/>
                    </a:lnTo>
                    <a:cubicBezTo>
                      <a:pt x="16103" y="0"/>
                      <a:pt x="15729" y="194"/>
                      <a:pt x="15522" y="439"/>
                    </a:cubicBezTo>
                    <a:lnTo>
                      <a:pt x="13680" y="2591"/>
                    </a:lnTo>
                    <a:cubicBezTo>
                      <a:pt x="13474" y="2835"/>
                      <a:pt x="13246" y="3369"/>
                      <a:pt x="13176" y="3781"/>
                    </a:cubicBezTo>
                    <a:lnTo>
                      <a:pt x="11030" y="16239"/>
                    </a:lnTo>
                    <a:cubicBezTo>
                      <a:pt x="10958" y="16654"/>
                      <a:pt x="10841" y="16654"/>
                      <a:pt x="10764" y="16245"/>
                    </a:cubicBezTo>
                    <a:lnTo>
                      <a:pt x="8509" y="3996"/>
                    </a:lnTo>
                    <a:cubicBezTo>
                      <a:pt x="8434" y="3587"/>
                      <a:pt x="8203" y="3056"/>
                      <a:pt x="7995" y="2816"/>
                    </a:cubicBezTo>
                    <a:lnTo>
                      <a:pt x="5929" y="434"/>
                    </a:lnTo>
                    <a:cubicBezTo>
                      <a:pt x="5719" y="194"/>
                      <a:pt x="5346" y="0"/>
                      <a:pt x="5093" y="0"/>
                    </a:cubicBezTo>
                    <a:lnTo>
                      <a:pt x="3598" y="0"/>
                    </a:lnTo>
                    <a:cubicBezTo>
                      <a:pt x="1612" y="0"/>
                      <a:pt x="0" y="2757"/>
                      <a:pt x="0" y="6167"/>
                    </a:cubicBezTo>
                    <a:close/>
                    <a:moveTo>
                      <a:pt x="7985" y="11861"/>
                    </a:moveTo>
                    <a:cubicBezTo>
                      <a:pt x="8406" y="11861"/>
                      <a:pt x="8746" y="12447"/>
                      <a:pt x="8746" y="13165"/>
                    </a:cubicBezTo>
                    <a:cubicBezTo>
                      <a:pt x="8746" y="13884"/>
                      <a:pt x="8406" y="14471"/>
                      <a:pt x="7985" y="14471"/>
                    </a:cubicBezTo>
                    <a:cubicBezTo>
                      <a:pt x="7566" y="14471"/>
                      <a:pt x="7225" y="13884"/>
                      <a:pt x="7225" y="13165"/>
                    </a:cubicBezTo>
                    <a:cubicBezTo>
                      <a:pt x="7226" y="12446"/>
                      <a:pt x="7566" y="11861"/>
                      <a:pt x="7985" y="11861"/>
                    </a:cubicBezTo>
                    <a:close/>
                    <a:moveTo>
                      <a:pt x="7985" y="16553"/>
                    </a:moveTo>
                    <a:cubicBezTo>
                      <a:pt x="8406" y="16553"/>
                      <a:pt x="8746" y="17134"/>
                      <a:pt x="8746" y="17863"/>
                    </a:cubicBezTo>
                    <a:cubicBezTo>
                      <a:pt x="8746" y="18581"/>
                      <a:pt x="8406" y="19168"/>
                      <a:pt x="7985" y="19168"/>
                    </a:cubicBezTo>
                    <a:cubicBezTo>
                      <a:pt x="7566" y="19168"/>
                      <a:pt x="7225" y="18581"/>
                      <a:pt x="7225" y="17863"/>
                    </a:cubicBezTo>
                    <a:cubicBezTo>
                      <a:pt x="7226" y="17133"/>
                      <a:pt x="7566" y="16553"/>
                      <a:pt x="7985" y="16553"/>
                    </a:cubicBezTo>
                    <a:close/>
                    <a:moveTo>
                      <a:pt x="7985" y="1655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5" name="Group 276"/>
            <p:cNvGrpSpPr/>
            <p:nvPr/>
          </p:nvGrpSpPr>
          <p:grpSpPr bwMode="auto">
            <a:xfrm>
              <a:off x="7543265" y="4520343"/>
              <a:ext cx="165813" cy="217242"/>
              <a:chOff x="0" y="0"/>
              <a:chExt cx="187" cy="245"/>
            </a:xfrm>
            <a:solidFill>
              <a:schemeClr val="accent3">
                <a:lumMod val="50000"/>
              </a:schemeClr>
            </a:solidFill>
          </p:grpSpPr>
          <p:sp>
            <p:nvSpPr>
              <p:cNvPr id="235" name="AutoShape 274"/>
              <p:cNvSpPr/>
              <p:nvPr/>
            </p:nvSpPr>
            <p:spPr bwMode="auto">
              <a:xfrm>
                <a:off x="16" y="0"/>
                <a:ext cx="159" cy="125"/>
              </a:xfrm>
              <a:custGeom>
                <a:avLst/>
                <a:gdLst/>
                <a:ahLst/>
                <a:cxnLst/>
                <a:rect l="0" t="0" r="r" b="b"/>
                <a:pathLst>
                  <a:path w="19566" h="21600">
                    <a:moveTo>
                      <a:pt x="9775" y="0"/>
                    </a:moveTo>
                    <a:cubicBezTo>
                      <a:pt x="5536" y="0"/>
                      <a:pt x="2100" y="4836"/>
                      <a:pt x="2100" y="10798"/>
                    </a:cubicBezTo>
                    <a:lnTo>
                      <a:pt x="2100" y="14263"/>
                    </a:lnTo>
                    <a:cubicBezTo>
                      <a:pt x="2043" y="15381"/>
                      <a:pt x="1779" y="17976"/>
                      <a:pt x="547" y="17796"/>
                    </a:cubicBezTo>
                    <a:cubicBezTo>
                      <a:pt x="-1014" y="17570"/>
                      <a:pt x="964" y="21568"/>
                      <a:pt x="3998" y="21597"/>
                    </a:cubicBezTo>
                    <a:cubicBezTo>
                      <a:pt x="4005" y="21597"/>
                      <a:pt x="4012" y="21600"/>
                      <a:pt x="4019" y="21600"/>
                    </a:cubicBezTo>
                    <a:lnTo>
                      <a:pt x="15532" y="21600"/>
                    </a:lnTo>
                    <a:cubicBezTo>
                      <a:pt x="18587" y="21600"/>
                      <a:pt x="20586" y="17568"/>
                      <a:pt x="19021" y="17796"/>
                    </a:cubicBezTo>
                    <a:cubicBezTo>
                      <a:pt x="17450" y="18024"/>
                      <a:pt x="17450" y="13764"/>
                      <a:pt x="17450" y="13764"/>
                    </a:cubicBezTo>
                    <a:lnTo>
                      <a:pt x="17450" y="10798"/>
                    </a:lnTo>
                    <a:cubicBezTo>
                      <a:pt x="17449" y="4836"/>
                      <a:pt x="14013" y="0"/>
                      <a:pt x="9775" y="0"/>
                    </a:cubicBezTo>
                    <a:close/>
                    <a:moveTo>
                      <a:pt x="9775" y="2414"/>
                    </a:moveTo>
                    <a:cubicBezTo>
                      <a:pt x="12438" y="2414"/>
                      <a:pt x="14921" y="5016"/>
                      <a:pt x="14921" y="8218"/>
                    </a:cubicBezTo>
                    <a:cubicBezTo>
                      <a:pt x="14921" y="8369"/>
                      <a:pt x="14916" y="8520"/>
                      <a:pt x="14906" y="8665"/>
                    </a:cubicBezTo>
                    <a:cubicBezTo>
                      <a:pt x="14889" y="8909"/>
                      <a:pt x="14830" y="8801"/>
                      <a:pt x="14741" y="8444"/>
                    </a:cubicBezTo>
                    <a:cubicBezTo>
                      <a:pt x="14134" y="5990"/>
                      <a:pt x="11991" y="4187"/>
                      <a:pt x="9774" y="4187"/>
                    </a:cubicBezTo>
                    <a:cubicBezTo>
                      <a:pt x="7556" y="4187"/>
                      <a:pt x="5278" y="5990"/>
                      <a:pt x="4649" y="8444"/>
                    </a:cubicBezTo>
                    <a:cubicBezTo>
                      <a:pt x="4557" y="8801"/>
                      <a:pt x="4496" y="8909"/>
                      <a:pt x="4481" y="8665"/>
                    </a:cubicBezTo>
                    <a:cubicBezTo>
                      <a:pt x="4471" y="8520"/>
                      <a:pt x="4467" y="8369"/>
                      <a:pt x="4467" y="8218"/>
                    </a:cubicBezTo>
                    <a:cubicBezTo>
                      <a:pt x="4469" y="5014"/>
                      <a:pt x="7112" y="2414"/>
                      <a:pt x="9775" y="2414"/>
                    </a:cubicBezTo>
                    <a:close/>
                    <a:moveTo>
                      <a:pt x="9775" y="18900"/>
                    </a:moveTo>
                    <a:cubicBezTo>
                      <a:pt x="6598" y="18900"/>
                      <a:pt x="4019" y="15498"/>
                      <a:pt x="4019" y="11027"/>
                    </a:cubicBezTo>
                    <a:cubicBezTo>
                      <a:pt x="4019" y="11027"/>
                      <a:pt x="6581" y="7870"/>
                      <a:pt x="9830" y="7870"/>
                    </a:cubicBezTo>
                    <a:cubicBezTo>
                      <a:pt x="13126" y="7870"/>
                      <a:pt x="15532" y="11027"/>
                      <a:pt x="15532" y="11027"/>
                    </a:cubicBezTo>
                    <a:cubicBezTo>
                      <a:pt x="15531" y="15498"/>
                      <a:pt x="12955" y="18900"/>
                      <a:pt x="9775" y="18900"/>
                    </a:cubicBezTo>
                    <a:close/>
                    <a:moveTo>
                      <a:pt x="9775"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6" name="AutoShape 275"/>
              <p:cNvSpPr/>
              <p:nvPr/>
            </p:nvSpPr>
            <p:spPr bwMode="auto">
              <a:xfrm>
                <a:off x="0" y="136"/>
                <a:ext cx="187" cy="109"/>
              </a:xfrm>
              <a:custGeom>
                <a:avLst/>
                <a:gdLst/>
                <a:ahLst/>
                <a:cxnLst/>
                <a:rect l="0" t="0" r="r" b="b"/>
                <a:pathLst>
                  <a:path w="21600" h="21600">
                    <a:moveTo>
                      <a:pt x="0" y="6171"/>
                    </a:moveTo>
                    <a:lnTo>
                      <a:pt x="0" y="18513"/>
                    </a:lnTo>
                    <a:cubicBezTo>
                      <a:pt x="0" y="20218"/>
                      <a:pt x="805" y="21600"/>
                      <a:pt x="1800" y="21600"/>
                    </a:cubicBezTo>
                    <a:lnTo>
                      <a:pt x="3601" y="21600"/>
                    </a:lnTo>
                    <a:lnTo>
                      <a:pt x="17999" y="21600"/>
                    </a:lnTo>
                    <a:lnTo>
                      <a:pt x="19799" y="21600"/>
                    </a:lnTo>
                    <a:cubicBezTo>
                      <a:pt x="20795" y="21600"/>
                      <a:pt x="21600" y="20218"/>
                      <a:pt x="21600" y="18513"/>
                    </a:cubicBezTo>
                    <a:lnTo>
                      <a:pt x="21600" y="6171"/>
                    </a:lnTo>
                    <a:cubicBezTo>
                      <a:pt x="21600" y="2762"/>
                      <a:pt x="19988" y="0"/>
                      <a:pt x="17999" y="0"/>
                    </a:cubicBezTo>
                    <a:lnTo>
                      <a:pt x="16354" y="0"/>
                    </a:lnTo>
                    <a:cubicBezTo>
                      <a:pt x="16102" y="0"/>
                      <a:pt x="15729" y="196"/>
                      <a:pt x="15522" y="439"/>
                    </a:cubicBezTo>
                    <a:lnTo>
                      <a:pt x="13681" y="2593"/>
                    </a:lnTo>
                    <a:cubicBezTo>
                      <a:pt x="13473" y="2835"/>
                      <a:pt x="13247" y="3370"/>
                      <a:pt x="13176" y="3784"/>
                    </a:cubicBezTo>
                    <a:lnTo>
                      <a:pt x="11030" y="16242"/>
                    </a:lnTo>
                    <a:cubicBezTo>
                      <a:pt x="10959" y="16656"/>
                      <a:pt x="10841" y="16659"/>
                      <a:pt x="10765" y="16247"/>
                    </a:cubicBezTo>
                    <a:lnTo>
                      <a:pt x="8511" y="3998"/>
                    </a:lnTo>
                    <a:cubicBezTo>
                      <a:pt x="8435" y="3588"/>
                      <a:pt x="8204" y="3057"/>
                      <a:pt x="7995" y="2816"/>
                    </a:cubicBezTo>
                    <a:lnTo>
                      <a:pt x="5931" y="436"/>
                    </a:lnTo>
                    <a:cubicBezTo>
                      <a:pt x="5721" y="194"/>
                      <a:pt x="5347" y="0"/>
                      <a:pt x="5094" y="0"/>
                    </a:cubicBezTo>
                    <a:lnTo>
                      <a:pt x="3601" y="0"/>
                    </a:lnTo>
                    <a:cubicBezTo>
                      <a:pt x="1613" y="0"/>
                      <a:pt x="0" y="2762"/>
                      <a:pt x="0" y="6171"/>
                    </a:cubicBezTo>
                    <a:close/>
                    <a:moveTo>
                      <a:pt x="7986" y="11863"/>
                    </a:moveTo>
                    <a:cubicBezTo>
                      <a:pt x="8407" y="11863"/>
                      <a:pt x="8746" y="12447"/>
                      <a:pt x="8746" y="13166"/>
                    </a:cubicBezTo>
                    <a:cubicBezTo>
                      <a:pt x="8746" y="13887"/>
                      <a:pt x="8407" y="14472"/>
                      <a:pt x="7986" y="14472"/>
                    </a:cubicBezTo>
                    <a:cubicBezTo>
                      <a:pt x="7567" y="14472"/>
                      <a:pt x="7227" y="13887"/>
                      <a:pt x="7227" y="13166"/>
                    </a:cubicBezTo>
                    <a:cubicBezTo>
                      <a:pt x="7227" y="12447"/>
                      <a:pt x="7567" y="11863"/>
                      <a:pt x="7986" y="11863"/>
                    </a:cubicBezTo>
                    <a:close/>
                    <a:moveTo>
                      <a:pt x="7986" y="16556"/>
                    </a:moveTo>
                    <a:cubicBezTo>
                      <a:pt x="8407" y="16556"/>
                      <a:pt x="8746" y="17139"/>
                      <a:pt x="8746" y="17861"/>
                    </a:cubicBezTo>
                    <a:cubicBezTo>
                      <a:pt x="8746" y="18581"/>
                      <a:pt x="8407" y="19165"/>
                      <a:pt x="7986" y="19165"/>
                    </a:cubicBezTo>
                    <a:cubicBezTo>
                      <a:pt x="7567" y="19165"/>
                      <a:pt x="7227" y="18581"/>
                      <a:pt x="7227" y="17861"/>
                    </a:cubicBezTo>
                    <a:cubicBezTo>
                      <a:pt x="7227" y="17139"/>
                      <a:pt x="7567" y="16556"/>
                      <a:pt x="7986" y="16556"/>
                    </a:cubicBezTo>
                    <a:close/>
                    <a:moveTo>
                      <a:pt x="7986" y="1655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6" name="Group 279"/>
            <p:cNvGrpSpPr/>
            <p:nvPr/>
          </p:nvGrpSpPr>
          <p:grpSpPr bwMode="auto">
            <a:xfrm>
              <a:off x="8181690" y="4981428"/>
              <a:ext cx="117045" cy="160493"/>
              <a:chOff x="0" y="0"/>
              <a:chExt cx="132" cy="181"/>
            </a:xfrm>
            <a:solidFill>
              <a:schemeClr val="accent3">
                <a:lumMod val="50000"/>
              </a:schemeClr>
            </a:solidFill>
          </p:grpSpPr>
          <p:sp>
            <p:nvSpPr>
              <p:cNvPr id="233" name="AutoShape 277"/>
              <p:cNvSpPr/>
              <p:nvPr/>
            </p:nvSpPr>
            <p:spPr bwMode="auto">
              <a:xfrm>
                <a:off x="8" y="0"/>
                <a:ext cx="112" cy="88"/>
              </a:xfrm>
              <a:custGeom>
                <a:avLst/>
                <a:gdLst/>
                <a:ahLst/>
                <a:cxnLst/>
                <a:rect l="0" t="0" r="r" b="b"/>
                <a:pathLst>
                  <a:path w="19566" h="21600">
                    <a:moveTo>
                      <a:pt x="9773" y="0"/>
                    </a:moveTo>
                    <a:cubicBezTo>
                      <a:pt x="5535" y="0"/>
                      <a:pt x="2099" y="4836"/>
                      <a:pt x="2099" y="10797"/>
                    </a:cubicBezTo>
                    <a:lnTo>
                      <a:pt x="2099" y="14263"/>
                    </a:lnTo>
                    <a:cubicBezTo>
                      <a:pt x="2041" y="15378"/>
                      <a:pt x="1779" y="17975"/>
                      <a:pt x="547" y="17796"/>
                    </a:cubicBezTo>
                    <a:cubicBezTo>
                      <a:pt x="-1014" y="17570"/>
                      <a:pt x="963" y="21567"/>
                      <a:pt x="3999" y="21596"/>
                    </a:cubicBezTo>
                    <a:cubicBezTo>
                      <a:pt x="4004" y="21596"/>
                      <a:pt x="4013" y="21600"/>
                      <a:pt x="4020" y="21600"/>
                    </a:cubicBezTo>
                    <a:lnTo>
                      <a:pt x="15533" y="21600"/>
                    </a:lnTo>
                    <a:cubicBezTo>
                      <a:pt x="18587" y="21600"/>
                      <a:pt x="20586" y="17569"/>
                      <a:pt x="19021" y="17796"/>
                    </a:cubicBezTo>
                    <a:cubicBezTo>
                      <a:pt x="17450" y="18022"/>
                      <a:pt x="17450" y="13763"/>
                      <a:pt x="17450" y="13763"/>
                    </a:cubicBezTo>
                    <a:lnTo>
                      <a:pt x="17450" y="10797"/>
                    </a:lnTo>
                    <a:cubicBezTo>
                      <a:pt x="17448" y="4834"/>
                      <a:pt x="14013" y="0"/>
                      <a:pt x="9773" y="0"/>
                    </a:cubicBezTo>
                    <a:close/>
                    <a:moveTo>
                      <a:pt x="9773" y="2412"/>
                    </a:moveTo>
                    <a:cubicBezTo>
                      <a:pt x="12437" y="2412"/>
                      <a:pt x="14919" y="5013"/>
                      <a:pt x="14919" y="8216"/>
                    </a:cubicBezTo>
                    <a:cubicBezTo>
                      <a:pt x="14919" y="8367"/>
                      <a:pt x="14915" y="8516"/>
                      <a:pt x="14905" y="8662"/>
                    </a:cubicBezTo>
                    <a:cubicBezTo>
                      <a:pt x="14888" y="8907"/>
                      <a:pt x="14828" y="8797"/>
                      <a:pt x="14740" y="8442"/>
                    </a:cubicBezTo>
                    <a:cubicBezTo>
                      <a:pt x="14132" y="5988"/>
                      <a:pt x="11990" y="4185"/>
                      <a:pt x="9772" y="4185"/>
                    </a:cubicBezTo>
                    <a:cubicBezTo>
                      <a:pt x="7555" y="4185"/>
                      <a:pt x="5275" y="5988"/>
                      <a:pt x="4649" y="8442"/>
                    </a:cubicBezTo>
                    <a:cubicBezTo>
                      <a:pt x="4557" y="8799"/>
                      <a:pt x="4496" y="8907"/>
                      <a:pt x="4480" y="8662"/>
                    </a:cubicBezTo>
                    <a:cubicBezTo>
                      <a:pt x="4469" y="8516"/>
                      <a:pt x="4465" y="8367"/>
                      <a:pt x="4465" y="8216"/>
                    </a:cubicBezTo>
                    <a:cubicBezTo>
                      <a:pt x="4468" y="5013"/>
                      <a:pt x="7111" y="2412"/>
                      <a:pt x="9773" y="2412"/>
                    </a:cubicBezTo>
                    <a:close/>
                    <a:moveTo>
                      <a:pt x="9773" y="18897"/>
                    </a:moveTo>
                    <a:cubicBezTo>
                      <a:pt x="6598" y="18897"/>
                      <a:pt x="4018" y="15496"/>
                      <a:pt x="4018" y="11023"/>
                    </a:cubicBezTo>
                    <a:cubicBezTo>
                      <a:pt x="4018" y="11023"/>
                      <a:pt x="6581" y="7867"/>
                      <a:pt x="9829" y="7867"/>
                    </a:cubicBezTo>
                    <a:cubicBezTo>
                      <a:pt x="13126" y="7867"/>
                      <a:pt x="15531" y="11023"/>
                      <a:pt x="15531" y="11023"/>
                    </a:cubicBezTo>
                    <a:cubicBezTo>
                      <a:pt x="15531" y="15496"/>
                      <a:pt x="12954" y="18897"/>
                      <a:pt x="9773" y="18897"/>
                    </a:cubicBezTo>
                    <a:close/>
                    <a:moveTo>
                      <a:pt x="9773" y="188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4" name="AutoShape 278"/>
              <p:cNvSpPr/>
              <p:nvPr/>
            </p:nvSpPr>
            <p:spPr bwMode="auto">
              <a:xfrm>
                <a:off x="0" y="103"/>
                <a:ext cx="132" cy="78"/>
              </a:xfrm>
              <a:custGeom>
                <a:avLst/>
                <a:gdLst/>
                <a:ahLst/>
                <a:cxnLst/>
                <a:rect l="0" t="0" r="r" b="b"/>
                <a:pathLst>
                  <a:path w="21600" h="21600">
                    <a:moveTo>
                      <a:pt x="0" y="6173"/>
                    </a:moveTo>
                    <a:lnTo>
                      <a:pt x="0" y="18513"/>
                    </a:lnTo>
                    <a:cubicBezTo>
                      <a:pt x="0" y="20220"/>
                      <a:pt x="805" y="21600"/>
                      <a:pt x="1799" y="21600"/>
                    </a:cubicBezTo>
                    <a:lnTo>
                      <a:pt x="3600" y="21600"/>
                    </a:lnTo>
                    <a:lnTo>
                      <a:pt x="17997" y="21600"/>
                    </a:lnTo>
                    <a:lnTo>
                      <a:pt x="19799" y="21600"/>
                    </a:lnTo>
                    <a:cubicBezTo>
                      <a:pt x="20794" y="21600"/>
                      <a:pt x="21600" y="20220"/>
                      <a:pt x="21600" y="18513"/>
                    </a:cubicBezTo>
                    <a:lnTo>
                      <a:pt x="21600" y="6173"/>
                    </a:lnTo>
                    <a:cubicBezTo>
                      <a:pt x="21600" y="2761"/>
                      <a:pt x="19988" y="0"/>
                      <a:pt x="17997" y="0"/>
                    </a:cubicBezTo>
                    <a:lnTo>
                      <a:pt x="16352" y="0"/>
                    </a:lnTo>
                    <a:cubicBezTo>
                      <a:pt x="16103" y="0"/>
                      <a:pt x="15728" y="197"/>
                      <a:pt x="15520" y="440"/>
                    </a:cubicBezTo>
                    <a:lnTo>
                      <a:pt x="13680" y="2593"/>
                    </a:lnTo>
                    <a:cubicBezTo>
                      <a:pt x="13473" y="2835"/>
                      <a:pt x="13246" y="3372"/>
                      <a:pt x="13175" y="3784"/>
                    </a:cubicBezTo>
                    <a:lnTo>
                      <a:pt x="11029" y="16241"/>
                    </a:lnTo>
                    <a:cubicBezTo>
                      <a:pt x="10957" y="16654"/>
                      <a:pt x="10838" y="16658"/>
                      <a:pt x="10763" y="16245"/>
                    </a:cubicBezTo>
                    <a:lnTo>
                      <a:pt x="8509" y="4000"/>
                    </a:lnTo>
                    <a:cubicBezTo>
                      <a:pt x="8433" y="3589"/>
                      <a:pt x="8202" y="3058"/>
                      <a:pt x="7993" y="2817"/>
                    </a:cubicBezTo>
                    <a:lnTo>
                      <a:pt x="5928" y="437"/>
                    </a:lnTo>
                    <a:cubicBezTo>
                      <a:pt x="5719" y="197"/>
                      <a:pt x="5344" y="2"/>
                      <a:pt x="5091" y="2"/>
                    </a:cubicBezTo>
                    <a:lnTo>
                      <a:pt x="3597" y="2"/>
                    </a:lnTo>
                    <a:cubicBezTo>
                      <a:pt x="1614" y="0"/>
                      <a:pt x="0" y="2764"/>
                      <a:pt x="0" y="6173"/>
                    </a:cubicBezTo>
                    <a:close/>
                    <a:moveTo>
                      <a:pt x="7985" y="11864"/>
                    </a:moveTo>
                    <a:cubicBezTo>
                      <a:pt x="8407" y="11864"/>
                      <a:pt x="8745" y="12450"/>
                      <a:pt x="8745" y="13168"/>
                    </a:cubicBezTo>
                    <a:cubicBezTo>
                      <a:pt x="8745" y="13890"/>
                      <a:pt x="8407" y="14476"/>
                      <a:pt x="7985" y="14476"/>
                    </a:cubicBezTo>
                    <a:cubicBezTo>
                      <a:pt x="7568" y="14476"/>
                      <a:pt x="7227" y="13890"/>
                      <a:pt x="7227" y="13168"/>
                    </a:cubicBezTo>
                    <a:cubicBezTo>
                      <a:pt x="7227" y="12448"/>
                      <a:pt x="7568" y="11864"/>
                      <a:pt x="7985" y="11864"/>
                    </a:cubicBezTo>
                    <a:close/>
                    <a:moveTo>
                      <a:pt x="7985" y="16555"/>
                    </a:moveTo>
                    <a:cubicBezTo>
                      <a:pt x="8407" y="16555"/>
                      <a:pt x="8745" y="17138"/>
                      <a:pt x="8745" y="17861"/>
                    </a:cubicBezTo>
                    <a:cubicBezTo>
                      <a:pt x="8745" y="18581"/>
                      <a:pt x="8407" y="19166"/>
                      <a:pt x="7985" y="19166"/>
                    </a:cubicBezTo>
                    <a:cubicBezTo>
                      <a:pt x="7568" y="19166"/>
                      <a:pt x="7227" y="18581"/>
                      <a:pt x="7227" y="17861"/>
                    </a:cubicBezTo>
                    <a:cubicBezTo>
                      <a:pt x="7227" y="17138"/>
                      <a:pt x="7568" y="16555"/>
                      <a:pt x="7985" y="16555"/>
                    </a:cubicBezTo>
                    <a:close/>
                    <a:moveTo>
                      <a:pt x="7985"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7" name="Group 282"/>
            <p:cNvGrpSpPr/>
            <p:nvPr/>
          </p:nvGrpSpPr>
          <p:grpSpPr bwMode="auto">
            <a:xfrm>
              <a:off x="8025631" y="3073247"/>
              <a:ext cx="112611" cy="150739"/>
              <a:chOff x="0" y="0"/>
              <a:chExt cx="127" cy="170"/>
            </a:xfrm>
            <a:solidFill>
              <a:schemeClr val="accent3">
                <a:lumMod val="50000"/>
              </a:schemeClr>
            </a:solidFill>
          </p:grpSpPr>
          <p:sp>
            <p:nvSpPr>
              <p:cNvPr id="231" name="AutoShape 280"/>
              <p:cNvSpPr/>
              <p:nvPr/>
            </p:nvSpPr>
            <p:spPr bwMode="auto">
              <a:xfrm>
                <a:off x="8" y="0"/>
                <a:ext cx="108" cy="84"/>
              </a:xfrm>
              <a:custGeom>
                <a:avLst/>
                <a:gdLst/>
                <a:ahLst/>
                <a:cxnLst/>
                <a:rect l="0" t="0" r="r" b="b"/>
                <a:pathLst>
                  <a:path w="19566" h="21600">
                    <a:moveTo>
                      <a:pt x="9774" y="0"/>
                    </a:moveTo>
                    <a:cubicBezTo>
                      <a:pt x="5535" y="0"/>
                      <a:pt x="2099" y="4836"/>
                      <a:pt x="2099" y="10799"/>
                    </a:cubicBezTo>
                    <a:lnTo>
                      <a:pt x="2099" y="14263"/>
                    </a:lnTo>
                    <a:cubicBezTo>
                      <a:pt x="2043" y="15380"/>
                      <a:pt x="1778" y="17975"/>
                      <a:pt x="547" y="17796"/>
                    </a:cubicBezTo>
                    <a:cubicBezTo>
                      <a:pt x="-1014" y="17570"/>
                      <a:pt x="963" y="21567"/>
                      <a:pt x="3998" y="21596"/>
                    </a:cubicBezTo>
                    <a:cubicBezTo>
                      <a:pt x="4006" y="21596"/>
                      <a:pt x="4013" y="21600"/>
                      <a:pt x="4019" y="21600"/>
                    </a:cubicBezTo>
                    <a:lnTo>
                      <a:pt x="15532" y="21600"/>
                    </a:lnTo>
                    <a:cubicBezTo>
                      <a:pt x="18587" y="21600"/>
                      <a:pt x="20586" y="17568"/>
                      <a:pt x="19021" y="17796"/>
                    </a:cubicBezTo>
                    <a:cubicBezTo>
                      <a:pt x="17450" y="18022"/>
                      <a:pt x="17450" y="13762"/>
                      <a:pt x="17450" y="13762"/>
                    </a:cubicBezTo>
                    <a:lnTo>
                      <a:pt x="17450" y="10797"/>
                    </a:lnTo>
                    <a:cubicBezTo>
                      <a:pt x="17448" y="4836"/>
                      <a:pt x="14013" y="0"/>
                      <a:pt x="9774" y="0"/>
                    </a:cubicBezTo>
                    <a:close/>
                    <a:moveTo>
                      <a:pt x="9774" y="2412"/>
                    </a:moveTo>
                    <a:cubicBezTo>
                      <a:pt x="12438" y="2412"/>
                      <a:pt x="14921" y="5013"/>
                      <a:pt x="14921" y="8216"/>
                    </a:cubicBezTo>
                    <a:cubicBezTo>
                      <a:pt x="14921" y="8367"/>
                      <a:pt x="14915" y="8517"/>
                      <a:pt x="14905" y="8664"/>
                    </a:cubicBezTo>
                    <a:cubicBezTo>
                      <a:pt x="14889" y="8908"/>
                      <a:pt x="14830" y="8800"/>
                      <a:pt x="14742" y="8442"/>
                    </a:cubicBezTo>
                    <a:cubicBezTo>
                      <a:pt x="14134" y="5990"/>
                      <a:pt x="11992" y="4184"/>
                      <a:pt x="9774" y="4184"/>
                    </a:cubicBezTo>
                    <a:cubicBezTo>
                      <a:pt x="7557" y="4184"/>
                      <a:pt x="5279" y="5990"/>
                      <a:pt x="4651" y="8442"/>
                    </a:cubicBezTo>
                    <a:cubicBezTo>
                      <a:pt x="4557" y="8802"/>
                      <a:pt x="4496" y="8908"/>
                      <a:pt x="4481" y="8664"/>
                    </a:cubicBezTo>
                    <a:cubicBezTo>
                      <a:pt x="4473" y="8520"/>
                      <a:pt x="4468" y="8367"/>
                      <a:pt x="4468" y="8216"/>
                    </a:cubicBezTo>
                    <a:cubicBezTo>
                      <a:pt x="4468" y="5013"/>
                      <a:pt x="7111" y="2412"/>
                      <a:pt x="9774" y="2412"/>
                    </a:cubicBezTo>
                    <a:close/>
                    <a:moveTo>
                      <a:pt x="9774" y="18899"/>
                    </a:moveTo>
                    <a:cubicBezTo>
                      <a:pt x="6596" y="18899"/>
                      <a:pt x="4019" y="15498"/>
                      <a:pt x="4019" y="11029"/>
                    </a:cubicBezTo>
                    <a:cubicBezTo>
                      <a:pt x="4019" y="11029"/>
                      <a:pt x="6580" y="7870"/>
                      <a:pt x="9831" y="7870"/>
                    </a:cubicBezTo>
                    <a:cubicBezTo>
                      <a:pt x="13126" y="7870"/>
                      <a:pt x="15532" y="11029"/>
                      <a:pt x="15532" y="11029"/>
                    </a:cubicBezTo>
                    <a:cubicBezTo>
                      <a:pt x="15530" y="15498"/>
                      <a:pt x="12954"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AutoShape 281"/>
              <p:cNvSpPr/>
              <p:nvPr/>
            </p:nvSpPr>
            <p:spPr bwMode="auto">
              <a:xfrm>
                <a:off x="0" y="96"/>
                <a:ext cx="127" cy="74"/>
              </a:xfrm>
              <a:custGeom>
                <a:avLst/>
                <a:gdLst/>
                <a:ahLst/>
                <a:cxnLst/>
                <a:rect l="0" t="0" r="r" b="b"/>
                <a:pathLst>
                  <a:path w="21600" h="21600">
                    <a:moveTo>
                      <a:pt x="0" y="6171"/>
                    </a:moveTo>
                    <a:lnTo>
                      <a:pt x="0" y="18513"/>
                    </a:lnTo>
                    <a:cubicBezTo>
                      <a:pt x="0" y="20216"/>
                      <a:pt x="805" y="21600"/>
                      <a:pt x="1799" y="21600"/>
                    </a:cubicBezTo>
                    <a:lnTo>
                      <a:pt x="3600" y="21600"/>
                    </a:lnTo>
                    <a:lnTo>
                      <a:pt x="18000" y="21600"/>
                    </a:lnTo>
                    <a:lnTo>
                      <a:pt x="19799" y="21600"/>
                    </a:lnTo>
                    <a:cubicBezTo>
                      <a:pt x="20795" y="21600"/>
                      <a:pt x="21600" y="20216"/>
                      <a:pt x="21600" y="18513"/>
                    </a:cubicBezTo>
                    <a:lnTo>
                      <a:pt x="21600" y="6171"/>
                    </a:lnTo>
                    <a:cubicBezTo>
                      <a:pt x="21600" y="2761"/>
                      <a:pt x="19988" y="0"/>
                      <a:pt x="18000" y="0"/>
                    </a:cubicBezTo>
                    <a:lnTo>
                      <a:pt x="16354" y="0"/>
                    </a:lnTo>
                    <a:cubicBezTo>
                      <a:pt x="16103" y="0"/>
                      <a:pt x="15729" y="195"/>
                      <a:pt x="15523" y="440"/>
                    </a:cubicBezTo>
                    <a:lnTo>
                      <a:pt x="13683" y="2596"/>
                    </a:lnTo>
                    <a:cubicBezTo>
                      <a:pt x="13475" y="2838"/>
                      <a:pt x="13249" y="3373"/>
                      <a:pt x="13177" y="3785"/>
                    </a:cubicBezTo>
                    <a:lnTo>
                      <a:pt x="11031" y="16243"/>
                    </a:lnTo>
                    <a:cubicBezTo>
                      <a:pt x="10959" y="16655"/>
                      <a:pt x="10841" y="16659"/>
                      <a:pt x="10767" y="16248"/>
                    </a:cubicBezTo>
                    <a:lnTo>
                      <a:pt x="8511" y="3999"/>
                    </a:lnTo>
                    <a:cubicBezTo>
                      <a:pt x="8437" y="3587"/>
                      <a:pt x="8205" y="3059"/>
                      <a:pt x="7996" y="2817"/>
                    </a:cubicBezTo>
                    <a:lnTo>
                      <a:pt x="5932" y="437"/>
                    </a:lnTo>
                    <a:cubicBezTo>
                      <a:pt x="5721" y="198"/>
                      <a:pt x="5348" y="0"/>
                      <a:pt x="5096" y="0"/>
                    </a:cubicBezTo>
                    <a:lnTo>
                      <a:pt x="3602" y="0"/>
                    </a:lnTo>
                    <a:cubicBezTo>
                      <a:pt x="1612" y="0"/>
                      <a:pt x="0" y="2763"/>
                      <a:pt x="0" y="6171"/>
                    </a:cubicBezTo>
                    <a:close/>
                    <a:moveTo>
                      <a:pt x="7986" y="11863"/>
                    </a:moveTo>
                    <a:cubicBezTo>
                      <a:pt x="8407" y="11863"/>
                      <a:pt x="8746" y="12449"/>
                      <a:pt x="8746" y="13168"/>
                    </a:cubicBezTo>
                    <a:cubicBezTo>
                      <a:pt x="8746" y="13889"/>
                      <a:pt x="8407" y="14475"/>
                      <a:pt x="7986" y="14475"/>
                    </a:cubicBezTo>
                    <a:cubicBezTo>
                      <a:pt x="7565" y="14475"/>
                      <a:pt x="7226" y="13889"/>
                      <a:pt x="7226" y="13168"/>
                    </a:cubicBezTo>
                    <a:cubicBezTo>
                      <a:pt x="7226" y="12449"/>
                      <a:pt x="7567" y="11863"/>
                      <a:pt x="7986" y="11863"/>
                    </a:cubicBezTo>
                    <a:close/>
                    <a:moveTo>
                      <a:pt x="7986" y="16555"/>
                    </a:moveTo>
                    <a:cubicBezTo>
                      <a:pt x="8407" y="16555"/>
                      <a:pt x="8746" y="17139"/>
                      <a:pt x="8746" y="17860"/>
                    </a:cubicBezTo>
                    <a:cubicBezTo>
                      <a:pt x="8746" y="18578"/>
                      <a:pt x="8407" y="19165"/>
                      <a:pt x="7986" y="19165"/>
                    </a:cubicBezTo>
                    <a:cubicBezTo>
                      <a:pt x="7565" y="19165"/>
                      <a:pt x="7226" y="18578"/>
                      <a:pt x="7226" y="17860"/>
                    </a:cubicBezTo>
                    <a:cubicBezTo>
                      <a:pt x="7226" y="17139"/>
                      <a:pt x="7567" y="16555"/>
                      <a:pt x="7986" y="16555"/>
                    </a:cubicBezTo>
                    <a:close/>
                    <a:moveTo>
                      <a:pt x="7986"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8" name="Group 285"/>
            <p:cNvGrpSpPr/>
            <p:nvPr/>
          </p:nvGrpSpPr>
          <p:grpSpPr bwMode="auto">
            <a:xfrm>
              <a:off x="6174199" y="980633"/>
              <a:ext cx="112611" cy="150739"/>
              <a:chOff x="0" y="0"/>
              <a:chExt cx="127" cy="170"/>
            </a:xfrm>
            <a:solidFill>
              <a:schemeClr val="accent3">
                <a:lumMod val="50000"/>
              </a:schemeClr>
            </a:solidFill>
          </p:grpSpPr>
          <p:sp>
            <p:nvSpPr>
              <p:cNvPr id="229" name="AutoShape 283"/>
              <p:cNvSpPr/>
              <p:nvPr/>
            </p:nvSpPr>
            <p:spPr bwMode="auto">
              <a:xfrm>
                <a:off x="8" y="0"/>
                <a:ext cx="108" cy="84"/>
              </a:xfrm>
              <a:custGeom>
                <a:avLst/>
                <a:gdLst/>
                <a:ahLst/>
                <a:cxnLst/>
                <a:rect l="0" t="0" r="r" b="b"/>
                <a:pathLst>
                  <a:path w="19566" h="21600">
                    <a:moveTo>
                      <a:pt x="9774" y="0"/>
                    </a:moveTo>
                    <a:cubicBezTo>
                      <a:pt x="5535" y="0"/>
                      <a:pt x="2099" y="4836"/>
                      <a:pt x="2099" y="10799"/>
                    </a:cubicBezTo>
                    <a:lnTo>
                      <a:pt x="2099" y="14263"/>
                    </a:lnTo>
                    <a:cubicBezTo>
                      <a:pt x="2043" y="15380"/>
                      <a:pt x="1778" y="17975"/>
                      <a:pt x="547" y="17796"/>
                    </a:cubicBezTo>
                    <a:cubicBezTo>
                      <a:pt x="-1014" y="17570"/>
                      <a:pt x="963" y="21567"/>
                      <a:pt x="3998" y="21596"/>
                    </a:cubicBezTo>
                    <a:cubicBezTo>
                      <a:pt x="4006" y="21596"/>
                      <a:pt x="4013" y="21600"/>
                      <a:pt x="4019" y="21600"/>
                    </a:cubicBezTo>
                    <a:lnTo>
                      <a:pt x="15532" y="21600"/>
                    </a:lnTo>
                    <a:cubicBezTo>
                      <a:pt x="18587" y="21600"/>
                      <a:pt x="20586" y="17566"/>
                      <a:pt x="19021" y="17796"/>
                    </a:cubicBezTo>
                    <a:cubicBezTo>
                      <a:pt x="17450" y="18022"/>
                      <a:pt x="17450" y="13764"/>
                      <a:pt x="17450" y="13764"/>
                    </a:cubicBezTo>
                    <a:lnTo>
                      <a:pt x="17450" y="10799"/>
                    </a:lnTo>
                    <a:cubicBezTo>
                      <a:pt x="17450" y="4836"/>
                      <a:pt x="14014" y="0"/>
                      <a:pt x="9774" y="0"/>
                    </a:cubicBezTo>
                    <a:close/>
                    <a:moveTo>
                      <a:pt x="9774" y="2414"/>
                    </a:moveTo>
                    <a:cubicBezTo>
                      <a:pt x="12438" y="2414"/>
                      <a:pt x="14921" y="5015"/>
                      <a:pt x="14921" y="8218"/>
                    </a:cubicBezTo>
                    <a:cubicBezTo>
                      <a:pt x="14921" y="8369"/>
                      <a:pt x="14915" y="8520"/>
                      <a:pt x="14905" y="8666"/>
                    </a:cubicBezTo>
                    <a:cubicBezTo>
                      <a:pt x="14889" y="8910"/>
                      <a:pt x="14830" y="8802"/>
                      <a:pt x="14742" y="8444"/>
                    </a:cubicBezTo>
                    <a:cubicBezTo>
                      <a:pt x="14134" y="5992"/>
                      <a:pt x="11992" y="4186"/>
                      <a:pt x="9774" y="4186"/>
                    </a:cubicBezTo>
                    <a:cubicBezTo>
                      <a:pt x="7557" y="4186"/>
                      <a:pt x="5279" y="5992"/>
                      <a:pt x="4651" y="8444"/>
                    </a:cubicBezTo>
                    <a:cubicBezTo>
                      <a:pt x="4558" y="8804"/>
                      <a:pt x="4497" y="8912"/>
                      <a:pt x="4481" y="8666"/>
                    </a:cubicBezTo>
                    <a:cubicBezTo>
                      <a:pt x="4473" y="8522"/>
                      <a:pt x="4468" y="8369"/>
                      <a:pt x="4468" y="8218"/>
                    </a:cubicBezTo>
                    <a:cubicBezTo>
                      <a:pt x="4468" y="5015"/>
                      <a:pt x="7111" y="2414"/>
                      <a:pt x="9774" y="2414"/>
                    </a:cubicBezTo>
                    <a:close/>
                    <a:moveTo>
                      <a:pt x="9774" y="18899"/>
                    </a:moveTo>
                    <a:cubicBezTo>
                      <a:pt x="6596" y="18899"/>
                      <a:pt x="4017" y="15498"/>
                      <a:pt x="4017" y="11029"/>
                    </a:cubicBezTo>
                    <a:cubicBezTo>
                      <a:pt x="4017" y="11029"/>
                      <a:pt x="6580" y="7870"/>
                      <a:pt x="9829" y="7870"/>
                    </a:cubicBezTo>
                    <a:cubicBezTo>
                      <a:pt x="13125" y="7870"/>
                      <a:pt x="15530" y="11029"/>
                      <a:pt x="15530" y="11029"/>
                    </a:cubicBezTo>
                    <a:cubicBezTo>
                      <a:pt x="15530" y="15498"/>
                      <a:pt x="12954"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0" name="AutoShape 284"/>
              <p:cNvSpPr/>
              <p:nvPr/>
            </p:nvSpPr>
            <p:spPr bwMode="auto">
              <a:xfrm>
                <a:off x="0" y="96"/>
                <a:ext cx="127" cy="74"/>
              </a:xfrm>
              <a:custGeom>
                <a:avLst/>
                <a:gdLst/>
                <a:ahLst/>
                <a:cxnLst/>
                <a:rect l="0" t="0" r="r" b="b"/>
                <a:pathLst>
                  <a:path w="21600" h="21600">
                    <a:moveTo>
                      <a:pt x="0" y="6173"/>
                    </a:moveTo>
                    <a:lnTo>
                      <a:pt x="0" y="18514"/>
                    </a:lnTo>
                    <a:cubicBezTo>
                      <a:pt x="0" y="20216"/>
                      <a:pt x="805" y="21600"/>
                      <a:pt x="1799" y="21600"/>
                    </a:cubicBezTo>
                    <a:lnTo>
                      <a:pt x="3600" y="21600"/>
                    </a:lnTo>
                    <a:lnTo>
                      <a:pt x="18000" y="21600"/>
                    </a:lnTo>
                    <a:lnTo>
                      <a:pt x="19799" y="21600"/>
                    </a:lnTo>
                    <a:cubicBezTo>
                      <a:pt x="20795" y="21600"/>
                      <a:pt x="21600" y="20216"/>
                      <a:pt x="21600" y="18514"/>
                    </a:cubicBezTo>
                    <a:lnTo>
                      <a:pt x="21600" y="6173"/>
                    </a:lnTo>
                    <a:cubicBezTo>
                      <a:pt x="21600" y="2763"/>
                      <a:pt x="19988" y="2"/>
                      <a:pt x="18000" y="2"/>
                    </a:cubicBezTo>
                    <a:lnTo>
                      <a:pt x="16354" y="2"/>
                    </a:lnTo>
                    <a:cubicBezTo>
                      <a:pt x="16101" y="2"/>
                      <a:pt x="15729" y="198"/>
                      <a:pt x="15523" y="440"/>
                    </a:cubicBezTo>
                    <a:lnTo>
                      <a:pt x="13682" y="2596"/>
                    </a:lnTo>
                    <a:cubicBezTo>
                      <a:pt x="13474" y="2838"/>
                      <a:pt x="13247" y="3372"/>
                      <a:pt x="13175" y="3784"/>
                    </a:cubicBezTo>
                    <a:lnTo>
                      <a:pt x="11030" y="16241"/>
                    </a:lnTo>
                    <a:cubicBezTo>
                      <a:pt x="10958" y="16653"/>
                      <a:pt x="10840" y="16658"/>
                      <a:pt x="10765" y="16246"/>
                    </a:cubicBezTo>
                    <a:lnTo>
                      <a:pt x="8510" y="3998"/>
                    </a:lnTo>
                    <a:cubicBezTo>
                      <a:pt x="8435" y="3586"/>
                      <a:pt x="8203" y="3058"/>
                      <a:pt x="7994" y="2817"/>
                    </a:cubicBezTo>
                    <a:lnTo>
                      <a:pt x="5930" y="437"/>
                    </a:lnTo>
                    <a:cubicBezTo>
                      <a:pt x="5720" y="195"/>
                      <a:pt x="5347" y="0"/>
                      <a:pt x="5094" y="0"/>
                    </a:cubicBezTo>
                    <a:lnTo>
                      <a:pt x="3600" y="0"/>
                    </a:lnTo>
                    <a:cubicBezTo>
                      <a:pt x="1612" y="2"/>
                      <a:pt x="0" y="2763"/>
                      <a:pt x="0" y="6173"/>
                    </a:cubicBezTo>
                    <a:close/>
                    <a:moveTo>
                      <a:pt x="7988" y="11862"/>
                    </a:moveTo>
                    <a:cubicBezTo>
                      <a:pt x="8408" y="11862"/>
                      <a:pt x="8747" y="12448"/>
                      <a:pt x="8747" y="13167"/>
                    </a:cubicBezTo>
                    <a:cubicBezTo>
                      <a:pt x="8747" y="13888"/>
                      <a:pt x="8408" y="14471"/>
                      <a:pt x="7988" y="14471"/>
                    </a:cubicBezTo>
                    <a:cubicBezTo>
                      <a:pt x="7567" y="14471"/>
                      <a:pt x="7226" y="13885"/>
                      <a:pt x="7226" y="13167"/>
                    </a:cubicBezTo>
                    <a:cubicBezTo>
                      <a:pt x="7226" y="12448"/>
                      <a:pt x="7567" y="11862"/>
                      <a:pt x="7988" y="11862"/>
                    </a:cubicBezTo>
                    <a:close/>
                    <a:moveTo>
                      <a:pt x="7988" y="16555"/>
                    </a:moveTo>
                    <a:cubicBezTo>
                      <a:pt x="8408" y="16555"/>
                      <a:pt x="8747" y="17139"/>
                      <a:pt x="8747" y="17862"/>
                    </a:cubicBezTo>
                    <a:cubicBezTo>
                      <a:pt x="8747" y="18581"/>
                      <a:pt x="8408" y="19167"/>
                      <a:pt x="7988" y="19167"/>
                    </a:cubicBezTo>
                    <a:cubicBezTo>
                      <a:pt x="7567" y="19167"/>
                      <a:pt x="7226" y="18581"/>
                      <a:pt x="7226" y="17862"/>
                    </a:cubicBezTo>
                    <a:cubicBezTo>
                      <a:pt x="7226" y="17139"/>
                      <a:pt x="7567" y="16555"/>
                      <a:pt x="7988" y="16555"/>
                    </a:cubicBezTo>
                    <a:close/>
                    <a:moveTo>
                      <a:pt x="7988"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19" name="AutoShape 94"/>
            <p:cNvSpPr/>
            <p:nvPr/>
          </p:nvSpPr>
          <p:spPr bwMode="auto">
            <a:xfrm>
              <a:off x="7919227" y="240644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0" name="AutoShape 96"/>
            <p:cNvSpPr/>
            <p:nvPr/>
          </p:nvSpPr>
          <p:spPr bwMode="auto">
            <a:xfrm>
              <a:off x="6337352" y="291718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AutoShape 1"/>
            <p:cNvSpPr/>
            <p:nvPr/>
          </p:nvSpPr>
          <p:spPr bwMode="auto">
            <a:xfrm>
              <a:off x="5252030" y="2044674"/>
              <a:ext cx="766110" cy="766110"/>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4"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2" name="AutoShape 2"/>
            <p:cNvSpPr/>
            <p:nvPr/>
          </p:nvSpPr>
          <p:spPr bwMode="auto">
            <a:xfrm>
              <a:off x="6862279" y="3129996"/>
              <a:ext cx="766110" cy="766110"/>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5"/>
                    <a:pt x="16054"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3" name="AutoShape 3"/>
            <p:cNvSpPr/>
            <p:nvPr/>
          </p:nvSpPr>
          <p:spPr bwMode="auto">
            <a:xfrm>
              <a:off x="5415183" y="3747140"/>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4"/>
                    <a:pt x="5545" y="20330"/>
                    <a:pt x="10800" y="20330"/>
                  </a:cubicBezTo>
                  <a:cubicBezTo>
                    <a:pt x="16055" y="20330"/>
                    <a:pt x="20329" y="16055"/>
                    <a:pt x="20329" y="10800"/>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4" name="AutoShape 5"/>
            <p:cNvSpPr/>
            <p:nvPr/>
          </p:nvSpPr>
          <p:spPr bwMode="auto">
            <a:xfrm>
              <a:off x="6791343" y="491174"/>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6"/>
                    <a:pt x="1270" y="10800"/>
                  </a:cubicBezTo>
                  <a:cubicBezTo>
                    <a:pt x="1270" y="16054"/>
                    <a:pt x="5545" y="20329"/>
                    <a:pt x="10800" y="20329"/>
                  </a:cubicBezTo>
                  <a:cubicBezTo>
                    <a:pt x="16055" y="20329"/>
                    <a:pt x="20330" y="16054"/>
                    <a:pt x="20330" y="10800"/>
                  </a:cubicBezTo>
                  <a:cubicBezTo>
                    <a:pt x="20330" y="5546"/>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5" name="AutoShape 6"/>
            <p:cNvSpPr/>
            <p:nvPr/>
          </p:nvSpPr>
          <p:spPr bwMode="auto">
            <a:xfrm>
              <a:off x="7394300" y="1562309"/>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5"/>
                    <a:pt x="5545" y="20329"/>
                    <a:pt x="10800" y="20329"/>
                  </a:cubicBezTo>
                  <a:cubicBezTo>
                    <a:pt x="16055" y="20329"/>
                    <a:pt x="20330" y="16055"/>
                    <a:pt x="20330" y="10800"/>
                  </a:cubicBezTo>
                  <a:cubicBezTo>
                    <a:pt x="20330"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6" name="AutoShape 7"/>
            <p:cNvSpPr/>
            <p:nvPr/>
          </p:nvSpPr>
          <p:spPr bwMode="auto">
            <a:xfrm>
              <a:off x="6493411" y="2236202"/>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7" name="AutoShape 10"/>
            <p:cNvSpPr/>
            <p:nvPr/>
          </p:nvSpPr>
          <p:spPr bwMode="auto">
            <a:xfrm>
              <a:off x="4592325" y="3385366"/>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8" name="AutoShape 14"/>
            <p:cNvSpPr/>
            <p:nvPr/>
          </p:nvSpPr>
          <p:spPr bwMode="auto">
            <a:xfrm>
              <a:off x="4216364" y="4477782"/>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5"/>
                    <a:pt x="1270" y="10800"/>
                  </a:cubicBezTo>
                  <a:cubicBezTo>
                    <a:pt x="1270" y="16055"/>
                    <a:pt x="5545" y="20329"/>
                    <a:pt x="10800" y="20329"/>
                  </a:cubicBezTo>
                  <a:cubicBezTo>
                    <a:pt x="16055" y="20329"/>
                    <a:pt x="20330" y="16055"/>
                    <a:pt x="20330" y="10800"/>
                  </a:cubicBezTo>
                  <a:cubicBezTo>
                    <a:pt x="20330"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03" name="组合 302"/>
          <p:cNvGrpSpPr/>
          <p:nvPr/>
        </p:nvGrpSpPr>
        <p:grpSpPr>
          <a:xfrm>
            <a:off x="6756712" y="482450"/>
            <a:ext cx="631563" cy="631563"/>
            <a:chOff x="304800" y="673100"/>
            <a:chExt cx="4000500" cy="4000500"/>
          </a:xfrm>
          <a:effectLst>
            <a:outerShdw blurRad="444500" dist="254000" dir="8100000" algn="tr" rotWithShape="0">
              <a:prstClr val="black">
                <a:alpha val="50000"/>
              </a:prstClr>
            </a:outerShdw>
          </a:effectLst>
        </p:grpSpPr>
        <p:sp>
          <p:nvSpPr>
            <p:cNvPr id="304" name="同心圆 30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5" name="椭圆 304"/>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8" name="组合 307"/>
          <p:cNvGrpSpPr/>
          <p:nvPr/>
        </p:nvGrpSpPr>
        <p:grpSpPr>
          <a:xfrm>
            <a:off x="5349962" y="3676205"/>
            <a:ext cx="712958" cy="712956"/>
            <a:chOff x="304800" y="673100"/>
            <a:chExt cx="4000500" cy="4000500"/>
          </a:xfrm>
          <a:effectLst>
            <a:outerShdw blurRad="444500" dist="254000" dir="8100000" algn="tr" rotWithShape="0">
              <a:prstClr val="black">
                <a:alpha val="50000"/>
              </a:prstClr>
            </a:outerShdw>
          </a:effectLst>
        </p:grpSpPr>
        <p:sp>
          <p:nvSpPr>
            <p:cNvPr id="309" name="同心圆 30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0" name="椭圆 309"/>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13" name="组合 312"/>
          <p:cNvGrpSpPr/>
          <p:nvPr/>
        </p:nvGrpSpPr>
        <p:grpSpPr>
          <a:xfrm>
            <a:off x="6430120" y="2160389"/>
            <a:ext cx="541406" cy="541398"/>
            <a:chOff x="304800" y="673100"/>
            <a:chExt cx="4000500" cy="4000500"/>
          </a:xfrm>
          <a:effectLst>
            <a:outerShdw blurRad="444500" dist="254000" dir="8100000" algn="tr" rotWithShape="0">
              <a:prstClr val="black">
                <a:alpha val="50000"/>
              </a:prstClr>
            </a:outerShdw>
          </a:effectLst>
        </p:grpSpPr>
        <p:sp>
          <p:nvSpPr>
            <p:cNvPr id="314" name="同心圆 31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5" name="椭圆 314"/>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16" name="组合 315"/>
          <p:cNvGrpSpPr/>
          <p:nvPr/>
        </p:nvGrpSpPr>
        <p:grpSpPr>
          <a:xfrm>
            <a:off x="4704122" y="4534530"/>
            <a:ext cx="522574" cy="522570"/>
            <a:chOff x="304800" y="673100"/>
            <a:chExt cx="4000500" cy="4000500"/>
          </a:xfrm>
          <a:effectLst>
            <a:outerShdw blurRad="444500" dist="254000" dir="8100000" algn="tr" rotWithShape="0">
              <a:prstClr val="black">
                <a:alpha val="50000"/>
              </a:prstClr>
            </a:outerShdw>
          </a:effectLst>
        </p:grpSpPr>
        <p:sp>
          <p:nvSpPr>
            <p:cNvPr id="317" name="同心圆 31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8" name="椭圆 317"/>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21" name="组合 320"/>
          <p:cNvGrpSpPr/>
          <p:nvPr/>
        </p:nvGrpSpPr>
        <p:grpSpPr>
          <a:xfrm>
            <a:off x="8556321" y="3243494"/>
            <a:ext cx="378178" cy="378175"/>
            <a:chOff x="304800" y="673100"/>
            <a:chExt cx="4000500" cy="4000500"/>
          </a:xfrm>
          <a:effectLst>
            <a:outerShdw blurRad="444500" dist="254000" dir="8100000" algn="tr" rotWithShape="0">
              <a:prstClr val="black">
                <a:alpha val="50000"/>
              </a:prstClr>
            </a:outerShdw>
          </a:effectLst>
        </p:grpSpPr>
        <p:sp>
          <p:nvSpPr>
            <p:cNvPr id="322" name="同心圆 3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3" name="椭圆 322"/>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24" name="组合 323"/>
          <p:cNvGrpSpPr/>
          <p:nvPr/>
        </p:nvGrpSpPr>
        <p:grpSpPr>
          <a:xfrm>
            <a:off x="3914240" y="2929161"/>
            <a:ext cx="378178" cy="378175"/>
            <a:chOff x="304800" y="673100"/>
            <a:chExt cx="4000500" cy="4000500"/>
          </a:xfrm>
          <a:effectLst>
            <a:outerShdw blurRad="444500" dist="254000" dir="8100000" algn="tr" rotWithShape="0">
              <a:prstClr val="black">
                <a:alpha val="50000"/>
              </a:prstClr>
            </a:outerShdw>
          </a:effectLst>
        </p:grpSpPr>
        <p:sp>
          <p:nvSpPr>
            <p:cNvPr id="325" name="同心圆 3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6" name="椭圆 325"/>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1" name="组合 60"/>
          <p:cNvGrpSpPr/>
          <p:nvPr/>
        </p:nvGrpSpPr>
        <p:grpSpPr>
          <a:xfrm>
            <a:off x="5182394" y="2008764"/>
            <a:ext cx="892005" cy="809336"/>
            <a:chOff x="5252030" y="2008764"/>
            <a:chExt cx="809336" cy="809336"/>
          </a:xfrm>
        </p:grpSpPr>
        <p:sp>
          <p:nvSpPr>
            <p:cNvPr id="307" name="椭圆 306"/>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0" name="椭圆 329"/>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2" name="组合 341"/>
          <p:cNvGrpSpPr/>
          <p:nvPr/>
        </p:nvGrpSpPr>
        <p:grpSpPr>
          <a:xfrm>
            <a:off x="6804245" y="3072361"/>
            <a:ext cx="880272" cy="880272"/>
            <a:chOff x="5252030" y="2008764"/>
            <a:chExt cx="809336" cy="809336"/>
          </a:xfrm>
        </p:grpSpPr>
        <p:sp>
          <p:nvSpPr>
            <p:cNvPr id="343" name="椭圆 342"/>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4" name="椭圆 343"/>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5" name="组合 344"/>
          <p:cNvGrpSpPr/>
          <p:nvPr/>
        </p:nvGrpSpPr>
        <p:grpSpPr>
          <a:xfrm>
            <a:off x="4529258" y="3327287"/>
            <a:ext cx="543770" cy="543770"/>
            <a:chOff x="5252030" y="2008764"/>
            <a:chExt cx="809336" cy="809336"/>
          </a:xfrm>
        </p:grpSpPr>
        <p:sp>
          <p:nvSpPr>
            <p:cNvPr id="346" name="椭圆 345"/>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7" name="椭圆 346"/>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8" name="组合 347"/>
          <p:cNvGrpSpPr/>
          <p:nvPr/>
        </p:nvGrpSpPr>
        <p:grpSpPr>
          <a:xfrm>
            <a:off x="7313274" y="1505561"/>
            <a:ext cx="702964" cy="702962"/>
            <a:chOff x="5252030" y="2008764"/>
            <a:chExt cx="809336" cy="809336"/>
          </a:xfrm>
        </p:grpSpPr>
        <p:sp>
          <p:nvSpPr>
            <p:cNvPr id="349" name="椭圆 348"/>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0" name="椭圆 349"/>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4" name="组合 353"/>
          <p:cNvGrpSpPr/>
          <p:nvPr/>
        </p:nvGrpSpPr>
        <p:grpSpPr>
          <a:xfrm>
            <a:off x="7928782" y="249991"/>
            <a:ext cx="500718" cy="500718"/>
            <a:chOff x="5252030" y="2008764"/>
            <a:chExt cx="809336" cy="809336"/>
          </a:xfrm>
        </p:grpSpPr>
        <p:sp>
          <p:nvSpPr>
            <p:cNvPr id="355" name="椭圆 354"/>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6" name="椭圆 355"/>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7" name="矩形 356"/>
          <p:cNvSpPr/>
          <p:nvPr/>
        </p:nvSpPr>
        <p:spPr>
          <a:xfrm>
            <a:off x="5045110" y="2115344"/>
            <a:ext cx="1127884" cy="530925"/>
          </a:xfrm>
          <a:prstGeom prst="rect">
            <a:avLst/>
          </a:prstGeom>
        </p:spPr>
        <p:txBody>
          <a:bodyPr wrap="square" lIns="68589" tIns="34295" rIns="68589" bIns="34295">
            <a:spAutoFit/>
          </a:bodyPr>
          <a:lstStyle/>
          <a:p>
            <a:r>
              <a:rPr lang="zh-CN" altLang="en-US" sz="1500" dirty="0" smtClean="0">
                <a:solidFill>
                  <a:schemeClr val="bg1"/>
                </a:solidFill>
                <a:latin typeface="微软雅黑" panose="020B0503020204020204" charset="-122"/>
                <a:ea typeface="微软雅黑" panose="020B0503020204020204" charset="-122"/>
              </a:rPr>
              <a:t>生活</a:t>
            </a:r>
            <a:endParaRPr lang="en-US" altLang="zh-CN" sz="1500" dirty="0" smtClean="0">
              <a:solidFill>
                <a:schemeClr val="bg1"/>
              </a:solidFill>
              <a:latin typeface="微软雅黑" panose="020B0503020204020204" charset="-122"/>
              <a:ea typeface="微软雅黑" panose="020B0503020204020204" charset="-122"/>
            </a:endParaRPr>
          </a:p>
          <a:p>
            <a:r>
              <a:rPr lang="zh-CN" altLang="en-US" sz="1500" dirty="0" smtClean="0">
                <a:solidFill>
                  <a:schemeClr val="bg1"/>
                </a:solidFill>
                <a:latin typeface="微软雅黑" panose="020B0503020204020204" charset="-122"/>
                <a:ea typeface="微软雅黑" panose="020B0503020204020204" charset="-122"/>
              </a:rPr>
              <a:t>便捷</a:t>
            </a:r>
            <a:endParaRPr lang="zh-CN" altLang="en-US" sz="1500" dirty="0">
              <a:solidFill>
                <a:schemeClr val="bg1"/>
              </a:solidFill>
              <a:latin typeface="微软雅黑" panose="020B0503020204020204" charset="-122"/>
              <a:ea typeface="微软雅黑" panose="020B0503020204020204" charset="-122"/>
            </a:endParaRPr>
          </a:p>
        </p:txBody>
      </p:sp>
      <p:sp>
        <p:nvSpPr>
          <p:cNvPr id="358" name="矩形 357"/>
          <p:cNvSpPr/>
          <p:nvPr/>
        </p:nvSpPr>
        <p:spPr>
          <a:xfrm>
            <a:off x="7079964" y="1581944"/>
            <a:ext cx="1127884" cy="500147"/>
          </a:xfrm>
          <a:prstGeom prst="rect">
            <a:avLst/>
          </a:prstGeom>
        </p:spPr>
        <p:txBody>
          <a:bodyPr wrap="square" lIns="68589" tIns="34295" rIns="68589" bIns="34295">
            <a:spAutoFit/>
          </a:bodyPr>
          <a:lstStyle/>
          <a:p>
            <a:r>
              <a:rPr lang="zh-CN" altLang="en-US" sz="1400" dirty="0" smtClean="0">
                <a:solidFill>
                  <a:schemeClr val="bg1"/>
                </a:solidFill>
                <a:latin typeface="微软雅黑" panose="020B0503020204020204" charset="-122"/>
                <a:ea typeface="微软雅黑" panose="020B0503020204020204" charset="-122"/>
              </a:rPr>
              <a:t>提高</a:t>
            </a:r>
            <a:endParaRPr lang="en-US" altLang="zh-CN" sz="1400" dirty="0" smtClean="0">
              <a:solidFill>
                <a:schemeClr val="bg1"/>
              </a:solidFill>
              <a:latin typeface="微软雅黑" panose="020B0503020204020204" charset="-122"/>
              <a:ea typeface="微软雅黑" panose="020B0503020204020204" charset="-122"/>
            </a:endParaRPr>
          </a:p>
          <a:p>
            <a:r>
              <a:rPr lang="zh-CN" altLang="en-US" sz="1400" dirty="0" smtClean="0">
                <a:solidFill>
                  <a:schemeClr val="bg1"/>
                </a:solidFill>
                <a:latin typeface="微软雅黑" panose="020B0503020204020204" charset="-122"/>
                <a:ea typeface="微软雅黑" panose="020B0503020204020204" charset="-122"/>
              </a:rPr>
              <a:t>效率</a:t>
            </a:r>
            <a:endParaRPr lang="zh-CN" altLang="en-US" sz="1400" dirty="0">
              <a:solidFill>
                <a:schemeClr val="bg1"/>
              </a:solidFill>
              <a:latin typeface="微软雅黑" panose="020B0503020204020204" charset="-122"/>
              <a:ea typeface="微软雅黑" panose="020B0503020204020204" charset="-122"/>
            </a:endParaRPr>
          </a:p>
        </p:txBody>
      </p:sp>
      <p:sp>
        <p:nvSpPr>
          <p:cNvPr id="359" name="矩形 358"/>
          <p:cNvSpPr/>
          <p:nvPr/>
        </p:nvSpPr>
        <p:spPr>
          <a:xfrm>
            <a:off x="6706394" y="3224825"/>
            <a:ext cx="1127884" cy="561702"/>
          </a:xfrm>
          <a:prstGeom prst="rect">
            <a:avLst/>
          </a:prstGeom>
        </p:spPr>
        <p:txBody>
          <a:bodyPr wrap="square" lIns="68589" tIns="34295" rIns="68589" bIns="34295">
            <a:spAutoFit/>
          </a:bodyPr>
          <a:lstStyle/>
          <a:p>
            <a:r>
              <a:rPr lang="zh-CN" altLang="en-US" sz="1600" dirty="0" smtClean="0">
                <a:solidFill>
                  <a:schemeClr val="bg1"/>
                </a:solidFill>
                <a:latin typeface="微软雅黑" panose="020B0503020204020204" charset="-122"/>
                <a:ea typeface="微软雅黑" panose="020B0503020204020204" charset="-122"/>
              </a:rPr>
              <a:t>增加</a:t>
            </a:r>
            <a:endParaRPr lang="en-US" altLang="zh-CN" sz="1600" dirty="0" smtClean="0">
              <a:solidFill>
                <a:schemeClr val="bg1"/>
              </a:solidFill>
              <a:latin typeface="微软雅黑" panose="020B0503020204020204" charset="-122"/>
              <a:ea typeface="微软雅黑" panose="020B0503020204020204" charset="-122"/>
            </a:endParaRPr>
          </a:p>
          <a:p>
            <a:r>
              <a:rPr lang="zh-CN" altLang="en-US" sz="1600" dirty="0" smtClean="0">
                <a:solidFill>
                  <a:schemeClr val="bg1"/>
                </a:solidFill>
                <a:latin typeface="微软雅黑" panose="020B0503020204020204" charset="-122"/>
                <a:ea typeface="微软雅黑" panose="020B0503020204020204" charset="-122"/>
              </a:rPr>
              <a:t>入收</a:t>
            </a:r>
            <a:endParaRPr lang="zh-CN" altLang="en-US" sz="1600" dirty="0">
              <a:solidFill>
                <a:schemeClr val="bg1"/>
              </a:solidFill>
              <a:latin typeface="微软雅黑" panose="020B0503020204020204" charset="-122"/>
              <a:ea typeface="微软雅黑" panose="020B0503020204020204" charset="-122"/>
            </a:endParaRPr>
          </a:p>
        </p:txBody>
      </p:sp>
      <p:sp>
        <p:nvSpPr>
          <p:cNvPr id="360" name="文本框 46"/>
          <p:cNvSpPr txBox="1"/>
          <p:nvPr/>
        </p:nvSpPr>
        <p:spPr>
          <a:xfrm>
            <a:off x="533778" y="1355829"/>
            <a:ext cx="414152" cy="530915"/>
          </a:xfrm>
          <a:prstGeom prst="rect">
            <a:avLst/>
          </a:prstGeom>
          <a:noFill/>
        </p:spPr>
        <p:txBody>
          <a:bodyPr wrap="none" lIns="68580" tIns="34290" rIns="68580" bIns="34290" rtlCol="0">
            <a:spAutoFit/>
          </a:bodyPr>
          <a:lstStyle/>
          <a:p>
            <a:pPr algn="ctr"/>
            <a:r>
              <a:rPr lang="en-US" altLang="zh-CN" sz="3000" b="0" dirty="0" smtClean="0">
                <a:solidFill>
                  <a:srgbClr val="C00000"/>
                </a:solidFill>
                <a:latin typeface="Impact" panose="020B0806030902050204" pitchFamily="34" charset="0"/>
                <a:cs typeface="Aharoni" panose="02010803020104030203" pitchFamily="2" charset="-79"/>
              </a:rPr>
              <a:t>A.</a:t>
            </a:r>
            <a:endParaRPr lang="zh-CN" altLang="en-US" sz="3000" b="0" dirty="0">
              <a:solidFill>
                <a:srgbClr val="C00000"/>
              </a:solidFill>
              <a:latin typeface="Impact" panose="020B0806030902050204" pitchFamily="34" charset="0"/>
              <a:cs typeface="Aharoni" panose="02010803020104030203" pitchFamily="2" charset="-79"/>
            </a:endParaRPr>
          </a:p>
        </p:txBody>
      </p:sp>
      <p:sp>
        <p:nvSpPr>
          <p:cNvPr id="363" name="矩形 362"/>
          <p:cNvSpPr/>
          <p:nvPr/>
        </p:nvSpPr>
        <p:spPr>
          <a:xfrm>
            <a:off x="915194" y="1368101"/>
            <a:ext cx="3428481" cy="481414"/>
          </a:xfrm>
          <a:prstGeom prst="rect">
            <a:avLst/>
          </a:prstGeom>
        </p:spPr>
        <p:txBody>
          <a:bodyPr wrap="square">
            <a:spAutoFit/>
          </a:bodyPr>
          <a:lstStyle/>
          <a:p>
            <a:pPr lvl="0" algn="l">
              <a:lnSpc>
                <a:spcPct val="120000"/>
              </a:lnSpc>
              <a:defRPr/>
            </a:pPr>
            <a:r>
              <a:rPr lang="zh-CN" altLang="en-US" sz="1100" b="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100" b="0" dirty="0">
              <a:solidFill>
                <a:schemeClr val="accent3">
                  <a:lumMod val="75000"/>
                </a:schemeClr>
              </a:solidFill>
              <a:latin typeface="微软雅黑" panose="020B0503020204020204" charset="-122"/>
              <a:ea typeface="微软雅黑" panose="020B0503020204020204" charset="-122"/>
            </a:endParaRPr>
          </a:p>
        </p:txBody>
      </p:sp>
      <p:sp>
        <p:nvSpPr>
          <p:cNvPr id="365" name="文本框 46"/>
          <p:cNvSpPr txBox="1"/>
          <p:nvPr/>
        </p:nvSpPr>
        <p:spPr>
          <a:xfrm>
            <a:off x="529739" y="1965429"/>
            <a:ext cx="422231" cy="530915"/>
          </a:xfrm>
          <a:prstGeom prst="rect">
            <a:avLst/>
          </a:prstGeom>
          <a:noFill/>
        </p:spPr>
        <p:txBody>
          <a:bodyPr wrap="none" lIns="68580" tIns="34290" rIns="68580" bIns="34290" rtlCol="0">
            <a:spAutoFit/>
          </a:bodyPr>
          <a:lstStyle/>
          <a:p>
            <a:pPr algn="ctr"/>
            <a:r>
              <a:rPr lang="en-US" altLang="zh-CN" sz="3000" b="0" dirty="0" smtClean="0">
                <a:solidFill>
                  <a:srgbClr val="C00000"/>
                </a:solidFill>
                <a:latin typeface="Impact" panose="020B0806030902050204" pitchFamily="34" charset="0"/>
                <a:cs typeface="Aharoni" panose="02010803020104030203" pitchFamily="2" charset="-79"/>
              </a:rPr>
              <a:t>B.</a:t>
            </a:r>
            <a:endParaRPr lang="zh-CN" altLang="en-US" sz="3000" b="0" dirty="0">
              <a:solidFill>
                <a:srgbClr val="C00000"/>
              </a:solidFill>
              <a:latin typeface="Impact" panose="020B0806030902050204" pitchFamily="34" charset="0"/>
              <a:cs typeface="Aharoni" panose="02010803020104030203" pitchFamily="2" charset="-79"/>
            </a:endParaRPr>
          </a:p>
        </p:txBody>
      </p:sp>
      <p:sp>
        <p:nvSpPr>
          <p:cNvPr id="366" name="矩形 365"/>
          <p:cNvSpPr/>
          <p:nvPr/>
        </p:nvSpPr>
        <p:spPr>
          <a:xfrm>
            <a:off x="915194" y="1977701"/>
            <a:ext cx="3428481" cy="481414"/>
          </a:xfrm>
          <a:prstGeom prst="rect">
            <a:avLst/>
          </a:prstGeom>
        </p:spPr>
        <p:txBody>
          <a:bodyPr wrap="square">
            <a:spAutoFit/>
          </a:bodyPr>
          <a:lstStyle/>
          <a:p>
            <a:pPr lvl="0" algn="l">
              <a:lnSpc>
                <a:spcPct val="120000"/>
              </a:lnSpc>
              <a:defRPr/>
            </a:pPr>
            <a:r>
              <a:rPr lang="zh-CN" altLang="en-US" sz="1100" b="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100" b="0" dirty="0">
              <a:solidFill>
                <a:schemeClr val="accent3">
                  <a:lumMod val="75000"/>
                </a:schemeClr>
              </a:solidFill>
              <a:latin typeface="微软雅黑" panose="020B0503020204020204" charset="-122"/>
              <a:ea typeface="微软雅黑" panose="020B0503020204020204" charset="-122"/>
            </a:endParaRPr>
          </a:p>
        </p:txBody>
      </p:sp>
      <p:sp>
        <p:nvSpPr>
          <p:cNvPr id="367" name="文本框 46"/>
          <p:cNvSpPr txBox="1"/>
          <p:nvPr/>
        </p:nvSpPr>
        <p:spPr>
          <a:xfrm>
            <a:off x="529739" y="2554304"/>
            <a:ext cx="422231" cy="530915"/>
          </a:xfrm>
          <a:prstGeom prst="rect">
            <a:avLst/>
          </a:prstGeom>
          <a:noFill/>
        </p:spPr>
        <p:txBody>
          <a:bodyPr wrap="none" lIns="68580" tIns="34290" rIns="68580" bIns="34290" rtlCol="0">
            <a:spAutoFit/>
          </a:bodyPr>
          <a:lstStyle/>
          <a:p>
            <a:pPr algn="ctr"/>
            <a:r>
              <a:rPr lang="en-US" altLang="zh-CN" sz="3000" b="0" dirty="0" smtClean="0">
                <a:solidFill>
                  <a:srgbClr val="C00000"/>
                </a:solidFill>
                <a:latin typeface="Impact" panose="020B0806030902050204" pitchFamily="34" charset="0"/>
                <a:cs typeface="Aharoni" panose="02010803020104030203" pitchFamily="2" charset="-79"/>
              </a:rPr>
              <a:t>C.</a:t>
            </a:r>
            <a:endParaRPr lang="zh-CN" altLang="en-US" sz="3000" b="0" dirty="0">
              <a:solidFill>
                <a:srgbClr val="C00000"/>
              </a:solidFill>
              <a:latin typeface="Impact" panose="020B0806030902050204" pitchFamily="34" charset="0"/>
              <a:cs typeface="Aharoni" panose="02010803020104030203" pitchFamily="2" charset="-79"/>
            </a:endParaRPr>
          </a:p>
        </p:txBody>
      </p:sp>
      <p:sp>
        <p:nvSpPr>
          <p:cNvPr id="368" name="矩形 367"/>
          <p:cNvSpPr/>
          <p:nvPr/>
        </p:nvSpPr>
        <p:spPr>
          <a:xfrm>
            <a:off x="915194" y="2566576"/>
            <a:ext cx="3428481" cy="481414"/>
          </a:xfrm>
          <a:prstGeom prst="rect">
            <a:avLst/>
          </a:prstGeom>
        </p:spPr>
        <p:txBody>
          <a:bodyPr wrap="square">
            <a:spAutoFit/>
          </a:bodyPr>
          <a:lstStyle/>
          <a:p>
            <a:pPr lvl="0" algn="l">
              <a:lnSpc>
                <a:spcPct val="120000"/>
              </a:lnSpc>
              <a:defRPr/>
            </a:pPr>
            <a:r>
              <a:rPr lang="zh-CN" altLang="en-US" sz="1100" b="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100" b="0" dirty="0">
              <a:solidFill>
                <a:schemeClr val="accent3">
                  <a:lumMod val="75000"/>
                </a:schemeClr>
              </a:solidFill>
              <a:latin typeface="微软雅黑" panose="020B0503020204020204" charset="-122"/>
              <a:ea typeface="微软雅黑" panose="020B0503020204020204" charset="-122"/>
            </a:endParaRPr>
          </a:p>
        </p:txBody>
      </p:sp>
      <p:sp>
        <p:nvSpPr>
          <p:cNvPr id="369" name="文本框 46"/>
          <p:cNvSpPr txBox="1"/>
          <p:nvPr/>
        </p:nvSpPr>
        <p:spPr>
          <a:xfrm>
            <a:off x="529739" y="3182144"/>
            <a:ext cx="422231" cy="530915"/>
          </a:xfrm>
          <a:prstGeom prst="rect">
            <a:avLst/>
          </a:prstGeom>
          <a:noFill/>
        </p:spPr>
        <p:txBody>
          <a:bodyPr wrap="none" lIns="68580" tIns="34290" rIns="68580" bIns="34290" rtlCol="0">
            <a:spAutoFit/>
          </a:bodyPr>
          <a:lstStyle/>
          <a:p>
            <a:pPr algn="ctr"/>
            <a:r>
              <a:rPr lang="en-US" altLang="zh-CN" sz="3000" b="0" dirty="0" smtClean="0">
                <a:solidFill>
                  <a:srgbClr val="C00000"/>
                </a:solidFill>
                <a:latin typeface="Impact" panose="020B0806030902050204" pitchFamily="34" charset="0"/>
                <a:cs typeface="Aharoni" panose="02010803020104030203" pitchFamily="2" charset="-79"/>
              </a:rPr>
              <a:t>D.</a:t>
            </a:r>
            <a:endParaRPr lang="zh-CN" altLang="en-US" sz="3000" b="0" dirty="0">
              <a:solidFill>
                <a:srgbClr val="C00000"/>
              </a:solidFill>
              <a:latin typeface="Impact" panose="020B0806030902050204" pitchFamily="34" charset="0"/>
              <a:cs typeface="Aharoni" panose="02010803020104030203" pitchFamily="2" charset="-79"/>
            </a:endParaRPr>
          </a:p>
        </p:txBody>
      </p:sp>
      <p:sp>
        <p:nvSpPr>
          <p:cNvPr id="370" name="矩形 369"/>
          <p:cNvSpPr/>
          <p:nvPr/>
        </p:nvSpPr>
        <p:spPr>
          <a:xfrm>
            <a:off x="915195" y="3194416"/>
            <a:ext cx="2590800" cy="701731"/>
          </a:xfrm>
          <a:prstGeom prst="rect">
            <a:avLst/>
          </a:prstGeom>
        </p:spPr>
        <p:txBody>
          <a:bodyPr wrap="square">
            <a:spAutoFit/>
          </a:bodyPr>
          <a:lstStyle/>
          <a:p>
            <a:pPr lvl="0" algn="l">
              <a:lnSpc>
                <a:spcPct val="120000"/>
              </a:lnSpc>
              <a:defRPr/>
            </a:pPr>
            <a:r>
              <a:rPr lang="zh-CN" altLang="en-US" sz="1100" b="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100" b="0" dirty="0">
              <a:solidFill>
                <a:schemeClr val="accent3">
                  <a:lumMod val="75000"/>
                </a:schemeClr>
              </a:solidFill>
              <a:latin typeface="微软雅黑" panose="020B0503020204020204" charset="-122"/>
              <a:ea typeface="微软雅黑" panose="020B0503020204020204" charset="-122"/>
            </a:endParaRPr>
          </a:p>
        </p:txBody>
      </p:sp>
      <p:sp>
        <p:nvSpPr>
          <p:cNvPr id="371" name="文本框 46"/>
          <p:cNvSpPr txBox="1"/>
          <p:nvPr/>
        </p:nvSpPr>
        <p:spPr>
          <a:xfrm>
            <a:off x="556188" y="3915941"/>
            <a:ext cx="369332" cy="530915"/>
          </a:xfrm>
          <a:prstGeom prst="rect">
            <a:avLst/>
          </a:prstGeom>
          <a:noFill/>
        </p:spPr>
        <p:txBody>
          <a:bodyPr wrap="none" lIns="68580" tIns="34290" rIns="68580" bIns="34290" rtlCol="0">
            <a:spAutoFit/>
          </a:bodyPr>
          <a:lstStyle/>
          <a:p>
            <a:pPr algn="ctr"/>
            <a:r>
              <a:rPr lang="en-US" altLang="zh-CN" sz="3000" b="0" dirty="0" smtClean="0">
                <a:solidFill>
                  <a:srgbClr val="C00000"/>
                </a:solidFill>
                <a:latin typeface="Impact" panose="020B0806030902050204" pitchFamily="34" charset="0"/>
                <a:cs typeface="Aharoni" panose="02010803020104030203" pitchFamily="2" charset="-79"/>
              </a:rPr>
              <a:t>E.</a:t>
            </a:r>
            <a:endParaRPr lang="zh-CN" altLang="en-US" sz="3000" b="0" dirty="0">
              <a:solidFill>
                <a:srgbClr val="C00000"/>
              </a:solidFill>
              <a:latin typeface="Impact" panose="020B0806030902050204" pitchFamily="34" charset="0"/>
              <a:cs typeface="Aharoni" panose="02010803020104030203" pitchFamily="2" charset="-79"/>
            </a:endParaRPr>
          </a:p>
        </p:txBody>
      </p:sp>
      <p:sp>
        <p:nvSpPr>
          <p:cNvPr id="372" name="矩形 371"/>
          <p:cNvSpPr/>
          <p:nvPr/>
        </p:nvSpPr>
        <p:spPr>
          <a:xfrm>
            <a:off x="915195" y="3928213"/>
            <a:ext cx="2590800" cy="701731"/>
          </a:xfrm>
          <a:prstGeom prst="rect">
            <a:avLst/>
          </a:prstGeom>
        </p:spPr>
        <p:txBody>
          <a:bodyPr wrap="square">
            <a:spAutoFit/>
          </a:bodyPr>
          <a:lstStyle/>
          <a:p>
            <a:pPr lvl="0" algn="l">
              <a:lnSpc>
                <a:spcPct val="120000"/>
              </a:lnSpc>
              <a:defRPr/>
            </a:pPr>
            <a:r>
              <a:rPr lang="zh-CN" altLang="en-US" sz="1100" b="0" dirty="0">
                <a:solidFill>
                  <a:schemeClr val="accent3">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100" b="0" dirty="0">
              <a:solidFill>
                <a:schemeClr val="accent3">
                  <a:lumMod val="75000"/>
                </a:schemeClr>
              </a:solidFill>
              <a:latin typeface="微软雅黑" panose="020B0503020204020204" charset="-122"/>
              <a:ea typeface="微软雅黑" panose="020B0503020204020204" charset="-122"/>
            </a:endParaRPr>
          </a:p>
        </p:txBody>
      </p:sp>
      <p:grpSp>
        <p:nvGrpSpPr>
          <p:cNvPr id="306" name="组合 305"/>
          <p:cNvGrpSpPr/>
          <p:nvPr/>
        </p:nvGrpSpPr>
        <p:grpSpPr>
          <a:xfrm>
            <a:off x="903370" y="249943"/>
            <a:ext cx="3288423" cy="679699"/>
            <a:chOff x="903371" y="249943"/>
            <a:chExt cx="2831223" cy="679699"/>
          </a:xfrm>
        </p:grpSpPr>
        <p:sp>
          <p:nvSpPr>
            <p:cNvPr id="311" name="任意多边形 31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12" name="任意多边形 31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319" name="组合 318"/>
          <p:cNvGrpSpPr/>
          <p:nvPr/>
        </p:nvGrpSpPr>
        <p:grpSpPr>
          <a:xfrm rot="16200000">
            <a:off x="574523" y="158162"/>
            <a:ext cx="765103" cy="863262"/>
            <a:chOff x="8439634" y="3544648"/>
            <a:chExt cx="1611146" cy="1817848"/>
          </a:xfrm>
        </p:grpSpPr>
        <p:sp>
          <p:nvSpPr>
            <p:cNvPr id="32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2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28" name="Group 17"/>
          <p:cNvGrpSpPr>
            <a:grpSpLocks noChangeAspect="1"/>
          </p:cNvGrpSpPr>
          <p:nvPr/>
        </p:nvGrpSpPr>
        <p:grpSpPr bwMode="auto">
          <a:xfrm>
            <a:off x="827405" y="455655"/>
            <a:ext cx="259340" cy="278386"/>
            <a:chOff x="231" y="1205"/>
            <a:chExt cx="640" cy="687"/>
          </a:xfrm>
          <a:solidFill>
            <a:schemeClr val="bg1"/>
          </a:solidFill>
          <a:effectLst/>
        </p:grpSpPr>
        <p:sp>
          <p:nvSpPr>
            <p:cNvPr id="32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2" name="矩形 3"/>
          <p:cNvSpPr>
            <a:spLocks noChangeArrowheads="1"/>
          </p:cNvSpPr>
          <p:nvPr/>
        </p:nvSpPr>
        <p:spPr bwMode="auto">
          <a:xfrm>
            <a:off x="1320354"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面临的问题</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333" name="文本框 37"/>
          <p:cNvSpPr>
            <a:spLocks noChangeArrowheads="1"/>
          </p:cNvSpPr>
          <p:nvPr/>
        </p:nvSpPr>
        <p:spPr bwMode="auto">
          <a:xfrm>
            <a:off x="26677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PROBLEMS FACED</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par>
                                <p:cTn id="8" presetID="22" presetClass="entr" presetSubtype="8"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wipe(left)">
                                      <p:cBhvr>
                                        <p:cTn id="10" dur="500"/>
                                        <p:tgtEl>
                                          <p:spTgt spid="306"/>
                                        </p:tgtEl>
                                      </p:cBhvr>
                                    </p:animEffect>
                                  </p:childTnLst>
                                </p:cTn>
                              </p:par>
                              <p:par>
                                <p:cTn id="11" presetID="53" presetClass="entr" presetSubtype="16"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 calcmode="lin" valueType="num">
                                      <p:cBhvr>
                                        <p:cTn id="13" dur="500" fill="hold"/>
                                        <p:tgtEl>
                                          <p:spTgt spid="319"/>
                                        </p:tgtEl>
                                        <p:attrNameLst>
                                          <p:attrName>ppt_w</p:attrName>
                                        </p:attrNameLst>
                                      </p:cBhvr>
                                      <p:tavLst>
                                        <p:tav tm="0">
                                          <p:val>
                                            <p:fltVal val="0"/>
                                          </p:val>
                                        </p:tav>
                                        <p:tav tm="100000">
                                          <p:val>
                                            <p:strVal val="#ppt_w"/>
                                          </p:val>
                                        </p:tav>
                                      </p:tavLst>
                                    </p:anim>
                                    <p:anim calcmode="lin" valueType="num">
                                      <p:cBhvr>
                                        <p:cTn id="14" dur="500" fill="hold"/>
                                        <p:tgtEl>
                                          <p:spTgt spid="319"/>
                                        </p:tgtEl>
                                        <p:attrNameLst>
                                          <p:attrName>ppt_h</p:attrName>
                                        </p:attrNameLst>
                                      </p:cBhvr>
                                      <p:tavLst>
                                        <p:tav tm="0">
                                          <p:val>
                                            <p:fltVal val="0"/>
                                          </p:val>
                                        </p:tav>
                                        <p:tav tm="100000">
                                          <p:val>
                                            <p:strVal val="#ppt_h"/>
                                          </p:val>
                                        </p:tav>
                                      </p:tavLst>
                                    </p:anim>
                                    <p:animEffect transition="in" filter="fade">
                                      <p:cBhvr>
                                        <p:cTn id="15" dur="500"/>
                                        <p:tgtEl>
                                          <p:spTgt spid="31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32"/>
                                        </p:tgtEl>
                                        <p:attrNameLst>
                                          <p:attrName>style.visibility</p:attrName>
                                        </p:attrNameLst>
                                      </p:cBhvr>
                                      <p:to>
                                        <p:strVal val="visible"/>
                                      </p:to>
                                    </p:set>
                                    <p:animEffect transition="in" filter="wipe(left)">
                                      <p:cBhvr>
                                        <p:cTn id="19" dur="500"/>
                                        <p:tgtEl>
                                          <p:spTgt spid="33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333"/>
                                        </p:tgtEl>
                                        <p:attrNameLst>
                                          <p:attrName>style.visibility</p:attrName>
                                        </p:attrNameLst>
                                      </p:cBhvr>
                                      <p:to>
                                        <p:strVal val="visible"/>
                                      </p:to>
                                    </p:set>
                                    <p:animEffect transition="in" filter="wipe(left)">
                                      <p:cBhvr>
                                        <p:cTn id="22" dur="500"/>
                                        <p:tgtEl>
                                          <p:spTgt spid="333"/>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par>
                                <p:cTn id="27" presetID="14" presetClass="entr" presetSubtype="10" fill="hold" nodeType="withEffect">
                                  <p:stCondLst>
                                    <p:cond delay="0"/>
                                  </p:stCondLst>
                                  <p:childTnLst>
                                    <p:set>
                                      <p:cBhvr>
                                        <p:cTn id="28" dur="1" fill="hold">
                                          <p:stCondLst>
                                            <p:cond delay="0"/>
                                          </p:stCondLst>
                                        </p:cTn>
                                        <p:tgtEl>
                                          <p:spTgt spid="303"/>
                                        </p:tgtEl>
                                        <p:attrNameLst>
                                          <p:attrName>style.visibility</p:attrName>
                                        </p:attrNameLst>
                                      </p:cBhvr>
                                      <p:to>
                                        <p:strVal val="visible"/>
                                      </p:to>
                                    </p:set>
                                    <p:animEffect transition="in" filter="randombar(horizontal)">
                                      <p:cBhvr>
                                        <p:cTn id="29" dur="500"/>
                                        <p:tgtEl>
                                          <p:spTgt spid="303"/>
                                        </p:tgtEl>
                                      </p:cBhvr>
                                    </p:animEffect>
                                  </p:childTnLst>
                                </p:cTn>
                              </p:par>
                              <p:par>
                                <p:cTn id="30" presetID="14" presetClass="entr" presetSubtype="10" fill="hold" nodeType="withEffect">
                                  <p:stCondLst>
                                    <p:cond delay="0"/>
                                  </p:stCondLst>
                                  <p:childTnLst>
                                    <p:set>
                                      <p:cBhvr>
                                        <p:cTn id="31" dur="1" fill="hold">
                                          <p:stCondLst>
                                            <p:cond delay="0"/>
                                          </p:stCondLst>
                                        </p:cTn>
                                        <p:tgtEl>
                                          <p:spTgt spid="308"/>
                                        </p:tgtEl>
                                        <p:attrNameLst>
                                          <p:attrName>style.visibility</p:attrName>
                                        </p:attrNameLst>
                                      </p:cBhvr>
                                      <p:to>
                                        <p:strVal val="visible"/>
                                      </p:to>
                                    </p:set>
                                    <p:animEffect transition="in" filter="randombar(horizontal)">
                                      <p:cBhvr>
                                        <p:cTn id="32" dur="500"/>
                                        <p:tgtEl>
                                          <p:spTgt spid="308"/>
                                        </p:tgtEl>
                                      </p:cBhvr>
                                    </p:animEffect>
                                  </p:childTnLst>
                                </p:cTn>
                              </p:par>
                              <p:par>
                                <p:cTn id="33" presetID="14" presetClass="entr" presetSubtype="10" fill="hold" nodeType="withEffect">
                                  <p:stCondLst>
                                    <p:cond delay="0"/>
                                  </p:stCondLst>
                                  <p:childTnLst>
                                    <p:set>
                                      <p:cBhvr>
                                        <p:cTn id="34" dur="1" fill="hold">
                                          <p:stCondLst>
                                            <p:cond delay="0"/>
                                          </p:stCondLst>
                                        </p:cTn>
                                        <p:tgtEl>
                                          <p:spTgt spid="313"/>
                                        </p:tgtEl>
                                        <p:attrNameLst>
                                          <p:attrName>style.visibility</p:attrName>
                                        </p:attrNameLst>
                                      </p:cBhvr>
                                      <p:to>
                                        <p:strVal val="visible"/>
                                      </p:to>
                                    </p:set>
                                    <p:animEffect transition="in" filter="randombar(horizontal)">
                                      <p:cBhvr>
                                        <p:cTn id="35" dur="500"/>
                                        <p:tgtEl>
                                          <p:spTgt spid="313"/>
                                        </p:tgtEl>
                                      </p:cBhvr>
                                    </p:animEffect>
                                  </p:childTnLst>
                                </p:cTn>
                              </p:par>
                              <p:par>
                                <p:cTn id="36" presetID="14" presetClass="entr" presetSubtype="10" fill="hold" nodeType="withEffect">
                                  <p:stCondLst>
                                    <p:cond delay="0"/>
                                  </p:stCondLst>
                                  <p:childTnLst>
                                    <p:set>
                                      <p:cBhvr>
                                        <p:cTn id="37" dur="1" fill="hold">
                                          <p:stCondLst>
                                            <p:cond delay="0"/>
                                          </p:stCondLst>
                                        </p:cTn>
                                        <p:tgtEl>
                                          <p:spTgt spid="316"/>
                                        </p:tgtEl>
                                        <p:attrNameLst>
                                          <p:attrName>style.visibility</p:attrName>
                                        </p:attrNameLst>
                                      </p:cBhvr>
                                      <p:to>
                                        <p:strVal val="visible"/>
                                      </p:to>
                                    </p:set>
                                    <p:animEffect transition="in" filter="randombar(horizontal)">
                                      <p:cBhvr>
                                        <p:cTn id="38" dur="500"/>
                                        <p:tgtEl>
                                          <p:spTgt spid="316"/>
                                        </p:tgtEl>
                                      </p:cBhvr>
                                    </p:animEffect>
                                  </p:childTnLst>
                                </p:cTn>
                              </p:par>
                              <p:par>
                                <p:cTn id="39" presetID="14" presetClass="entr" presetSubtype="10" fill="hold" nodeType="withEffect">
                                  <p:stCondLst>
                                    <p:cond delay="0"/>
                                  </p:stCondLst>
                                  <p:childTnLst>
                                    <p:set>
                                      <p:cBhvr>
                                        <p:cTn id="40" dur="1" fill="hold">
                                          <p:stCondLst>
                                            <p:cond delay="0"/>
                                          </p:stCondLst>
                                        </p:cTn>
                                        <p:tgtEl>
                                          <p:spTgt spid="321"/>
                                        </p:tgtEl>
                                        <p:attrNameLst>
                                          <p:attrName>style.visibility</p:attrName>
                                        </p:attrNameLst>
                                      </p:cBhvr>
                                      <p:to>
                                        <p:strVal val="visible"/>
                                      </p:to>
                                    </p:set>
                                    <p:animEffect transition="in" filter="randombar(horizontal)">
                                      <p:cBhvr>
                                        <p:cTn id="41" dur="500"/>
                                        <p:tgtEl>
                                          <p:spTgt spid="321"/>
                                        </p:tgtEl>
                                      </p:cBhvr>
                                    </p:animEffect>
                                  </p:childTnLst>
                                </p:cTn>
                              </p:par>
                              <p:par>
                                <p:cTn id="42" presetID="14" presetClass="entr" presetSubtype="10" fill="hold" nodeType="withEffect">
                                  <p:stCondLst>
                                    <p:cond delay="0"/>
                                  </p:stCondLst>
                                  <p:childTnLst>
                                    <p:set>
                                      <p:cBhvr>
                                        <p:cTn id="43" dur="1" fill="hold">
                                          <p:stCondLst>
                                            <p:cond delay="0"/>
                                          </p:stCondLst>
                                        </p:cTn>
                                        <p:tgtEl>
                                          <p:spTgt spid="324"/>
                                        </p:tgtEl>
                                        <p:attrNameLst>
                                          <p:attrName>style.visibility</p:attrName>
                                        </p:attrNameLst>
                                      </p:cBhvr>
                                      <p:to>
                                        <p:strVal val="visible"/>
                                      </p:to>
                                    </p:set>
                                    <p:animEffect transition="in" filter="randombar(horizontal)">
                                      <p:cBhvr>
                                        <p:cTn id="44" dur="500"/>
                                        <p:tgtEl>
                                          <p:spTgt spid="324"/>
                                        </p:tgtEl>
                                      </p:cBhvr>
                                    </p:animEffect>
                                  </p:childTnLst>
                                </p:cTn>
                              </p:par>
                              <p:par>
                                <p:cTn id="45" presetID="14" presetClass="entr" presetSubtype="1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randombar(horizontal)">
                                      <p:cBhvr>
                                        <p:cTn id="47" dur="500"/>
                                        <p:tgtEl>
                                          <p:spTgt spid="61"/>
                                        </p:tgtEl>
                                      </p:cBhvr>
                                    </p:animEffect>
                                  </p:childTnLst>
                                </p:cTn>
                              </p:par>
                              <p:par>
                                <p:cTn id="48" presetID="14" presetClass="entr" presetSubtype="10" fill="hold" nodeType="withEffect">
                                  <p:stCondLst>
                                    <p:cond delay="0"/>
                                  </p:stCondLst>
                                  <p:childTnLst>
                                    <p:set>
                                      <p:cBhvr>
                                        <p:cTn id="49" dur="1" fill="hold">
                                          <p:stCondLst>
                                            <p:cond delay="0"/>
                                          </p:stCondLst>
                                        </p:cTn>
                                        <p:tgtEl>
                                          <p:spTgt spid="342"/>
                                        </p:tgtEl>
                                        <p:attrNameLst>
                                          <p:attrName>style.visibility</p:attrName>
                                        </p:attrNameLst>
                                      </p:cBhvr>
                                      <p:to>
                                        <p:strVal val="visible"/>
                                      </p:to>
                                    </p:set>
                                    <p:animEffect transition="in" filter="randombar(horizontal)">
                                      <p:cBhvr>
                                        <p:cTn id="50" dur="500"/>
                                        <p:tgtEl>
                                          <p:spTgt spid="342"/>
                                        </p:tgtEl>
                                      </p:cBhvr>
                                    </p:animEffect>
                                  </p:childTnLst>
                                </p:cTn>
                              </p:par>
                              <p:par>
                                <p:cTn id="51" presetID="14" presetClass="entr" presetSubtype="10" fill="hold" nodeType="withEffect">
                                  <p:stCondLst>
                                    <p:cond delay="0"/>
                                  </p:stCondLst>
                                  <p:childTnLst>
                                    <p:set>
                                      <p:cBhvr>
                                        <p:cTn id="52" dur="1" fill="hold">
                                          <p:stCondLst>
                                            <p:cond delay="0"/>
                                          </p:stCondLst>
                                        </p:cTn>
                                        <p:tgtEl>
                                          <p:spTgt spid="345"/>
                                        </p:tgtEl>
                                        <p:attrNameLst>
                                          <p:attrName>style.visibility</p:attrName>
                                        </p:attrNameLst>
                                      </p:cBhvr>
                                      <p:to>
                                        <p:strVal val="visible"/>
                                      </p:to>
                                    </p:set>
                                    <p:animEffect transition="in" filter="randombar(horizontal)">
                                      <p:cBhvr>
                                        <p:cTn id="53" dur="500"/>
                                        <p:tgtEl>
                                          <p:spTgt spid="345"/>
                                        </p:tgtEl>
                                      </p:cBhvr>
                                    </p:animEffect>
                                  </p:childTnLst>
                                </p:cTn>
                              </p:par>
                              <p:par>
                                <p:cTn id="54" presetID="14" presetClass="entr" presetSubtype="10" fill="hold" nodeType="withEffect">
                                  <p:stCondLst>
                                    <p:cond delay="0"/>
                                  </p:stCondLst>
                                  <p:childTnLst>
                                    <p:set>
                                      <p:cBhvr>
                                        <p:cTn id="55" dur="1" fill="hold">
                                          <p:stCondLst>
                                            <p:cond delay="0"/>
                                          </p:stCondLst>
                                        </p:cTn>
                                        <p:tgtEl>
                                          <p:spTgt spid="348"/>
                                        </p:tgtEl>
                                        <p:attrNameLst>
                                          <p:attrName>style.visibility</p:attrName>
                                        </p:attrNameLst>
                                      </p:cBhvr>
                                      <p:to>
                                        <p:strVal val="visible"/>
                                      </p:to>
                                    </p:set>
                                    <p:animEffect transition="in" filter="randombar(horizontal)">
                                      <p:cBhvr>
                                        <p:cTn id="56" dur="500"/>
                                        <p:tgtEl>
                                          <p:spTgt spid="348"/>
                                        </p:tgtEl>
                                      </p:cBhvr>
                                    </p:animEffect>
                                  </p:childTnLst>
                                </p:cTn>
                              </p:par>
                              <p:par>
                                <p:cTn id="57" presetID="14" presetClass="entr" presetSubtype="10" fill="hold" nodeType="withEffect">
                                  <p:stCondLst>
                                    <p:cond delay="0"/>
                                  </p:stCondLst>
                                  <p:childTnLst>
                                    <p:set>
                                      <p:cBhvr>
                                        <p:cTn id="58" dur="1" fill="hold">
                                          <p:stCondLst>
                                            <p:cond delay="0"/>
                                          </p:stCondLst>
                                        </p:cTn>
                                        <p:tgtEl>
                                          <p:spTgt spid="354"/>
                                        </p:tgtEl>
                                        <p:attrNameLst>
                                          <p:attrName>style.visibility</p:attrName>
                                        </p:attrNameLst>
                                      </p:cBhvr>
                                      <p:to>
                                        <p:strVal val="visible"/>
                                      </p:to>
                                    </p:set>
                                    <p:animEffect transition="in" filter="randombar(horizontal)">
                                      <p:cBhvr>
                                        <p:cTn id="59" dur="500"/>
                                        <p:tgtEl>
                                          <p:spTgt spid="354"/>
                                        </p:tgtEl>
                                      </p:cBhvr>
                                    </p:animEffect>
                                  </p:childTnLst>
                                </p:cTn>
                              </p:par>
                            </p:childTnLst>
                          </p:cTn>
                        </p:par>
                        <p:par>
                          <p:cTn id="60" fill="hold">
                            <p:stCondLst>
                              <p:cond delay="1500"/>
                            </p:stCondLst>
                            <p:childTnLst>
                              <p:par>
                                <p:cTn id="61" presetID="16" presetClass="entr" presetSubtype="21" fill="hold" grpId="0" nodeType="afterEffect">
                                  <p:stCondLst>
                                    <p:cond delay="0"/>
                                  </p:stCondLst>
                                  <p:childTnLst>
                                    <p:set>
                                      <p:cBhvr>
                                        <p:cTn id="62" dur="1" fill="hold">
                                          <p:stCondLst>
                                            <p:cond delay="0"/>
                                          </p:stCondLst>
                                        </p:cTn>
                                        <p:tgtEl>
                                          <p:spTgt spid="357"/>
                                        </p:tgtEl>
                                        <p:attrNameLst>
                                          <p:attrName>style.visibility</p:attrName>
                                        </p:attrNameLst>
                                      </p:cBhvr>
                                      <p:to>
                                        <p:strVal val="visible"/>
                                      </p:to>
                                    </p:set>
                                    <p:animEffect transition="in" filter="barn(inVertical)">
                                      <p:cBhvr>
                                        <p:cTn id="63" dur="500"/>
                                        <p:tgtEl>
                                          <p:spTgt spid="35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8"/>
                                        </p:tgtEl>
                                        <p:attrNameLst>
                                          <p:attrName>style.visibility</p:attrName>
                                        </p:attrNameLst>
                                      </p:cBhvr>
                                      <p:to>
                                        <p:strVal val="visible"/>
                                      </p:to>
                                    </p:set>
                                    <p:animEffect transition="in" filter="barn(inVertical)">
                                      <p:cBhvr>
                                        <p:cTn id="66" dur="500"/>
                                        <p:tgtEl>
                                          <p:spTgt spid="35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59"/>
                                        </p:tgtEl>
                                        <p:attrNameLst>
                                          <p:attrName>style.visibility</p:attrName>
                                        </p:attrNameLst>
                                      </p:cBhvr>
                                      <p:to>
                                        <p:strVal val="visible"/>
                                      </p:to>
                                    </p:set>
                                    <p:animEffect transition="in" filter="barn(inVertical)">
                                      <p:cBhvr>
                                        <p:cTn id="69" dur="500"/>
                                        <p:tgtEl>
                                          <p:spTgt spid="359"/>
                                        </p:tgtEl>
                                      </p:cBhvr>
                                    </p:animEffect>
                                  </p:childTnLst>
                                </p:cTn>
                              </p:par>
                            </p:childTnLst>
                          </p:cTn>
                        </p:par>
                        <p:par>
                          <p:cTn id="70" fill="hold">
                            <p:stCondLst>
                              <p:cond delay="2000"/>
                            </p:stCondLst>
                            <p:childTnLst>
                              <p:par>
                                <p:cTn id="71" presetID="2" presetClass="entr" presetSubtype="8" fill="hold" grpId="0" nodeType="afterEffect">
                                  <p:stCondLst>
                                    <p:cond delay="0"/>
                                  </p:stCondLst>
                                  <p:childTnLst>
                                    <p:set>
                                      <p:cBhvr>
                                        <p:cTn id="72" dur="1" fill="hold">
                                          <p:stCondLst>
                                            <p:cond delay="0"/>
                                          </p:stCondLst>
                                        </p:cTn>
                                        <p:tgtEl>
                                          <p:spTgt spid="360"/>
                                        </p:tgtEl>
                                        <p:attrNameLst>
                                          <p:attrName>style.visibility</p:attrName>
                                        </p:attrNameLst>
                                      </p:cBhvr>
                                      <p:to>
                                        <p:strVal val="visible"/>
                                      </p:to>
                                    </p:set>
                                    <p:anim calcmode="lin" valueType="num">
                                      <p:cBhvr additive="base">
                                        <p:cTn id="73" dur="500" fill="hold"/>
                                        <p:tgtEl>
                                          <p:spTgt spid="360"/>
                                        </p:tgtEl>
                                        <p:attrNameLst>
                                          <p:attrName>ppt_x</p:attrName>
                                        </p:attrNameLst>
                                      </p:cBhvr>
                                      <p:tavLst>
                                        <p:tav tm="0">
                                          <p:val>
                                            <p:strVal val="0-#ppt_w/2"/>
                                          </p:val>
                                        </p:tav>
                                        <p:tav tm="100000">
                                          <p:val>
                                            <p:strVal val="#ppt_x"/>
                                          </p:val>
                                        </p:tav>
                                      </p:tavLst>
                                    </p:anim>
                                    <p:anim calcmode="lin" valueType="num">
                                      <p:cBhvr additive="base">
                                        <p:cTn id="74" dur="500" fill="hold"/>
                                        <p:tgtEl>
                                          <p:spTgt spid="360"/>
                                        </p:tgtEl>
                                        <p:attrNameLst>
                                          <p:attrName>ppt_y</p:attrName>
                                        </p:attrNameLst>
                                      </p:cBhvr>
                                      <p:tavLst>
                                        <p:tav tm="0">
                                          <p:val>
                                            <p:strVal val="#ppt_y"/>
                                          </p:val>
                                        </p:tav>
                                        <p:tav tm="100000">
                                          <p:val>
                                            <p:strVal val="#ppt_y"/>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wipe(left)">
                                      <p:cBhvr>
                                        <p:cTn id="77" dur="500"/>
                                        <p:tgtEl>
                                          <p:spTgt spid="363"/>
                                        </p:tgtEl>
                                      </p:cBhvr>
                                    </p:animEffect>
                                  </p:childTnLst>
                                </p:cTn>
                              </p:par>
                            </p:childTnLst>
                          </p:cTn>
                        </p:par>
                        <p:par>
                          <p:cTn id="78" fill="hold">
                            <p:stCondLst>
                              <p:cond delay="2500"/>
                            </p:stCondLst>
                            <p:childTnLst>
                              <p:par>
                                <p:cTn id="79" presetID="2" presetClass="entr" presetSubtype="8" fill="hold" grpId="0" nodeType="afterEffect">
                                  <p:stCondLst>
                                    <p:cond delay="0"/>
                                  </p:stCondLst>
                                  <p:childTnLst>
                                    <p:set>
                                      <p:cBhvr>
                                        <p:cTn id="80" dur="1" fill="hold">
                                          <p:stCondLst>
                                            <p:cond delay="0"/>
                                          </p:stCondLst>
                                        </p:cTn>
                                        <p:tgtEl>
                                          <p:spTgt spid="365"/>
                                        </p:tgtEl>
                                        <p:attrNameLst>
                                          <p:attrName>style.visibility</p:attrName>
                                        </p:attrNameLst>
                                      </p:cBhvr>
                                      <p:to>
                                        <p:strVal val="visible"/>
                                      </p:to>
                                    </p:set>
                                    <p:anim calcmode="lin" valueType="num">
                                      <p:cBhvr additive="base">
                                        <p:cTn id="81" dur="500" fill="hold"/>
                                        <p:tgtEl>
                                          <p:spTgt spid="365"/>
                                        </p:tgtEl>
                                        <p:attrNameLst>
                                          <p:attrName>ppt_x</p:attrName>
                                        </p:attrNameLst>
                                      </p:cBhvr>
                                      <p:tavLst>
                                        <p:tav tm="0">
                                          <p:val>
                                            <p:strVal val="0-#ppt_w/2"/>
                                          </p:val>
                                        </p:tav>
                                        <p:tav tm="100000">
                                          <p:val>
                                            <p:strVal val="#ppt_x"/>
                                          </p:val>
                                        </p:tav>
                                      </p:tavLst>
                                    </p:anim>
                                    <p:anim calcmode="lin" valueType="num">
                                      <p:cBhvr additive="base">
                                        <p:cTn id="82" dur="500" fill="hold"/>
                                        <p:tgtEl>
                                          <p:spTgt spid="365"/>
                                        </p:tgtEl>
                                        <p:attrNameLst>
                                          <p:attrName>ppt_y</p:attrName>
                                        </p:attrNameLst>
                                      </p:cBhvr>
                                      <p:tavLst>
                                        <p:tav tm="0">
                                          <p:val>
                                            <p:strVal val="#ppt_y"/>
                                          </p:val>
                                        </p:tav>
                                        <p:tav tm="100000">
                                          <p:val>
                                            <p:strVal val="#ppt_y"/>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366"/>
                                        </p:tgtEl>
                                        <p:attrNameLst>
                                          <p:attrName>style.visibility</p:attrName>
                                        </p:attrNameLst>
                                      </p:cBhvr>
                                      <p:to>
                                        <p:strVal val="visible"/>
                                      </p:to>
                                    </p:set>
                                    <p:animEffect transition="in" filter="wipe(left)">
                                      <p:cBhvr>
                                        <p:cTn id="85" dur="500"/>
                                        <p:tgtEl>
                                          <p:spTgt spid="366"/>
                                        </p:tgtEl>
                                      </p:cBhvr>
                                    </p:animEffect>
                                  </p:childTnLst>
                                </p:cTn>
                              </p:par>
                            </p:childTnLst>
                          </p:cTn>
                        </p:par>
                        <p:par>
                          <p:cTn id="86" fill="hold">
                            <p:stCondLst>
                              <p:cond delay="3000"/>
                            </p:stCondLst>
                            <p:childTnLst>
                              <p:par>
                                <p:cTn id="87" presetID="2" presetClass="entr" presetSubtype="8" fill="hold" grpId="0" nodeType="afterEffect">
                                  <p:stCondLst>
                                    <p:cond delay="0"/>
                                  </p:stCondLst>
                                  <p:childTnLst>
                                    <p:set>
                                      <p:cBhvr>
                                        <p:cTn id="88" dur="1" fill="hold">
                                          <p:stCondLst>
                                            <p:cond delay="0"/>
                                          </p:stCondLst>
                                        </p:cTn>
                                        <p:tgtEl>
                                          <p:spTgt spid="367"/>
                                        </p:tgtEl>
                                        <p:attrNameLst>
                                          <p:attrName>style.visibility</p:attrName>
                                        </p:attrNameLst>
                                      </p:cBhvr>
                                      <p:to>
                                        <p:strVal val="visible"/>
                                      </p:to>
                                    </p:set>
                                    <p:anim calcmode="lin" valueType="num">
                                      <p:cBhvr additive="base">
                                        <p:cTn id="89" dur="500" fill="hold"/>
                                        <p:tgtEl>
                                          <p:spTgt spid="367"/>
                                        </p:tgtEl>
                                        <p:attrNameLst>
                                          <p:attrName>ppt_x</p:attrName>
                                        </p:attrNameLst>
                                      </p:cBhvr>
                                      <p:tavLst>
                                        <p:tav tm="0">
                                          <p:val>
                                            <p:strVal val="0-#ppt_w/2"/>
                                          </p:val>
                                        </p:tav>
                                        <p:tav tm="100000">
                                          <p:val>
                                            <p:strVal val="#ppt_x"/>
                                          </p:val>
                                        </p:tav>
                                      </p:tavLst>
                                    </p:anim>
                                    <p:anim calcmode="lin" valueType="num">
                                      <p:cBhvr additive="base">
                                        <p:cTn id="90" dur="500" fill="hold"/>
                                        <p:tgtEl>
                                          <p:spTgt spid="367"/>
                                        </p:tgtEl>
                                        <p:attrNameLst>
                                          <p:attrName>ppt_y</p:attrName>
                                        </p:attrNameLst>
                                      </p:cBhvr>
                                      <p:tavLst>
                                        <p:tav tm="0">
                                          <p:val>
                                            <p:strVal val="#ppt_y"/>
                                          </p:val>
                                        </p:tav>
                                        <p:tav tm="100000">
                                          <p:val>
                                            <p:strVal val="#ppt_y"/>
                                          </p:val>
                                        </p:tav>
                                      </p:tavLst>
                                    </p:anim>
                                  </p:childTnLst>
                                </p:cTn>
                              </p:par>
                              <p:par>
                                <p:cTn id="91" presetID="22" presetClass="entr" presetSubtype="8" fill="hold" grpId="0" nodeType="withEffect">
                                  <p:stCondLst>
                                    <p:cond delay="0"/>
                                  </p:stCondLst>
                                  <p:childTnLst>
                                    <p:set>
                                      <p:cBhvr>
                                        <p:cTn id="92" dur="1" fill="hold">
                                          <p:stCondLst>
                                            <p:cond delay="0"/>
                                          </p:stCondLst>
                                        </p:cTn>
                                        <p:tgtEl>
                                          <p:spTgt spid="368"/>
                                        </p:tgtEl>
                                        <p:attrNameLst>
                                          <p:attrName>style.visibility</p:attrName>
                                        </p:attrNameLst>
                                      </p:cBhvr>
                                      <p:to>
                                        <p:strVal val="visible"/>
                                      </p:to>
                                    </p:set>
                                    <p:animEffect transition="in" filter="wipe(left)">
                                      <p:cBhvr>
                                        <p:cTn id="93" dur="500"/>
                                        <p:tgtEl>
                                          <p:spTgt spid="368"/>
                                        </p:tgtEl>
                                      </p:cBhvr>
                                    </p:animEffect>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369"/>
                                        </p:tgtEl>
                                        <p:attrNameLst>
                                          <p:attrName>style.visibility</p:attrName>
                                        </p:attrNameLst>
                                      </p:cBhvr>
                                      <p:to>
                                        <p:strVal val="visible"/>
                                      </p:to>
                                    </p:set>
                                    <p:anim calcmode="lin" valueType="num">
                                      <p:cBhvr additive="base">
                                        <p:cTn id="97" dur="500" fill="hold"/>
                                        <p:tgtEl>
                                          <p:spTgt spid="369"/>
                                        </p:tgtEl>
                                        <p:attrNameLst>
                                          <p:attrName>ppt_x</p:attrName>
                                        </p:attrNameLst>
                                      </p:cBhvr>
                                      <p:tavLst>
                                        <p:tav tm="0">
                                          <p:val>
                                            <p:strVal val="0-#ppt_w/2"/>
                                          </p:val>
                                        </p:tav>
                                        <p:tav tm="100000">
                                          <p:val>
                                            <p:strVal val="#ppt_x"/>
                                          </p:val>
                                        </p:tav>
                                      </p:tavLst>
                                    </p:anim>
                                    <p:anim calcmode="lin" valueType="num">
                                      <p:cBhvr additive="base">
                                        <p:cTn id="98" dur="500" fill="hold"/>
                                        <p:tgtEl>
                                          <p:spTgt spid="369"/>
                                        </p:tgtEl>
                                        <p:attrNameLst>
                                          <p:attrName>ppt_y</p:attrName>
                                        </p:attrNameLst>
                                      </p:cBhvr>
                                      <p:tavLst>
                                        <p:tav tm="0">
                                          <p:val>
                                            <p:strVal val="#ppt_y"/>
                                          </p:val>
                                        </p:tav>
                                        <p:tav tm="100000">
                                          <p:val>
                                            <p:strVal val="#ppt_y"/>
                                          </p:val>
                                        </p:tav>
                                      </p:tavLst>
                                    </p:anim>
                                  </p:childTnLst>
                                </p:cTn>
                              </p:par>
                              <p:par>
                                <p:cTn id="99" presetID="22" presetClass="entr" presetSubtype="8" fill="hold" grpId="0" nodeType="withEffect">
                                  <p:stCondLst>
                                    <p:cond delay="0"/>
                                  </p:stCondLst>
                                  <p:childTnLst>
                                    <p:set>
                                      <p:cBhvr>
                                        <p:cTn id="100" dur="1" fill="hold">
                                          <p:stCondLst>
                                            <p:cond delay="0"/>
                                          </p:stCondLst>
                                        </p:cTn>
                                        <p:tgtEl>
                                          <p:spTgt spid="370"/>
                                        </p:tgtEl>
                                        <p:attrNameLst>
                                          <p:attrName>style.visibility</p:attrName>
                                        </p:attrNameLst>
                                      </p:cBhvr>
                                      <p:to>
                                        <p:strVal val="visible"/>
                                      </p:to>
                                    </p:set>
                                    <p:animEffect transition="in" filter="wipe(left)">
                                      <p:cBhvr>
                                        <p:cTn id="101" dur="500"/>
                                        <p:tgtEl>
                                          <p:spTgt spid="370"/>
                                        </p:tgtEl>
                                      </p:cBhvr>
                                    </p:animEffect>
                                  </p:childTnLst>
                                </p:cTn>
                              </p:par>
                            </p:childTnLst>
                          </p:cTn>
                        </p:par>
                        <p:par>
                          <p:cTn id="102" fill="hold">
                            <p:stCondLst>
                              <p:cond delay="4000"/>
                            </p:stCondLst>
                            <p:childTnLst>
                              <p:par>
                                <p:cTn id="103" presetID="2" presetClass="entr" presetSubtype="8" fill="hold" grpId="0" nodeType="afterEffect">
                                  <p:stCondLst>
                                    <p:cond delay="0"/>
                                  </p:stCondLst>
                                  <p:childTnLst>
                                    <p:set>
                                      <p:cBhvr>
                                        <p:cTn id="104" dur="1" fill="hold">
                                          <p:stCondLst>
                                            <p:cond delay="0"/>
                                          </p:stCondLst>
                                        </p:cTn>
                                        <p:tgtEl>
                                          <p:spTgt spid="371"/>
                                        </p:tgtEl>
                                        <p:attrNameLst>
                                          <p:attrName>style.visibility</p:attrName>
                                        </p:attrNameLst>
                                      </p:cBhvr>
                                      <p:to>
                                        <p:strVal val="visible"/>
                                      </p:to>
                                    </p:set>
                                    <p:anim calcmode="lin" valueType="num">
                                      <p:cBhvr additive="base">
                                        <p:cTn id="105" dur="500" fill="hold"/>
                                        <p:tgtEl>
                                          <p:spTgt spid="371"/>
                                        </p:tgtEl>
                                        <p:attrNameLst>
                                          <p:attrName>ppt_x</p:attrName>
                                        </p:attrNameLst>
                                      </p:cBhvr>
                                      <p:tavLst>
                                        <p:tav tm="0">
                                          <p:val>
                                            <p:strVal val="0-#ppt_w/2"/>
                                          </p:val>
                                        </p:tav>
                                        <p:tav tm="100000">
                                          <p:val>
                                            <p:strVal val="#ppt_x"/>
                                          </p:val>
                                        </p:tav>
                                      </p:tavLst>
                                    </p:anim>
                                    <p:anim calcmode="lin" valueType="num">
                                      <p:cBhvr additive="base">
                                        <p:cTn id="106" dur="500" fill="hold"/>
                                        <p:tgtEl>
                                          <p:spTgt spid="371"/>
                                        </p:tgtEl>
                                        <p:attrNameLst>
                                          <p:attrName>ppt_y</p:attrName>
                                        </p:attrNameLst>
                                      </p:cBhvr>
                                      <p:tavLst>
                                        <p:tav tm="0">
                                          <p:val>
                                            <p:strVal val="#ppt_y"/>
                                          </p:val>
                                        </p:tav>
                                        <p:tav tm="100000">
                                          <p:val>
                                            <p:strVal val="#ppt_y"/>
                                          </p:val>
                                        </p:tav>
                                      </p:tavLst>
                                    </p:anim>
                                  </p:childTnLst>
                                </p:cTn>
                              </p:par>
                              <p:par>
                                <p:cTn id="107" presetID="22" presetClass="entr" presetSubtype="8" fill="hold" grpId="0" nodeType="withEffect">
                                  <p:stCondLst>
                                    <p:cond delay="0"/>
                                  </p:stCondLst>
                                  <p:childTnLst>
                                    <p:set>
                                      <p:cBhvr>
                                        <p:cTn id="108" dur="1" fill="hold">
                                          <p:stCondLst>
                                            <p:cond delay="0"/>
                                          </p:stCondLst>
                                        </p:cTn>
                                        <p:tgtEl>
                                          <p:spTgt spid="372"/>
                                        </p:tgtEl>
                                        <p:attrNameLst>
                                          <p:attrName>style.visibility</p:attrName>
                                        </p:attrNameLst>
                                      </p:cBhvr>
                                      <p:to>
                                        <p:strVal val="visible"/>
                                      </p:to>
                                    </p:set>
                                    <p:animEffect transition="in" filter="wipe(left)">
                                      <p:cBhvr>
                                        <p:cTn id="109"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p:bldP spid="359" grpId="0"/>
      <p:bldP spid="360" grpId="0"/>
      <p:bldP spid="363" grpId="0"/>
      <p:bldP spid="365" grpId="0"/>
      <p:bldP spid="366" grpId="0"/>
      <p:bldP spid="367" grpId="0"/>
      <p:bldP spid="368" grpId="0"/>
      <p:bldP spid="369" grpId="0"/>
      <p:bldP spid="370" grpId="0"/>
      <p:bldP spid="371" grpId="0"/>
      <p:bldP spid="372" grpId="0"/>
      <p:bldP spid="332" grpId="0"/>
      <p:bldP spid="3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29684" y="2971826"/>
            <a:ext cx="6590320" cy="189058"/>
          </a:xfrm>
          <a:prstGeom prst="roundRect">
            <a:avLst>
              <a:gd name="adj" fmla="val 50000"/>
            </a:avLst>
          </a:prstGeom>
          <a:solidFill>
            <a:schemeClr val="bg1">
              <a:lumMod val="9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椭圆 2"/>
          <p:cNvSpPr/>
          <p:nvPr/>
        </p:nvSpPr>
        <p:spPr>
          <a:xfrm>
            <a:off x="2264855" y="2992082"/>
            <a:ext cx="148449" cy="148546"/>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400"/>
          </a:p>
        </p:txBody>
      </p:sp>
      <p:sp>
        <p:nvSpPr>
          <p:cNvPr id="4" name="椭圆 3"/>
          <p:cNvSpPr/>
          <p:nvPr/>
        </p:nvSpPr>
        <p:spPr>
          <a:xfrm>
            <a:off x="4498570" y="2992082"/>
            <a:ext cx="148449" cy="148546"/>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400"/>
          </a:p>
        </p:txBody>
      </p:sp>
      <p:sp>
        <p:nvSpPr>
          <p:cNvPr id="5" name="椭圆 4"/>
          <p:cNvSpPr/>
          <p:nvPr/>
        </p:nvSpPr>
        <p:spPr>
          <a:xfrm>
            <a:off x="6732285" y="2992082"/>
            <a:ext cx="148449" cy="148546"/>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400"/>
          </a:p>
        </p:txBody>
      </p:sp>
      <p:grpSp>
        <p:nvGrpSpPr>
          <p:cNvPr id="14" name="组合 13"/>
          <p:cNvGrpSpPr/>
          <p:nvPr/>
        </p:nvGrpSpPr>
        <p:grpSpPr>
          <a:xfrm>
            <a:off x="6080669" y="1209196"/>
            <a:ext cx="1451678" cy="1857160"/>
            <a:chOff x="6080669" y="1209196"/>
            <a:chExt cx="1451678" cy="1857160"/>
          </a:xfrm>
        </p:grpSpPr>
        <p:sp>
          <p:nvSpPr>
            <p:cNvPr id="8" name="椭圆 14"/>
            <p:cNvSpPr/>
            <p:nvPr/>
          </p:nvSpPr>
          <p:spPr bwMode="auto">
            <a:xfrm>
              <a:off x="6080669"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9" name="椭圆 14"/>
            <p:cNvSpPr/>
            <p:nvPr/>
          </p:nvSpPr>
          <p:spPr bwMode="auto">
            <a:xfrm>
              <a:off x="6141686" y="1265580"/>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3">
                <a:lumMod val="40000"/>
                <a:lumOff val="60000"/>
              </a:schemeClr>
            </a:solidFill>
            <a:ln w="14288" cap="flat">
              <a:noFill/>
              <a:prstDash val="solid"/>
              <a:miter lim="800000"/>
            </a:ln>
            <a:effectLst/>
          </p:spPr>
          <p:txBody>
            <a:bodyPr vert="horz" wrap="square" lIns="68589" tIns="34295" rIns="68589" bIns="34295" numCol="1" anchor="t" anchorCtr="0" compatLnSpc="1"/>
            <a:lstStyle/>
            <a:p>
              <a:endParaRPr lang="zh-CN" altLang="en-US"/>
            </a:p>
          </p:txBody>
        </p:sp>
      </p:grpSp>
      <p:grpSp>
        <p:nvGrpSpPr>
          <p:cNvPr id="13" name="组合 12"/>
          <p:cNvGrpSpPr/>
          <p:nvPr/>
        </p:nvGrpSpPr>
        <p:grpSpPr>
          <a:xfrm>
            <a:off x="3846954" y="1209196"/>
            <a:ext cx="1451678" cy="1857160"/>
            <a:chOff x="3846954" y="1209196"/>
            <a:chExt cx="1451678" cy="1857160"/>
          </a:xfrm>
        </p:grpSpPr>
        <p:sp>
          <p:nvSpPr>
            <p:cNvPr id="7" name="椭圆 14"/>
            <p:cNvSpPr/>
            <p:nvPr/>
          </p:nvSpPr>
          <p:spPr bwMode="auto">
            <a:xfrm>
              <a:off x="3846954"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0" name="椭圆 14"/>
            <p:cNvSpPr/>
            <p:nvPr/>
          </p:nvSpPr>
          <p:spPr bwMode="auto">
            <a:xfrm>
              <a:off x="3899005" y="1257483"/>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C00000"/>
            </a:solidFill>
            <a:ln w="14288" cap="flat">
              <a:noFill/>
              <a:prstDash val="solid"/>
              <a:miter lim="800000"/>
            </a:ln>
            <a:effectLst/>
          </p:spPr>
          <p:txBody>
            <a:bodyPr vert="horz" wrap="square" lIns="68589" tIns="34295" rIns="68589" bIns="34295" numCol="1" anchor="t" anchorCtr="0" compatLnSpc="1"/>
            <a:lstStyle/>
            <a:p>
              <a:endParaRPr lang="zh-CN" altLang="en-US"/>
            </a:p>
          </p:txBody>
        </p:sp>
      </p:grpSp>
      <p:grpSp>
        <p:nvGrpSpPr>
          <p:cNvPr id="12" name="组合 11"/>
          <p:cNvGrpSpPr/>
          <p:nvPr/>
        </p:nvGrpSpPr>
        <p:grpSpPr>
          <a:xfrm>
            <a:off x="1613240" y="1209196"/>
            <a:ext cx="1451678" cy="1857160"/>
            <a:chOff x="1613240" y="1209196"/>
            <a:chExt cx="1451678" cy="1857160"/>
          </a:xfrm>
        </p:grpSpPr>
        <p:sp>
          <p:nvSpPr>
            <p:cNvPr id="6" name="椭圆 14"/>
            <p:cNvSpPr/>
            <p:nvPr/>
          </p:nvSpPr>
          <p:spPr bwMode="auto">
            <a:xfrm>
              <a:off x="1613240"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1" name="椭圆 14"/>
            <p:cNvSpPr/>
            <p:nvPr/>
          </p:nvSpPr>
          <p:spPr bwMode="auto">
            <a:xfrm>
              <a:off x="1665290" y="1249344"/>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3">
                <a:lumMod val="40000"/>
                <a:lumOff val="60000"/>
              </a:schemeClr>
            </a:solidFill>
            <a:ln w="14288" cap="flat">
              <a:noFill/>
              <a:prstDash val="solid"/>
              <a:miter lim="800000"/>
            </a:ln>
            <a:effectLst/>
          </p:spPr>
          <p:txBody>
            <a:bodyPr vert="horz" wrap="square" lIns="68589" tIns="34295" rIns="68589" bIns="34295" numCol="1" anchor="t" anchorCtr="0" compatLnSpc="1"/>
            <a:lstStyle/>
            <a:p>
              <a:endParaRPr lang="zh-CN" altLang="en-US"/>
            </a:p>
          </p:txBody>
        </p:sp>
      </p:grpSp>
      <p:sp>
        <p:nvSpPr>
          <p:cNvPr id="34" name="文本框 33"/>
          <p:cNvSpPr txBox="1"/>
          <p:nvPr/>
        </p:nvSpPr>
        <p:spPr>
          <a:xfrm>
            <a:off x="1768713"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2800" dirty="0" smtClean="0">
                <a:solidFill>
                  <a:schemeClr val="accent3">
                    <a:lumMod val="75000"/>
                  </a:schemeClr>
                </a:solidFill>
                <a:latin typeface="微软雅黑" panose="020B0503020204020204" charset="-122"/>
                <a:ea typeface="微软雅黑" panose="020B0503020204020204" charset="-122"/>
              </a:rPr>
              <a:t>发展趋势</a:t>
            </a:r>
            <a:endParaRPr lang="zh-CN" altLang="en-US" sz="2800" dirty="0">
              <a:solidFill>
                <a:schemeClr val="accent3">
                  <a:lumMod val="75000"/>
                </a:schemeClr>
              </a:solidFill>
              <a:latin typeface="微软雅黑" panose="020B0503020204020204" charset="-122"/>
              <a:ea typeface="微软雅黑" panose="020B0503020204020204" charset="-122"/>
            </a:endParaRPr>
          </a:p>
        </p:txBody>
      </p:sp>
      <p:sp>
        <p:nvSpPr>
          <p:cNvPr id="37" name="TextBox 10"/>
          <p:cNvSpPr>
            <a:spLocks noChangeArrowheads="1"/>
          </p:cNvSpPr>
          <p:nvPr/>
        </p:nvSpPr>
        <p:spPr bwMode="auto">
          <a:xfrm>
            <a:off x="1432536" y="324022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charset="-122"/>
                <a:ea typeface="微软雅黑" panose="020B0503020204020204" charset="-122"/>
              </a:rPr>
              <a:t>详写内容</a:t>
            </a:r>
            <a:r>
              <a:rPr lang="en-US" altLang="zh-CN" sz="1100" b="0" kern="0" dirty="0">
                <a:solidFill>
                  <a:srgbClr val="000000">
                    <a:lumMod val="65000"/>
                    <a:lumOff val="35000"/>
                  </a:srgbClr>
                </a:solidFill>
                <a:latin typeface="微软雅黑" panose="020B0503020204020204" charset="-122"/>
                <a:ea typeface="微软雅黑" panose="020B0503020204020204" charset="-122"/>
              </a:rPr>
              <a:t>……</a:t>
            </a: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p:txBody>
      </p:sp>
      <p:sp>
        <p:nvSpPr>
          <p:cNvPr id="40" name="文本框 33"/>
          <p:cNvSpPr txBox="1"/>
          <p:nvPr/>
        </p:nvSpPr>
        <p:spPr>
          <a:xfrm>
            <a:off x="4017748" y="1504997"/>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2800" dirty="0" smtClean="0">
                <a:solidFill>
                  <a:schemeClr val="bg1"/>
                </a:solidFill>
                <a:latin typeface="微软雅黑" panose="020B0503020204020204" charset="-122"/>
                <a:ea typeface="微软雅黑" panose="020B0503020204020204" charset="-122"/>
              </a:rPr>
              <a:t>消费习惯</a:t>
            </a:r>
            <a:endParaRPr lang="zh-CN" altLang="en-US" sz="2800" dirty="0">
              <a:solidFill>
                <a:schemeClr val="bg1"/>
              </a:solidFill>
              <a:latin typeface="微软雅黑" panose="020B0503020204020204" charset="-122"/>
              <a:ea typeface="微软雅黑" panose="020B0503020204020204" charset="-122"/>
            </a:endParaRPr>
          </a:p>
        </p:txBody>
      </p:sp>
      <p:sp>
        <p:nvSpPr>
          <p:cNvPr id="41" name="文本框 33"/>
          <p:cNvSpPr txBox="1"/>
          <p:nvPr/>
        </p:nvSpPr>
        <p:spPr>
          <a:xfrm>
            <a:off x="6260429"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2800" dirty="0" smtClean="0">
                <a:solidFill>
                  <a:schemeClr val="accent3">
                    <a:lumMod val="75000"/>
                  </a:schemeClr>
                </a:solidFill>
                <a:latin typeface="微软雅黑" panose="020B0503020204020204" charset="-122"/>
                <a:ea typeface="微软雅黑" panose="020B0503020204020204" charset="-122"/>
              </a:rPr>
              <a:t>政策扶持</a:t>
            </a:r>
            <a:endParaRPr lang="zh-CN" altLang="en-US" sz="2800" dirty="0">
              <a:solidFill>
                <a:schemeClr val="accent3">
                  <a:lumMod val="75000"/>
                </a:schemeClr>
              </a:solidFill>
              <a:latin typeface="微软雅黑" panose="020B0503020204020204" charset="-122"/>
              <a:ea typeface="微软雅黑" panose="020B0503020204020204" charset="-122"/>
            </a:endParaRPr>
          </a:p>
        </p:txBody>
      </p:sp>
      <p:sp>
        <p:nvSpPr>
          <p:cNvPr id="42" name="TextBox 10"/>
          <p:cNvSpPr>
            <a:spLocks noChangeArrowheads="1"/>
          </p:cNvSpPr>
          <p:nvPr/>
        </p:nvSpPr>
        <p:spPr bwMode="auto">
          <a:xfrm>
            <a:off x="3642337" y="323511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charset="-122"/>
                <a:ea typeface="微软雅黑" panose="020B0503020204020204" charset="-122"/>
              </a:rPr>
              <a:t>详写内容</a:t>
            </a:r>
            <a:r>
              <a:rPr lang="en-US" altLang="zh-CN" sz="1100" b="0" kern="0" dirty="0">
                <a:solidFill>
                  <a:srgbClr val="000000">
                    <a:lumMod val="65000"/>
                    <a:lumOff val="35000"/>
                  </a:srgbClr>
                </a:solidFill>
                <a:latin typeface="微软雅黑" panose="020B0503020204020204" charset="-122"/>
                <a:ea typeface="微软雅黑" panose="020B0503020204020204" charset="-122"/>
              </a:rPr>
              <a:t>……</a:t>
            </a: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p:txBody>
      </p:sp>
      <p:sp>
        <p:nvSpPr>
          <p:cNvPr id="43" name="TextBox 10"/>
          <p:cNvSpPr>
            <a:spLocks noChangeArrowheads="1"/>
          </p:cNvSpPr>
          <p:nvPr/>
        </p:nvSpPr>
        <p:spPr bwMode="auto">
          <a:xfrm>
            <a:off x="5944394" y="3216990"/>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charset="-122"/>
                <a:ea typeface="微软雅黑" panose="020B0503020204020204" charset="-122"/>
              </a:rPr>
              <a:t>详写内容</a:t>
            </a:r>
            <a:r>
              <a:rPr lang="en-US" altLang="zh-CN" sz="1100" b="0" kern="0" dirty="0">
                <a:solidFill>
                  <a:srgbClr val="000000">
                    <a:lumMod val="65000"/>
                    <a:lumOff val="35000"/>
                  </a:srgbClr>
                </a:solidFill>
                <a:latin typeface="微软雅黑" panose="020B0503020204020204" charset="-122"/>
                <a:ea typeface="微软雅黑" panose="020B0503020204020204" charset="-122"/>
              </a:rPr>
              <a:t>……</a:t>
            </a: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charset="-122"/>
              <a:ea typeface="微软雅黑" panose="020B0503020204020204" charset="-122"/>
            </a:endParaRPr>
          </a:p>
        </p:txBody>
      </p:sp>
      <p:grpSp>
        <p:nvGrpSpPr>
          <p:cNvPr id="44" name="组合 43"/>
          <p:cNvGrpSpPr/>
          <p:nvPr/>
        </p:nvGrpSpPr>
        <p:grpSpPr>
          <a:xfrm>
            <a:off x="903370" y="249943"/>
            <a:ext cx="3363830"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Group 17"/>
          <p:cNvGrpSpPr>
            <a:grpSpLocks noChangeAspect="1"/>
          </p:cNvGrpSpPr>
          <p:nvPr/>
        </p:nvGrpSpPr>
        <p:grpSpPr bwMode="auto">
          <a:xfrm>
            <a:off x="827405" y="455655"/>
            <a:ext cx="259340" cy="278386"/>
            <a:chOff x="231" y="1205"/>
            <a:chExt cx="640" cy="687"/>
          </a:xfrm>
          <a:solidFill>
            <a:schemeClr val="bg1"/>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行业前景</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4" name="文本框 37"/>
          <p:cNvSpPr>
            <a:spLocks noChangeArrowheads="1"/>
          </p:cNvSpPr>
          <p:nvPr/>
        </p:nvSpPr>
        <p:spPr bwMode="auto">
          <a:xfrm>
            <a:off x="26677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INDUSTRY OUTLOOK</a:t>
            </a:r>
            <a:endParaRPr lang="zh-CN" altLang="en-US" sz="1000" b="0" baseline="-3000" dirty="0">
              <a:solidFill>
                <a:schemeClr val="accent3">
                  <a:lumMod val="50000"/>
                </a:schemeClr>
              </a:solidFill>
              <a:sym typeface="Arial" panose="020B0604020202020204" pitchFamily="34" charset="0"/>
            </a:endParaRPr>
          </a:p>
        </p:txBody>
      </p:sp>
      <p:grpSp>
        <p:nvGrpSpPr>
          <p:cNvPr id="55" name="组合 54"/>
          <p:cNvGrpSpPr/>
          <p:nvPr/>
        </p:nvGrpSpPr>
        <p:grpSpPr>
          <a:xfrm>
            <a:off x="8266914" y="-18254"/>
            <a:ext cx="649280" cy="762000"/>
            <a:chOff x="8266914" y="-18254"/>
            <a:chExt cx="649280" cy="762000"/>
          </a:xfrm>
        </p:grpSpPr>
        <p:sp>
          <p:nvSpPr>
            <p:cNvPr id="56"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57" name="组合 56"/>
            <p:cNvGrpSpPr/>
            <p:nvPr/>
          </p:nvGrpSpPr>
          <p:grpSpPr>
            <a:xfrm>
              <a:off x="8266914" y="134144"/>
              <a:ext cx="649280" cy="475558"/>
              <a:chOff x="235091" y="185120"/>
              <a:chExt cx="649280" cy="475558"/>
            </a:xfrm>
          </p:grpSpPr>
          <p:sp>
            <p:nvSpPr>
              <p:cNvPr id="58" name="矩形 57"/>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9" name="矩形 58"/>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ppt_x</p:attrName>
                                        </p:attrNameLst>
                                      </p:cBhvr>
                                      <p:tavLst>
                                        <p:tav tm="0">
                                          <p:val>
                                            <p:strVal val="#ppt_x"/>
                                          </p:val>
                                        </p:tav>
                                        <p:tav tm="100000">
                                          <p:val>
                                            <p:strVal val="#ppt_x"/>
                                          </p:val>
                                        </p:tav>
                                      </p:tavLst>
                                    </p:anim>
                                    <p:anim calcmode="lin" valueType="num">
                                      <p:cBhvr>
                                        <p:cTn id="27" dur="500" fill="hold"/>
                                        <p:tgtEl>
                                          <p:spTgt spid="55"/>
                                        </p:tgtEl>
                                        <p:attrNameLst>
                                          <p:attrName>ppt_y</p:attrName>
                                        </p:attrNameLst>
                                      </p:cBhvr>
                                      <p:tavLst>
                                        <p:tav tm="0">
                                          <p:val>
                                            <p:strVal val="#ppt_y-.1"/>
                                          </p:val>
                                        </p:tav>
                                        <p:tav tm="100000">
                                          <p:val>
                                            <p:strVal val="#ppt_y"/>
                                          </p:val>
                                        </p:tav>
                                      </p:tavLst>
                                    </p:anim>
                                  </p:childTnLst>
                                </p:cTn>
                              </p:par>
                              <p:par>
                                <p:cTn id="28" presetID="22" presetClass="entr" presetSubtype="8" fill="hold" grpId="0" nodeType="withEffect">
                                  <p:stCondLst>
                                    <p:cond delay="4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800"/>
                                        <p:tgtEl>
                                          <p:spTgt spid="2"/>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par>
                          <p:cTn id="73" fill="hold">
                            <p:stCondLst>
                              <p:cond delay="2500"/>
                            </p:stCondLst>
                            <p:childTnLst>
                              <p:par>
                                <p:cTn id="74" presetID="22" presetClass="entr" presetSubtype="1"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up)">
                                      <p:cBhvr>
                                        <p:cTn id="76" dur="500"/>
                                        <p:tgtEl>
                                          <p:spTgt spid="37"/>
                                        </p:tgtEl>
                                      </p:cBhvr>
                                    </p:animEffect>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500"/>
                                        <p:tgtEl>
                                          <p:spTgt spid="42"/>
                                        </p:tgtEl>
                                      </p:cBhvr>
                                    </p:animEffect>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up)">
                                      <p:cBhvr>
                                        <p:cTn id="8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4" grpId="0"/>
      <p:bldP spid="37" grpId="0"/>
      <p:bldP spid="40" grpId="0"/>
      <p:bldP spid="41" grpId="0"/>
      <p:bldP spid="42" grpId="0"/>
      <p:bldP spid="43"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55" name="Freeform 7"/>
          <p:cNvSpPr>
            <a:spLocks noEditPoints="1"/>
          </p:cNvSpPr>
          <p:nvPr/>
        </p:nvSpPr>
        <p:spPr bwMode="auto">
          <a:xfrm>
            <a:off x="4228596" y="3248405"/>
            <a:ext cx="773247" cy="182720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val="windowText" lastClr="000000">
              <a:lumMod val="85000"/>
              <a:lumOff val="1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6" name="Straight Connector 23"/>
          <p:cNvCxnSpPr/>
          <p:nvPr/>
        </p:nvCxnSpPr>
        <p:spPr>
          <a:xfrm flipV="1">
            <a:off x="4572794" y="2623174"/>
            <a:ext cx="0" cy="594499"/>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61" name="文本框 13"/>
          <p:cNvSpPr txBox="1"/>
          <p:nvPr/>
        </p:nvSpPr>
        <p:spPr>
          <a:xfrm>
            <a:off x="3734594" y="19658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62" name="Freeform 4"/>
          <p:cNvSpPr>
            <a:spLocks noEditPoints="1"/>
          </p:cNvSpPr>
          <p:nvPr/>
        </p:nvSpPr>
        <p:spPr bwMode="auto">
          <a:xfrm>
            <a:off x="3588360" y="3265061"/>
            <a:ext cx="551184" cy="171855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63" name="Straight Connector 26"/>
          <p:cNvCxnSpPr/>
          <p:nvPr/>
        </p:nvCxnSpPr>
        <p:spPr>
          <a:xfrm flipH="1" flipV="1">
            <a:off x="3877092" y="2813669"/>
            <a:ext cx="0" cy="310356"/>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64" name="Straight Connector 27"/>
          <p:cNvCxnSpPr/>
          <p:nvPr/>
        </p:nvCxnSpPr>
        <p:spPr>
          <a:xfrm flipH="1">
            <a:off x="3461982" y="2801779"/>
            <a:ext cx="415110"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69" name="文本框 13"/>
          <p:cNvSpPr txBox="1"/>
          <p:nvPr/>
        </p:nvSpPr>
        <p:spPr>
          <a:xfrm>
            <a:off x="1981994" y="23439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70" name="Freeform 6"/>
          <p:cNvSpPr>
            <a:spLocks noEditPoints="1"/>
          </p:cNvSpPr>
          <p:nvPr/>
        </p:nvSpPr>
        <p:spPr bwMode="auto">
          <a:xfrm>
            <a:off x="5088638" y="3217673"/>
            <a:ext cx="468318" cy="174144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71" name="Straight Connector 24"/>
          <p:cNvCxnSpPr/>
          <p:nvPr/>
        </p:nvCxnSpPr>
        <p:spPr>
          <a:xfrm flipV="1">
            <a:off x="5302922" y="2813669"/>
            <a:ext cx="0" cy="310356"/>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72" name="Straight Connector 25"/>
          <p:cNvCxnSpPr/>
          <p:nvPr/>
        </p:nvCxnSpPr>
        <p:spPr>
          <a:xfrm>
            <a:off x="5302922" y="2801779"/>
            <a:ext cx="415110"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77" name="文本框 13"/>
          <p:cNvSpPr txBox="1"/>
          <p:nvPr/>
        </p:nvSpPr>
        <p:spPr>
          <a:xfrm>
            <a:off x="5639594" y="23439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78" name="Freeform 3"/>
          <p:cNvSpPr>
            <a:spLocks noEditPoints="1"/>
          </p:cNvSpPr>
          <p:nvPr/>
        </p:nvSpPr>
        <p:spPr bwMode="auto">
          <a:xfrm>
            <a:off x="3156217" y="3124025"/>
            <a:ext cx="403621" cy="1621786"/>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79" name="Straight Connector 28"/>
          <p:cNvCxnSpPr/>
          <p:nvPr/>
        </p:nvCxnSpPr>
        <p:spPr>
          <a:xfrm flipH="1">
            <a:off x="2557566" y="3934918"/>
            <a:ext cx="598651"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84" name="文本框 13"/>
          <p:cNvSpPr txBox="1"/>
          <p:nvPr/>
        </p:nvSpPr>
        <p:spPr>
          <a:xfrm>
            <a:off x="1067594" y="40203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85" name="Freeform 5"/>
          <p:cNvSpPr>
            <a:spLocks noEditPoints="1"/>
          </p:cNvSpPr>
          <p:nvPr/>
        </p:nvSpPr>
        <p:spPr bwMode="auto">
          <a:xfrm>
            <a:off x="5585569" y="3154293"/>
            <a:ext cx="525774" cy="166159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86" name="Straight Connector 29"/>
          <p:cNvCxnSpPr/>
          <p:nvPr/>
        </p:nvCxnSpPr>
        <p:spPr>
          <a:xfrm flipH="1">
            <a:off x="6048968" y="3934918"/>
            <a:ext cx="598651"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91" name="文本框 13"/>
          <p:cNvSpPr txBox="1"/>
          <p:nvPr/>
        </p:nvSpPr>
        <p:spPr>
          <a:xfrm>
            <a:off x="6477794" y="40203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48" name="组合 47"/>
          <p:cNvGrpSpPr/>
          <p:nvPr/>
        </p:nvGrpSpPr>
        <p:grpSpPr>
          <a:xfrm>
            <a:off x="4130432" y="847842"/>
            <a:ext cx="899562" cy="1038902"/>
            <a:chOff x="1135986" y="1137186"/>
            <a:chExt cx="1163482" cy="1343702"/>
          </a:xfrm>
        </p:grpSpPr>
        <p:sp>
          <p:nvSpPr>
            <p:cNvPr id="49"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50"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0" name="矩形 59"/>
          <p:cNvSpPr>
            <a:spLocks noChangeArrowheads="1"/>
          </p:cNvSpPr>
          <p:nvPr/>
        </p:nvSpPr>
        <p:spPr bwMode="auto">
          <a:xfrm>
            <a:off x="4028859" y="11288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dirty="0" smtClean="0">
                <a:solidFill>
                  <a:schemeClr val="bg1"/>
                </a:solidFill>
              </a:rPr>
              <a:t>竞争者</a:t>
            </a:r>
            <a:endParaRPr lang="en-US" altLang="zh-CN" sz="1400" b="0" dirty="0" smtClean="0">
              <a:solidFill>
                <a:schemeClr val="bg1"/>
              </a:solidFill>
            </a:endParaRPr>
          </a:p>
          <a:p>
            <a:pPr>
              <a:spcBef>
                <a:spcPct val="0"/>
              </a:spcBef>
              <a:buNone/>
            </a:pPr>
            <a:r>
              <a:rPr lang="zh-CN" altLang="en-US" sz="1400" b="0" dirty="0" smtClean="0">
                <a:solidFill>
                  <a:schemeClr val="bg1"/>
                </a:solidFill>
              </a:rPr>
              <a:t>策略</a:t>
            </a:r>
            <a:endParaRPr lang="zh-CN" altLang="en-US" sz="1400" b="0" dirty="0">
              <a:solidFill>
                <a:schemeClr val="bg1"/>
              </a:solidFill>
            </a:endParaRPr>
          </a:p>
        </p:txBody>
      </p:sp>
      <p:grpSp>
        <p:nvGrpSpPr>
          <p:cNvPr id="51" name="组合 50"/>
          <p:cNvGrpSpPr/>
          <p:nvPr/>
        </p:nvGrpSpPr>
        <p:grpSpPr>
          <a:xfrm>
            <a:off x="2365145" y="1305042"/>
            <a:ext cx="899562" cy="1038902"/>
            <a:chOff x="1135986" y="1137186"/>
            <a:chExt cx="1163482" cy="1343702"/>
          </a:xfrm>
        </p:grpSpPr>
        <p:sp>
          <p:nvSpPr>
            <p:cNvPr id="5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53"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8" name="矩形 67"/>
          <p:cNvSpPr>
            <a:spLocks noChangeArrowheads="1"/>
          </p:cNvSpPr>
          <p:nvPr/>
        </p:nvSpPr>
        <p:spPr bwMode="auto">
          <a:xfrm>
            <a:off x="2276259"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dirty="0" smtClean="0">
                <a:solidFill>
                  <a:schemeClr val="bg1"/>
                </a:solidFill>
              </a:rPr>
              <a:t>竞争者</a:t>
            </a:r>
            <a:endParaRPr lang="en-US" altLang="zh-CN" sz="1400" b="0" dirty="0" smtClean="0">
              <a:solidFill>
                <a:schemeClr val="bg1"/>
              </a:solidFill>
            </a:endParaRPr>
          </a:p>
          <a:p>
            <a:pPr>
              <a:spcBef>
                <a:spcPct val="0"/>
              </a:spcBef>
              <a:buNone/>
            </a:pPr>
            <a:r>
              <a:rPr lang="zh-CN" altLang="en-US" sz="1400" b="0" dirty="0" smtClean="0">
                <a:solidFill>
                  <a:schemeClr val="bg1"/>
                </a:solidFill>
              </a:rPr>
              <a:t>目标</a:t>
            </a:r>
            <a:endParaRPr lang="zh-CN" altLang="en-US" sz="1400" b="0" dirty="0">
              <a:solidFill>
                <a:schemeClr val="bg1"/>
              </a:solidFill>
            </a:endParaRPr>
          </a:p>
        </p:txBody>
      </p:sp>
      <p:grpSp>
        <p:nvGrpSpPr>
          <p:cNvPr id="54" name="组合 53"/>
          <p:cNvGrpSpPr/>
          <p:nvPr/>
        </p:nvGrpSpPr>
        <p:grpSpPr>
          <a:xfrm>
            <a:off x="1463432" y="2981442"/>
            <a:ext cx="899562" cy="1038902"/>
            <a:chOff x="1135986" y="1137186"/>
            <a:chExt cx="1163482" cy="1343702"/>
          </a:xfrm>
        </p:grpSpPr>
        <p:sp>
          <p:nvSpPr>
            <p:cNvPr id="9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93"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3" name="矩形 82"/>
          <p:cNvSpPr>
            <a:spLocks noChangeArrowheads="1"/>
          </p:cNvSpPr>
          <p:nvPr/>
        </p:nvSpPr>
        <p:spPr bwMode="auto">
          <a:xfrm>
            <a:off x="136185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dirty="0" smtClean="0">
                <a:solidFill>
                  <a:schemeClr val="bg1"/>
                </a:solidFill>
              </a:rPr>
              <a:t>竞争者</a:t>
            </a:r>
            <a:endParaRPr lang="en-US" altLang="zh-CN" sz="1400" b="0" dirty="0" smtClean="0">
              <a:solidFill>
                <a:schemeClr val="bg1"/>
              </a:solidFill>
            </a:endParaRPr>
          </a:p>
          <a:p>
            <a:pPr>
              <a:spcBef>
                <a:spcPct val="0"/>
              </a:spcBef>
              <a:buNone/>
            </a:pPr>
            <a:r>
              <a:rPr lang="zh-CN" altLang="en-US" sz="1400" b="0" dirty="0" smtClean="0">
                <a:solidFill>
                  <a:schemeClr val="bg1"/>
                </a:solidFill>
              </a:rPr>
              <a:t>战略</a:t>
            </a:r>
            <a:endParaRPr lang="zh-CN" altLang="en-US" sz="1400" b="0" dirty="0">
              <a:solidFill>
                <a:schemeClr val="bg1"/>
              </a:solidFill>
            </a:endParaRPr>
          </a:p>
        </p:txBody>
      </p:sp>
      <p:grpSp>
        <p:nvGrpSpPr>
          <p:cNvPr id="94" name="组合 93"/>
          <p:cNvGrpSpPr/>
          <p:nvPr/>
        </p:nvGrpSpPr>
        <p:grpSpPr>
          <a:xfrm>
            <a:off x="6032270" y="1305042"/>
            <a:ext cx="899562" cy="1038902"/>
            <a:chOff x="1135986" y="1137186"/>
            <a:chExt cx="1163482" cy="1343702"/>
          </a:xfrm>
        </p:grpSpPr>
        <p:sp>
          <p:nvSpPr>
            <p:cNvPr id="9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96"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6" name="矩形 75"/>
          <p:cNvSpPr>
            <a:spLocks noChangeArrowheads="1"/>
          </p:cNvSpPr>
          <p:nvPr/>
        </p:nvSpPr>
        <p:spPr bwMode="auto">
          <a:xfrm>
            <a:off x="5943384"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dirty="0" smtClean="0">
                <a:solidFill>
                  <a:schemeClr val="bg1"/>
                </a:solidFill>
              </a:rPr>
              <a:t>竞争者</a:t>
            </a:r>
            <a:endParaRPr lang="en-US" altLang="zh-CN" sz="1400" b="0" dirty="0" smtClean="0">
              <a:solidFill>
                <a:schemeClr val="bg1"/>
              </a:solidFill>
            </a:endParaRPr>
          </a:p>
          <a:p>
            <a:pPr>
              <a:spcBef>
                <a:spcPct val="0"/>
              </a:spcBef>
              <a:buNone/>
            </a:pPr>
            <a:r>
              <a:rPr lang="zh-CN" altLang="en-US" sz="1400" b="0" dirty="0" smtClean="0">
                <a:solidFill>
                  <a:schemeClr val="bg1"/>
                </a:solidFill>
              </a:rPr>
              <a:t>优劣势</a:t>
            </a:r>
            <a:endParaRPr lang="zh-CN" altLang="en-US" sz="1400" b="0" dirty="0">
              <a:solidFill>
                <a:schemeClr val="bg1"/>
              </a:solidFill>
            </a:endParaRPr>
          </a:p>
        </p:txBody>
      </p:sp>
      <p:grpSp>
        <p:nvGrpSpPr>
          <p:cNvPr id="97" name="组合 96"/>
          <p:cNvGrpSpPr/>
          <p:nvPr/>
        </p:nvGrpSpPr>
        <p:grpSpPr>
          <a:xfrm>
            <a:off x="6839876" y="3019807"/>
            <a:ext cx="933318" cy="1038902"/>
            <a:chOff x="1135986" y="1137186"/>
            <a:chExt cx="1163482" cy="1343702"/>
          </a:xfrm>
        </p:grpSpPr>
        <p:sp>
          <p:nvSpPr>
            <p:cNvPr id="9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9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0" name="矩形 89"/>
          <p:cNvSpPr>
            <a:spLocks noChangeArrowheads="1"/>
          </p:cNvSpPr>
          <p:nvPr/>
        </p:nvSpPr>
        <p:spPr bwMode="auto">
          <a:xfrm>
            <a:off x="677205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spcBef>
                <a:spcPct val="0"/>
              </a:spcBef>
              <a:buNone/>
            </a:pPr>
            <a:r>
              <a:rPr lang="zh-CN" altLang="en-US" sz="1400" b="0" dirty="0" smtClean="0">
                <a:solidFill>
                  <a:schemeClr val="bg1"/>
                </a:solidFill>
              </a:rPr>
              <a:t>竞争者</a:t>
            </a:r>
            <a:endParaRPr lang="en-US" altLang="zh-CN" sz="1400" b="0" dirty="0" smtClean="0">
              <a:solidFill>
                <a:schemeClr val="bg1"/>
              </a:solidFill>
            </a:endParaRPr>
          </a:p>
          <a:p>
            <a:pPr>
              <a:spcBef>
                <a:spcPct val="0"/>
              </a:spcBef>
              <a:buNone/>
            </a:pPr>
            <a:r>
              <a:rPr lang="zh-CN" altLang="en-US" sz="1400" b="0" dirty="0" smtClean="0">
                <a:solidFill>
                  <a:schemeClr val="bg1"/>
                </a:solidFill>
              </a:rPr>
              <a:t>反应模式</a:t>
            </a:r>
            <a:endParaRPr lang="zh-CN" altLang="en-US" sz="1400" b="0" dirty="0">
              <a:solidFill>
                <a:schemeClr val="bg1"/>
              </a:solidFill>
            </a:endParaRPr>
          </a:p>
        </p:txBody>
      </p:sp>
      <p:grpSp>
        <p:nvGrpSpPr>
          <p:cNvPr id="100" name="组合 99"/>
          <p:cNvGrpSpPr/>
          <p:nvPr/>
        </p:nvGrpSpPr>
        <p:grpSpPr>
          <a:xfrm>
            <a:off x="903370" y="249943"/>
            <a:ext cx="3363830" cy="679699"/>
            <a:chOff x="903371" y="249943"/>
            <a:chExt cx="2831223" cy="679699"/>
          </a:xfrm>
        </p:grpSpPr>
        <p:sp>
          <p:nvSpPr>
            <p:cNvPr id="101" name="任意多边形 10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2" name="任意多边形 10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03" name="组合 102"/>
          <p:cNvGrpSpPr/>
          <p:nvPr/>
        </p:nvGrpSpPr>
        <p:grpSpPr>
          <a:xfrm rot="16200000">
            <a:off x="574523" y="158162"/>
            <a:ext cx="765103" cy="863262"/>
            <a:chOff x="8439634" y="3544648"/>
            <a:chExt cx="1611146" cy="1817848"/>
          </a:xfrm>
        </p:grpSpPr>
        <p:sp>
          <p:nvSpPr>
            <p:cNvPr id="10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6" name="Group 17"/>
          <p:cNvGrpSpPr>
            <a:grpSpLocks noChangeAspect="1"/>
          </p:cNvGrpSpPr>
          <p:nvPr/>
        </p:nvGrpSpPr>
        <p:grpSpPr bwMode="auto">
          <a:xfrm>
            <a:off x="827405" y="455655"/>
            <a:ext cx="259340" cy="278386"/>
            <a:chOff x="231" y="1205"/>
            <a:chExt cx="640" cy="687"/>
          </a:xfrm>
          <a:solidFill>
            <a:schemeClr val="bg1"/>
          </a:solidFill>
          <a:effectLst/>
        </p:grpSpPr>
        <p:sp>
          <p:nvSpPr>
            <p:cNvPr id="10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9" name="矩形 3"/>
          <p:cNvSpPr>
            <a:spLocks noChangeArrowheads="1"/>
          </p:cNvSpPr>
          <p:nvPr/>
        </p:nvSpPr>
        <p:spPr bwMode="auto">
          <a:xfrm>
            <a:off x="14485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竞争对手分析</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10" name="文本框 37"/>
          <p:cNvSpPr>
            <a:spLocks noChangeArrowheads="1"/>
          </p:cNvSpPr>
          <p:nvPr/>
        </p:nvSpPr>
        <p:spPr bwMode="auto">
          <a:xfrm>
            <a:off x="3069925" y="438944"/>
            <a:ext cx="17314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smtClean="0">
                <a:solidFill>
                  <a:schemeClr val="accent3">
                    <a:lumMod val="50000"/>
                  </a:schemeClr>
                </a:solidFill>
                <a:sym typeface="Arial" panose="020B0604020202020204" pitchFamily="34" charset="0"/>
              </a:rPr>
              <a:t>COMPETITOR</a:t>
            </a:r>
            <a:endParaRPr lang="en-US" altLang="zh-CN" sz="1000" b="0" dirty="0" smtClean="0">
              <a:solidFill>
                <a:schemeClr val="accent3">
                  <a:lumMod val="50000"/>
                </a:schemeClr>
              </a:solidFill>
              <a:sym typeface="Arial" panose="020B0604020202020204" pitchFamily="34" charset="0"/>
            </a:endParaRPr>
          </a:p>
          <a:p>
            <a:pPr algn="l"/>
            <a:r>
              <a:rPr lang="en-US" altLang="zh-CN" sz="1000" b="0" dirty="0" smtClean="0">
                <a:solidFill>
                  <a:schemeClr val="accent3">
                    <a:lumMod val="50000"/>
                  </a:schemeClr>
                </a:solidFill>
                <a:sym typeface="Arial" panose="020B0604020202020204" pitchFamily="34" charset="0"/>
              </a:rPr>
              <a:t> </a:t>
            </a:r>
            <a:r>
              <a:rPr lang="en-US" altLang="zh-CN" sz="800" b="0" dirty="0">
                <a:solidFill>
                  <a:schemeClr val="accent3">
                    <a:lumMod val="50000"/>
                  </a:schemeClr>
                </a:solidFill>
                <a:sym typeface="Arial" panose="020B0604020202020204" pitchFamily="34" charset="0"/>
              </a:rPr>
              <a:t>ANALYSIS</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22" presetClass="entr" presetSubtype="8"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500"/>
                                        <p:tgtEl>
                                          <p:spTgt spid="100"/>
                                        </p:tgtEl>
                                      </p:cBhvr>
                                    </p:animEffect>
                                  </p:childTnLst>
                                </p:cTn>
                              </p:par>
                              <p:par>
                                <p:cTn id="11" presetID="53" presetClass="entr" presetSubtype="16"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500" fill="hold"/>
                                        <p:tgtEl>
                                          <p:spTgt spid="103"/>
                                        </p:tgtEl>
                                        <p:attrNameLst>
                                          <p:attrName>ppt_w</p:attrName>
                                        </p:attrNameLst>
                                      </p:cBhvr>
                                      <p:tavLst>
                                        <p:tav tm="0">
                                          <p:val>
                                            <p:fltVal val="0"/>
                                          </p:val>
                                        </p:tav>
                                        <p:tav tm="100000">
                                          <p:val>
                                            <p:strVal val="#ppt_w"/>
                                          </p:val>
                                        </p:tav>
                                      </p:tavLst>
                                    </p:anim>
                                    <p:anim calcmode="lin" valueType="num">
                                      <p:cBhvr>
                                        <p:cTn id="14" dur="500" fill="hold"/>
                                        <p:tgtEl>
                                          <p:spTgt spid="103"/>
                                        </p:tgtEl>
                                        <p:attrNameLst>
                                          <p:attrName>ppt_h</p:attrName>
                                        </p:attrNameLst>
                                      </p:cBhvr>
                                      <p:tavLst>
                                        <p:tav tm="0">
                                          <p:val>
                                            <p:fltVal val="0"/>
                                          </p:val>
                                        </p:tav>
                                        <p:tav tm="100000">
                                          <p:val>
                                            <p:strVal val="#ppt_h"/>
                                          </p:val>
                                        </p:tav>
                                      </p:tavLst>
                                    </p:anim>
                                    <p:animEffect transition="in" filter="fade">
                                      <p:cBhvr>
                                        <p:cTn id="15" dur="500"/>
                                        <p:tgtEl>
                                          <p:spTgt spid="10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10"/>
                                        </p:tgtEl>
                                        <p:attrNameLst>
                                          <p:attrName>style.visibility</p:attrName>
                                        </p:attrNameLst>
                                      </p:cBhvr>
                                      <p:to>
                                        <p:strVal val="visible"/>
                                      </p:to>
                                    </p:set>
                                    <p:animEffect transition="in" filter="wipe(left)">
                                      <p:cBhvr>
                                        <p:cTn id="22" dur="500"/>
                                        <p:tgtEl>
                                          <p:spTgt spid="110"/>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par>
                                <p:cTn id="38" presetID="15"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1000" fill="hold"/>
                                        <p:tgtEl>
                                          <p:spTgt spid="48"/>
                                        </p:tgtEl>
                                        <p:attrNameLst>
                                          <p:attrName>ppt_w</p:attrName>
                                        </p:attrNameLst>
                                      </p:cBhvr>
                                      <p:tavLst>
                                        <p:tav tm="0">
                                          <p:val>
                                            <p:fltVal val="0"/>
                                          </p:val>
                                        </p:tav>
                                        <p:tav tm="100000">
                                          <p:val>
                                            <p:strVal val="#ppt_w"/>
                                          </p:val>
                                        </p:tav>
                                      </p:tavLst>
                                    </p:anim>
                                    <p:anim calcmode="lin" valueType="num">
                                      <p:cBhvr>
                                        <p:cTn id="41" dur="1000" fill="hold"/>
                                        <p:tgtEl>
                                          <p:spTgt spid="48"/>
                                        </p:tgtEl>
                                        <p:attrNameLst>
                                          <p:attrName>ppt_h</p:attrName>
                                        </p:attrNameLst>
                                      </p:cBhvr>
                                      <p:tavLst>
                                        <p:tav tm="0">
                                          <p:val>
                                            <p:fltVal val="0"/>
                                          </p:val>
                                        </p:tav>
                                        <p:tav tm="100000">
                                          <p:val>
                                            <p:strVal val="#ppt_h"/>
                                          </p:val>
                                        </p:tav>
                                      </p:tavLst>
                                    </p:anim>
                                    <p:anim calcmode="lin" valueType="num">
                                      <p:cBhvr>
                                        <p:cTn id="42"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right)">
                                      <p:cBhvr>
                                        <p:cTn id="47" dur="500"/>
                                        <p:tgtEl>
                                          <p:spTgt spid="60"/>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750"/>
                                        <p:tgtEl>
                                          <p:spTgt spid="61"/>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down)">
                                      <p:cBhvr>
                                        <p:cTn id="60" dur="500"/>
                                        <p:tgtEl>
                                          <p:spTgt spid="63"/>
                                        </p:tgtEl>
                                      </p:cBhvr>
                                    </p:animEffect>
                                  </p:childTnLst>
                                </p:cTn>
                              </p:par>
                            </p:childTnLst>
                          </p:cTn>
                        </p:par>
                        <p:par>
                          <p:cTn id="61" fill="hold">
                            <p:stCondLst>
                              <p:cond delay="3500"/>
                            </p:stCondLst>
                            <p:childTnLst>
                              <p:par>
                                <p:cTn id="62" presetID="22" presetClass="entr" presetSubtype="2"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right)">
                                      <p:cBhvr>
                                        <p:cTn id="64" dur="500"/>
                                        <p:tgtEl>
                                          <p:spTgt spid="64"/>
                                        </p:tgtEl>
                                      </p:cBhvr>
                                    </p:animEffect>
                                  </p:childTnLst>
                                </p:cTn>
                              </p:par>
                              <p:par>
                                <p:cTn id="65" presetID="15"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1000" fill="hold"/>
                                        <p:tgtEl>
                                          <p:spTgt spid="51"/>
                                        </p:tgtEl>
                                        <p:attrNameLst>
                                          <p:attrName>ppt_w</p:attrName>
                                        </p:attrNameLst>
                                      </p:cBhvr>
                                      <p:tavLst>
                                        <p:tav tm="0">
                                          <p:val>
                                            <p:fltVal val="0"/>
                                          </p:val>
                                        </p:tav>
                                        <p:tav tm="100000">
                                          <p:val>
                                            <p:strVal val="#ppt_w"/>
                                          </p:val>
                                        </p:tav>
                                      </p:tavLst>
                                    </p:anim>
                                    <p:anim calcmode="lin" valueType="num">
                                      <p:cBhvr>
                                        <p:cTn id="68" dur="1000" fill="hold"/>
                                        <p:tgtEl>
                                          <p:spTgt spid="51"/>
                                        </p:tgtEl>
                                        <p:attrNameLst>
                                          <p:attrName>ppt_h</p:attrName>
                                        </p:attrNameLst>
                                      </p:cBhvr>
                                      <p:tavLst>
                                        <p:tav tm="0">
                                          <p:val>
                                            <p:fltVal val="0"/>
                                          </p:val>
                                        </p:tav>
                                        <p:tav tm="100000">
                                          <p:val>
                                            <p:strVal val="#ppt_h"/>
                                          </p:val>
                                        </p:tav>
                                      </p:tavLst>
                                    </p:anim>
                                    <p:anim calcmode="lin" valueType="num">
                                      <p:cBhvr>
                                        <p:cTn id="69"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4000"/>
                            </p:stCondLst>
                            <p:childTnLst>
                              <p:par>
                                <p:cTn id="72" presetID="22" presetClass="entr" presetSubtype="2"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right)">
                                      <p:cBhvr>
                                        <p:cTn id="74" dur="500"/>
                                        <p:tgtEl>
                                          <p:spTgt spid="68"/>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right)">
                                      <p:cBhvr>
                                        <p:cTn id="77" dur="750"/>
                                        <p:tgtEl>
                                          <p:spTgt spid="69"/>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down)">
                                      <p:cBhvr>
                                        <p:cTn id="87" dur="500"/>
                                        <p:tgtEl>
                                          <p:spTgt spid="71"/>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left)">
                                      <p:cBhvr>
                                        <p:cTn id="91" dur="500"/>
                                        <p:tgtEl>
                                          <p:spTgt spid="72"/>
                                        </p:tgtEl>
                                      </p:cBhvr>
                                    </p:animEffect>
                                  </p:childTnLst>
                                </p:cTn>
                              </p:par>
                              <p:par>
                                <p:cTn id="92" presetID="15" presetClass="entr" presetSubtype="0"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1000" fill="hold"/>
                                        <p:tgtEl>
                                          <p:spTgt spid="94"/>
                                        </p:tgtEl>
                                        <p:attrNameLst>
                                          <p:attrName>ppt_w</p:attrName>
                                        </p:attrNameLst>
                                      </p:cBhvr>
                                      <p:tavLst>
                                        <p:tav tm="0">
                                          <p:val>
                                            <p:fltVal val="0"/>
                                          </p:val>
                                        </p:tav>
                                        <p:tav tm="100000">
                                          <p:val>
                                            <p:strVal val="#ppt_w"/>
                                          </p:val>
                                        </p:tav>
                                      </p:tavLst>
                                    </p:anim>
                                    <p:anim calcmode="lin" valueType="num">
                                      <p:cBhvr>
                                        <p:cTn id="95" dur="1000" fill="hold"/>
                                        <p:tgtEl>
                                          <p:spTgt spid="94"/>
                                        </p:tgtEl>
                                        <p:attrNameLst>
                                          <p:attrName>ppt_h</p:attrName>
                                        </p:attrNameLst>
                                      </p:cBhvr>
                                      <p:tavLst>
                                        <p:tav tm="0">
                                          <p:val>
                                            <p:fltVal val="0"/>
                                          </p:val>
                                        </p:tav>
                                        <p:tav tm="100000">
                                          <p:val>
                                            <p:strVal val="#ppt_h"/>
                                          </p:val>
                                        </p:tav>
                                      </p:tavLst>
                                    </p:anim>
                                    <p:anim calcmode="lin" valueType="num">
                                      <p:cBhvr>
                                        <p:cTn id="96" dur="1000" fill="hold"/>
                                        <p:tgtEl>
                                          <p:spTgt spid="94"/>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94"/>
                                        </p:tgtEl>
                                        <p:attrNameLst>
                                          <p:attrName>ppt_y</p:attrName>
                                        </p:attrNameLst>
                                      </p:cBhvr>
                                      <p:tavLst>
                                        <p:tav tm="0" fmla="#ppt_y+(sin(-2*pi*(1-$))*-#ppt_x+cos(-2*pi*(1-$))*(1-#ppt_y))*(1-$)">
                                          <p:val>
                                            <p:fltVal val="0"/>
                                          </p:val>
                                        </p:tav>
                                        <p:tav tm="100000">
                                          <p:val>
                                            <p:fltVal val="1"/>
                                          </p:val>
                                        </p:tav>
                                      </p:tavLst>
                                    </p:anim>
                                  </p:childTnLst>
                                </p:cTn>
                              </p:par>
                            </p:childTnLst>
                          </p:cTn>
                        </p:par>
                        <p:par>
                          <p:cTn id="98" fill="hold">
                            <p:stCondLst>
                              <p:cond delay="6000"/>
                            </p:stCondLst>
                            <p:childTnLst>
                              <p:par>
                                <p:cTn id="99" presetID="22" presetClass="entr" presetSubtype="2"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ipe(right)">
                                      <p:cBhvr>
                                        <p:cTn id="101" dur="500"/>
                                        <p:tgtEl>
                                          <p:spTgt spid="7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ipe(right)">
                                      <p:cBhvr>
                                        <p:cTn id="104" dur="750"/>
                                        <p:tgtEl>
                                          <p:spTgt spid="77"/>
                                        </p:tgtEl>
                                      </p:cBhvr>
                                    </p:animEffect>
                                  </p:childTnLst>
                                </p:cTn>
                              </p:par>
                            </p:childTnLst>
                          </p:cTn>
                        </p:par>
                        <p:par>
                          <p:cTn id="105" fill="hold">
                            <p:stCondLst>
                              <p:cond delay="6500"/>
                            </p:stCondLst>
                            <p:childTnLst>
                              <p:par>
                                <p:cTn id="106" presetID="53" presetClass="entr" presetSubtype="16"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childTnLst>
                          </p:cTn>
                        </p:par>
                        <p:par>
                          <p:cTn id="111" fill="hold">
                            <p:stCondLst>
                              <p:cond delay="7000"/>
                            </p:stCondLst>
                            <p:childTnLst>
                              <p:par>
                                <p:cTn id="112" presetID="22" presetClass="entr" presetSubtype="2" fill="hold" nodeType="after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wipe(right)">
                                      <p:cBhvr>
                                        <p:cTn id="114" dur="500"/>
                                        <p:tgtEl>
                                          <p:spTgt spid="79"/>
                                        </p:tgtEl>
                                      </p:cBhvr>
                                    </p:animEffect>
                                  </p:childTnLst>
                                </p:cTn>
                              </p:par>
                            </p:childTnLst>
                          </p:cTn>
                        </p:par>
                        <p:par>
                          <p:cTn id="115" fill="hold">
                            <p:stCondLst>
                              <p:cond delay="7500"/>
                            </p:stCondLst>
                            <p:childTnLst>
                              <p:par>
                                <p:cTn id="116" presetID="15" presetClass="entr" presetSubtype="0" fill="hold" nodeType="afterEffect">
                                  <p:stCondLst>
                                    <p:cond delay="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1000" fill="hold"/>
                                        <p:tgtEl>
                                          <p:spTgt spid="54"/>
                                        </p:tgtEl>
                                        <p:attrNameLst>
                                          <p:attrName>ppt_w</p:attrName>
                                        </p:attrNameLst>
                                      </p:cBhvr>
                                      <p:tavLst>
                                        <p:tav tm="0">
                                          <p:val>
                                            <p:fltVal val="0"/>
                                          </p:val>
                                        </p:tav>
                                        <p:tav tm="100000">
                                          <p:val>
                                            <p:strVal val="#ppt_w"/>
                                          </p:val>
                                        </p:tav>
                                      </p:tavLst>
                                    </p:anim>
                                    <p:anim calcmode="lin" valueType="num">
                                      <p:cBhvr>
                                        <p:cTn id="119" dur="1000" fill="hold"/>
                                        <p:tgtEl>
                                          <p:spTgt spid="54"/>
                                        </p:tgtEl>
                                        <p:attrNameLst>
                                          <p:attrName>ppt_h</p:attrName>
                                        </p:attrNameLst>
                                      </p:cBhvr>
                                      <p:tavLst>
                                        <p:tav tm="0">
                                          <p:val>
                                            <p:fltVal val="0"/>
                                          </p:val>
                                        </p:tav>
                                        <p:tav tm="100000">
                                          <p:val>
                                            <p:strVal val="#ppt_h"/>
                                          </p:val>
                                        </p:tav>
                                      </p:tavLst>
                                    </p:anim>
                                    <p:anim calcmode="lin" valueType="num">
                                      <p:cBhvr>
                                        <p:cTn id="120"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122" fill="hold">
                            <p:stCondLst>
                              <p:cond delay="8500"/>
                            </p:stCondLst>
                            <p:childTnLst>
                              <p:par>
                                <p:cTn id="123" presetID="22" presetClass="entr" presetSubtype="2" fill="hold" grpId="0" nodeType="after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wipe(right)">
                                      <p:cBhvr>
                                        <p:cTn id="125" dur="500"/>
                                        <p:tgtEl>
                                          <p:spTgt spid="83"/>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wipe(right)">
                                      <p:cBhvr>
                                        <p:cTn id="128" dur="750"/>
                                        <p:tgtEl>
                                          <p:spTgt spid="84"/>
                                        </p:tgtEl>
                                      </p:cBhvr>
                                    </p:animEffect>
                                  </p:childTnLst>
                                </p:cTn>
                              </p:par>
                            </p:childTnLst>
                          </p:cTn>
                        </p:par>
                        <p:par>
                          <p:cTn id="129" fill="hold">
                            <p:stCondLst>
                              <p:cond delay="9000"/>
                            </p:stCondLst>
                            <p:childTnLst>
                              <p:par>
                                <p:cTn id="130" presetID="53" presetClass="entr" presetSubtype="16" fill="hold" grpId="0" nodeType="afterEffect">
                                  <p:stCondLst>
                                    <p:cond delay="0"/>
                                  </p:stCondLst>
                                  <p:childTnLst>
                                    <p:set>
                                      <p:cBhvr>
                                        <p:cTn id="131" dur="1" fill="hold">
                                          <p:stCondLst>
                                            <p:cond delay="0"/>
                                          </p:stCondLst>
                                        </p:cTn>
                                        <p:tgtEl>
                                          <p:spTgt spid="85"/>
                                        </p:tgtEl>
                                        <p:attrNameLst>
                                          <p:attrName>style.visibility</p:attrName>
                                        </p:attrNameLst>
                                      </p:cBhvr>
                                      <p:to>
                                        <p:strVal val="visible"/>
                                      </p:to>
                                    </p:set>
                                    <p:anim calcmode="lin" valueType="num">
                                      <p:cBhvr>
                                        <p:cTn id="132" dur="500" fill="hold"/>
                                        <p:tgtEl>
                                          <p:spTgt spid="85"/>
                                        </p:tgtEl>
                                        <p:attrNameLst>
                                          <p:attrName>ppt_w</p:attrName>
                                        </p:attrNameLst>
                                      </p:cBhvr>
                                      <p:tavLst>
                                        <p:tav tm="0">
                                          <p:val>
                                            <p:fltVal val="0"/>
                                          </p:val>
                                        </p:tav>
                                        <p:tav tm="100000">
                                          <p:val>
                                            <p:strVal val="#ppt_w"/>
                                          </p:val>
                                        </p:tav>
                                      </p:tavLst>
                                    </p:anim>
                                    <p:anim calcmode="lin" valueType="num">
                                      <p:cBhvr>
                                        <p:cTn id="133" dur="500" fill="hold"/>
                                        <p:tgtEl>
                                          <p:spTgt spid="85"/>
                                        </p:tgtEl>
                                        <p:attrNameLst>
                                          <p:attrName>ppt_h</p:attrName>
                                        </p:attrNameLst>
                                      </p:cBhvr>
                                      <p:tavLst>
                                        <p:tav tm="0">
                                          <p:val>
                                            <p:fltVal val="0"/>
                                          </p:val>
                                        </p:tav>
                                        <p:tav tm="100000">
                                          <p:val>
                                            <p:strVal val="#ppt_h"/>
                                          </p:val>
                                        </p:tav>
                                      </p:tavLst>
                                    </p:anim>
                                    <p:animEffect transition="in" filter="fade">
                                      <p:cBhvr>
                                        <p:cTn id="134" dur="500"/>
                                        <p:tgtEl>
                                          <p:spTgt spid="85"/>
                                        </p:tgtEl>
                                      </p:cBhvr>
                                    </p:animEffect>
                                  </p:childTnLst>
                                </p:cTn>
                              </p:par>
                              <p:par>
                                <p:cTn id="135" presetID="22" presetClass="entr" presetSubtype="8" fill="hold" nodeType="withEffect">
                                  <p:stCondLst>
                                    <p:cond delay="0"/>
                                  </p:stCondLst>
                                  <p:childTnLst>
                                    <p:set>
                                      <p:cBhvr>
                                        <p:cTn id="136" dur="1" fill="hold">
                                          <p:stCondLst>
                                            <p:cond delay="0"/>
                                          </p:stCondLst>
                                        </p:cTn>
                                        <p:tgtEl>
                                          <p:spTgt spid="86"/>
                                        </p:tgtEl>
                                        <p:attrNameLst>
                                          <p:attrName>style.visibility</p:attrName>
                                        </p:attrNameLst>
                                      </p:cBhvr>
                                      <p:to>
                                        <p:strVal val="visible"/>
                                      </p:to>
                                    </p:set>
                                    <p:animEffect transition="in" filter="wipe(left)">
                                      <p:cBhvr>
                                        <p:cTn id="137" dur="500"/>
                                        <p:tgtEl>
                                          <p:spTgt spid="86"/>
                                        </p:tgtEl>
                                      </p:cBhvr>
                                    </p:animEffect>
                                  </p:childTnLst>
                                </p:cTn>
                              </p:par>
                            </p:childTnLst>
                          </p:cTn>
                        </p:par>
                        <p:par>
                          <p:cTn id="138" fill="hold">
                            <p:stCondLst>
                              <p:cond delay="9500"/>
                            </p:stCondLst>
                            <p:childTnLst>
                              <p:par>
                                <p:cTn id="139" presetID="15" presetClass="entr" presetSubtype="0" fill="hold" nodeType="afterEffect">
                                  <p:stCondLst>
                                    <p:cond delay="0"/>
                                  </p:stCondLst>
                                  <p:childTnLst>
                                    <p:set>
                                      <p:cBhvr>
                                        <p:cTn id="140" dur="1" fill="hold">
                                          <p:stCondLst>
                                            <p:cond delay="0"/>
                                          </p:stCondLst>
                                        </p:cTn>
                                        <p:tgtEl>
                                          <p:spTgt spid="97"/>
                                        </p:tgtEl>
                                        <p:attrNameLst>
                                          <p:attrName>style.visibility</p:attrName>
                                        </p:attrNameLst>
                                      </p:cBhvr>
                                      <p:to>
                                        <p:strVal val="visible"/>
                                      </p:to>
                                    </p:set>
                                    <p:anim calcmode="lin" valueType="num">
                                      <p:cBhvr>
                                        <p:cTn id="141" dur="1000" fill="hold"/>
                                        <p:tgtEl>
                                          <p:spTgt spid="97"/>
                                        </p:tgtEl>
                                        <p:attrNameLst>
                                          <p:attrName>ppt_w</p:attrName>
                                        </p:attrNameLst>
                                      </p:cBhvr>
                                      <p:tavLst>
                                        <p:tav tm="0">
                                          <p:val>
                                            <p:fltVal val="0"/>
                                          </p:val>
                                        </p:tav>
                                        <p:tav tm="100000">
                                          <p:val>
                                            <p:strVal val="#ppt_w"/>
                                          </p:val>
                                        </p:tav>
                                      </p:tavLst>
                                    </p:anim>
                                    <p:anim calcmode="lin" valueType="num">
                                      <p:cBhvr>
                                        <p:cTn id="142" dur="1000" fill="hold"/>
                                        <p:tgtEl>
                                          <p:spTgt spid="97"/>
                                        </p:tgtEl>
                                        <p:attrNameLst>
                                          <p:attrName>ppt_h</p:attrName>
                                        </p:attrNameLst>
                                      </p:cBhvr>
                                      <p:tavLst>
                                        <p:tav tm="0">
                                          <p:val>
                                            <p:fltVal val="0"/>
                                          </p:val>
                                        </p:tav>
                                        <p:tav tm="100000">
                                          <p:val>
                                            <p:strVal val="#ppt_h"/>
                                          </p:val>
                                        </p:tav>
                                      </p:tavLst>
                                    </p:anim>
                                    <p:anim calcmode="lin" valueType="num">
                                      <p:cBhvr>
                                        <p:cTn id="143"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145" fill="hold">
                            <p:stCondLst>
                              <p:cond delay="10500"/>
                            </p:stCondLst>
                            <p:childTnLst>
                              <p:par>
                                <p:cTn id="146" presetID="22" presetClass="entr" presetSubtype="2" fill="hold" grpId="0" nodeType="afterEffect">
                                  <p:stCondLst>
                                    <p:cond delay="0"/>
                                  </p:stCondLst>
                                  <p:childTnLst>
                                    <p:set>
                                      <p:cBhvr>
                                        <p:cTn id="147" dur="1" fill="hold">
                                          <p:stCondLst>
                                            <p:cond delay="0"/>
                                          </p:stCondLst>
                                        </p:cTn>
                                        <p:tgtEl>
                                          <p:spTgt spid="90"/>
                                        </p:tgtEl>
                                        <p:attrNameLst>
                                          <p:attrName>style.visibility</p:attrName>
                                        </p:attrNameLst>
                                      </p:cBhvr>
                                      <p:to>
                                        <p:strVal val="visible"/>
                                      </p:to>
                                    </p:set>
                                    <p:animEffect transition="in" filter="wipe(right)">
                                      <p:cBhvr>
                                        <p:cTn id="148" dur="500"/>
                                        <p:tgtEl>
                                          <p:spTgt spid="90"/>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wipe(right)">
                                      <p:cBhvr>
                                        <p:cTn id="151"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p:bldP spid="62" grpId="0" animBg="1"/>
      <p:bldP spid="69" grpId="0"/>
      <p:bldP spid="70" grpId="0" animBg="1"/>
      <p:bldP spid="77" grpId="0"/>
      <p:bldP spid="78" grpId="0" animBg="1"/>
      <p:bldP spid="84" grpId="0"/>
      <p:bldP spid="85" grpId="0" animBg="1"/>
      <p:bldP spid="91" grpId="0"/>
      <p:bldP spid="60" grpId="0"/>
      <p:bldP spid="68" grpId="0"/>
      <p:bldP spid="83" grpId="0"/>
      <p:bldP spid="76" grpId="0"/>
      <p:bldP spid="90" grpId="0"/>
      <p:bldP spid="109" grpId="0"/>
      <p:bldP spid="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853833" y="1017826"/>
            <a:ext cx="3437924" cy="3971242"/>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4">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grpSp>
        <p:nvGrpSpPr>
          <p:cNvPr id="33" name="组合 32"/>
          <p:cNvGrpSpPr/>
          <p:nvPr/>
        </p:nvGrpSpPr>
        <p:grpSpPr>
          <a:xfrm>
            <a:off x="4039389" y="2619059"/>
            <a:ext cx="1052846" cy="651019"/>
            <a:chOff x="8513763" y="2622551"/>
            <a:chExt cx="765175" cy="473075"/>
          </a:xfrm>
          <a:solidFill>
            <a:srgbClr val="C00000"/>
          </a:solidFill>
          <a:effectLst>
            <a:outerShdw blurRad="50800" dist="38100" dir="8100000" algn="tr" rotWithShape="0">
              <a:prstClr val="black">
                <a:alpha val="40000"/>
              </a:prstClr>
            </a:outerShdw>
          </a:effectLst>
        </p:grpSpPr>
        <p:sp>
          <p:nvSpPr>
            <p:cNvPr id="34"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5"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6"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7"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8"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9"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grpSp>
        <p:nvGrpSpPr>
          <p:cNvPr id="146" name="组合 145"/>
          <p:cNvGrpSpPr/>
          <p:nvPr/>
        </p:nvGrpSpPr>
        <p:grpSpPr>
          <a:xfrm>
            <a:off x="3273692" y="1099961"/>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45" name="组合 144"/>
            <p:cNvGrpSpPr/>
            <p:nvPr/>
          </p:nvGrpSpPr>
          <p:grpSpPr>
            <a:xfrm>
              <a:off x="3273692" y="1099961"/>
              <a:ext cx="1202093" cy="1388087"/>
              <a:chOff x="3273692" y="1099961"/>
              <a:chExt cx="1202093" cy="1388087"/>
            </a:xfrm>
          </p:grpSpPr>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1"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22" name="Freeform 25"/>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40" name="组合 39"/>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41"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156" name="组合 155"/>
          <p:cNvGrpSpPr/>
          <p:nvPr/>
        </p:nvGrpSpPr>
        <p:grpSpPr>
          <a:xfrm>
            <a:off x="3273692" y="3518846"/>
            <a:ext cx="1202093" cy="1388087"/>
            <a:chOff x="3273692" y="3518846"/>
            <a:chExt cx="1202093" cy="1388087"/>
          </a:xfrm>
        </p:grpSpPr>
        <p:sp>
          <p:nvSpPr>
            <p:cNvPr id="7" name="Freeform 10"/>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55" name="组合 154"/>
            <p:cNvGrpSpPr/>
            <p:nvPr/>
          </p:nvGrpSpPr>
          <p:grpSpPr>
            <a:xfrm>
              <a:off x="3273692" y="3518846"/>
              <a:ext cx="1202093" cy="1388087"/>
              <a:chOff x="3273692" y="3518846"/>
              <a:chExt cx="1202093" cy="1388087"/>
            </a:xfrm>
          </p:grpSpPr>
          <p:grpSp>
            <p:nvGrpSpPr>
              <p:cNvPr id="153" name="组合 152"/>
              <p:cNvGrpSpPr/>
              <p:nvPr/>
            </p:nvGrpSpPr>
            <p:grpSpPr>
              <a:xfrm>
                <a:off x="3273692" y="3518846"/>
                <a:ext cx="1202093" cy="1388087"/>
                <a:chOff x="3273692" y="3518846"/>
                <a:chExt cx="1202093" cy="1388087"/>
              </a:xfrm>
            </p:grpSpPr>
            <p:sp>
              <p:nvSpPr>
                <p:cNvPr id="8" name="Freeform 11"/>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8" name="Freeform 21"/>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a:p>
              </p:txBody>
            </p:sp>
          </p:grpSp>
          <p:sp>
            <p:nvSpPr>
              <p:cNvPr id="25"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26" name="Freeform 29"/>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53" name="组合 52"/>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5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grpSp>
        </p:grpSp>
      </p:grpSp>
      <p:grpSp>
        <p:nvGrpSpPr>
          <p:cNvPr id="103" name="组合 102"/>
          <p:cNvGrpSpPr/>
          <p:nvPr/>
        </p:nvGrpSpPr>
        <p:grpSpPr>
          <a:xfrm>
            <a:off x="903370" y="249943"/>
            <a:ext cx="3363830" cy="679699"/>
            <a:chOff x="903371" y="249943"/>
            <a:chExt cx="2831223" cy="679699"/>
          </a:xfrm>
        </p:grpSpPr>
        <p:sp>
          <p:nvSpPr>
            <p:cNvPr id="104" name="任意多边形 10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05" name="任意多边形 10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06" name="组合 105"/>
          <p:cNvGrpSpPr/>
          <p:nvPr/>
        </p:nvGrpSpPr>
        <p:grpSpPr>
          <a:xfrm rot="16200000">
            <a:off x="574523" y="158162"/>
            <a:ext cx="765103" cy="863262"/>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9" name="Group 17"/>
          <p:cNvGrpSpPr>
            <a:grpSpLocks noChangeAspect="1"/>
          </p:cNvGrpSpPr>
          <p:nvPr/>
        </p:nvGrpSpPr>
        <p:grpSpPr bwMode="auto">
          <a:xfrm>
            <a:off x="827405" y="455655"/>
            <a:ext cx="259340" cy="278386"/>
            <a:chOff x="231" y="1205"/>
            <a:chExt cx="640" cy="687"/>
          </a:xfrm>
          <a:solidFill>
            <a:schemeClr val="bg1"/>
          </a:solidFill>
          <a:effectLst/>
        </p:grpSpPr>
        <p:sp>
          <p:nvSpPr>
            <p:cNvPr id="1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2" name="矩形 3"/>
          <p:cNvSpPr>
            <a:spLocks noChangeArrowheads="1"/>
          </p:cNvSpPr>
          <p:nvPr/>
        </p:nvSpPr>
        <p:spPr bwMode="auto">
          <a:xfrm>
            <a:off x="1448594"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我们的优势</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13" name="文本框 37"/>
          <p:cNvSpPr>
            <a:spLocks noChangeArrowheads="1"/>
          </p:cNvSpPr>
          <p:nvPr/>
        </p:nvSpPr>
        <p:spPr bwMode="auto">
          <a:xfrm>
            <a:off x="2896394" y="52060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OUR ADVANTAGE</a:t>
            </a:r>
            <a:endParaRPr lang="zh-CN" altLang="en-US" sz="1000" b="0" baseline="-3000" dirty="0">
              <a:solidFill>
                <a:schemeClr val="accent3">
                  <a:lumMod val="50000"/>
                </a:schemeClr>
              </a:solidFill>
              <a:sym typeface="Arial" panose="020B0604020202020204" pitchFamily="34" charset="0"/>
            </a:endParaRPr>
          </a:p>
        </p:txBody>
      </p:sp>
      <p:grpSp>
        <p:nvGrpSpPr>
          <p:cNvPr id="148" name="组合 147"/>
          <p:cNvGrpSpPr/>
          <p:nvPr/>
        </p:nvGrpSpPr>
        <p:grpSpPr>
          <a:xfrm>
            <a:off x="4669803" y="1099961"/>
            <a:ext cx="1202093" cy="1388087"/>
            <a:chOff x="4669803" y="1099961"/>
            <a:chExt cx="1202093" cy="1388087"/>
          </a:xfrm>
        </p:grpSpPr>
        <p:sp>
          <p:nvSpPr>
            <p:cNvPr id="14" name="Freeform 17"/>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47" name="组合 146"/>
            <p:cNvGrpSpPr/>
            <p:nvPr/>
          </p:nvGrpSpPr>
          <p:grpSpPr>
            <a:xfrm>
              <a:off x="4669803" y="1099961"/>
              <a:ext cx="1202093" cy="1388087"/>
              <a:chOff x="4669803" y="1099961"/>
              <a:chExt cx="1202093" cy="1388087"/>
            </a:xfrm>
          </p:grpSpPr>
          <p:sp>
            <p:nvSpPr>
              <p:cNvPr id="15" name="Freeform 18"/>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6" name="Freeform 19"/>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3"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24" name="Freeform 27"/>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4"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Gill Sans" charset="0"/>
                </a:endParaRPr>
              </a:p>
            </p:txBody>
          </p:sp>
        </p:grpSp>
      </p:grpSp>
      <p:grpSp>
        <p:nvGrpSpPr>
          <p:cNvPr id="150" name="组合 149"/>
          <p:cNvGrpSpPr/>
          <p:nvPr/>
        </p:nvGrpSpPr>
        <p:grpSpPr>
          <a:xfrm>
            <a:off x="5368886" y="2309403"/>
            <a:ext cx="1200040" cy="1388087"/>
            <a:chOff x="5368886" y="2309403"/>
            <a:chExt cx="1200040" cy="1388087"/>
          </a:xfrm>
        </p:grpSpPr>
        <p:sp>
          <p:nvSpPr>
            <p:cNvPr id="3" name="Freeform 8"/>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9" tIns="34295" rIns="68589" bIns="34295" numCol="1" anchor="t" anchorCtr="0" compatLnSpc="1"/>
            <a:lstStyle/>
            <a:p>
              <a:endParaRPr lang="zh-CN" altLang="en-US">
                <a:solidFill>
                  <a:srgbClr val="BDD53E"/>
                </a:solidFill>
              </a:endParaRPr>
            </a:p>
          </p:txBody>
        </p:sp>
        <p:grpSp>
          <p:nvGrpSpPr>
            <p:cNvPr id="149" name="组合 148"/>
            <p:cNvGrpSpPr/>
            <p:nvPr/>
          </p:nvGrpSpPr>
          <p:grpSpPr>
            <a:xfrm>
              <a:off x="5368886" y="2309403"/>
              <a:ext cx="1200040" cy="1388087"/>
              <a:chOff x="5368886" y="2309403"/>
              <a:chExt cx="1200040" cy="1388087"/>
            </a:xfrm>
          </p:grpSpPr>
          <p:sp>
            <p:nvSpPr>
              <p:cNvPr id="4" name="Freeform 9"/>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20" name="Freeform 23"/>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9"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30" name="Freeform 33"/>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5" name="Freeform 10"/>
              <p:cNvSpPr>
                <a:spLocks noEditPoints="1"/>
              </p:cNvSpPr>
              <p:nvPr/>
            </p:nvSpPr>
            <p:spPr bwMode="auto">
              <a:xfrm>
                <a:off x="5791994" y="2953544"/>
                <a:ext cx="381000" cy="267224"/>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grpSp>
      <p:grpSp>
        <p:nvGrpSpPr>
          <p:cNvPr id="152" name="组合 151"/>
          <p:cNvGrpSpPr/>
          <p:nvPr/>
        </p:nvGrpSpPr>
        <p:grpSpPr>
          <a:xfrm>
            <a:off x="4669803" y="3518846"/>
            <a:ext cx="1202093" cy="1388087"/>
            <a:chOff x="4669803" y="3518846"/>
            <a:chExt cx="1202093" cy="1388087"/>
          </a:xfrm>
        </p:grpSpPr>
        <p:sp>
          <p:nvSpPr>
            <p:cNvPr id="9" name="Freeform 12"/>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51" name="组合 150"/>
            <p:cNvGrpSpPr/>
            <p:nvPr/>
          </p:nvGrpSpPr>
          <p:grpSpPr>
            <a:xfrm>
              <a:off x="4669803" y="3518846"/>
              <a:ext cx="1202093" cy="1388087"/>
              <a:chOff x="4669803" y="3518846"/>
              <a:chExt cx="1202093" cy="1388087"/>
            </a:xfrm>
          </p:grpSpPr>
          <p:sp>
            <p:nvSpPr>
              <p:cNvPr id="10" name="Freeform 13"/>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7" name="Freeform 20"/>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27"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28"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grpSp>
      <p:grpSp>
        <p:nvGrpSpPr>
          <p:cNvPr id="158" name="组合 157"/>
          <p:cNvGrpSpPr/>
          <p:nvPr/>
        </p:nvGrpSpPr>
        <p:grpSpPr>
          <a:xfrm>
            <a:off x="2576663" y="2309403"/>
            <a:ext cx="1200040" cy="1388087"/>
            <a:chOff x="2576663" y="2309403"/>
            <a:chExt cx="1200040" cy="1388087"/>
          </a:xfrm>
        </p:grpSpPr>
        <p:sp>
          <p:nvSpPr>
            <p:cNvPr id="5" name="Freeform 6"/>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57" name="组合 156"/>
            <p:cNvGrpSpPr/>
            <p:nvPr/>
          </p:nvGrpSpPr>
          <p:grpSpPr>
            <a:xfrm>
              <a:off x="2576663" y="2309403"/>
              <a:ext cx="1200040" cy="1388087"/>
              <a:chOff x="2576663" y="2309403"/>
              <a:chExt cx="1200040" cy="1388087"/>
            </a:xfrm>
          </p:grpSpPr>
          <p:sp>
            <p:nvSpPr>
              <p:cNvPr id="6" name="Freeform 7"/>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9" name="Freeform 22"/>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31"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32"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nvGrpSpPr>
              <p:cNvPr id="117" name="组合 116"/>
              <p:cNvGrpSpPr/>
              <p:nvPr/>
            </p:nvGrpSpPr>
            <p:grpSpPr>
              <a:xfrm>
                <a:off x="2896243" y="2886070"/>
                <a:ext cx="533551" cy="454047"/>
                <a:chOff x="5933005" y="2830391"/>
                <a:chExt cx="500408" cy="425843"/>
              </a:xfrm>
              <a:solidFill>
                <a:srgbClr val="C00000"/>
              </a:solidFill>
            </p:grpSpPr>
            <p:sp>
              <p:nvSpPr>
                <p:cNvPr id="11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1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grpSp>
      <p:grpSp>
        <p:nvGrpSpPr>
          <p:cNvPr id="121" name="Group 19"/>
          <p:cNvGrpSpPr/>
          <p:nvPr/>
        </p:nvGrpSpPr>
        <p:grpSpPr>
          <a:xfrm>
            <a:off x="1448594" y="1200944"/>
            <a:ext cx="1518094" cy="1033340"/>
            <a:chOff x="552376" y="2667382"/>
            <a:chExt cx="1499240" cy="1033020"/>
          </a:xfrm>
        </p:grpSpPr>
        <p:sp>
          <p:nvSpPr>
            <p:cNvPr id="12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900" b="0" dirty="0" smtClean="0">
                  <a:solidFill>
                    <a:schemeClr val="accent3">
                      <a:lumMod val="50000"/>
                    </a:schemeClr>
                  </a:solidFill>
                  <a:latin typeface="微软雅黑" panose="020B0503020204020204" charset="-122"/>
                  <a:ea typeface="微软雅黑" panose="020B0503020204020204" charset="-122"/>
                  <a:cs typeface="Lato Light" charset="0"/>
                  <a:sym typeface="Lato Light" charset="0"/>
                </a:rPr>
                <a:t>。</a:t>
              </a:r>
              <a:endParaRPr 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endParaRPr>
            </a:p>
          </p:txBody>
        </p:sp>
        <p:sp>
          <p:nvSpPr>
            <p:cNvPr id="12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smtClean="0">
                  <a:solidFill>
                    <a:schemeClr val="accent3">
                      <a:lumMod val="50000"/>
                    </a:schemeClr>
                  </a:solidFill>
                  <a:latin typeface="微软雅黑" panose="020B0503020204020204" charset="-122"/>
                  <a:ea typeface="微软雅黑" panose="020B0503020204020204" charset="-122"/>
                  <a:cs typeface="Bebas Neue" charset="0"/>
                  <a:sym typeface="Bebas Neue" charset="0"/>
                </a:rPr>
                <a:t>专业团队</a:t>
              </a:r>
              <a:endParaRPr lang="en-US" altLang="zh-CN" sz="1700" b="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grpSp>
        <p:nvGrpSpPr>
          <p:cNvPr id="124" name="Group 129"/>
          <p:cNvGrpSpPr/>
          <p:nvPr/>
        </p:nvGrpSpPr>
        <p:grpSpPr>
          <a:xfrm>
            <a:off x="6164509" y="1214612"/>
            <a:ext cx="1380085" cy="852614"/>
            <a:chOff x="696724" y="2667382"/>
            <a:chExt cx="1362945" cy="852351"/>
          </a:xfrm>
        </p:grpSpPr>
        <p:sp>
          <p:nvSpPr>
            <p:cNvPr id="12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endParaRPr>
            </a:p>
          </p:txBody>
        </p:sp>
        <p:sp>
          <p:nvSpPr>
            <p:cNvPr id="12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smtClean="0">
                  <a:solidFill>
                    <a:schemeClr val="accent3">
                      <a:lumMod val="50000"/>
                    </a:schemeClr>
                  </a:solidFill>
                  <a:latin typeface="微软雅黑" panose="020B0503020204020204" charset="-122"/>
                  <a:ea typeface="微软雅黑" panose="020B0503020204020204" charset="-122"/>
                  <a:cs typeface="Bebas Neue" charset="0"/>
                  <a:sym typeface="Bebas Neue" charset="0"/>
                </a:rPr>
                <a:t>系统科学</a:t>
              </a:r>
              <a:endParaRPr lang="en-US" altLang="zh-CN" sz="1700" b="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grpSp>
        <p:nvGrpSpPr>
          <p:cNvPr id="127" name="Group 135"/>
          <p:cNvGrpSpPr/>
          <p:nvPr/>
        </p:nvGrpSpPr>
        <p:grpSpPr>
          <a:xfrm>
            <a:off x="6634328" y="2671735"/>
            <a:ext cx="1518094" cy="830842"/>
            <a:chOff x="552376" y="2667382"/>
            <a:chExt cx="1499240" cy="830586"/>
          </a:xfrm>
        </p:grpSpPr>
        <p:sp>
          <p:nvSpPr>
            <p:cNvPr id="128"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endParaRPr>
            </a:p>
          </p:txBody>
        </p:sp>
        <p:sp>
          <p:nvSpPr>
            <p:cNvPr id="12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smtClean="0">
                  <a:solidFill>
                    <a:schemeClr val="accent3">
                      <a:lumMod val="50000"/>
                    </a:schemeClr>
                  </a:solidFill>
                  <a:latin typeface="微软雅黑" panose="020B0503020204020204" charset="-122"/>
                  <a:ea typeface="微软雅黑" panose="020B0503020204020204" charset="-122"/>
                  <a:cs typeface="Bebas Neue" charset="0"/>
                  <a:sym typeface="Bebas Neue" charset="0"/>
                </a:rPr>
                <a:t>快捷稳定</a:t>
              </a:r>
              <a:endParaRPr lang="en-US" altLang="zh-CN" sz="1700" b="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grpSp>
        <p:nvGrpSpPr>
          <p:cNvPr id="130" name="Group 132"/>
          <p:cNvGrpSpPr/>
          <p:nvPr/>
        </p:nvGrpSpPr>
        <p:grpSpPr>
          <a:xfrm>
            <a:off x="6013290" y="4172744"/>
            <a:ext cx="1380085" cy="867620"/>
            <a:chOff x="696724" y="2667382"/>
            <a:chExt cx="1362945" cy="867353"/>
          </a:xfrm>
        </p:grpSpPr>
        <p:sp>
          <p:nvSpPr>
            <p:cNvPr id="131"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endParaRPr>
            </a:p>
          </p:txBody>
        </p:sp>
        <p:sp>
          <p:nvSpPr>
            <p:cNvPr id="132"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smtClean="0">
                  <a:solidFill>
                    <a:schemeClr val="accent3">
                      <a:lumMod val="50000"/>
                    </a:schemeClr>
                  </a:solidFill>
                  <a:latin typeface="微软雅黑" panose="020B0503020204020204" charset="-122"/>
                  <a:ea typeface="微软雅黑" panose="020B0503020204020204" charset="-122"/>
                  <a:cs typeface="Bebas Neue" charset="0"/>
                  <a:sym typeface="Bebas Neue" charset="0"/>
                </a:rPr>
                <a:t>品质保证</a:t>
              </a:r>
              <a:endParaRPr lang="en-US" altLang="zh-CN" sz="1700" b="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grpSp>
        <p:nvGrpSpPr>
          <p:cNvPr id="133" name="Group 138"/>
          <p:cNvGrpSpPr/>
          <p:nvPr/>
        </p:nvGrpSpPr>
        <p:grpSpPr>
          <a:xfrm>
            <a:off x="1606900" y="4102462"/>
            <a:ext cx="1518094" cy="832282"/>
            <a:chOff x="552376" y="2667382"/>
            <a:chExt cx="1499240" cy="832026"/>
          </a:xfrm>
        </p:grpSpPr>
        <p:sp>
          <p:nvSpPr>
            <p:cNvPr id="134"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endParaRPr>
            </a:p>
          </p:txBody>
        </p:sp>
        <p:sp>
          <p:nvSpPr>
            <p:cNvPr id="13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smtClean="0">
                  <a:solidFill>
                    <a:schemeClr val="accent3">
                      <a:lumMod val="50000"/>
                    </a:schemeClr>
                  </a:solidFill>
                  <a:latin typeface="微软雅黑" panose="020B0503020204020204" charset="-122"/>
                  <a:ea typeface="微软雅黑" panose="020B0503020204020204" charset="-122"/>
                  <a:cs typeface="Bebas Neue" charset="0"/>
                  <a:sym typeface="Bebas Neue" charset="0"/>
                </a:rPr>
                <a:t>实力雄厚</a:t>
              </a:r>
              <a:endParaRPr lang="en-US" altLang="zh-CN" sz="1700" b="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grpSp>
        <p:nvGrpSpPr>
          <p:cNvPr id="136" name="Group 141"/>
          <p:cNvGrpSpPr/>
          <p:nvPr/>
        </p:nvGrpSpPr>
        <p:grpSpPr>
          <a:xfrm>
            <a:off x="910475" y="2663099"/>
            <a:ext cx="1518094" cy="838591"/>
            <a:chOff x="552376" y="2667382"/>
            <a:chExt cx="1499240" cy="838333"/>
          </a:xfrm>
        </p:grpSpPr>
        <p:sp>
          <p:nvSpPr>
            <p:cNvPr id="137"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b="0" dirty="0">
                <a:solidFill>
                  <a:schemeClr val="accent3">
                    <a:lumMod val="50000"/>
                  </a:schemeClr>
                </a:solidFill>
                <a:latin typeface="微软雅黑" panose="020B0503020204020204" charset="-122"/>
                <a:ea typeface="微软雅黑" panose="020B0503020204020204" charset="-122"/>
                <a:cs typeface="Lato Light" charset="0"/>
                <a:sym typeface="Lato Light" charset="0"/>
              </a:endParaRPr>
            </a:p>
          </p:txBody>
        </p:sp>
        <p:sp>
          <p:nvSpPr>
            <p:cNvPr id="138"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smtClean="0">
                  <a:solidFill>
                    <a:schemeClr val="accent3">
                      <a:lumMod val="50000"/>
                    </a:schemeClr>
                  </a:solidFill>
                  <a:latin typeface="微软雅黑" panose="020B0503020204020204" charset="-122"/>
                  <a:ea typeface="微软雅黑" panose="020B0503020204020204" charset="-122"/>
                  <a:cs typeface="Bebas Neue" charset="0"/>
                  <a:sym typeface="Bebas Neue" charset="0"/>
                </a:rPr>
                <a:t>合作共赢</a:t>
              </a:r>
              <a:endParaRPr lang="en-US" altLang="zh-CN" sz="1700" b="0" dirty="0">
                <a:solidFill>
                  <a:schemeClr val="accent3">
                    <a:lumMod val="50000"/>
                  </a:schemeClr>
                </a:solidFill>
                <a:latin typeface="微软雅黑" panose="020B0503020204020204" charset="-122"/>
                <a:ea typeface="微软雅黑" panose="020B0503020204020204" charset="-122"/>
                <a:cs typeface="Bebas Neue" charset="0"/>
                <a:sym typeface="Bebas Neue" charset="0"/>
              </a:endParaRPr>
            </a:p>
          </p:txBody>
        </p:sp>
      </p:grpSp>
      <p:grpSp>
        <p:nvGrpSpPr>
          <p:cNvPr id="139" name="组合 138"/>
          <p:cNvGrpSpPr/>
          <p:nvPr/>
        </p:nvGrpSpPr>
        <p:grpSpPr>
          <a:xfrm>
            <a:off x="8266914" y="-18254"/>
            <a:ext cx="649280" cy="762000"/>
            <a:chOff x="8266914" y="-18254"/>
            <a:chExt cx="649280" cy="762000"/>
          </a:xfrm>
        </p:grpSpPr>
        <p:sp>
          <p:nvSpPr>
            <p:cNvPr id="14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41" name="组合 140"/>
            <p:cNvGrpSpPr/>
            <p:nvPr/>
          </p:nvGrpSpPr>
          <p:grpSpPr>
            <a:xfrm>
              <a:off x="8266914" y="134144"/>
              <a:ext cx="649280" cy="475558"/>
              <a:chOff x="235091" y="185120"/>
              <a:chExt cx="649280" cy="475558"/>
            </a:xfrm>
          </p:grpSpPr>
          <p:sp>
            <p:nvSpPr>
              <p:cNvPr id="142" name="矩形 141"/>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43" name="矩形 142"/>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22" presetClass="entr" presetSubtype="8"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left)">
                                      <p:cBhvr>
                                        <p:cTn id="10" dur="500"/>
                                        <p:tgtEl>
                                          <p:spTgt spid="103"/>
                                        </p:tgtEl>
                                      </p:cBhvr>
                                    </p:animEffect>
                                  </p:childTnLst>
                                </p:cTn>
                              </p:par>
                              <p:par>
                                <p:cTn id="11" presetID="53" presetClass="entr" presetSubtype="16"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par>
                                <p:cTn id="16" presetID="47"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500"/>
                                        <p:tgtEl>
                                          <p:spTgt spid="139"/>
                                        </p:tgtEl>
                                      </p:cBhvr>
                                    </p:animEffect>
                                    <p:anim calcmode="lin" valueType="num">
                                      <p:cBhvr>
                                        <p:cTn id="19" dur="500" fill="hold"/>
                                        <p:tgtEl>
                                          <p:spTgt spid="139"/>
                                        </p:tgtEl>
                                        <p:attrNameLst>
                                          <p:attrName>ppt_x</p:attrName>
                                        </p:attrNameLst>
                                      </p:cBhvr>
                                      <p:tavLst>
                                        <p:tav tm="0">
                                          <p:val>
                                            <p:strVal val="#ppt_x"/>
                                          </p:val>
                                        </p:tav>
                                        <p:tav tm="100000">
                                          <p:val>
                                            <p:strVal val="#ppt_x"/>
                                          </p:val>
                                        </p:tav>
                                      </p:tavLst>
                                    </p:anim>
                                    <p:anim calcmode="lin" valueType="num">
                                      <p:cBhvr>
                                        <p:cTn id="20" dur="500" fill="hold"/>
                                        <p:tgtEl>
                                          <p:spTgt spid="1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wipe(left)">
                                      <p:cBhvr>
                                        <p:cTn id="24" dur="500"/>
                                        <p:tgtEl>
                                          <p:spTgt spid="112"/>
                                        </p:tgtEl>
                                      </p:cBhvr>
                                    </p:animEffect>
                                  </p:childTnLst>
                                </p:cTn>
                              </p:par>
                              <p:par>
                                <p:cTn id="25" presetID="22" presetClass="entr" presetSubtype="8" fill="hold" grpId="0" nodeType="withEffect">
                                  <p:stCondLst>
                                    <p:cond delay="100"/>
                                  </p:stCondLst>
                                  <p:childTnLst>
                                    <p:set>
                                      <p:cBhvr>
                                        <p:cTn id="26" dur="1" fill="hold">
                                          <p:stCondLst>
                                            <p:cond delay="0"/>
                                          </p:stCondLst>
                                        </p:cTn>
                                        <p:tgtEl>
                                          <p:spTgt spid="113"/>
                                        </p:tgtEl>
                                        <p:attrNameLst>
                                          <p:attrName>style.visibility</p:attrName>
                                        </p:attrNameLst>
                                      </p:cBhvr>
                                      <p:to>
                                        <p:strVal val="visible"/>
                                      </p:to>
                                    </p:set>
                                    <p:animEffect transition="in" filter="wipe(left)">
                                      <p:cBhvr>
                                        <p:cTn id="27" dur="500"/>
                                        <p:tgtEl>
                                          <p:spTgt spid="1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700" fill="hold"/>
                                        <p:tgtEl>
                                          <p:spTgt spid="2"/>
                                        </p:tgtEl>
                                        <p:attrNameLst>
                                          <p:attrName>ppt_w</p:attrName>
                                        </p:attrNameLst>
                                      </p:cBhvr>
                                      <p:tavLst>
                                        <p:tav tm="0">
                                          <p:val>
                                            <p:fltVal val="0"/>
                                          </p:val>
                                        </p:tav>
                                        <p:tav tm="100000">
                                          <p:val>
                                            <p:strVal val="#ppt_w"/>
                                          </p:val>
                                        </p:tav>
                                      </p:tavLst>
                                    </p:anim>
                                    <p:anim calcmode="lin" valueType="num">
                                      <p:cBhvr>
                                        <p:cTn id="31" dur="700" fill="hold"/>
                                        <p:tgtEl>
                                          <p:spTgt spid="2"/>
                                        </p:tgtEl>
                                        <p:attrNameLst>
                                          <p:attrName>ppt_h</p:attrName>
                                        </p:attrNameLst>
                                      </p:cBhvr>
                                      <p:tavLst>
                                        <p:tav tm="0">
                                          <p:val>
                                            <p:fltVal val="0"/>
                                          </p:val>
                                        </p:tav>
                                        <p:tav tm="100000">
                                          <p:val>
                                            <p:strVal val="#ppt_h"/>
                                          </p:val>
                                        </p:tav>
                                      </p:tavLst>
                                    </p:anim>
                                    <p:animEffect transition="in" filter="fade">
                                      <p:cBhvr>
                                        <p:cTn id="32" dur="700"/>
                                        <p:tgtEl>
                                          <p:spTgt spid="2"/>
                                        </p:tgtEl>
                                      </p:cBhvr>
                                    </p:animEffect>
                                  </p:childTnLst>
                                </p:cTn>
                              </p:par>
                              <p:par>
                                <p:cTn id="33" presetID="53"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700" fill="hold"/>
                                        <p:tgtEl>
                                          <p:spTgt spid="33"/>
                                        </p:tgtEl>
                                        <p:attrNameLst>
                                          <p:attrName>ppt_w</p:attrName>
                                        </p:attrNameLst>
                                      </p:cBhvr>
                                      <p:tavLst>
                                        <p:tav tm="0">
                                          <p:val>
                                            <p:fltVal val="0"/>
                                          </p:val>
                                        </p:tav>
                                        <p:tav tm="100000">
                                          <p:val>
                                            <p:strVal val="#ppt_w"/>
                                          </p:val>
                                        </p:tav>
                                      </p:tavLst>
                                    </p:anim>
                                    <p:anim calcmode="lin" valueType="num">
                                      <p:cBhvr>
                                        <p:cTn id="36" dur="700" fill="hold"/>
                                        <p:tgtEl>
                                          <p:spTgt spid="33"/>
                                        </p:tgtEl>
                                        <p:attrNameLst>
                                          <p:attrName>ppt_h</p:attrName>
                                        </p:attrNameLst>
                                      </p:cBhvr>
                                      <p:tavLst>
                                        <p:tav tm="0">
                                          <p:val>
                                            <p:fltVal val="0"/>
                                          </p:val>
                                        </p:tav>
                                        <p:tav tm="100000">
                                          <p:val>
                                            <p:strVal val="#ppt_h"/>
                                          </p:val>
                                        </p:tav>
                                      </p:tavLst>
                                    </p:anim>
                                    <p:animEffect transition="in" filter="fade">
                                      <p:cBhvr>
                                        <p:cTn id="37" dur="700"/>
                                        <p:tgtEl>
                                          <p:spTgt spid="33"/>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p:cTn id="41" dur="500" fill="hold"/>
                                        <p:tgtEl>
                                          <p:spTgt spid="146"/>
                                        </p:tgtEl>
                                        <p:attrNameLst>
                                          <p:attrName>ppt_w</p:attrName>
                                        </p:attrNameLst>
                                      </p:cBhvr>
                                      <p:tavLst>
                                        <p:tav tm="0">
                                          <p:val>
                                            <p:fltVal val="0"/>
                                          </p:val>
                                        </p:tav>
                                        <p:tav tm="100000">
                                          <p:val>
                                            <p:strVal val="#ppt_w"/>
                                          </p:val>
                                        </p:tav>
                                      </p:tavLst>
                                    </p:anim>
                                    <p:anim calcmode="lin" valueType="num">
                                      <p:cBhvr>
                                        <p:cTn id="42" dur="500" fill="hold"/>
                                        <p:tgtEl>
                                          <p:spTgt spid="146"/>
                                        </p:tgtEl>
                                        <p:attrNameLst>
                                          <p:attrName>ppt_h</p:attrName>
                                        </p:attrNameLst>
                                      </p:cBhvr>
                                      <p:tavLst>
                                        <p:tav tm="0">
                                          <p:val>
                                            <p:fltVal val="0"/>
                                          </p:val>
                                        </p:tav>
                                        <p:tav tm="100000">
                                          <p:val>
                                            <p:strVal val="#ppt_h"/>
                                          </p:val>
                                        </p:tav>
                                      </p:tavLst>
                                    </p:anim>
                                    <p:animEffect transition="in" filter="fade">
                                      <p:cBhvr>
                                        <p:cTn id="43" dur="500"/>
                                        <p:tgtEl>
                                          <p:spTgt spid="146"/>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p:cTn id="47" dur="500" fill="hold"/>
                                        <p:tgtEl>
                                          <p:spTgt spid="148"/>
                                        </p:tgtEl>
                                        <p:attrNameLst>
                                          <p:attrName>ppt_w</p:attrName>
                                        </p:attrNameLst>
                                      </p:cBhvr>
                                      <p:tavLst>
                                        <p:tav tm="0">
                                          <p:val>
                                            <p:fltVal val="0"/>
                                          </p:val>
                                        </p:tav>
                                        <p:tav tm="100000">
                                          <p:val>
                                            <p:strVal val="#ppt_w"/>
                                          </p:val>
                                        </p:tav>
                                      </p:tavLst>
                                    </p:anim>
                                    <p:anim calcmode="lin" valueType="num">
                                      <p:cBhvr>
                                        <p:cTn id="48" dur="500" fill="hold"/>
                                        <p:tgtEl>
                                          <p:spTgt spid="148"/>
                                        </p:tgtEl>
                                        <p:attrNameLst>
                                          <p:attrName>ppt_h</p:attrName>
                                        </p:attrNameLst>
                                      </p:cBhvr>
                                      <p:tavLst>
                                        <p:tav tm="0">
                                          <p:val>
                                            <p:fltVal val="0"/>
                                          </p:val>
                                        </p:tav>
                                        <p:tav tm="100000">
                                          <p:val>
                                            <p:strVal val="#ppt_h"/>
                                          </p:val>
                                        </p:tav>
                                      </p:tavLst>
                                    </p:anim>
                                    <p:animEffect transition="in" filter="fade">
                                      <p:cBhvr>
                                        <p:cTn id="49" dur="500"/>
                                        <p:tgtEl>
                                          <p:spTgt spid="148"/>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50"/>
                                        </p:tgtEl>
                                        <p:attrNameLst>
                                          <p:attrName>style.visibility</p:attrName>
                                        </p:attrNameLst>
                                      </p:cBhvr>
                                      <p:to>
                                        <p:strVal val="visible"/>
                                      </p:to>
                                    </p:set>
                                    <p:anim calcmode="lin" valueType="num">
                                      <p:cBhvr>
                                        <p:cTn id="53" dur="500" fill="hold"/>
                                        <p:tgtEl>
                                          <p:spTgt spid="150"/>
                                        </p:tgtEl>
                                        <p:attrNameLst>
                                          <p:attrName>ppt_w</p:attrName>
                                        </p:attrNameLst>
                                      </p:cBhvr>
                                      <p:tavLst>
                                        <p:tav tm="0">
                                          <p:val>
                                            <p:fltVal val="0"/>
                                          </p:val>
                                        </p:tav>
                                        <p:tav tm="100000">
                                          <p:val>
                                            <p:strVal val="#ppt_w"/>
                                          </p:val>
                                        </p:tav>
                                      </p:tavLst>
                                    </p:anim>
                                    <p:anim calcmode="lin" valueType="num">
                                      <p:cBhvr>
                                        <p:cTn id="54" dur="500" fill="hold"/>
                                        <p:tgtEl>
                                          <p:spTgt spid="150"/>
                                        </p:tgtEl>
                                        <p:attrNameLst>
                                          <p:attrName>ppt_h</p:attrName>
                                        </p:attrNameLst>
                                      </p:cBhvr>
                                      <p:tavLst>
                                        <p:tav tm="0">
                                          <p:val>
                                            <p:fltVal val="0"/>
                                          </p:val>
                                        </p:tav>
                                        <p:tav tm="100000">
                                          <p:val>
                                            <p:strVal val="#ppt_h"/>
                                          </p:val>
                                        </p:tav>
                                      </p:tavLst>
                                    </p:anim>
                                    <p:animEffect transition="in" filter="fade">
                                      <p:cBhvr>
                                        <p:cTn id="55" dur="500"/>
                                        <p:tgtEl>
                                          <p:spTgt spid="150"/>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152"/>
                                        </p:tgtEl>
                                        <p:attrNameLst>
                                          <p:attrName>style.visibility</p:attrName>
                                        </p:attrNameLst>
                                      </p:cBhvr>
                                      <p:to>
                                        <p:strVal val="visible"/>
                                      </p:to>
                                    </p:set>
                                    <p:anim calcmode="lin" valueType="num">
                                      <p:cBhvr>
                                        <p:cTn id="59" dur="500" fill="hold"/>
                                        <p:tgtEl>
                                          <p:spTgt spid="152"/>
                                        </p:tgtEl>
                                        <p:attrNameLst>
                                          <p:attrName>ppt_w</p:attrName>
                                        </p:attrNameLst>
                                      </p:cBhvr>
                                      <p:tavLst>
                                        <p:tav tm="0">
                                          <p:val>
                                            <p:fltVal val="0"/>
                                          </p:val>
                                        </p:tav>
                                        <p:tav tm="100000">
                                          <p:val>
                                            <p:strVal val="#ppt_w"/>
                                          </p:val>
                                        </p:tav>
                                      </p:tavLst>
                                    </p:anim>
                                    <p:anim calcmode="lin" valueType="num">
                                      <p:cBhvr>
                                        <p:cTn id="60" dur="500" fill="hold"/>
                                        <p:tgtEl>
                                          <p:spTgt spid="152"/>
                                        </p:tgtEl>
                                        <p:attrNameLst>
                                          <p:attrName>ppt_h</p:attrName>
                                        </p:attrNameLst>
                                      </p:cBhvr>
                                      <p:tavLst>
                                        <p:tav tm="0">
                                          <p:val>
                                            <p:fltVal val="0"/>
                                          </p:val>
                                        </p:tav>
                                        <p:tav tm="100000">
                                          <p:val>
                                            <p:strVal val="#ppt_h"/>
                                          </p:val>
                                        </p:tav>
                                      </p:tavLst>
                                    </p:anim>
                                    <p:animEffect transition="in" filter="fade">
                                      <p:cBhvr>
                                        <p:cTn id="61" dur="500"/>
                                        <p:tgtEl>
                                          <p:spTgt spid="152"/>
                                        </p:tgtEl>
                                      </p:cBhvr>
                                    </p:animEffect>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156"/>
                                        </p:tgtEl>
                                        <p:attrNameLst>
                                          <p:attrName>style.visibility</p:attrName>
                                        </p:attrNameLst>
                                      </p:cBhvr>
                                      <p:to>
                                        <p:strVal val="visible"/>
                                      </p:to>
                                    </p:set>
                                    <p:anim calcmode="lin" valueType="num">
                                      <p:cBhvr>
                                        <p:cTn id="65" dur="500" fill="hold"/>
                                        <p:tgtEl>
                                          <p:spTgt spid="156"/>
                                        </p:tgtEl>
                                        <p:attrNameLst>
                                          <p:attrName>ppt_w</p:attrName>
                                        </p:attrNameLst>
                                      </p:cBhvr>
                                      <p:tavLst>
                                        <p:tav tm="0">
                                          <p:val>
                                            <p:fltVal val="0"/>
                                          </p:val>
                                        </p:tav>
                                        <p:tav tm="100000">
                                          <p:val>
                                            <p:strVal val="#ppt_w"/>
                                          </p:val>
                                        </p:tav>
                                      </p:tavLst>
                                    </p:anim>
                                    <p:anim calcmode="lin" valueType="num">
                                      <p:cBhvr>
                                        <p:cTn id="66" dur="500" fill="hold"/>
                                        <p:tgtEl>
                                          <p:spTgt spid="156"/>
                                        </p:tgtEl>
                                        <p:attrNameLst>
                                          <p:attrName>ppt_h</p:attrName>
                                        </p:attrNameLst>
                                      </p:cBhvr>
                                      <p:tavLst>
                                        <p:tav tm="0">
                                          <p:val>
                                            <p:fltVal val="0"/>
                                          </p:val>
                                        </p:tav>
                                        <p:tav tm="100000">
                                          <p:val>
                                            <p:strVal val="#ppt_h"/>
                                          </p:val>
                                        </p:tav>
                                      </p:tavLst>
                                    </p:anim>
                                    <p:animEffect transition="in" filter="fade">
                                      <p:cBhvr>
                                        <p:cTn id="67" dur="500"/>
                                        <p:tgtEl>
                                          <p:spTgt spid="156"/>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p:cTn id="71" dur="500" fill="hold"/>
                                        <p:tgtEl>
                                          <p:spTgt spid="158"/>
                                        </p:tgtEl>
                                        <p:attrNameLst>
                                          <p:attrName>ppt_w</p:attrName>
                                        </p:attrNameLst>
                                      </p:cBhvr>
                                      <p:tavLst>
                                        <p:tav tm="0">
                                          <p:val>
                                            <p:fltVal val="0"/>
                                          </p:val>
                                        </p:tav>
                                        <p:tav tm="100000">
                                          <p:val>
                                            <p:strVal val="#ppt_w"/>
                                          </p:val>
                                        </p:tav>
                                      </p:tavLst>
                                    </p:anim>
                                    <p:anim calcmode="lin" valueType="num">
                                      <p:cBhvr>
                                        <p:cTn id="72" dur="500" fill="hold"/>
                                        <p:tgtEl>
                                          <p:spTgt spid="158"/>
                                        </p:tgtEl>
                                        <p:attrNameLst>
                                          <p:attrName>ppt_h</p:attrName>
                                        </p:attrNameLst>
                                      </p:cBhvr>
                                      <p:tavLst>
                                        <p:tav tm="0">
                                          <p:val>
                                            <p:fltVal val="0"/>
                                          </p:val>
                                        </p:tav>
                                        <p:tav tm="100000">
                                          <p:val>
                                            <p:strVal val="#ppt_h"/>
                                          </p:val>
                                        </p:tav>
                                      </p:tavLst>
                                    </p:anim>
                                    <p:animEffect transition="in" filter="fade">
                                      <p:cBhvr>
                                        <p:cTn id="73" dur="500"/>
                                        <p:tgtEl>
                                          <p:spTgt spid="158"/>
                                        </p:tgtEl>
                                      </p:cBhvr>
                                    </p:animEffect>
                                  </p:childTnLst>
                                </p:cTn>
                              </p:par>
                              <p:par>
                                <p:cTn id="74" presetID="22" presetClass="entr" presetSubtype="1" fill="hold" nodeType="withEffect">
                                  <p:stCondLst>
                                    <p:cond delay="500"/>
                                  </p:stCondLst>
                                  <p:childTnLst>
                                    <p:set>
                                      <p:cBhvr>
                                        <p:cTn id="75" dur="1" fill="hold">
                                          <p:stCondLst>
                                            <p:cond delay="0"/>
                                          </p:stCondLst>
                                        </p:cTn>
                                        <p:tgtEl>
                                          <p:spTgt spid="121"/>
                                        </p:tgtEl>
                                        <p:attrNameLst>
                                          <p:attrName>style.visibility</p:attrName>
                                        </p:attrNameLst>
                                      </p:cBhvr>
                                      <p:to>
                                        <p:strVal val="visible"/>
                                      </p:to>
                                    </p:set>
                                    <p:animEffect transition="in" filter="wipe(up)">
                                      <p:cBhvr>
                                        <p:cTn id="76" dur="500"/>
                                        <p:tgtEl>
                                          <p:spTgt spid="121"/>
                                        </p:tgtEl>
                                      </p:cBhvr>
                                    </p:animEffect>
                                  </p:childTnLst>
                                </p:cTn>
                              </p:par>
                              <p:par>
                                <p:cTn id="77" presetID="22" presetClass="entr" presetSubtype="1" fill="hold" nodeType="withEffect">
                                  <p:stCondLst>
                                    <p:cond delay="500"/>
                                  </p:stCondLst>
                                  <p:childTnLst>
                                    <p:set>
                                      <p:cBhvr>
                                        <p:cTn id="78" dur="1" fill="hold">
                                          <p:stCondLst>
                                            <p:cond delay="0"/>
                                          </p:stCondLst>
                                        </p:cTn>
                                        <p:tgtEl>
                                          <p:spTgt spid="124"/>
                                        </p:tgtEl>
                                        <p:attrNameLst>
                                          <p:attrName>style.visibility</p:attrName>
                                        </p:attrNameLst>
                                      </p:cBhvr>
                                      <p:to>
                                        <p:strVal val="visible"/>
                                      </p:to>
                                    </p:set>
                                    <p:animEffect transition="in" filter="wipe(up)">
                                      <p:cBhvr>
                                        <p:cTn id="79" dur="500"/>
                                        <p:tgtEl>
                                          <p:spTgt spid="124"/>
                                        </p:tgtEl>
                                      </p:cBhvr>
                                    </p:animEffect>
                                  </p:childTnLst>
                                </p:cTn>
                              </p:par>
                              <p:par>
                                <p:cTn id="80" presetID="22" presetClass="entr" presetSubtype="1" fill="hold" nodeType="withEffect">
                                  <p:stCondLst>
                                    <p:cond delay="500"/>
                                  </p:stCondLst>
                                  <p:childTnLst>
                                    <p:set>
                                      <p:cBhvr>
                                        <p:cTn id="81" dur="1" fill="hold">
                                          <p:stCondLst>
                                            <p:cond delay="0"/>
                                          </p:stCondLst>
                                        </p:cTn>
                                        <p:tgtEl>
                                          <p:spTgt spid="127"/>
                                        </p:tgtEl>
                                        <p:attrNameLst>
                                          <p:attrName>style.visibility</p:attrName>
                                        </p:attrNameLst>
                                      </p:cBhvr>
                                      <p:to>
                                        <p:strVal val="visible"/>
                                      </p:to>
                                    </p:set>
                                    <p:animEffect transition="in" filter="wipe(up)">
                                      <p:cBhvr>
                                        <p:cTn id="82" dur="500"/>
                                        <p:tgtEl>
                                          <p:spTgt spid="127"/>
                                        </p:tgtEl>
                                      </p:cBhvr>
                                    </p:animEffect>
                                  </p:childTnLst>
                                </p:cTn>
                              </p:par>
                              <p:par>
                                <p:cTn id="83" presetID="22" presetClass="entr" presetSubtype="1" fill="hold" nodeType="withEffect">
                                  <p:stCondLst>
                                    <p:cond delay="600"/>
                                  </p:stCondLst>
                                  <p:childTnLst>
                                    <p:set>
                                      <p:cBhvr>
                                        <p:cTn id="84" dur="1" fill="hold">
                                          <p:stCondLst>
                                            <p:cond delay="0"/>
                                          </p:stCondLst>
                                        </p:cTn>
                                        <p:tgtEl>
                                          <p:spTgt spid="130"/>
                                        </p:tgtEl>
                                        <p:attrNameLst>
                                          <p:attrName>style.visibility</p:attrName>
                                        </p:attrNameLst>
                                      </p:cBhvr>
                                      <p:to>
                                        <p:strVal val="visible"/>
                                      </p:to>
                                    </p:set>
                                    <p:animEffect transition="in" filter="wipe(up)">
                                      <p:cBhvr>
                                        <p:cTn id="85" dur="500"/>
                                        <p:tgtEl>
                                          <p:spTgt spid="130"/>
                                        </p:tgtEl>
                                      </p:cBhvr>
                                    </p:animEffect>
                                  </p:childTnLst>
                                </p:cTn>
                              </p:par>
                              <p:par>
                                <p:cTn id="86" presetID="22" presetClass="entr" presetSubtype="1" fill="hold" nodeType="withEffect">
                                  <p:stCondLst>
                                    <p:cond delay="600"/>
                                  </p:stCondLst>
                                  <p:childTnLst>
                                    <p:set>
                                      <p:cBhvr>
                                        <p:cTn id="87" dur="1" fill="hold">
                                          <p:stCondLst>
                                            <p:cond delay="0"/>
                                          </p:stCondLst>
                                        </p:cTn>
                                        <p:tgtEl>
                                          <p:spTgt spid="133"/>
                                        </p:tgtEl>
                                        <p:attrNameLst>
                                          <p:attrName>style.visibility</p:attrName>
                                        </p:attrNameLst>
                                      </p:cBhvr>
                                      <p:to>
                                        <p:strVal val="visible"/>
                                      </p:to>
                                    </p:set>
                                    <p:animEffect transition="in" filter="wipe(up)">
                                      <p:cBhvr>
                                        <p:cTn id="88" dur="500"/>
                                        <p:tgtEl>
                                          <p:spTgt spid="133"/>
                                        </p:tgtEl>
                                      </p:cBhvr>
                                    </p:animEffect>
                                  </p:childTnLst>
                                </p:cTn>
                              </p:par>
                              <p:par>
                                <p:cTn id="89" presetID="22" presetClass="entr" presetSubtype="1" fill="hold" nodeType="withEffect">
                                  <p:stCondLst>
                                    <p:cond delay="700"/>
                                  </p:stCondLst>
                                  <p:childTnLst>
                                    <p:set>
                                      <p:cBhvr>
                                        <p:cTn id="90" dur="1" fill="hold">
                                          <p:stCondLst>
                                            <p:cond delay="0"/>
                                          </p:stCondLst>
                                        </p:cTn>
                                        <p:tgtEl>
                                          <p:spTgt spid="136"/>
                                        </p:tgtEl>
                                        <p:attrNameLst>
                                          <p:attrName>style.visibility</p:attrName>
                                        </p:attrNameLst>
                                      </p:cBhvr>
                                      <p:to>
                                        <p:strVal val="visible"/>
                                      </p:to>
                                    </p:set>
                                    <p:animEffect transition="in" filter="wipe(up)">
                                      <p:cBhvr>
                                        <p:cTn id="9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 grpId="0"/>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5" name="组合 54"/>
          <p:cNvGrpSpPr/>
          <p:nvPr/>
        </p:nvGrpSpPr>
        <p:grpSpPr>
          <a:xfrm>
            <a:off x="3955844" y="4115594"/>
            <a:ext cx="764793" cy="764793"/>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7" name="椭圆 56"/>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20" name="组合 19"/>
          <p:cNvGrpSpPr/>
          <p:nvPr/>
        </p:nvGrpSpPr>
        <p:grpSpPr>
          <a:xfrm>
            <a:off x="3198401" y="329975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2" name="椭圆 21"/>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4725194" y="280114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7" name="椭圆 26"/>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198401" y="2328208"/>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2" name="椭圆 31"/>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725194" y="1818164"/>
            <a:ext cx="764793" cy="764793"/>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7" name="椭圆 36"/>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3955844" y="972344"/>
            <a:ext cx="764793" cy="764793"/>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7" name="椭圆 46"/>
            <p:cNvSpPr/>
            <p:nvPr/>
          </p:nvSpPr>
          <p:spPr>
            <a:xfrm>
              <a:off x="3983164" y="2466913"/>
              <a:ext cx="1185736" cy="1185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5" name="Group 34"/>
          <p:cNvGrpSpPr/>
          <p:nvPr/>
        </p:nvGrpSpPr>
        <p:grpSpPr>
          <a:xfrm>
            <a:off x="4197100" y="1185095"/>
            <a:ext cx="299494" cy="243706"/>
            <a:chOff x="1550139" y="1314466"/>
            <a:chExt cx="509139" cy="414300"/>
          </a:xfrm>
          <a:solidFill>
            <a:schemeClr val="bg1"/>
          </a:solidFill>
        </p:grpSpPr>
        <p:sp>
          <p:nvSpPr>
            <p:cNvPr id="16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69" name="矩形 3"/>
          <p:cNvSpPr>
            <a:spLocks noChangeArrowheads="1"/>
          </p:cNvSpPr>
          <p:nvPr/>
        </p:nvSpPr>
        <p:spPr bwMode="auto">
          <a:xfrm>
            <a:off x="4864801" y="1205658"/>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smtClean="0">
                <a:solidFill>
                  <a:srgbClr val="C00000"/>
                </a:solidFill>
                <a:latin typeface="微软雅黑" panose="020B0503020204020204" charset="-122"/>
                <a:ea typeface="微软雅黑" panose="020B0503020204020204" charset="-122"/>
                <a:sym typeface="Arial" panose="020B0604020202020204" pitchFamily="34" charset="0"/>
              </a:rPr>
              <a:t>首要任务</a:t>
            </a:r>
            <a:endParaRPr lang="zh-CN" altLang="en-US" sz="1500" b="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70" name="文本框 13"/>
          <p:cNvSpPr txBox="1"/>
          <p:nvPr/>
        </p:nvSpPr>
        <p:spPr>
          <a:xfrm>
            <a:off x="5715795" y="105792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171" name="矩形 3"/>
          <p:cNvSpPr>
            <a:spLocks noChangeArrowheads="1"/>
          </p:cNvSpPr>
          <p:nvPr/>
        </p:nvSpPr>
        <p:spPr bwMode="auto">
          <a:xfrm>
            <a:off x="5722249" y="181054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smtClean="0">
                <a:solidFill>
                  <a:srgbClr val="C00000"/>
                </a:solidFill>
                <a:latin typeface="微软雅黑" panose="020B0503020204020204" charset="-122"/>
                <a:ea typeface="微软雅黑" panose="020B0503020204020204" charset="-122"/>
                <a:sym typeface="Arial" panose="020B0604020202020204" pitchFamily="34" charset="0"/>
              </a:rPr>
              <a:t>项目运作</a:t>
            </a:r>
            <a:endParaRPr lang="zh-CN" altLang="en-US" sz="1500" b="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72" name="文本框 13"/>
          <p:cNvSpPr txBox="1"/>
          <p:nvPr/>
        </p:nvSpPr>
        <p:spPr>
          <a:xfrm>
            <a:off x="5715795" y="21153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17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74" name="矩形 3"/>
          <p:cNvSpPr>
            <a:spLocks noChangeArrowheads="1"/>
          </p:cNvSpPr>
          <p:nvPr/>
        </p:nvSpPr>
        <p:spPr bwMode="auto">
          <a:xfrm>
            <a:off x="2058194" y="219154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smtClean="0">
                <a:solidFill>
                  <a:srgbClr val="C00000"/>
                </a:solidFill>
                <a:latin typeface="微软雅黑" panose="020B0503020204020204" charset="-122"/>
                <a:ea typeface="微软雅黑" panose="020B0503020204020204" charset="-122"/>
                <a:sym typeface="Arial" panose="020B0604020202020204" pitchFamily="34" charset="0"/>
              </a:rPr>
              <a:t>进度推进</a:t>
            </a:r>
            <a:endParaRPr lang="zh-CN" altLang="en-US" sz="1500" b="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75"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76" name="Group 20"/>
          <p:cNvGrpSpPr/>
          <p:nvPr/>
        </p:nvGrpSpPr>
        <p:grpSpPr>
          <a:xfrm>
            <a:off x="3418467" y="2587291"/>
            <a:ext cx="309413" cy="214312"/>
            <a:chOff x="7416800" y="1122363"/>
            <a:chExt cx="366713" cy="254000"/>
          </a:xfrm>
          <a:solidFill>
            <a:schemeClr val="bg1"/>
          </a:solidFill>
        </p:grpSpPr>
        <p:sp>
          <p:nvSpPr>
            <p:cNvPr id="17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9" name="矩形 3"/>
          <p:cNvSpPr>
            <a:spLocks noChangeArrowheads="1"/>
          </p:cNvSpPr>
          <p:nvPr/>
        </p:nvSpPr>
        <p:spPr bwMode="auto">
          <a:xfrm>
            <a:off x="5715794" y="280114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smtClean="0">
                <a:solidFill>
                  <a:srgbClr val="C00000"/>
                </a:solidFill>
                <a:latin typeface="微软雅黑" panose="020B0503020204020204" charset="-122"/>
                <a:ea typeface="微软雅黑" panose="020B0503020204020204" charset="-122"/>
                <a:sym typeface="Arial" panose="020B0604020202020204" pitchFamily="34" charset="0"/>
              </a:rPr>
              <a:t>启动资金</a:t>
            </a:r>
            <a:endParaRPr lang="zh-CN" altLang="en-US" sz="1500" b="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80" name="文本框 13"/>
          <p:cNvSpPr txBox="1"/>
          <p:nvPr/>
        </p:nvSpPr>
        <p:spPr>
          <a:xfrm>
            <a:off x="5715795" y="30932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81" name="组合 180"/>
          <p:cNvGrpSpPr/>
          <p:nvPr/>
        </p:nvGrpSpPr>
        <p:grpSpPr>
          <a:xfrm>
            <a:off x="4952251" y="2999765"/>
            <a:ext cx="316718" cy="302754"/>
            <a:chOff x="3294063" y="754063"/>
            <a:chExt cx="5600701" cy="5353051"/>
          </a:xfrm>
          <a:solidFill>
            <a:schemeClr val="bg1"/>
          </a:solidFill>
        </p:grpSpPr>
        <p:sp>
          <p:nvSpPr>
            <p:cNvPr id="18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9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9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9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193" name="矩形 3"/>
          <p:cNvSpPr>
            <a:spLocks noChangeArrowheads="1"/>
          </p:cNvSpPr>
          <p:nvPr/>
        </p:nvSpPr>
        <p:spPr bwMode="auto">
          <a:xfrm>
            <a:off x="2058196" y="335359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smtClean="0">
                <a:solidFill>
                  <a:srgbClr val="C00000"/>
                </a:solidFill>
                <a:latin typeface="微软雅黑" panose="020B0503020204020204" charset="-122"/>
                <a:ea typeface="微软雅黑" panose="020B0503020204020204" charset="-122"/>
                <a:sym typeface="Arial" panose="020B0604020202020204" pitchFamily="34" charset="0"/>
              </a:rPr>
              <a:t>效益预测</a:t>
            </a:r>
            <a:endParaRPr lang="zh-CN" altLang="en-US" sz="1500" b="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194"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195" name="Group 23"/>
          <p:cNvGrpSpPr/>
          <p:nvPr/>
        </p:nvGrpSpPr>
        <p:grpSpPr>
          <a:xfrm>
            <a:off x="3477649" y="3563144"/>
            <a:ext cx="256945" cy="224003"/>
            <a:chOff x="7540014" y="4306907"/>
            <a:chExt cx="389342" cy="339426"/>
          </a:xfrm>
          <a:solidFill>
            <a:schemeClr val="bg1"/>
          </a:solidFill>
        </p:grpSpPr>
        <p:sp>
          <p:nvSpPr>
            <p:cNvPr id="19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207" name="矩形 3"/>
          <p:cNvSpPr>
            <a:spLocks noChangeArrowheads="1"/>
          </p:cNvSpPr>
          <p:nvPr/>
        </p:nvSpPr>
        <p:spPr bwMode="auto">
          <a:xfrm>
            <a:off x="4864801" y="4322345"/>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smtClean="0">
                <a:solidFill>
                  <a:srgbClr val="C00000"/>
                </a:solidFill>
                <a:latin typeface="微软雅黑" panose="020B0503020204020204" charset="-122"/>
                <a:ea typeface="微软雅黑" panose="020B0503020204020204" charset="-122"/>
                <a:sym typeface="Arial" panose="020B0604020202020204" pitchFamily="34" charset="0"/>
              </a:rPr>
              <a:t>团队协作</a:t>
            </a:r>
            <a:endParaRPr lang="zh-CN" altLang="en-US" sz="1500" b="0" dirty="0">
              <a:solidFill>
                <a:srgbClr val="C00000"/>
              </a:solidFill>
              <a:latin typeface="微软雅黑" panose="020B0503020204020204" charset="-122"/>
              <a:ea typeface="微软雅黑" panose="020B0503020204020204" charset="-122"/>
              <a:sym typeface="Arial" panose="020B0604020202020204" pitchFamily="34" charset="0"/>
            </a:endParaRPr>
          </a:p>
        </p:txBody>
      </p:sp>
      <p:sp>
        <p:nvSpPr>
          <p:cNvPr id="208" name="文本框 13"/>
          <p:cNvSpPr txBox="1"/>
          <p:nvPr/>
        </p:nvSpPr>
        <p:spPr>
          <a:xfrm>
            <a:off x="5715795" y="4174613"/>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9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9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209" name="Group 9"/>
          <p:cNvGrpSpPr/>
          <p:nvPr/>
        </p:nvGrpSpPr>
        <p:grpSpPr>
          <a:xfrm>
            <a:off x="4193937" y="4408421"/>
            <a:ext cx="288608" cy="214010"/>
            <a:chOff x="4572000" y="3414713"/>
            <a:chExt cx="374651" cy="277813"/>
          </a:xfrm>
          <a:solidFill>
            <a:schemeClr val="bg1"/>
          </a:solidFill>
        </p:grpSpPr>
        <p:sp>
          <p:nvSpPr>
            <p:cNvPr id="21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89" name="组合 88"/>
          <p:cNvGrpSpPr/>
          <p:nvPr/>
        </p:nvGrpSpPr>
        <p:grpSpPr>
          <a:xfrm>
            <a:off x="903370" y="249943"/>
            <a:ext cx="3290567" cy="679699"/>
            <a:chOff x="903371" y="249943"/>
            <a:chExt cx="2831223" cy="679699"/>
          </a:xfrm>
        </p:grpSpPr>
        <p:sp>
          <p:nvSpPr>
            <p:cNvPr id="90" name="任意多边形 8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1" name="任意多边形 90"/>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2" name="组合 91"/>
          <p:cNvGrpSpPr/>
          <p:nvPr/>
        </p:nvGrpSpPr>
        <p:grpSpPr>
          <a:xfrm rot="16200000">
            <a:off x="574523" y="158162"/>
            <a:ext cx="765103" cy="863262"/>
            <a:chOff x="8439634" y="3544648"/>
            <a:chExt cx="1611146" cy="1817848"/>
          </a:xfrm>
        </p:grpSpPr>
        <p:sp>
          <p:nvSpPr>
            <p:cNvPr id="9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5" name="Group 17"/>
          <p:cNvGrpSpPr>
            <a:grpSpLocks noChangeAspect="1"/>
          </p:cNvGrpSpPr>
          <p:nvPr/>
        </p:nvGrpSpPr>
        <p:grpSpPr bwMode="auto">
          <a:xfrm>
            <a:off x="827405" y="455655"/>
            <a:ext cx="259340" cy="278386"/>
            <a:chOff x="231" y="1205"/>
            <a:chExt cx="640" cy="687"/>
          </a:xfrm>
          <a:solidFill>
            <a:schemeClr val="bg1"/>
          </a:solidFill>
          <a:effectLst/>
        </p:grpSpPr>
        <p:sp>
          <p:nvSpPr>
            <p:cNvPr id="9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8" name="矩形 3"/>
          <p:cNvSpPr>
            <a:spLocks noChangeArrowheads="1"/>
          </p:cNvSpPr>
          <p:nvPr/>
        </p:nvSpPr>
        <p:spPr bwMode="auto">
          <a:xfrm>
            <a:off x="1448594"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可行性分析</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99" name="文本框 37"/>
          <p:cNvSpPr>
            <a:spLocks noChangeArrowheads="1"/>
          </p:cNvSpPr>
          <p:nvPr/>
        </p:nvSpPr>
        <p:spPr bwMode="auto">
          <a:xfrm>
            <a:off x="2896394" y="473691"/>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FEASIBILITY </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ANALYSIS</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22" presetClass="entr" presetSubtype="8"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53" presetClass="entr" presetSubtype="16"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p:cTn id="13" dur="500" fill="hold"/>
                                        <p:tgtEl>
                                          <p:spTgt spid="92"/>
                                        </p:tgtEl>
                                        <p:attrNameLst>
                                          <p:attrName>ppt_w</p:attrName>
                                        </p:attrNameLst>
                                      </p:cBhvr>
                                      <p:tavLst>
                                        <p:tav tm="0">
                                          <p:val>
                                            <p:fltVal val="0"/>
                                          </p:val>
                                        </p:tav>
                                        <p:tav tm="100000">
                                          <p:val>
                                            <p:strVal val="#ppt_w"/>
                                          </p:val>
                                        </p:tav>
                                      </p:tavLst>
                                    </p:anim>
                                    <p:anim calcmode="lin" valueType="num">
                                      <p:cBhvr>
                                        <p:cTn id="14" dur="500" fill="hold"/>
                                        <p:tgtEl>
                                          <p:spTgt spid="92"/>
                                        </p:tgtEl>
                                        <p:attrNameLst>
                                          <p:attrName>ppt_h</p:attrName>
                                        </p:attrNameLst>
                                      </p:cBhvr>
                                      <p:tavLst>
                                        <p:tav tm="0">
                                          <p:val>
                                            <p:fltVal val="0"/>
                                          </p:val>
                                        </p:tav>
                                        <p:tav tm="100000">
                                          <p:val>
                                            <p:strVal val="#ppt_h"/>
                                          </p:val>
                                        </p:tav>
                                      </p:tavLst>
                                    </p:anim>
                                    <p:animEffect transition="in" filter="fade">
                                      <p:cBhvr>
                                        <p:cTn id="15" dur="500"/>
                                        <p:tgtEl>
                                          <p:spTgt spid="9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left)">
                                      <p:cBhvr>
                                        <p:cTn id="19" dur="500"/>
                                        <p:tgtEl>
                                          <p:spTgt spid="98"/>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9219"/>
                                        </p:tgtEl>
                                        <p:attrNameLst>
                                          <p:attrName>style.visibility</p:attrName>
                                        </p:attrNameLst>
                                      </p:cBhvr>
                                      <p:to>
                                        <p:strVal val="visible"/>
                                      </p:to>
                                    </p:set>
                                    <p:animEffect transition="in" filter="wipe(down)">
                                      <p:cBhvr>
                                        <p:cTn id="31" dur="500"/>
                                        <p:tgtEl>
                                          <p:spTgt spid="9219"/>
                                        </p:tgtEl>
                                      </p:cBhvr>
                                    </p:animEffect>
                                  </p:childTnLst>
                                </p:cTn>
                              </p:par>
                            </p:childTnLst>
                          </p:cTn>
                        </p:par>
                        <p:par>
                          <p:cTn id="32" fill="hold">
                            <p:stCondLst>
                              <p:cond delay="1500"/>
                            </p:stCondLst>
                            <p:childTnLst>
                              <p:par>
                                <p:cTn id="33" presetID="23" presetClass="entr" presetSubtype="36"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strVal val="(6*min(max(#ppt_w*#ppt_h,.3),1)-7.4)/-.7*#ppt_w"/>
                                          </p:val>
                                        </p:tav>
                                        <p:tav tm="100000">
                                          <p:val>
                                            <p:strVal val="#ppt_w"/>
                                          </p:val>
                                        </p:tav>
                                      </p:tavLst>
                                    </p:anim>
                                    <p:anim calcmode="lin" valueType="num">
                                      <p:cBhvr>
                                        <p:cTn id="36" dur="500" fill="hold"/>
                                        <p:tgtEl>
                                          <p:spTgt spid="55"/>
                                        </p:tgtEl>
                                        <p:attrNameLst>
                                          <p:attrName>ppt_h</p:attrName>
                                        </p:attrNameLst>
                                      </p:cBhvr>
                                      <p:tavLst>
                                        <p:tav tm="0">
                                          <p:val>
                                            <p:strVal val="(6*min(max(#ppt_w*#ppt_h,.3),1)-7.4)/-.7*#ppt_h"/>
                                          </p:val>
                                        </p:tav>
                                        <p:tav tm="100000">
                                          <p:val>
                                            <p:strVal val="#ppt_h"/>
                                          </p:val>
                                        </p:tav>
                                      </p:tavLst>
                                    </p:anim>
                                    <p:anim calcmode="lin" valueType="num">
                                      <p:cBhvr>
                                        <p:cTn id="37" dur="500" fill="hold"/>
                                        <p:tgtEl>
                                          <p:spTgt spid="55"/>
                                        </p:tgtEl>
                                        <p:attrNameLst>
                                          <p:attrName>ppt_x</p:attrName>
                                        </p:attrNameLst>
                                      </p:cBhvr>
                                      <p:tavLst>
                                        <p:tav tm="0">
                                          <p:val>
                                            <p:fltVal val="0.5"/>
                                          </p:val>
                                        </p:tav>
                                        <p:tav tm="100000">
                                          <p:val>
                                            <p:strVal val="#ppt_x"/>
                                          </p:val>
                                        </p:tav>
                                      </p:tavLst>
                                    </p:anim>
                                    <p:anim calcmode="lin" valueType="num">
                                      <p:cBhvr>
                                        <p:cTn id="38" dur="500" fill="hold"/>
                                        <p:tgtEl>
                                          <p:spTgt spid="55"/>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2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strVal val="(6*min(max(#ppt_w*#ppt_h,.3),1)-7.4)/-.7*#ppt_w"/>
                                          </p:val>
                                        </p:tav>
                                        <p:tav tm="100000">
                                          <p:val>
                                            <p:strVal val="#ppt_w"/>
                                          </p:val>
                                        </p:tav>
                                      </p:tavLst>
                                    </p:anim>
                                    <p:anim calcmode="lin" valueType="num">
                                      <p:cBhvr>
                                        <p:cTn id="42" dur="500" fill="hold"/>
                                        <p:tgtEl>
                                          <p:spTgt spid="20"/>
                                        </p:tgtEl>
                                        <p:attrNameLst>
                                          <p:attrName>ppt_h</p:attrName>
                                        </p:attrNameLst>
                                      </p:cBhvr>
                                      <p:tavLst>
                                        <p:tav tm="0">
                                          <p:val>
                                            <p:strVal val="(6*min(max(#ppt_w*#ppt_h,.3),1)-7.4)/-.7*#ppt_h"/>
                                          </p:val>
                                        </p:tav>
                                        <p:tav tm="100000">
                                          <p:val>
                                            <p:strVal val="#ppt_h"/>
                                          </p:val>
                                        </p:tav>
                                      </p:tavLst>
                                    </p:anim>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nodeType="withEffect">
                                  <p:stCondLst>
                                    <p:cond delay="4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strVal val="(6*min(max(#ppt_w*#ppt_h,.3),1)-7.4)/-.7*#ppt_w"/>
                                          </p:val>
                                        </p:tav>
                                        <p:tav tm="100000">
                                          <p:val>
                                            <p:strVal val="#ppt_w"/>
                                          </p:val>
                                        </p:tav>
                                      </p:tavLst>
                                    </p:anim>
                                    <p:anim calcmode="lin" valueType="num">
                                      <p:cBhvr>
                                        <p:cTn id="48" dur="500" fill="hold"/>
                                        <p:tgtEl>
                                          <p:spTgt spid="30"/>
                                        </p:tgtEl>
                                        <p:attrNameLst>
                                          <p:attrName>ppt_h</p:attrName>
                                        </p:attrNameLst>
                                      </p:cBhvr>
                                      <p:tavLst>
                                        <p:tav tm="0">
                                          <p:val>
                                            <p:strVal val="(6*min(max(#ppt_w*#ppt_h,.3),1)-7.4)/-.7*#ppt_h"/>
                                          </p:val>
                                        </p:tav>
                                        <p:tav tm="100000">
                                          <p:val>
                                            <p:strVal val="#ppt_h"/>
                                          </p:val>
                                        </p:tav>
                                      </p:tavLst>
                                    </p:anim>
                                    <p:anim calcmode="lin" valueType="num">
                                      <p:cBhvr>
                                        <p:cTn id="49" dur="500" fill="hold"/>
                                        <p:tgtEl>
                                          <p:spTgt spid="30"/>
                                        </p:tgtEl>
                                        <p:attrNameLst>
                                          <p:attrName>ppt_x</p:attrName>
                                        </p:attrNameLst>
                                      </p:cBhvr>
                                      <p:tavLst>
                                        <p:tav tm="0">
                                          <p:val>
                                            <p:fltVal val="0.5"/>
                                          </p:val>
                                        </p:tav>
                                        <p:tav tm="100000">
                                          <p:val>
                                            <p:strVal val="#ppt_x"/>
                                          </p:val>
                                        </p:tav>
                                      </p:tavLst>
                                    </p:anim>
                                    <p:anim calcmode="lin" valueType="num">
                                      <p:cBhvr>
                                        <p:cTn id="50" dur="500" fill="hold"/>
                                        <p:tgtEl>
                                          <p:spTgt spid="30"/>
                                        </p:tgtEl>
                                        <p:attrNameLst>
                                          <p:attrName>ppt_y</p:attrName>
                                        </p:attrNameLst>
                                      </p:cBhvr>
                                      <p:tavLst>
                                        <p:tav tm="0">
                                          <p:val>
                                            <p:strVal val="1+(6*min(max(#ppt_w*#ppt_h,.3),1)-7.4)/-.7*#ppt_h/2"/>
                                          </p:val>
                                        </p:tav>
                                        <p:tav tm="100000">
                                          <p:val>
                                            <p:strVal val="#ppt_y"/>
                                          </p:val>
                                        </p:tav>
                                      </p:tavLst>
                                    </p:anim>
                                  </p:childTnLst>
                                </p:cTn>
                              </p:par>
                              <p:par>
                                <p:cTn id="51" presetID="23" presetClass="entr" presetSubtype="36" fill="hold" nodeType="withEffect">
                                  <p:stCondLst>
                                    <p:cond delay="6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strVal val="(6*min(max(#ppt_w*#ppt_h,.3),1)-7.4)/-.7*#ppt_w"/>
                                          </p:val>
                                        </p:tav>
                                        <p:tav tm="100000">
                                          <p:val>
                                            <p:strVal val="#ppt_w"/>
                                          </p:val>
                                        </p:tav>
                                      </p:tavLst>
                                    </p:anim>
                                    <p:anim calcmode="lin" valueType="num">
                                      <p:cBhvr>
                                        <p:cTn id="54" dur="500" fill="hold"/>
                                        <p:tgtEl>
                                          <p:spTgt spid="35"/>
                                        </p:tgtEl>
                                        <p:attrNameLst>
                                          <p:attrName>ppt_h</p:attrName>
                                        </p:attrNameLst>
                                      </p:cBhvr>
                                      <p:tavLst>
                                        <p:tav tm="0">
                                          <p:val>
                                            <p:strVal val="(6*min(max(#ppt_w*#ppt_h,.3),1)-7.4)/-.7*#ppt_h"/>
                                          </p:val>
                                        </p:tav>
                                        <p:tav tm="100000">
                                          <p:val>
                                            <p:strVal val="#ppt_h"/>
                                          </p:val>
                                        </p:tav>
                                      </p:tavLst>
                                    </p:anim>
                                    <p:anim calcmode="lin" valueType="num">
                                      <p:cBhvr>
                                        <p:cTn id="55" dur="500" fill="hold"/>
                                        <p:tgtEl>
                                          <p:spTgt spid="35"/>
                                        </p:tgtEl>
                                        <p:attrNameLst>
                                          <p:attrName>ppt_x</p:attrName>
                                        </p:attrNameLst>
                                      </p:cBhvr>
                                      <p:tavLst>
                                        <p:tav tm="0">
                                          <p:val>
                                            <p:fltVal val="0.5"/>
                                          </p:val>
                                        </p:tav>
                                        <p:tav tm="100000">
                                          <p:val>
                                            <p:strVal val="#ppt_x"/>
                                          </p:val>
                                        </p:tav>
                                      </p:tavLst>
                                    </p:anim>
                                    <p:anim calcmode="lin" valueType="num">
                                      <p:cBhvr>
                                        <p:cTn id="56" dur="500" fill="hold"/>
                                        <p:tgtEl>
                                          <p:spTgt spid="35"/>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nodeType="withEffect">
                                  <p:stCondLst>
                                    <p:cond delay="90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strVal val="(6*min(max(#ppt_w*#ppt_h,.3),1)-7.4)/-.7*#ppt_w"/>
                                          </p:val>
                                        </p:tav>
                                        <p:tav tm="100000">
                                          <p:val>
                                            <p:strVal val="#ppt_w"/>
                                          </p:val>
                                        </p:tav>
                                      </p:tavLst>
                                    </p:anim>
                                    <p:anim calcmode="lin" valueType="num">
                                      <p:cBhvr>
                                        <p:cTn id="60" dur="500" fill="hold"/>
                                        <p:tgtEl>
                                          <p:spTgt spid="45"/>
                                        </p:tgtEl>
                                        <p:attrNameLst>
                                          <p:attrName>ppt_h</p:attrName>
                                        </p:attrNameLst>
                                      </p:cBhvr>
                                      <p:tavLst>
                                        <p:tav tm="0">
                                          <p:val>
                                            <p:strVal val="(6*min(max(#ppt_w*#ppt_h,.3),1)-7.4)/-.7*#ppt_h"/>
                                          </p:val>
                                        </p:tav>
                                        <p:tav tm="100000">
                                          <p:val>
                                            <p:strVal val="#ppt_h"/>
                                          </p:val>
                                        </p:tav>
                                      </p:tavLst>
                                    </p:anim>
                                    <p:anim calcmode="lin" valueType="num">
                                      <p:cBhvr>
                                        <p:cTn id="61" dur="500" fill="hold"/>
                                        <p:tgtEl>
                                          <p:spTgt spid="45"/>
                                        </p:tgtEl>
                                        <p:attrNameLst>
                                          <p:attrName>ppt_x</p:attrName>
                                        </p:attrNameLst>
                                      </p:cBhvr>
                                      <p:tavLst>
                                        <p:tav tm="0">
                                          <p:val>
                                            <p:fltVal val="0.5"/>
                                          </p:val>
                                        </p:tav>
                                        <p:tav tm="100000">
                                          <p:val>
                                            <p:strVal val="#ppt_x"/>
                                          </p:val>
                                        </p:tav>
                                      </p:tavLst>
                                    </p:anim>
                                    <p:anim calcmode="lin" valueType="num">
                                      <p:cBhvr>
                                        <p:cTn id="62" dur="500" fill="hold"/>
                                        <p:tgtEl>
                                          <p:spTgt spid="45"/>
                                        </p:tgtEl>
                                        <p:attrNameLst>
                                          <p:attrName>ppt_y</p:attrName>
                                        </p:attrNameLst>
                                      </p:cBhvr>
                                      <p:tavLst>
                                        <p:tav tm="0">
                                          <p:val>
                                            <p:strVal val="1+(6*min(max(#ppt_w*#ppt_h,.3),1)-7.4)/-.7*#ppt_h/2"/>
                                          </p:val>
                                        </p:tav>
                                        <p:tav tm="100000">
                                          <p:val>
                                            <p:strVal val="#ppt_y"/>
                                          </p:val>
                                        </p:tav>
                                      </p:tavLst>
                                    </p:anim>
                                  </p:childTnLst>
                                </p:cTn>
                              </p:par>
                              <p:par>
                                <p:cTn id="63" presetID="23" presetClass="entr" presetSubtype="36" fill="hold" nodeType="withEffect">
                                  <p:stCondLst>
                                    <p:cond delay="11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strVal val="(6*min(max(#ppt_w*#ppt_h,.3),1)-7.4)/-.7*#ppt_w"/>
                                          </p:val>
                                        </p:tav>
                                        <p:tav tm="100000">
                                          <p:val>
                                            <p:strVal val="#ppt_w"/>
                                          </p:val>
                                        </p:tav>
                                      </p:tavLst>
                                    </p:anim>
                                    <p:anim calcmode="lin" valueType="num">
                                      <p:cBhvr>
                                        <p:cTn id="66" dur="500" fill="hold"/>
                                        <p:tgtEl>
                                          <p:spTgt spid="25"/>
                                        </p:tgtEl>
                                        <p:attrNameLst>
                                          <p:attrName>ppt_h</p:attrName>
                                        </p:attrNameLst>
                                      </p:cBhvr>
                                      <p:tavLst>
                                        <p:tav tm="0">
                                          <p:val>
                                            <p:strVal val="(6*min(max(#ppt_w*#ppt_h,.3),1)-7.4)/-.7*#ppt_h"/>
                                          </p:val>
                                        </p:tav>
                                        <p:tav tm="100000">
                                          <p:val>
                                            <p:strVal val="#ppt_h"/>
                                          </p:val>
                                        </p:tav>
                                      </p:tavLst>
                                    </p:anim>
                                    <p:anim calcmode="lin" valueType="num">
                                      <p:cBhvr>
                                        <p:cTn id="67" dur="500" fill="hold"/>
                                        <p:tgtEl>
                                          <p:spTgt spid="25"/>
                                        </p:tgtEl>
                                        <p:attrNameLst>
                                          <p:attrName>ppt_x</p:attrName>
                                        </p:attrNameLst>
                                      </p:cBhvr>
                                      <p:tavLst>
                                        <p:tav tm="0">
                                          <p:val>
                                            <p:fltVal val="0.5"/>
                                          </p:val>
                                        </p:tav>
                                        <p:tav tm="100000">
                                          <p:val>
                                            <p:strVal val="#ppt_x"/>
                                          </p:val>
                                        </p:tav>
                                      </p:tavLst>
                                    </p:anim>
                                    <p:anim calcmode="lin" valueType="num">
                                      <p:cBhvr>
                                        <p:cTn id="68"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2000"/>
                            </p:stCondLst>
                            <p:childTnLst>
                              <p:par>
                                <p:cTn id="70" presetID="31" presetClass="entr" presetSubtype="0" fill="hold" nodeType="afterEffect">
                                  <p:stCondLst>
                                    <p:cond delay="0"/>
                                  </p:stCondLst>
                                  <p:childTnLst>
                                    <p:set>
                                      <p:cBhvr>
                                        <p:cTn id="71" dur="1" fill="hold">
                                          <p:stCondLst>
                                            <p:cond delay="0"/>
                                          </p:stCondLst>
                                        </p:cTn>
                                        <p:tgtEl>
                                          <p:spTgt spid="165"/>
                                        </p:tgtEl>
                                        <p:attrNameLst>
                                          <p:attrName>style.visibility</p:attrName>
                                        </p:attrNameLst>
                                      </p:cBhvr>
                                      <p:to>
                                        <p:strVal val="visible"/>
                                      </p:to>
                                    </p:set>
                                    <p:anim calcmode="lin" valueType="num">
                                      <p:cBhvr>
                                        <p:cTn id="72" dur="500" fill="hold"/>
                                        <p:tgtEl>
                                          <p:spTgt spid="165"/>
                                        </p:tgtEl>
                                        <p:attrNameLst>
                                          <p:attrName>ppt_w</p:attrName>
                                        </p:attrNameLst>
                                      </p:cBhvr>
                                      <p:tavLst>
                                        <p:tav tm="0">
                                          <p:val>
                                            <p:fltVal val="0"/>
                                          </p:val>
                                        </p:tav>
                                        <p:tav tm="100000">
                                          <p:val>
                                            <p:strVal val="#ppt_w"/>
                                          </p:val>
                                        </p:tav>
                                      </p:tavLst>
                                    </p:anim>
                                    <p:anim calcmode="lin" valueType="num">
                                      <p:cBhvr>
                                        <p:cTn id="73" dur="500" fill="hold"/>
                                        <p:tgtEl>
                                          <p:spTgt spid="165"/>
                                        </p:tgtEl>
                                        <p:attrNameLst>
                                          <p:attrName>ppt_h</p:attrName>
                                        </p:attrNameLst>
                                      </p:cBhvr>
                                      <p:tavLst>
                                        <p:tav tm="0">
                                          <p:val>
                                            <p:fltVal val="0"/>
                                          </p:val>
                                        </p:tav>
                                        <p:tav tm="100000">
                                          <p:val>
                                            <p:strVal val="#ppt_h"/>
                                          </p:val>
                                        </p:tav>
                                      </p:tavLst>
                                    </p:anim>
                                    <p:anim calcmode="lin" valueType="num">
                                      <p:cBhvr>
                                        <p:cTn id="74" dur="500" fill="hold"/>
                                        <p:tgtEl>
                                          <p:spTgt spid="165"/>
                                        </p:tgtEl>
                                        <p:attrNameLst>
                                          <p:attrName>style.rotation</p:attrName>
                                        </p:attrNameLst>
                                      </p:cBhvr>
                                      <p:tavLst>
                                        <p:tav tm="0">
                                          <p:val>
                                            <p:fltVal val="90"/>
                                          </p:val>
                                        </p:tav>
                                        <p:tav tm="100000">
                                          <p:val>
                                            <p:fltVal val="0"/>
                                          </p:val>
                                        </p:tav>
                                      </p:tavLst>
                                    </p:anim>
                                    <p:animEffect transition="in" filter="fade">
                                      <p:cBhvr>
                                        <p:cTn id="75" dur="500"/>
                                        <p:tgtEl>
                                          <p:spTgt spid="165"/>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69"/>
                                        </p:tgtEl>
                                        <p:attrNameLst>
                                          <p:attrName>style.visibility</p:attrName>
                                        </p:attrNameLst>
                                      </p:cBhvr>
                                      <p:to>
                                        <p:strVal val="visible"/>
                                      </p:to>
                                    </p:set>
                                    <p:animEffect transition="in" filter="wipe(left)">
                                      <p:cBhvr>
                                        <p:cTn id="79" dur="500"/>
                                        <p:tgtEl>
                                          <p:spTgt spid="169"/>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wipe(right)">
                                      <p:cBhvr>
                                        <p:cTn id="82" dur="750"/>
                                        <p:tgtEl>
                                          <p:spTgt spid="170"/>
                                        </p:tgtEl>
                                      </p:cBhvr>
                                    </p:animEffect>
                                  </p:childTnLst>
                                </p:cTn>
                              </p:par>
                            </p:childTnLst>
                          </p:cTn>
                        </p:par>
                        <p:par>
                          <p:cTn id="83" fill="hold">
                            <p:stCondLst>
                              <p:cond delay="3000"/>
                            </p:stCondLst>
                            <p:childTnLst>
                              <p:par>
                                <p:cTn id="84" presetID="31" presetClass="entr" presetSubtype="0" fill="hold" grpId="0" nodeType="afterEffect">
                                  <p:stCondLst>
                                    <p:cond delay="0"/>
                                  </p:stCondLst>
                                  <p:childTnLst>
                                    <p:set>
                                      <p:cBhvr>
                                        <p:cTn id="85" dur="1" fill="hold">
                                          <p:stCondLst>
                                            <p:cond delay="0"/>
                                          </p:stCondLst>
                                        </p:cTn>
                                        <p:tgtEl>
                                          <p:spTgt spid="173"/>
                                        </p:tgtEl>
                                        <p:attrNameLst>
                                          <p:attrName>style.visibility</p:attrName>
                                        </p:attrNameLst>
                                      </p:cBhvr>
                                      <p:to>
                                        <p:strVal val="visible"/>
                                      </p:to>
                                    </p:set>
                                    <p:anim calcmode="lin" valueType="num">
                                      <p:cBhvr>
                                        <p:cTn id="86" dur="500" fill="hold"/>
                                        <p:tgtEl>
                                          <p:spTgt spid="173"/>
                                        </p:tgtEl>
                                        <p:attrNameLst>
                                          <p:attrName>ppt_w</p:attrName>
                                        </p:attrNameLst>
                                      </p:cBhvr>
                                      <p:tavLst>
                                        <p:tav tm="0">
                                          <p:val>
                                            <p:fltVal val="0"/>
                                          </p:val>
                                        </p:tav>
                                        <p:tav tm="100000">
                                          <p:val>
                                            <p:strVal val="#ppt_w"/>
                                          </p:val>
                                        </p:tav>
                                      </p:tavLst>
                                    </p:anim>
                                    <p:anim calcmode="lin" valueType="num">
                                      <p:cBhvr>
                                        <p:cTn id="87" dur="500" fill="hold"/>
                                        <p:tgtEl>
                                          <p:spTgt spid="173"/>
                                        </p:tgtEl>
                                        <p:attrNameLst>
                                          <p:attrName>ppt_h</p:attrName>
                                        </p:attrNameLst>
                                      </p:cBhvr>
                                      <p:tavLst>
                                        <p:tav tm="0">
                                          <p:val>
                                            <p:fltVal val="0"/>
                                          </p:val>
                                        </p:tav>
                                        <p:tav tm="100000">
                                          <p:val>
                                            <p:strVal val="#ppt_h"/>
                                          </p:val>
                                        </p:tav>
                                      </p:tavLst>
                                    </p:anim>
                                    <p:anim calcmode="lin" valueType="num">
                                      <p:cBhvr>
                                        <p:cTn id="88" dur="500" fill="hold"/>
                                        <p:tgtEl>
                                          <p:spTgt spid="173"/>
                                        </p:tgtEl>
                                        <p:attrNameLst>
                                          <p:attrName>style.rotation</p:attrName>
                                        </p:attrNameLst>
                                      </p:cBhvr>
                                      <p:tavLst>
                                        <p:tav tm="0">
                                          <p:val>
                                            <p:fltVal val="90"/>
                                          </p:val>
                                        </p:tav>
                                        <p:tav tm="100000">
                                          <p:val>
                                            <p:fltVal val="0"/>
                                          </p:val>
                                        </p:tav>
                                      </p:tavLst>
                                    </p:anim>
                                    <p:animEffect transition="in" filter="fade">
                                      <p:cBhvr>
                                        <p:cTn id="89" dur="500"/>
                                        <p:tgtEl>
                                          <p:spTgt spid="173"/>
                                        </p:tgtEl>
                                      </p:cBhvr>
                                    </p:animEffect>
                                  </p:childTnLst>
                                </p:cTn>
                              </p:par>
                            </p:childTnLst>
                          </p:cTn>
                        </p:par>
                        <p:par>
                          <p:cTn id="90" fill="hold">
                            <p:stCondLst>
                              <p:cond delay="3500"/>
                            </p:stCondLst>
                            <p:childTnLst>
                              <p:par>
                                <p:cTn id="91" presetID="22" presetClass="entr" presetSubtype="8" fill="hold" grpId="0" nodeType="after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wipe(left)">
                                      <p:cBhvr>
                                        <p:cTn id="93" dur="500"/>
                                        <p:tgtEl>
                                          <p:spTgt spid="171"/>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wipe(right)">
                                      <p:cBhvr>
                                        <p:cTn id="96" dur="750"/>
                                        <p:tgtEl>
                                          <p:spTgt spid="172"/>
                                        </p:tgtEl>
                                      </p:cBhvr>
                                    </p:animEffect>
                                  </p:childTnLst>
                                </p:cTn>
                              </p:par>
                            </p:childTnLst>
                          </p:cTn>
                        </p:par>
                        <p:par>
                          <p:cTn id="97" fill="hold">
                            <p:stCondLst>
                              <p:cond delay="4000"/>
                            </p:stCondLst>
                            <p:childTnLst>
                              <p:par>
                                <p:cTn id="98" presetID="31" presetClass="entr" presetSubtype="0" fill="hold" nodeType="afterEffect">
                                  <p:stCondLst>
                                    <p:cond delay="0"/>
                                  </p:stCondLst>
                                  <p:childTnLst>
                                    <p:set>
                                      <p:cBhvr>
                                        <p:cTn id="99" dur="1" fill="hold">
                                          <p:stCondLst>
                                            <p:cond delay="0"/>
                                          </p:stCondLst>
                                        </p:cTn>
                                        <p:tgtEl>
                                          <p:spTgt spid="176"/>
                                        </p:tgtEl>
                                        <p:attrNameLst>
                                          <p:attrName>style.visibility</p:attrName>
                                        </p:attrNameLst>
                                      </p:cBhvr>
                                      <p:to>
                                        <p:strVal val="visible"/>
                                      </p:to>
                                    </p:set>
                                    <p:anim calcmode="lin" valueType="num">
                                      <p:cBhvr>
                                        <p:cTn id="100" dur="500" fill="hold"/>
                                        <p:tgtEl>
                                          <p:spTgt spid="176"/>
                                        </p:tgtEl>
                                        <p:attrNameLst>
                                          <p:attrName>ppt_w</p:attrName>
                                        </p:attrNameLst>
                                      </p:cBhvr>
                                      <p:tavLst>
                                        <p:tav tm="0">
                                          <p:val>
                                            <p:fltVal val="0"/>
                                          </p:val>
                                        </p:tav>
                                        <p:tav tm="100000">
                                          <p:val>
                                            <p:strVal val="#ppt_w"/>
                                          </p:val>
                                        </p:tav>
                                      </p:tavLst>
                                    </p:anim>
                                    <p:anim calcmode="lin" valueType="num">
                                      <p:cBhvr>
                                        <p:cTn id="101" dur="500" fill="hold"/>
                                        <p:tgtEl>
                                          <p:spTgt spid="176"/>
                                        </p:tgtEl>
                                        <p:attrNameLst>
                                          <p:attrName>ppt_h</p:attrName>
                                        </p:attrNameLst>
                                      </p:cBhvr>
                                      <p:tavLst>
                                        <p:tav tm="0">
                                          <p:val>
                                            <p:fltVal val="0"/>
                                          </p:val>
                                        </p:tav>
                                        <p:tav tm="100000">
                                          <p:val>
                                            <p:strVal val="#ppt_h"/>
                                          </p:val>
                                        </p:tav>
                                      </p:tavLst>
                                    </p:anim>
                                    <p:anim calcmode="lin" valueType="num">
                                      <p:cBhvr>
                                        <p:cTn id="102" dur="500" fill="hold"/>
                                        <p:tgtEl>
                                          <p:spTgt spid="176"/>
                                        </p:tgtEl>
                                        <p:attrNameLst>
                                          <p:attrName>style.rotation</p:attrName>
                                        </p:attrNameLst>
                                      </p:cBhvr>
                                      <p:tavLst>
                                        <p:tav tm="0">
                                          <p:val>
                                            <p:fltVal val="90"/>
                                          </p:val>
                                        </p:tav>
                                        <p:tav tm="100000">
                                          <p:val>
                                            <p:fltVal val="0"/>
                                          </p:val>
                                        </p:tav>
                                      </p:tavLst>
                                    </p:anim>
                                    <p:animEffect transition="in" filter="fade">
                                      <p:cBhvr>
                                        <p:cTn id="103" dur="500"/>
                                        <p:tgtEl>
                                          <p:spTgt spid="176"/>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174"/>
                                        </p:tgtEl>
                                        <p:attrNameLst>
                                          <p:attrName>style.visibility</p:attrName>
                                        </p:attrNameLst>
                                      </p:cBhvr>
                                      <p:to>
                                        <p:strVal val="visible"/>
                                      </p:to>
                                    </p:set>
                                    <p:animEffect transition="in" filter="wipe(left)">
                                      <p:cBhvr>
                                        <p:cTn id="107" dur="500"/>
                                        <p:tgtEl>
                                          <p:spTgt spid="174"/>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right)">
                                      <p:cBhvr>
                                        <p:cTn id="110" dur="750"/>
                                        <p:tgtEl>
                                          <p:spTgt spid="175"/>
                                        </p:tgtEl>
                                      </p:cBhvr>
                                    </p:animEffect>
                                  </p:childTnLst>
                                </p:cTn>
                              </p:par>
                            </p:childTnLst>
                          </p:cTn>
                        </p:par>
                        <p:par>
                          <p:cTn id="111" fill="hold">
                            <p:stCondLst>
                              <p:cond delay="5000"/>
                            </p:stCondLst>
                            <p:childTnLst>
                              <p:par>
                                <p:cTn id="112" presetID="31" presetClass="entr" presetSubtype="0" fill="hold" nodeType="afterEffect">
                                  <p:stCondLst>
                                    <p:cond delay="0"/>
                                  </p:stCondLst>
                                  <p:childTnLst>
                                    <p:set>
                                      <p:cBhvr>
                                        <p:cTn id="113" dur="1" fill="hold">
                                          <p:stCondLst>
                                            <p:cond delay="0"/>
                                          </p:stCondLst>
                                        </p:cTn>
                                        <p:tgtEl>
                                          <p:spTgt spid="181"/>
                                        </p:tgtEl>
                                        <p:attrNameLst>
                                          <p:attrName>style.visibility</p:attrName>
                                        </p:attrNameLst>
                                      </p:cBhvr>
                                      <p:to>
                                        <p:strVal val="visible"/>
                                      </p:to>
                                    </p:set>
                                    <p:anim calcmode="lin" valueType="num">
                                      <p:cBhvr>
                                        <p:cTn id="114" dur="500" fill="hold"/>
                                        <p:tgtEl>
                                          <p:spTgt spid="181"/>
                                        </p:tgtEl>
                                        <p:attrNameLst>
                                          <p:attrName>ppt_w</p:attrName>
                                        </p:attrNameLst>
                                      </p:cBhvr>
                                      <p:tavLst>
                                        <p:tav tm="0">
                                          <p:val>
                                            <p:fltVal val="0"/>
                                          </p:val>
                                        </p:tav>
                                        <p:tav tm="100000">
                                          <p:val>
                                            <p:strVal val="#ppt_w"/>
                                          </p:val>
                                        </p:tav>
                                      </p:tavLst>
                                    </p:anim>
                                    <p:anim calcmode="lin" valueType="num">
                                      <p:cBhvr>
                                        <p:cTn id="115" dur="500" fill="hold"/>
                                        <p:tgtEl>
                                          <p:spTgt spid="181"/>
                                        </p:tgtEl>
                                        <p:attrNameLst>
                                          <p:attrName>ppt_h</p:attrName>
                                        </p:attrNameLst>
                                      </p:cBhvr>
                                      <p:tavLst>
                                        <p:tav tm="0">
                                          <p:val>
                                            <p:fltVal val="0"/>
                                          </p:val>
                                        </p:tav>
                                        <p:tav tm="100000">
                                          <p:val>
                                            <p:strVal val="#ppt_h"/>
                                          </p:val>
                                        </p:tav>
                                      </p:tavLst>
                                    </p:anim>
                                    <p:anim calcmode="lin" valueType="num">
                                      <p:cBhvr>
                                        <p:cTn id="116" dur="500" fill="hold"/>
                                        <p:tgtEl>
                                          <p:spTgt spid="181"/>
                                        </p:tgtEl>
                                        <p:attrNameLst>
                                          <p:attrName>style.rotation</p:attrName>
                                        </p:attrNameLst>
                                      </p:cBhvr>
                                      <p:tavLst>
                                        <p:tav tm="0">
                                          <p:val>
                                            <p:fltVal val="90"/>
                                          </p:val>
                                        </p:tav>
                                        <p:tav tm="100000">
                                          <p:val>
                                            <p:fltVal val="0"/>
                                          </p:val>
                                        </p:tav>
                                      </p:tavLst>
                                    </p:anim>
                                    <p:animEffect transition="in" filter="fade">
                                      <p:cBhvr>
                                        <p:cTn id="117" dur="500"/>
                                        <p:tgtEl>
                                          <p:spTgt spid="181"/>
                                        </p:tgtEl>
                                      </p:cBhvr>
                                    </p:animEffect>
                                  </p:childTnLst>
                                </p:cTn>
                              </p:par>
                            </p:childTnLst>
                          </p:cTn>
                        </p:par>
                        <p:par>
                          <p:cTn id="118" fill="hold">
                            <p:stCondLst>
                              <p:cond delay="5500"/>
                            </p:stCondLst>
                            <p:childTnLst>
                              <p:par>
                                <p:cTn id="119" presetID="22" presetClass="entr" presetSubtype="8" fill="hold" grpId="0" nodeType="afterEffect">
                                  <p:stCondLst>
                                    <p:cond delay="0"/>
                                  </p:stCondLst>
                                  <p:childTnLst>
                                    <p:set>
                                      <p:cBhvr>
                                        <p:cTn id="120" dur="1" fill="hold">
                                          <p:stCondLst>
                                            <p:cond delay="0"/>
                                          </p:stCondLst>
                                        </p:cTn>
                                        <p:tgtEl>
                                          <p:spTgt spid="179"/>
                                        </p:tgtEl>
                                        <p:attrNameLst>
                                          <p:attrName>style.visibility</p:attrName>
                                        </p:attrNameLst>
                                      </p:cBhvr>
                                      <p:to>
                                        <p:strVal val="visible"/>
                                      </p:to>
                                    </p:set>
                                    <p:animEffect transition="in" filter="wipe(left)">
                                      <p:cBhvr>
                                        <p:cTn id="121" dur="500"/>
                                        <p:tgtEl>
                                          <p:spTgt spid="179"/>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80"/>
                                        </p:tgtEl>
                                        <p:attrNameLst>
                                          <p:attrName>style.visibility</p:attrName>
                                        </p:attrNameLst>
                                      </p:cBhvr>
                                      <p:to>
                                        <p:strVal val="visible"/>
                                      </p:to>
                                    </p:set>
                                    <p:animEffect transition="in" filter="wipe(right)">
                                      <p:cBhvr>
                                        <p:cTn id="124" dur="750"/>
                                        <p:tgtEl>
                                          <p:spTgt spid="180"/>
                                        </p:tgtEl>
                                      </p:cBhvr>
                                    </p:animEffect>
                                  </p:childTnLst>
                                </p:cTn>
                              </p:par>
                            </p:childTnLst>
                          </p:cTn>
                        </p:par>
                        <p:par>
                          <p:cTn id="125" fill="hold">
                            <p:stCondLst>
                              <p:cond delay="6000"/>
                            </p:stCondLst>
                            <p:childTnLst>
                              <p:par>
                                <p:cTn id="126" presetID="31" presetClass="entr" presetSubtype="0" fill="hold" nodeType="afterEffect">
                                  <p:stCondLst>
                                    <p:cond delay="0"/>
                                  </p:stCondLst>
                                  <p:childTnLst>
                                    <p:set>
                                      <p:cBhvr>
                                        <p:cTn id="127" dur="1" fill="hold">
                                          <p:stCondLst>
                                            <p:cond delay="0"/>
                                          </p:stCondLst>
                                        </p:cTn>
                                        <p:tgtEl>
                                          <p:spTgt spid="195"/>
                                        </p:tgtEl>
                                        <p:attrNameLst>
                                          <p:attrName>style.visibility</p:attrName>
                                        </p:attrNameLst>
                                      </p:cBhvr>
                                      <p:to>
                                        <p:strVal val="visible"/>
                                      </p:to>
                                    </p:set>
                                    <p:anim calcmode="lin" valueType="num">
                                      <p:cBhvr>
                                        <p:cTn id="128" dur="500" fill="hold"/>
                                        <p:tgtEl>
                                          <p:spTgt spid="195"/>
                                        </p:tgtEl>
                                        <p:attrNameLst>
                                          <p:attrName>ppt_w</p:attrName>
                                        </p:attrNameLst>
                                      </p:cBhvr>
                                      <p:tavLst>
                                        <p:tav tm="0">
                                          <p:val>
                                            <p:fltVal val="0"/>
                                          </p:val>
                                        </p:tav>
                                        <p:tav tm="100000">
                                          <p:val>
                                            <p:strVal val="#ppt_w"/>
                                          </p:val>
                                        </p:tav>
                                      </p:tavLst>
                                    </p:anim>
                                    <p:anim calcmode="lin" valueType="num">
                                      <p:cBhvr>
                                        <p:cTn id="129" dur="500" fill="hold"/>
                                        <p:tgtEl>
                                          <p:spTgt spid="195"/>
                                        </p:tgtEl>
                                        <p:attrNameLst>
                                          <p:attrName>ppt_h</p:attrName>
                                        </p:attrNameLst>
                                      </p:cBhvr>
                                      <p:tavLst>
                                        <p:tav tm="0">
                                          <p:val>
                                            <p:fltVal val="0"/>
                                          </p:val>
                                        </p:tav>
                                        <p:tav tm="100000">
                                          <p:val>
                                            <p:strVal val="#ppt_h"/>
                                          </p:val>
                                        </p:tav>
                                      </p:tavLst>
                                    </p:anim>
                                    <p:anim calcmode="lin" valueType="num">
                                      <p:cBhvr>
                                        <p:cTn id="130" dur="500" fill="hold"/>
                                        <p:tgtEl>
                                          <p:spTgt spid="195"/>
                                        </p:tgtEl>
                                        <p:attrNameLst>
                                          <p:attrName>style.rotation</p:attrName>
                                        </p:attrNameLst>
                                      </p:cBhvr>
                                      <p:tavLst>
                                        <p:tav tm="0">
                                          <p:val>
                                            <p:fltVal val="90"/>
                                          </p:val>
                                        </p:tav>
                                        <p:tav tm="100000">
                                          <p:val>
                                            <p:fltVal val="0"/>
                                          </p:val>
                                        </p:tav>
                                      </p:tavLst>
                                    </p:anim>
                                    <p:animEffect transition="in" filter="fade">
                                      <p:cBhvr>
                                        <p:cTn id="131" dur="500"/>
                                        <p:tgtEl>
                                          <p:spTgt spid="195"/>
                                        </p:tgtEl>
                                      </p:cBhvr>
                                    </p:animEffect>
                                  </p:childTnLst>
                                </p:cTn>
                              </p:par>
                            </p:childTnLst>
                          </p:cTn>
                        </p:par>
                        <p:par>
                          <p:cTn id="132" fill="hold">
                            <p:stCondLst>
                              <p:cond delay="6500"/>
                            </p:stCondLst>
                            <p:childTnLst>
                              <p:par>
                                <p:cTn id="133" presetID="22" presetClass="entr" presetSubtype="8" fill="hold" grpId="0" nodeType="after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wipe(left)">
                                      <p:cBhvr>
                                        <p:cTn id="135" dur="500"/>
                                        <p:tgtEl>
                                          <p:spTgt spid="193"/>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194"/>
                                        </p:tgtEl>
                                        <p:attrNameLst>
                                          <p:attrName>style.visibility</p:attrName>
                                        </p:attrNameLst>
                                      </p:cBhvr>
                                      <p:to>
                                        <p:strVal val="visible"/>
                                      </p:to>
                                    </p:set>
                                    <p:animEffect transition="in" filter="wipe(right)">
                                      <p:cBhvr>
                                        <p:cTn id="138" dur="750"/>
                                        <p:tgtEl>
                                          <p:spTgt spid="194"/>
                                        </p:tgtEl>
                                      </p:cBhvr>
                                    </p:animEffect>
                                  </p:childTnLst>
                                </p:cTn>
                              </p:par>
                            </p:childTnLst>
                          </p:cTn>
                        </p:par>
                        <p:par>
                          <p:cTn id="139" fill="hold">
                            <p:stCondLst>
                              <p:cond delay="7000"/>
                            </p:stCondLst>
                            <p:childTnLst>
                              <p:par>
                                <p:cTn id="140" presetID="31" presetClass="entr" presetSubtype="0" fill="hold" nodeType="afterEffect">
                                  <p:stCondLst>
                                    <p:cond delay="0"/>
                                  </p:stCondLst>
                                  <p:childTnLst>
                                    <p:set>
                                      <p:cBhvr>
                                        <p:cTn id="141" dur="1" fill="hold">
                                          <p:stCondLst>
                                            <p:cond delay="0"/>
                                          </p:stCondLst>
                                        </p:cTn>
                                        <p:tgtEl>
                                          <p:spTgt spid="209"/>
                                        </p:tgtEl>
                                        <p:attrNameLst>
                                          <p:attrName>style.visibility</p:attrName>
                                        </p:attrNameLst>
                                      </p:cBhvr>
                                      <p:to>
                                        <p:strVal val="visible"/>
                                      </p:to>
                                    </p:set>
                                    <p:anim calcmode="lin" valueType="num">
                                      <p:cBhvr>
                                        <p:cTn id="142" dur="500" fill="hold"/>
                                        <p:tgtEl>
                                          <p:spTgt spid="209"/>
                                        </p:tgtEl>
                                        <p:attrNameLst>
                                          <p:attrName>ppt_w</p:attrName>
                                        </p:attrNameLst>
                                      </p:cBhvr>
                                      <p:tavLst>
                                        <p:tav tm="0">
                                          <p:val>
                                            <p:fltVal val="0"/>
                                          </p:val>
                                        </p:tav>
                                        <p:tav tm="100000">
                                          <p:val>
                                            <p:strVal val="#ppt_w"/>
                                          </p:val>
                                        </p:tav>
                                      </p:tavLst>
                                    </p:anim>
                                    <p:anim calcmode="lin" valueType="num">
                                      <p:cBhvr>
                                        <p:cTn id="143" dur="500" fill="hold"/>
                                        <p:tgtEl>
                                          <p:spTgt spid="209"/>
                                        </p:tgtEl>
                                        <p:attrNameLst>
                                          <p:attrName>ppt_h</p:attrName>
                                        </p:attrNameLst>
                                      </p:cBhvr>
                                      <p:tavLst>
                                        <p:tav tm="0">
                                          <p:val>
                                            <p:fltVal val="0"/>
                                          </p:val>
                                        </p:tav>
                                        <p:tav tm="100000">
                                          <p:val>
                                            <p:strVal val="#ppt_h"/>
                                          </p:val>
                                        </p:tav>
                                      </p:tavLst>
                                    </p:anim>
                                    <p:anim calcmode="lin" valueType="num">
                                      <p:cBhvr>
                                        <p:cTn id="144" dur="500" fill="hold"/>
                                        <p:tgtEl>
                                          <p:spTgt spid="209"/>
                                        </p:tgtEl>
                                        <p:attrNameLst>
                                          <p:attrName>style.rotation</p:attrName>
                                        </p:attrNameLst>
                                      </p:cBhvr>
                                      <p:tavLst>
                                        <p:tav tm="0">
                                          <p:val>
                                            <p:fltVal val="90"/>
                                          </p:val>
                                        </p:tav>
                                        <p:tav tm="100000">
                                          <p:val>
                                            <p:fltVal val="0"/>
                                          </p:val>
                                        </p:tav>
                                      </p:tavLst>
                                    </p:anim>
                                    <p:animEffect transition="in" filter="fade">
                                      <p:cBhvr>
                                        <p:cTn id="145" dur="500"/>
                                        <p:tgtEl>
                                          <p:spTgt spid="209"/>
                                        </p:tgtEl>
                                      </p:cBhvr>
                                    </p:animEffect>
                                  </p:childTnLst>
                                </p:cTn>
                              </p:par>
                            </p:childTnLst>
                          </p:cTn>
                        </p:par>
                        <p:par>
                          <p:cTn id="146" fill="hold">
                            <p:stCondLst>
                              <p:cond delay="7500"/>
                            </p:stCondLst>
                            <p:childTnLst>
                              <p:par>
                                <p:cTn id="147" presetID="22" presetClass="entr" presetSubtype="8" fill="hold" grpId="0" nodeType="afterEffect">
                                  <p:stCondLst>
                                    <p:cond delay="0"/>
                                  </p:stCondLst>
                                  <p:childTnLst>
                                    <p:set>
                                      <p:cBhvr>
                                        <p:cTn id="148" dur="1" fill="hold">
                                          <p:stCondLst>
                                            <p:cond delay="0"/>
                                          </p:stCondLst>
                                        </p:cTn>
                                        <p:tgtEl>
                                          <p:spTgt spid="207"/>
                                        </p:tgtEl>
                                        <p:attrNameLst>
                                          <p:attrName>style.visibility</p:attrName>
                                        </p:attrNameLst>
                                      </p:cBhvr>
                                      <p:to>
                                        <p:strVal val="visible"/>
                                      </p:to>
                                    </p:set>
                                    <p:animEffect transition="in" filter="wipe(left)">
                                      <p:cBhvr>
                                        <p:cTn id="149" dur="500"/>
                                        <p:tgtEl>
                                          <p:spTgt spid="207"/>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208"/>
                                        </p:tgtEl>
                                        <p:attrNameLst>
                                          <p:attrName>style.visibility</p:attrName>
                                        </p:attrNameLst>
                                      </p:cBhvr>
                                      <p:to>
                                        <p:strVal val="visible"/>
                                      </p:to>
                                    </p:set>
                                    <p:animEffect transition="in" filter="wipe(right)">
                                      <p:cBhvr>
                                        <p:cTn id="152" dur="7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71" grpId="0"/>
      <p:bldP spid="172" grpId="0"/>
      <p:bldP spid="173" grpId="0" animBg="1"/>
      <p:bldP spid="174" grpId="0"/>
      <p:bldP spid="175" grpId="0"/>
      <p:bldP spid="179" grpId="0"/>
      <p:bldP spid="180" grpId="0"/>
      <p:bldP spid="193" grpId="0"/>
      <p:bldP spid="194" grpId="0"/>
      <p:bldP spid="207" grpId="0"/>
      <p:bldP spid="208" grpId="0"/>
      <p:bldP spid="98" grpId="0"/>
      <p:bldP spid="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111651"/>
            <a:ext cx="1179281" cy="117928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06644"/>
            <a:ext cx="630230" cy="63023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21759"/>
            <a:ext cx="890519" cy="890519"/>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31882"/>
            <a:ext cx="685800" cy="68580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831663"/>
            <a:ext cx="1179281" cy="1179281"/>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25144"/>
            <a:ext cx="223080" cy="22308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944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rgbClr val="C00000"/>
          </a:solidFill>
        </p:grpSpPr>
        <p:sp>
          <p:nvSpPr>
            <p:cNvPr id="52"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rgbClr val="C00000"/>
          </a:solidFill>
        </p:grpSpPr>
        <p:sp>
          <p:nvSpPr>
            <p:cNvPr id="55"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rgbClr val="C00000"/>
          </a:solidFill>
        </p:grpSpPr>
        <p:sp>
          <p:nvSpPr>
            <p:cNvPr id="58"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rgbClr val="C00000"/>
          </a:solidFill>
        </p:grpSpPr>
        <p:sp>
          <p:nvSpPr>
            <p:cNvPr id="61"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rgbClr val="C00000"/>
          </a:solidFill>
        </p:grpSpPr>
        <p:sp>
          <p:nvSpPr>
            <p:cNvPr id="64"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6" name="组合 65"/>
          <p:cNvGrpSpPr/>
          <p:nvPr/>
        </p:nvGrpSpPr>
        <p:grpSpPr>
          <a:xfrm>
            <a:off x="6042492" y="2983062"/>
            <a:ext cx="144016" cy="144016"/>
            <a:chOff x="4971660" y="1569718"/>
            <a:chExt cx="144016" cy="144016"/>
          </a:xfrm>
          <a:solidFill>
            <a:srgbClr val="C00000"/>
          </a:solidFill>
        </p:grpSpPr>
        <p:sp>
          <p:nvSpPr>
            <p:cNvPr id="67" name="椭圆 66"/>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8" name="椭圆 67"/>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2409496"/>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产品概述</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产品形式</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网络营销方案</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线下推广方案</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品牌维护</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利润结构</a:t>
            </a:r>
            <a:endParaRPr lang="en-US" altLang="zh-CN" sz="1300" b="0" dirty="0">
              <a:solidFill>
                <a:schemeClr val="accent3">
                  <a:lumMod val="50000"/>
                </a:schemeClr>
              </a:solidFill>
              <a:latin typeface="微软雅黑" panose="020B0503020204020204" charset="-122"/>
              <a:ea typeface="微软雅黑" panose="020B050302020402020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en-US" sz="2500" b="0" kern="0" dirty="0">
                <a:solidFill>
                  <a:schemeClr val="accent3">
                    <a:lumMod val="75000"/>
                  </a:schemeClr>
                </a:solidFill>
                <a:latin typeface="Arial" panose="020B0604020202020204"/>
                <a:ea typeface="微软雅黑" panose="020B0503020204020204" charset="-122"/>
              </a:rPr>
              <a:t>产品运营</a:t>
            </a:r>
            <a:endParaRPr lang="zh-CN" altLang="en-US" sz="2500" b="0" kern="0" dirty="0">
              <a:solidFill>
                <a:schemeClr val="accent3">
                  <a:lumMod val="75000"/>
                </a:schemeClr>
              </a:solidFill>
              <a:latin typeface="Arial" panose="020B0604020202020204"/>
              <a:ea typeface="微软雅黑" panose="020B0503020204020204" charset="-122"/>
            </a:endParaRPr>
          </a:p>
        </p:txBody>
      </p:sp>
      <p:sp>
        <p:nvSpPr>
          <p:cNvPr id="86" name="Rectangle 4"/>
          <p:cNvSpPr txBox="1">
            <a:spLocks noChangeArrowheads="1"/>
          </p:cNvSpPr>
          <p:nvPr/>
        </p:nvSpPr>
        <p:spPr bwMode="auto">
          <a:xfrm>
            <a:off x="1477947" y="34107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solidFill>
                  <a:schemeClr val="accent3">
                    <a:lumMod val="75000"/>
                  </a:schemeClr>
                </a:solidFill>
                <a:latin typeface="Arial" panose="020B0604020202020204"/>
                <a:ea typeface="微软雅黑" panose="020B0503020204020204" charset="-122"/>
              </a:rPr>
              <a:t>PRODUCT</a:t>
            </a:r>
            <a:endParaRPr lang="zh-CN" altLang="en-US" sz="1200" b="0" kern="0" dirty="0">
              <a:solidFill>
                <a:schemeClr val="accent3">
                  <a:lumMod val="75000"/>
                </a:schemeClr>
              </a:solidFill>
              <a:latin typeface="Arial" panose="020B0604020202020204"/>
              <a:ea typeface="微软雅黑" panose="020B0503020204020204" charset="-122"/>
            </a:endParaRPr>
          </a:p>
        </p:txBody>
      </p:sp>
      <p:grpSp>
        <p:nvGrpSpPr>
          <p:cNvPr id="73" name="组合 72"/>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03</a:t>
                </a:r>
                <a:endParaRPr lang="zh-CN" altLang="en-US" sz="3800" dirty="0">
                  <a:solidFill>
                    <a:srgbClr val="FFFFFF"/>
                  </a:solidFill>
                  <a:latin typeface="Agency FB" panose="020B0503020202020204" pitchFamily="34" charset="0"/>
                </a:endParaRPr>
              </a:p>
            </p:txBody>
          </p:sp>
        </p:grpSp>
        <p:grpSp>
          <p:nvGrpSpPr>
            <p:cNvPr id="84" name="组合 83"/>
            <p:cNvGrpSpPr/>
            <p:nvPr/>
          </p:nvGrpSpPr>
          <p:grpSpPr>
            <a:xfrm>
              <a:off x="1709723" y="1575989"/>
              <a:ext cx="881192" cy="881320"/>
              <a:chOff x="5699322" y="3963624"/>
              <a:chExt cx="132182" cy="132201"/>
            </a:xfrm>
            <a:solidFill>
              <a:schemeClr val="accent3">
                <a:lumMod val="75000"/>
              </a:schemeClr>
            </a:solidFill>
          </p:grpSpPr>
          <p:sp>
            <p:nvSpPr>
              <p:cNvPr id="90"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91"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800" fill="hold"/>
                                        <p:tgtEl>
                                          <p:spTgt spid="73"/>
                                        </p:tgtEl>
                                        <p:attrNameLst>
                                          <p:attrName>ppt_w</p:attrName>
                                        </p:attrNameLst>
                                      </p:cBhvr>
                                      <p:tavLst>
                                        <p:tav tm="0">
                                          <p:val>
                                            <p:fltVal val="0"/>
                                          </p:val>
                                        </p:tav>
                                        <p:tav tm="100000">
                                          <p:val>
                                            <p:strVal val="#ppt_w"/>
                                          </p:val>
                                        </p:tav>
                                      </p:tavLst>
                                    </p:anim>
                                    <p:anim calcmode="lin" valueType="num">
                                      <p:cBhvr>
                                        <p:cTn id="8" dur="800" fill="hold"/>
                                        <p:tgtEl>
                                          <p:spTgt spid="73"/>
                                        </p:tgtEl>
                                        <p:attrNameLst>
                                          <p:attrName>ppt_h</p:attrName>
                                        </p:attrNameLst>
                                      </p:cBhvr>
                                      <p:tavLst>
                                        <p:tav tm="0">
                                          <p:val>
                                            <p:fltVal val="0"/>
                                          </p:val>
                                        </p:tav>
                                        <p:tav tm="100000">
                                          <p:val>
                                            <p:strVal val="#ppt_h"/>
                                          </p:val>
                                        </p:tav>
                                      </p:tavLst>
                                    </p:anim>
                                    <p:animEffect transition="in" filter="fade">
                                      <p:cBhvr>
                                        <p:cTn id="9" dur="800"/>
                                        <p:tgtEl>
                                          <p:spTgt spid="7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5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20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4*#ppt_w"/>
                                          </p:val>
                                        </p:tav>
                                        <p:tav tm="100000">
                                          <p:val>
                                            <p:strVal val="#ppt_w"/>
                                          </p:val>
                                        </p:tav>
                                      </p:tavLst>
                                    </p:anim>
                                    <p:anim calcmode="lin" valueType="num">
                                      <p:cBhvr>
                                        <p:cTn id="131" dur="500" fill="hold"/>
                                        <p:tgtEl>
                                          <p:spTgt spid="63"/>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66"/>
                                        </p:tgtEl>
                                        <p:attrNameLst>
                                          <p:attrName>style.visibility</p:attrName>
                                        </p:attrNameLst>
                                      </p:cBhvr>
                                      <p:to>
                                        <p:strVal val="visible"/>
                                      </p:to>
                                    </p:set>
                                    <p:anim calcmode="lin" valueType="num">
                                      <p:cBhvr>
                                        <p:cTn id="134" dur="500" fill="hold"/>
                                        <p:tgtEl>
                                          <p:spTgt spid="66"/>
                                        </p:tgtEl>
                                        <p:attrNameLst>
                                          <p:attrName>ppt_w</p:attrName>
                                        </p:attrNameLst>
                                      </p:cBhvr>
                                      <p:tavLst>
                                        <p:tav tm="0">
                                          <p:val>
                                            <p:strVal val="4*#ppt_w"/>
                                          </p:val>
                                        </p:tav>
                                        <p:tav tm="100000">
                                          <p:val>
                                            <p:strVal val="#ppt_w"/>
                                          </p:val>
                                        </p:tav>
                                      </p:tavLst>
                                    </p:anim>
                                    <p:anim calcmode="lin" valueType="num">
                                      <p:cBhvr>
                                        <p:cTn id="135" dur="500" fill="hold"/>
                                        <p:tgtEl>
                                          <p:spTgt spid="66"/>
                                        </p:tgtEl>
                                        <p:attrNameLst>
                                          <p:attrName>ppt_h</p:attrName>
                                        </p:attrNameLst>
                                      </p:cBhvr>
                                      <p:tavLst>
                                        <p:tav tm="0">
                                          <p:val>
                                            <p:strVal val="4*#ppt_h"/>
                                          </p:val>
                                        </p:tav>
                                        <p:tav tm="100000">
                                          <p:val>
                                            <p:strVal val="#ppt_h"/>
                                          </p:val>
                                        </p:tav>
                                      </p:tavLst>
                                    </p:anim>
                                  </p:childTnLst>
                                </p:cTn>
                              </p:par>
                            </p:childTnLst>
                          </p:cTn>
                        </p:par>
                        <p:par>
                          <p:cTn id="136" fill="hold">
                            <p:stCondLst>
                              <p:cond delay="2500"/>
                            </p:stCondLst>
                            <p:childTnLst>
                              <p:par>
                                <p:cTn id="137" presetID="22" presetClass="entr" presetSubtype="8"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wipe(left)">
                                      <p:cBhvr>
                                        <p:cTn id="1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610393" y="2729597"/>
            <a:ext cx="1380853" cy="1388087"/>
            <a:chOff x="610393" y="2729597"/>
            <a:chExt cx="1380853" cy="1388087"/>
          </a:xfrm>
        </p:grpSpPr>
        <p:grpSp>
          <p:nvGrpSpPr>
            <p:cNvPr id="105" name="组合 104"/>
            <p:cNvGrpSpPr/>
            <p:nvPr/>
          </p:nvGrpSpPr>
          <p:grpSpPr>
            <a:xfrm>
              <a:off x="789153" y="2729597"/>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75" name="TextBox 174"/>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a:t>
              </a:r>
              <a:r>
                <a:rPr lang="en-US" altLang="zh-CN" dirty="0" smtClean="0">
                  <a:solidFill>
                    <a:srgbClr val="FFFFFF"/>
                  </a:solidFill>
                  <a:latin typeface="Agency FB" panose="020B0503020202020204" pitchFamily="34" charset="0"/>
                </a:rPr>
                <a:t>1</a:t>
              </a:r>
              <a:endParaRPr lang="zh-CN" altLang="en-US" dirty="0">
                <a:solidFill>
                  <a:srgbClr val="FFFFFF"/>
                </a:solidFill>
                <a:latin typeface="Agency FB" panose="020B0503020202020204" pitchFamily="34" charset="0"/>
              </a:endParaRPr>
            </a:p>
          </p:txBody>
        </p:sp>
      </p:grpSp>
      <p:grpSp>
        <p:nvGrpSpPr>
          <p:cNvPr id="177" name="组合 176"/>
          <p:cNvGrpSpPr/>
          <p:nvPr/>
        </p:nvGrpSpPr>
        <p:grpSpPr>
          <a:xfrm>
            <a:off x="2210594" y="2729597"/>
            <a:ext cx="1380853" cy="1388087"/>
            <a:chOff x="610393" y="2729597"/>
            <a:chExt cx="1380853" cy="1388087"/>
          </a:xfrm>
        </p:grpSpPr>
        <p:grpSp>
          <p:nvGrpSpPr>
            <p:cNvPr id="178" name="组合 177"/>
            <p:cNvGrpSpPr/>
            <p:nvPr/>
          </p:nvGrpSpPr>
          <p:grpSpPr>
            <a:xfrm>
              <a:off x="789153" y="2729597"/>
              <a:ext cx="1202093" cy="1388087"/>
              <a:chOff x="3273692" y="1099961"/>
              <a:chExt cx="1202093" cy="1388087"/>
            </a:xfrm>
          </p:grpSpPr>
          <p:sp>
            <p:nvSpPr>
              <p:cNvPr id="18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8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8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79" name="TextBox 178"/>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2</a:t>
              </a:r>
              <a:endParaRPr lang="zh-CN" altLang="en-US" dirty="0">
                <a:solidFill>
                  <a:srgbClr val="FFFFFF"/>
                </a:solidFill>
                <a:latin typeface="Agency FB" panose="020B0503020202020204" pitchFamily="34" charset="0"/>
              </a:endParaRPr>
            </a:p>
          </p:txBody>
        </p:sp>
      </p:grpSp>
      <p:grpSp>
        <p:nvGrpSpPr>
          <p:cNvPr id="183" name="组合 182"/>
          <p:cNvGrpSpPr/>
          <p:nvPr/>
        </p:nvGrpSpPr>
        <p:grpSpPr>
          <a:xfrm>
            <a:off x="3810794" y="2729597"/>
            <a:ext cx="1380853" cy="1388087"/>
            <a:chOff x="610393" y="2729597"/>
            <a:chExt cx="1380853" cy="1388087"/>
          </a:xfrm>
        </p:grpSpPr>
        <p:grpSp>
          <p:nvGrpSpPr>
            <p:cNvPr id="184" name="组合 183"/>
            <p:cNvGrpSpPr/>
            <p:nvPr/>
          </p:nvGrpSpPr>
          <p:grpSpPr>
            <a:xfrm>
              <a:off x="789153" y="2729597"/>
              <a:ext cx="1202093" cy="1388087"/>
              <a:chOff x="3273692" y="1099961"/>
              <a:chExt cx="1202093" cy="1388087"/>
            </a:xfrm>
          </p:grpSpPr>
          <p:sp>
            <p:nvSpPr>
              <p:cNvPr id="186"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87"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88"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85" name="TextBox 184"/>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3</a:t>
              </a:r>
              <a:endParaRPr lang="zh-CN" altLang="en-US" dirty="0">
                <a:solidFill>
                  <a:srgbClr val="FFFFFF"/>
                </a:solidFill>
                <a:latin typeface="Agency FB" panose="020B0503020202020204" pitchFamily="34" charset="0"/>
              </a:endParaRPr>
            </a:p>
          </p:txBody>
        </p:sp>
      </p:grpSp>
      <p:grpSp>
        <p:nvGrpSpPr>
          <p:cNvPr id="189" name="组合 188"/>
          <p:cNvGrpSpPr/>
          <p:nvPr/>
        </p:nvGrpSpPr>
        <p:grpSpPr>
          <a:xfrm>
            <a:off x="5410994" y="2729597"/>
            <a:ext cx="1380853" cy="1388087"/>
            <a:chOff x="610393" y="2729597"/>
            <a:chExt cx="1380853" cy="1388087"/>
          </a:xfrm>
        </p:grpSpPr>
        <p:grpSp>
          <p:nvGrpSpPr>
            <p:cNvPr id="190" name="组合 189"/>
            <p:cNvGrpSpPr/>
            <p:nvPr/>
          </p:nvGrpSpPr>
          <p:grpSpPr>
            <a:xfrm>
              <a:off x="789153" y="2729597"/>
              <a:ext cx="1202093" cy="1388087"/>
              <a:chOff x="3273692" y="1099961"/>
              <a:chExt cx="1202093" cy="1388087"/>
            </a:xfrm>
          </p:grpSpPr>
          <p:sp>
            <p:nvSpPr>
              <p:cNvPr id="192"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9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19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91" name="TextBox 190"/>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4</a:t>
              </a:r>
              <a:endParaRPr lang="zh-CN" altLang="en-US" dirty="0">
                <a:solidFill>
                  <a:srgbClr val="FFFFFF"/>
                </a:solidFill>
                <a:latin typeface="Agency FB" panose="020B0503020202020204" pitchFamily="34" charset="0"/>
              </a:endParaRPr>
            </a:p>
          </p:txBody>
        </p:sp>
      </p:grpSp>
      <p:grpSp>
        <p:nvGrpSpPr>
          <p:cNvPr id="195" name="组合 194"/>
          <p:cNvGrpSpPr/>
          <p:nvPr/>
        </p:nvGrpSpPr>
        <p:grpSpPr>
          <a:xfrm>
            <a:off x="7011194" y="2729597"/>
            <a:ext cx="1380853" cy="1388087"/>
            <a:chOff x="610393" y="2729597"/>
            <a:chExt cx="1380853" cy="1388087"/>
          </a:xfrm>
        </p:grpSpPr>
        <p:grpSp>
          <p:nvGrpSpPr>
            <p:cNvPr id="196" name="组合 195"/>
            <p:cNvGrpSpPr/>
            <p:nvPr/>
          </p:nvGrpSpPr>
          <p:grpSpPr>
            <a:xfrm>
              <a:off x="789153" y="2729597"/>
              <a:ext cx="1202093" cy="1388087"/>
              <a:chOff x="3273692" y="1099961"/>
              <a:chExt cx="1202093" cy="1388087"/>
            </a:xfrm>
          </p:grpSpPr>
          <p:sp>
            <p:nvSpPr>
              <p:cNvPr id="198"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199"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200"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97" name="TextBox 196"/>
            <p:cNvSpPr txBox="1"/>
            <p:nvPr/>
          </p:nvSpPr>
          <p:spPr>
            <a:xfrm>
              <a:off x="610393" y="2889012"/>
              <a:ext cx="948647" cy="369332"/>
            </a:xfrm>
            <a:prstGeom prst="rect">
              <a:avLst/>
            </a:prstGeom>
            <a:noFill/>
          </p:spPr>
          <p:txBody>
            <a:bodyPr wrap="square" rtlCol="0">
              <a:spAutoFit/>
            </a:bodyPr>
            <a:lstStyle/>
            <a:p>
              <a:r>
                <a:rPr lang="en-US" altLang="zh-CN" dirty="0" smtClean="0">
                  <a:solidFill>
                    <a:srgbClr val="FFFFFF"/>
                  </a:solidFill>
                  <a:latin typeface="Agency FB" panose="020B0503020202020204" pitchFamily="34" charset="0"/>
                </a:rPr>
                <a:t>0</a:t>
              </a:r>
              <a:r>
                <a:rPr lang="en-US" altLang="zh-CN" dirty="0">
                  <a:solidFill>
                    <a:srgbClr val="FFFFFF"/>
                  </a:solidFill>
                  <a:latin typeface="Agency FB" panose="020B0503020202020204" pitchFamily="34" charset="0"/>
                </a:rPr>
                <a:t>5</a:t>
              </a:r>
              <a:endParaRPr lang="zh-CN" altLang="en-US" dirty="0">
                <a:solidFill>
                  <a:srgbClr val="FFFFFF"/>
                </a:solidFill>
                <a:latin typeface="Agency FB" panose="020B0503020202020204" pitchFamily="34" charset="0"/>
              </a:endParaRPr>
            </a:p>
          </p:txBody>
        </p:sp>
      </p:grpSp>
      <p:sp>
        <p:nvSpPr>
          <p:cNvPr id="201" name="Freeform 21"/>
          <p:cNvSpPr>
            <a:spLocks noEditPoints="1"/>
          </p:cNvSpPr>
          <p:nvPr/>
        </p:nvSpPr>
        <p:spPr bwMode="auto">
          <a:xfrm>
            <a:off x="1143794" y="3225186"/>
            <a:ext cx="462041" cy="478315"/>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40" tIns="45720" rIns="91440" bIns="45720" numCol="1" anchor="t" anchorCtr="0" compatLnSpc="1"/>
          <a:lstStyle/>
          <a:p>
            <a:endParaRPr lang="zh-CN" altLang="en-US"/>
          </a:p>
        </p:txBody>
      </p:sp>
      <p:grpSp>
        <p:nvGrpSpPr>
          <p:cNvPr id="202" name="组合 201"/>
          <p:cNvGrpSpPr/>
          <p:nvPr/>
        </p:nvGrpSpPr>
        <p:grpSpPr>
          <a:xfrm>
            <a:off x="2743994" y="3204043"/>
            <a:ext cx="450871" cy="487070"/>
            <a:chOff x="2782033" y="2877344"/>
            <a:chExt cx="571561" cy="617451"/>
          </a:xfrm>
          <a:solidFill>
            <a:srgbClr val="777777"/>
          </a:solidFill>
        </p:grpSpPr>
        <p:sp>
          <p:nvSpPr>
            <p:cNvPr id="203"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204"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05" name="组合 204"/>
          <p:cNvGrpSpPr/>
          <p:nvPr/>
        </p:nvGrpSpPr>
        <p:grpSpPr>
          <a:xfrm>
            <a:off x="4344194" y="3246301"/>
            <a:ext cx="469175" cy="469243"/>
            <a:chOff x="5699322" y="3963624"/>
            <a:chExt cx="132182" cy="132201"/>
          </a:xfrm>
          <a:solidFill>
            <a:srgbClr val="777777"/>
          </a:solidFill>
        </p:grpSpPr>
        <p:sp>
          <p:nvSpPr>
            <p:cNvPr id="206"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207"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grpSp>
      <p:grpSp>
        <p:nvGrpSpPr>
          <p:cNvPr id="208" name="组合 207"/>
          <p:cNvGrpSpPr/>
          <p:nvPr/>
        </p:nvGrpSpPr>
        <p:grpSpPr>
          <a:xfrm>
            <a:off x="5992201" y="3228835"/>
            <a:ext cx="485593" cy="474666"/>
            <a:chOff x="5710238" y="3049588"/>
            <a:chExt cx="771526" cy="754062"/>
          </a:xfrm>
          <a:solidFill>
            <a:srgbClr val="777777"/>
          </a:solidFill>
        </p:grpSpPr>
        <p:sp>
          <p:nvSpPr>
            <p:cNvPr id="209"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0"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1"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2"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nvGrpSpPr>
          <p:cNvPr id="213" name="组合 212"/>
          <p:cNvGrpSpPr/>
          <p:nvPr/>
        </p:nvGrpSpPr>
        <p:grpSpPr>
          <a:xfrm>
            <a:off x="7592285" y="3217688"/>
            <a:ext cx="485709" cy="464295"/>
            <a:chOff x="3294063" y="754063"/>
            <a:chExt cx="5600701" cy="5353051"/>
          </a:xfrm>
          <a:solidFill>
            <a:srgbClr val="777777"/>
          </a:solidFill>
        </p:grpSpPr>
        <p:sp>
          <p:nvSpPr>
            <p:cNvPr id="21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5"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6"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7"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8"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9"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0"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1"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2"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3"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4"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225" name="六边形 224"/>
          <p:cNvSpPr/>
          <p:nvPr/>
        </p:nvSpPr>
        <p:spPr>
          <a:xfrm>
            <a:off x="4645166" y="1764367"/>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六边形 225"/>
          <p:cNvSpPr/>
          <p:nvPr/>
        </p:nvSpPr>
        <p:spPr>
          <a:xfrm>
            <a:off x="4348832" y="1882706"/>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六边形 226"/>
          <p:cNvSpPr/>
          <p:nvPr/>
        </p:nvSpPr>
        <p:spPr>
          <a:xfrm>
            <a:off x="5155147" y="1761522"/>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六边形 227"/>
          <p:cNvSpPr/>
          <p:nvPr/>
        </p:nvSpPr>
        <p:spPr>
          <a:xfrm>
            <a:off x="3627213" y="1632051"/>
            <a:ext cx="250454" cy="250454"/>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六边形 228"/>
          <p:cNvSpPr/>
          <p:nvPr/>
        </p:nvSpPr>
        <p:spPr>
          <a:xfrm>
            <a:off x="3928436" y="1606699"/>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六边形 229"/>
          <p:cNvSpPr/>
          <p:nvPr/>
        </p:nvSpPr>
        <p:spPr>
          <a:xfrm>
            <a:off x="4163262" y="1893213"/>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六边形 230"/>
          <p:cNvSpPr/>
          <p:nvPr/>
        </p:nvSpPr>
        <p:spPr>
          <a:xfrm>
            <a:off x="5298934" y="1708167"/>
            <a:ext cx="322151" cy="322151"/>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六边形 231"/>
          <p:cNvSpPr/>
          <p:nvPr/>
        </p:nvSpPr>
        <p:spPr>
          <a:xfrm>
            <a:off x="3299770" y="1764237"/>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六边形 232"/>
          <p:cNvSpPr/>
          <p:nvPr/>
        </p:nvSpPr>
        <p:spPr>
          <a:xfrm>
            <a:off x="3014560" y="1895469"/>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六边形 233"/>
          <p:cNvSpPr/>
          <p:nvPr/>
        </p:nvSpPr>
        <p:spPr>
          <a:xfrm>
            <a:off x="4865252" y="1580966"/>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六边形 234"/>
          <p:cNvSpPr/>
          <p:nvPr/>
        </p:nvSpPr>
        <p:spPr>
          <a:xfrm>
            <a:off x="3783547" y="1817300"/>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6" name="组合 235"/>
          <p:cNvGrpSpPr/>
          <p:nvPr/>
        </p:nvGrpSpPr>
        <p:grpSpPr>
          <a:xfrm>
            <a:off x="3675372" y="362744"/>
            <a:ext cx="1584080" cy="1373906"/>
            <a:chOff x="304800" y="673100"/>
            <a:chExt cx="4000500" cy="4000500"/>
          </a:xfrm>
          <a:effectLst>
            <a:outerShdw blurRad="444500" dist="254000" dir="8100000" algn="tr" rotWithShape="0">
              <a:prstClr val="black">
                <a:alpha val="50000"/>
              </a:prstClr>
            </a:outerShdw>
          </a:effectLst>
        </p:grpSpPr>
        <p:sp>
          <p:nvSpPr>
            <p:cNvPr id="237" name="同心圆 23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8" name="椭圆 237"/>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39" name="矩形 238"/>
          <p:cNvSpPr/>
          <p:nvPr/>
        </p:nvSpPr>
        <p:spPr>
          <a:xfrm>
            <a:off x="3928436" y="660235"/>
            <a:ext cx="1114541" cy="523220"/>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chemeClr val="accent3">
                    <a:lumMod val="75000"/>
                  </a:schemeClr>
                </a:solidFill>
                <a:effectLst/>
                <a:uLnTx/>
                <a:uFillTx/>
                <a:latin typeface="微软雅黑" panose="020B0503020204020204" charset="-122"/>
                <a:ea typeface="微软雅黑" panose="020B0503020204020204" charset="-122"/>
              </a:rPr>
              <a:t>目 录</a:t>
            </a:r>
            <a:endParaRPr kumimoji="0" lang="zh-CN" altLang="en-US" sz="2800" b="0" i="0" u="none" strike="noStrike" kern="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endParaRPr>
          </a:p>
        </p:txBody>
      </p:sp>
      <p:sp>
        <p:nvSpPr>
          <p:cNvPr id="240" name="六边形 239"/>
          <p:cNvSpPr/>
          <p:nvPr/>
        </p:nvSpPr>
        <p:spPr>
          <a:xfrm>
            <a:off x="5730805" y="1893213"/>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Rectangle 4"/>
          <p:cNvSpPr txBox="1">
            <a:spLocks noChangeArrowheads="1"/>
          </p:cNvSpPr>
          <p:nvPr/>
        </p:nvSpPr>
        <p:spPr bwMode="auto">
          <a:xfrm>
            <a:off x="3780459" y="1031055"/>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smtClean="0">
                <a:solidFill>
                  <a:schemeClr val="accent3">
                    <a:lumMod val="75000"/>
                  </a:schemeClr>
                </a:solidFill>
                <a:latin typeface="Arial" panose="020B0604020202020204"/>
                <a:ea typeface="微软雅黑" panose="020B0503020204020204" charset="-122"/>
              </a:rPr>
              <a:t>CATALOG</a:t>
            </a:r>
            <a:endParaRPr kumimoji="0" lang="zh-CN" altLang="en-US" sz="9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sp>
        <p:nvSpPr>
          <p:cNvPr id="242" name="Rectangle 4"/>
          <p:cNvSpPr txBox="1">
            <a:spLocks noChangeArrowheads="1"/>
          </p:cNvSpPr>
          <p:nvPr/>
        </p:nvSpPr>
        <p:spPr bwMode="auto">
          <a:xfrm>
            <a:off x="686594" y="4096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公司介绍</a:t>
            </a:r>
            <a:endParaRPr kumimoji="0" lang="zh-CN" altLang="en-US" sz="1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
        <p:nvSpPr>
          <p:cNvPr id="243" name="Rectangle 4"/>
          <p:cNvSpPr txBox="1">
            <a:spLocks noChangeArrowheads="1"/>
          </p:cNvSpPr>
          <p:nvPr/>
        </p:nvSpPr>
        <p:spPr bwMode="auto">
          <a:xfrm>
            <a:off x="686594" y="43251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smtClean="0">
                <a:solidFill>
                  <a:schemeClr val="accent3">
                    <a:lumMod val="75000"/>
                  </a:schemeClr>
                </a:solidFill>
                <a:latin typeface="Arial" panose="020B0604020202020204"/>
                <a:ea typeface="微软雅黑" panose="020B0503020204020204" charset="-122"/>
              </a:rPr>
              <a:t>COMPANY</a:t>
            </a:r>
            <a:endParaRPr kumimoji="0" lang="zh-CN" altLang="en-US" sz="9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sp>
        <p:nvSpPr>
          <p:cNvPr id="244" name="Rectangle 4"/>
          <p:cNvSpPr txBox="1">
            <a:spLocks noChangeArrowheads="1"/>
          </p:cNvSpPr>
          <p:nvPr/>
        </p:nvSpPr>
        <p:spPr bwMode="auto">
          <a:xfrm>
            <a:off x="2286794" y="4096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项目介绍</a:t>
            </a:r>
            <a:endParaRPr kumimoji="0" lang="zh-CN" altLang="en-US" sz="1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
        <p:nvSpPr>
          <p:cNvPr id="245" name="Rectangle 4"/>
          <p:cNvSpPr txBox="1">
            <a:spLocks noChangeArrowheads="1"/>
          </p:cNvSpPr>
          <p:nvPr/>
        </p:nvSpPr>
        <p:spPr bwMode="auto">
          <a:xfrm>
            <a:off x="2286794" y="43251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smtClean="0">
                <a:solidFill>
                  <a:schemeClr val="accent3">
                    <a:lumMod val="75000"/>
                  </a:schemeClr>
                </a:solidFill>
                <a:latin typeface="Arial" panose="020B0604020202020204"/>
                <a:ea typeface="微软雅黑" panose="020B0503020204020204" charset="-122"/>
              </a:rPr>
              <a:t>PROJECT</a:t>
            </a:r>
            <a:endParaRPr kumimoji="0" lang="zh-CN" altLang="en-US" sz="9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sp>
        <p:nvSpPr>
          <p:cNvPr id="246" name="Rectangle 4"/>
          <p:cNvSpPr txBox="1">
            <a:spLocks noChangeArrowheads="1"/>
          </p:cNvSpPr>
          <p:nvPr/>
        </p:nvSpPr>
        <p:spPr bwMode="auto">
          <a:xfrm>
            <a:off x="3886994" y="4096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产品运营</a:t>
            </a:r>
            <a:endParaRPr kumimoji="0" lang="zh-CN" altLang="en-US" sz="1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
        <p:nvSpPr>
          <p:cNvPr id="247" name="Rectangle 4"/>
          <p:cNvSpPr txBox="1">
            <a:spLocks noChangeArrowheads="1"/>
          </p:cNvSpPr>
          <p:nvPr/>
        </p:nvSpPr>
        <p:spPr bwMode="auto">
          <a:xfrm>
            <a:off x="3886994" y="43251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smtClean="0">
                <a:solidFill>
                  <a:schemeClr val="accent3">
                    <a:lumMod val="75000"/>
                  </a:schemeClr>
                </a:solidFill>
                <a:latin typeface="Arial" panose="020B0604020202020204"/>
                <a:ea typeface="微软雅黑" panose="020B0503020204020204" charset="-122"/>
              </a:rPr>
              <a:t>PRODUCT</a:t>
            </a:r>
            <a:endParaRPr kumimoji="0" lang="zh-CN" altLang="en-US" sz="9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sp>
        <p:nvSpPr>
          <p:cNvPr id="248" name="Rectangle 4"/>
          <p:cNvSpPr txBox="1">
            <a:spLocks noChangeArrowheads="1"/>
          </p:cNvSpPr>
          <p:nvPr/>
        </p:nvSpPr>
        <p:spPr bwMode="auto">
          <a:xfrm>
            <a:off x="5487194" y="4096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发展规划</a:t>
            </a:r>
            <a:endParaRPr kumimoji="0" lang="zh-CN" altLang="en-US" sz="1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
        <p:nvSpPr>
          <p:cNvPr id="249" name="Rectangle 4"/>
          <p:cNvSpPr txBox="1">
            <a:spLocks noChangeArrowheads="1"/>
          </p:cNvSpPr>
          <p:nvPr/>
        </p:nvSpPr>
        <p:spPr bwMode="auto">
          <a:xfrm>
            <a:off x="5487194" y="43251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smtClean="0">
                <a:solidFill>
                  <a:schemeClr val="accent3">
                    <a:lumMod val="75000"/>
                  </a:schemeClr>
                </a:solidFill>
                <a:latin typeface="Arial" panose="020B0604020202020204"/>
                <a:ea typeface="微软雅黑" panose="020B0503020204020204" charset="-122"/>
              </a:rPr>
              <a:t>DEVELOPMENT PLAN</a:t>
            </a:r>
            <a:endParaRPr kumimoji="0" lang="zh-CN" altLang="en-US" sz="9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sp>
        <p:nvSpPr>
          <p:cNvPr id="250" name="Rectangle 4"/>
          <p:cNvSpPr txBox="1">
            <a:spLocks noChangeArrowheads="1"/>
          </p:cNvSpPr>
          <p:nvPr/>
        </p:nvSpPr>
        <p:spPr bwMode="auto">
          <a:xfrm>
            <a:off x="7162736" y="40965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资本融资</a:t>
            </a:r>
            <a:endParaRPr kumimoji="0" lang="zh-CN" altLang="en-US" sz="1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
        <p:nvSpPr>
          <p:cNvPr id="251" name="Rectangle 4"/>
          <p:cNvSpPr txBox="1">
            <a:spLocks noChangeArrowheads="1"/>
          </p:cNvSpPr>
          <p:nvPr/>
        </p:nvSpPr>
        <p:spPr bwMode="auto">
          <a:xfrm>
            <a:off x="7162736" y="43251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smtClean="0">
                <a:solidFill>
                  <a:schemeClr val="accent3">
                    <a:lumMod val="75000"/>
                  </a:schemeClr>
                </a:solidFill>
                <a:latin typeface="Arial" panose="020B0604020202020204"/>
                <a:ea typeface="微软雅黑" panose="020B0503020204020204" charset="-122"/>
              </a:rPr>
              <a:t>FINANCING</a:t>
            </a:r>
            <a:endParaRPr kumimoji="0" lang="zh-CN" altLang="en-US" sz="9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p:cTn id="7" dur="500" fill="hold"/>
                                        <p:tgtEl>
                                          <p:spTgt spid="225"/>
                                        </p:tgtEl>
                                        <p:attrNameLst>
                                          <p:attrName>ppt_w</p:attrName>
                                        </p:attrNameLst>
                                      </p:cBhvr>
                                      <p:tavLst>
                                        <p:tav tm="0">
                                          <p:val>
                                            <p:fltVal val="0"/>
                                          </p:val>
                                        </p:tav>
                                        <p:tav tm="100000">
                                          <p:val>
                                            <p:strVal val="#ppt_w"/>
                                          </p:val>
                                        </p:tav>
                                      </p:tavLst>
                                    </p:anim>
                                    <p:anim calcmode="lin" valueType="num">
                                      <p:cBhvr>
                                        <p:cTn id="8" dur="500" fill="hold"/>
                                        <p:tgtEl>
                                          <p:spTgt spid="225"/>
                                        </p:tgtEl>
                                        <p:attrNameLst>
                                          <p:attrName>ppt_h</p:attrName>
                                        </p:attrNameLst>
                                      </p:cBhvr>
                                      <p:tavLst>
                                        <p:tav tm="0">
                                          <p:val>
                                            <p:fltVal val="0"/>
                                          </p:val>
                                        </p:tav>
                                        <p:tav tm="100000">
                                          <p:val>
                                            <p:strVal val="#ppt_h"/>
                                          </p:val>
                                        </p:tav>
                                      </p:tavLst>
                                    </p:anim>
                                    <p:animEffect transition="in" filter="fade">
                                      <p:cBhvr>
                                        <p:cTn id="9" dur="500"/>
                                        <p:tgtEl>
                                          <p:spTgt spid="2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6"/>
                                        </p:tgtEl>
                                        <p:attrNameLst>
                                          <p:attrName>style.visibility</p:attrName>
                                        </p:attrNameLst>
                                      </p:cBhvr>
                                      <p:to>
                                        <p:strVal val="visible"/>
                                      </p:to>
                                    </p:set>
                                    <p:anim calcmode="lin" valueType="num">
                                      <p:cBhvr>
                                        <p:cTn id="12" dur="500" fill="hold"/>
                                        <p:tgtEl>
                                          <p:spTgt spid="226"/>
                                        </p:tgtEl>
                                        <p:attrNameLst>
                                          <p:attrName>ppt_w</p:attrName>
                                        </p:attrNameLst>
                                      </p:cBhvr>
                                      <p:tavLst>
                                        <p:tav tm="0">
                                          <p:val>
                                            <p:fltVal val="0"/>
                                          </p:val>
                                        </p:tav>
                                        <p:tav tm="100000">
                                          <p:val>
                                            <p:strVal val="#ppt_w"/>
                                          </p:val>
                                        </p:tav>
                                      </p:tavLst>
                                    </p:anim>
                                    <p:anim calcmode="lin" valueType="num">
                                      <p:cBhvr>
                                        <p:cTn id="13" dur="500" fill="hold"/>
                                        <p:tgtEl>
                                          <p:spTgt spid="226"/>
                                        </p:tgtEl>
                                        <p:attrNameLst>
                                          <p:attrName>ppt_h</p:attrName>
                                        </p:attrNameLst>
                                      </p:cBhvr>
                                      <p:tavLst>
                                        <p:tav tm="0">
                                          <p:val>
                                            <p:fltVal val="0"/>
                                          </p:val>
                                        </p:tav>
                                        <p:tav tm="100000">
                                          <p:val>
                                            <p:strVal val="#ppt_h"/>
                                          </p:val>
                                        </p:tav>
                                      </p:tavLst>
                                    </p:anim>
                                    <p:animEffect transition="in" filter="fade">
                                      <p:cBhvr>
                                        <p:cTn id="14" dur="500"/>
                                        <p:tgtEl>
                                          <p:spTgt spid="22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27"/>
                                        </p:tgtEl>
                                        <p:attrNameLst>
                                          <p:attrName>style.visibility</p:attrName>
                                        </p:attrNameLst>
                                      </p:cBhvr>
                                      <p:to>
                                        <p:strVal val="visible"/>
                                      </p:to>
                                    </p:set>
                                    <p:anim calcmode="lin" valueType="num">
                                      <p:cBhvr>
                                        <p:cTn id="17" dur="500" fill="hold"/>
                                        <p:tgtEl>
                                          <p:spTgt spid="227"/>
                                        </p:tgtEl>
                                        <p:attrNameLst>
                                          <p:attrName>ppt_w</p:attrName>
                                        </p:attrNameLst>
                                      </p:cBhvr>
                                      <p:tavLst>
                                        <p:tav tm="0">
                                          <p:val>
                                            <p:fltVal val="0"/>
                                          </p:val>
                                        </p:tav>
                                        <p:tav tm="100000">
                                          <p:val>
                                            <p:strVal val="#ppt_w"/>
                                          </p:val>
                                        </p:tav>
                                      </p:tavLst>
                                    </p:anim>
                                    <p:anim calcmode="lin" valueType="num">
                                      <p:cBhvr>
                                        <p:cTn id="18" dur="500" fill="hold"/>
                                        <p:tgtEl>
                                          <p:spTgt spid="227"/>
                                        </p:tgtEl>
                                        <p:attrNameLst>
                                          <p:attrName>ppt_h</p:attrName>
                                        </p:attrNameLst>
                                      </p:cBhvr>
                                      <p:tavLst>
                                        <p:tav tm="0">
                                          <p:val>
                                            <p:fltVal val="0"/>
                                          </p:val>
                                        </p:tav>
                                        <p:tav tm="100000">
                                          <p:val>
                                            <p:strVal val="#ppt_h"/>
                                          </p:val>
                                        </p:tav>
                                      </p:tavLst>
                                    </p:anim>
                                    <p:animEffect transition="in" filter="fade">
                                      <p:cBhvr>
                                        <p:cTn id="19" dur="500"/>
                                        <p:tgtEl>
                                          <p:spTgt spid="2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8"/>
                                        </p:tgtEl>
                                        <p:attrNameLst>
                                          <p:attrName>style.visibility</p:attrName>
                                        </p:attrNameLst>
                                      </p:cBhvr>
                                      <p:to>
                                        <p:strVal val="visible"/>
                                      </p:to>
                                    </p:set>
                                    <p:anim calcmode="lin" valueType="num">
                                      <p:cBhvr>
                                        <p:cTn id="22" dur="500" fill="hold"/>
                                        <p:tgtEl>
                                          <p:spTgt spid="228"/>
                                        </p:tgtEl>
                                        <p:attrNameLst>
                                          <p:attrName>ppt_w</p:attrName>
                                        </p:attrNameLst>
                                      </p:cBhvr>
                                      <p:tavLst>
                                        <p:tav tm="0">
                                          <p:val>
                                            <p:fltVal val="0"/>
                                          </p:val>
                                        </p:tav>
                                        <p:tav tm="100000">
                                          <p:val>
                                            <p:strVal val="#ppt_w"/>
                                          </p:val>
                                        </p:tav>
                                      </p:tavLst>
                                    </p:anim>
                                    <p:anim calcmode="lin" valueType="num">
                                      <p:cBhvr>
                                        <p:cTn id="23" dur="500" fill="hold"/>
                                        <p:tgtEl>
                                          <p:spTgt spid="228"/>
                                        </p:tgtEl>
                                        <p:attrNameLst>
                                          <p:attrName>ppt_h</p:attrName>
                                        </p:attrNameLst>
                                      </p:cBhvr>
                                      <p:tavLst>
                                        <p:tav tm="0">
                                          <p:val>
                                            <p:fltVal val="0"/>
                                          </p:val>
                                        </p:tav>
                                        <p:tav tm="100000">
                                          <p:val>
                                            <p:strVal val="#ppt_h"/>
                                          </p:val>
                                        </p:tav>
                                      </p:tavLst>
                                    </p:anim>
                                    <p:animEffect transition="in" filter="fade">
                                      <p:cBhvr>
                                        <p:cTn id="24" dur="500"/>
                                        <p:tgtEl>
                                          <p:spTgt spid="228"/>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229"/>
                                        </p:tgtEl>
                                        <p:attrNameLst>
                                          <p:attrName>style.visibility</p:attrName>
                                        </p:attrNameLst>
                                      </p:cBhvr>
                                      <p:to>
                                        <p:strVal val="visible"/>
                                      </p:to>
                                    </p:set>
                                    <p:anim calcmode="lin" valueType="num">
                                      <p:cBhvr>
                                        <p:cTn id="27" dur="500" fill="hold"/>
                                        <p:tgtEl>
                                          <p:spTgt spid="229"/>
                                        </p:tgtEl>
                                        <p:attrNameLst>
                                          <p:attrName>ppt_w</p:attrName>
                                        </p:attrNameLst>
                                      </p:cBhvr>
                                      <p:tavLst>
                                        <p:tav tm="0">
                                          <p:val>
                                            <p:fltVal val="0"/>
                                          </p:val>
                                        </p:tav>
                                        <p:tav tm="100000">
                                          <p:val>
                                            <p:strVal val="#ppt_w"/>
                                          </p:val>
                                        </p:tav>
                                      </p:tavLst>
                                    </p:anim>
                                    <p:anim calcmode="lin" valueType="num">
                                      <p:cBhvr>
                                        <p:cTn id="28" dur="500" fill="hold"/>
                                        <p:tgtEl>
                                          <p:spTgt spid="229"/>
                                        </p:tgtEl>
                                        <p:attrNameLst>
                                          <p:attrName>ppt_h</p:attrName>
                                        </p:attrNameLst>
                                      </p:cBhvr>
                                      <p:tavLst>
                                        <p:tav tm="0">
                                          <p:val>
                                            <p:fltVal val="0"/>
                                          </p:val>
                                        </p:tav>
                                        <p:tav tm="100000">
                                          <p:val>
                                            <p:strVal val="#ppt_h"/>
                                          </p:val>
                                        </p:tav>
                                      </p:tavLst>
                                    </p:anim>
                                    <p:animEffect transition="in" filter="fade">
                                      <p:cBhvr>
                                        <p:cTn id="29" dur="500"/>
                                        <p:tgtEl>
                                          <p:spTgt spid="229"/>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230"/>
                                        </p:tgtEl>
                                        <p:attrNameLst>
                                          <p:attrName>style.visibility</p:attrName>
                                        </p:attrNameLst>
                                      </p:cBhvr>
                                      <p:to>
                                        <p:strVal val="visible"/>
                                      </p:to>
                                    </p:set>
                                    <p:anim calcmode="lin" valueType="num">
                                      <p:cBhvr>
                                        <p:cTn id="32" dur="500" fill="hold"/>
                                        <p:tgtEl>
                                          <p:spTgt spid="230"/>
                                        </p:tgtEl>
                                        <p:attrNameLst>
                                          <p:attrName>ppt_w</p:attrName>
                                        </p:attrNameLst>
                                      </p:cBhvr>
                                      <p:tavLst>
                                        <p:tav tm="0">
                                          <p:val>
                                            <p:fltVal val="0"/>
                                          </p:val>
                                        </p:tav>
                                        <p:tav tm="100000">
                                          <p:val>
                                            <p:strVal val="#ppt_w"/>
                                          </p:val>
                                        </p:tav>
                                      </p:tavLst>
                                    </p:anim>
                                    <p:anim calcmode="lin" valueType="num">
                                      <p:cBhvr>
                                        <p:cTn id="33" dur="500" fill="hold"/>
                                        <p:tgtEl>
                                          <p:spTgt spid="230"/>
                                        </p:tgtEl>
                                        <p:attrNameLst>
                                          <p:attrName>ppt_h</p:attrName>
                                        </p:attrNameLst>
                                      </p:cBhvr>
                                      <p:tavLst>
                                        <p:tav tm="0">
                                          <p:val>
                                            <p:fltVal val="0"/>
                                          </p:val>
                                        </p:tav>
                                        <p:tav tm="100000">
                                          <p:val>
                                            <p:strVal val="#ppt_h"/>
                                          </p:val>
                                        </p:tav>
                                      </p:tavLst>
                                    </p:anim>
                                    <p:animEffect transition="in" filter="fade">
                                      <p:cBhvr>
                                        <p:cTn id="34" dur="500"/>
                                        <p:tgtEl>
                                          <p:spTgt spid="2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1"/>
                                        </p:tgtEl>
                                        <p:attrNameLst>
                                          <p:attrName>style.visibility</p:attrName>
                                        </p:attrNameLst>
                                      </p:cBhvr>
                                      <p:to>
                                        <p:strVal val="visible"/>
                                      </p:to>
                                    </p:set>
                                    <p:anim calcmode="lin" valueType="num">
                                      <p:cBhvr>
                                        <p:cTn id="37" dur="500" fill="hold"/>
                                        <p:tgtEl>
                                          <p:spTgt spid="231"/>
                                        </p:tgtEl>
                                        <p:attrNameLst>
                                          <p:attrName>ppt_w</p:attrName>
                                        </p:attrNameLst>
                                      </p:cBhvr>
                                      <p:tavLst>
                                        <p:tav tm="0">
                                          <p:val>
                                            <p:fltVal val="0"/>
                                          </p:val>
                                        </p:tav>
                                        <p:tav tm="100000">
                                          <p:val>
                                            <p:strVal val="#ppt_w"/>
                                          </p:val>
                                        </p:tav>
                                      </p:tavLst>
                                    </p:anim>
                                    <p:anim calcmode="lin" valueType="num">
                                      <p:cBhvr>
                                        <p:cTn id="38" dur="500" fill="hold"/>
                                        <p:tgtEl>
                                          <p:spTgt spid="231"/>
                                        </p:tgtEl>
                                        <p:attrNameLst>
                                          <p:attrName>ppt_h</p:attrName>
                                        </p:attrNameLst>
                                      </p:cBhvr>
                                      <p:tavLst>
                                        <p:tav tm="0">
                                          <p:val>
                                            <p:fltVal val="0"/>
                                          </p:val>
                                        </p:tav>
                                        <p:tav tm="100000">
                                          <p:val>
                                            <p:strVal val="#ppt_h"/>
                                          </p:val>
                                        </p:tav>
                                      </p:tavLst>
                                    </p:anim>
                                    <p:animEffect transition="in" filter="fade">
                                      <p:cBhvr>
                                        <p:cTn id="39" dur="500"/>
                                        <p:tgtEl>
                                          <p:spTgt spid="231"/>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232"/>
                                        </p:tgtEl>
                                        <p:attrNameLst>
                                          <p:attrName>style.visibility</p:attrName>
                                        </p:attrNameLst>
                                      </p:cBhvr>
                                      <p:to>
                                        <p:strVal val="visible"/>
                                      </p:to>
                                    </p:set>
                                    <p:anim calcmode="lin" valueType="num">
                                      <p:cBhvr>
                                        <p:cTn id="42" dur="500" fill="hold"/>
                                        <p:tgtEl>
                                          <p:spTgt spid="232"/>
                                        </p:tgtEl>
                                        <p:attrNameLst>
                                          <p:attrName>ppt_w</p:attrName>
                                        </p:attrNameLst>
                                      </p:cBhvr>
                                      <p:tavLst>
                                        <p:tav tm="0">
                                          <p:val>
                                            <p:fltVal val="0"/>
                                          </p:val>
                                        </p:tav>
                                        <p:tav tm="100000">
                                          <p:val>
                                            <p:strVal val="#ppt_w"/>
                                          </p:val>
                                        </p:tav>
                                      </p:tavLst>
                                    </p:anim>
                                    <p:anim calcmode="lin" valueType="num">
                                      <p:cBhvr>
                                        <p:cTn id="43" dur="500" fill="hold"/>
                                        <p:tgtEl>
                                          <p:spTgt spid="232"/>
                                        </p:tgtEl>
                                        <p:attrNameLst>
                                          <p:attrName>ppt_h</p:attrName>
                                        </p:attrNameLst>
                                      </p:cBhvr>
                                      <p:tavLst>
                                        <p:tav tm="0">
                                          <p:val>
                                            <p:fltVal val="0"/>
                                          </p:val>
                                        </p:tav>
                                        <p:tav tm="100000">
                                          <p:val>
                                            <p:strVal val="#ppt_h"/>
                                          </p:val>
                                        </p:tav>
                                      </p:tavLst>
                                    </p:anim>
                                    <p:animEffect transition="in" filter="fade">
                                      <p:cBhvr>
                                        <p:cTn id="44" dur="500"/>
                                        <p:tgtEl>
                                          <p:spTgt spid="2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33"/>
                                        </p:tgtEl>
                                        <p:attrNameLst>
                                          <p:attrName>style.visibility</p:attrName>
                                        </p:attrNameLst>
                                      </p:cBhvr>
                                      <p:to>
                                        <p:strVal val="visible"/>
                                      </p:to>
                                    </p:set>
                                    <p:anim calcmode="lin" valueType="num">
                                      <p:cBhvr>
                                        <p:cTn id="47" dur="500" fill="hold"/>
                                        <p:tgtEl>
                                          <p:spTgt spid="233"/>
                                        </p:tgtEl>
                                        <p:attrNameLst>
                                          <p:attrName>ppt_w</p:attrName>
                                        </p:attrNameLst>
                                      </p:cBhvr>
                                      <p:tavLst>
                                        <p:tav tm="0">
                                          <p:val>
                                            <p:fltVal val="0"/>
                                          </p:val>
                                        </p:tav>
                                        <p:tav tm="100000">
                                          <p:val>
                                            <p:strVal val="#ppt_w"/>
                                          </p:val>
                                        </p:tav>
                                      </p:tavLst>
                                    </p:anim>
                                    <p:anim calcmode="lin" valueType="num">
                                      <p:cBhvr>
                                        <p:cTn id="48" dur="500" fill="hold"/>
                                        <p:tgtEl>
                                          <p:spTgt spid="233"/>
                                        </p:tgtEl>
                                        <p:attrNameLst>
                                          <p:attrName>ppt_h</p:attrName>
                                        </p:attrNameLst>
                                      </p:cBhvr>
                                      <p:tavLst>
                                        <p:tav tm="0">
                                          <p:val>
                                            <p:fltVal val="0"/>
                                          </p:val>
                                        </p:tav>
                                        <p:tav tm="100000">
                                          <p:val>
                                            <p:strVal val="#ppt_h"/>
                                          </p:val>
                                        </p:tav>
                                      </p:tavLst>
                                    </p:anim>
                                    <p:animEffect transition="in" filter="fade">
                                      <p:cBhvr>
                                        <p:cTn id="49" dur="500"/>
                                        <p:tgtEl>
                                          <p:spTgt spid="233"/>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4"/>
                                        </p:tgtEl>
                                        <p:attrNameLst>
                                          <p:attrName>style.visibility</p:attrName>
                                        </p:attrNameLst>
                                      </p:cBhvr>
                                      <p:to>
                                        <p:strVal val="visible"/>
                                      </p:to>
                                    </p:set>
                                    <p:anim calcmode="lin" valueType="num">
                                      <p:cBhvr>
                                        <p:cTn id="52" dur="500" fill="hold"/>
                                        <p:tgtEl>
                                          <p:spTgt spid="234"/>
                                        </p:tgtEl>
                                        <p:attrNameLst>
                                          <p:attrName>ppt_w</p:attrName>
                                        </p:attrNameLst>
                                      </p:cBhvr>
                                      <p:tavLst>
                                        <p:tav tm="0">
                                          <p:val>
                                            <p:fltVal val="0"/>
                                          </p:val>
                                        </p:tav>
                                        <p:tav tm="100000">
                                          <p:val>
                                            <p:strVal val="#ppt_w"/>
                                          </p:val>
                                        </p:tav>
                                      </p:tavLst>
                                    </p:anim>
                                    <p:anim calcmode="lin" valueType="num">
                                      <p:cBhvr>
                                        <p:cTn id="53" dur="500" fill="hold"/>
                                        <p:tgtEl>
                                          <p:spTgt spid="234"/>
                                        </p:tgtEl>
                                        <p:attrNameLst>
                                          <p:attrName>ppt_h</p:attrName>
                                        </p:attrNameLst>
                                      </p:cBhvr>
                                      <p:tavLst>
                                        <p:tav tm="0">
                                          <p:val>
                                            <p:fltVal val="0"/>
                                          </p:val>
                                        </p:tav>
                                        <p:tav tm="100000">
                                          <p:val>
                                            <p:strVal val="#ppt_h"/>
                                          </p:val>
                                        </p:tav>
                                      </p:tavLst>
                                    </p:anim>
                                    <p:animEffect transition="in" filter="fade">
                                      <p:cBhvr>
                                        <p:cTn id="54" dur="500"/>
                                        <p:tgtEl>
                                          <p:spTgt spid="234"/>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35"/>
                                        </p:tgtEl>
                                        <p:attrNameLst>
                                          <p:attrName>style.visibility</p:attrName>
                                        </p:attrNameLst>
                                      </p:cBhvr>
                                      <p:to>
                                        <p:strVal val="visible"/>
                                      </p:to>
                                    </p:set>
                                    <p:anim calcmode="lin" valueType="num">
                                      <p:cBhvr>
                                        <p:cTn id="57" dur="500" fill="hold"/>
                                        <p:tgtEl>
                                          <p:spTgt spid="235"/>
                                        </p:tgtEl>
                                        <p:attrNameLst>
                                          <p:attrName>ppt_w</p:attrName>
                                        </p:attrNameLst>
                                      </p:cBhvr>
                                      <p:tavLst>
                                        <p:tav tm="0">
                                          <p:val>
                                            <p:fltVal val="0"/>
                                          </p:val>
                                        </p:tav>
                                        <p:tav tm="100000">
                                          <p:val>
                                            <p:strVal val="#ppt_w"/>
                                          </p:val>
                                        </p:tav>
                                      </p:tavLst>
                                    </p:anim>
                                    <p:anim calcmode="lin" valueType="num">
                                      <p:cBhvr>
                                        <p:cTn id="58" dur="500" fill="hold"/>
                                        <p:tgtEl>
                                          <p:spTgt spid="235"/>
                                        </p:tgtEl>
                                        <p:attrNameLst>
                                          <p:attrName>ppt_h</p:attrName>
                                        </p:attrNameLst>
                                      </p:cBhvr>
                                      <p:tavLst>
                                        <p:tav tm="0">
                                          <p:val>
                                            <p:fltVal val="0"/>
                                          </p:val>
                                        </p:tav>
                                        <p:tav tm="100000">
                                          <p:val>
                                            <p:strVal val="#ppt_h"/>
                                          </p:val>
                                        </p:tav>
                                      </p:tavLst>
                                    </p:anim>
                                    <p:animEffect transition="in" filter="fade">
                                      <p:cBhvr>
                                        <p:cTn id="59" dur="500"/>
                                        <p:tgtEl>
                                          <p:spTgt spid="2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0"/>
                                        </p:tgtEl>
                                        <p:attrNameLst>
                                          <p:attrName>style.visibility</p:attrName>
                                        </p:attrNameLst>
                                      </p:cBhvr>
                                      <p:to>
                                        <p:strVal val="visible"/>
                                      </p:to>
                                    </p:set>
                                    <p:anim calcmode="lin" valueType="num">
                                      <p:cBhvr>
                                        <p:cTn id="62" dur="500" fill="hold"/>
                                        <p:tgtEl>
                                          <p:spTgt spid="240"/>
                                        </p:tgtEl>
                                        <p:attrNameLst>
                                          <p:attrName>ppt_w</p:attrName>
                                        </p:attrNameLst>
                                      </p:cBhvr>
                                      <p:tavLst>
                                        <p:tav tm="0">
                                          <p:val>
                                            <p:fltVal val="0"/>
                                          </p:val>
                                        </p:tav>
                                        <p:tav tm="100000">
                                          <p:val>
                                            <p:strVal val="#ppt_w"/>
                                          </p:val>
                                        </p:tav>
                                      </p:tavLst>
                                    </p:anim>
                                    <p:anim calcmode="lin" valueType="num">
                                      <p:cBhvr>
                                        <p:cTn id="63" dur="500" fill="hold"/>
                                        <p:tgtEl>
                                          <p:spTgt spid="240"/>
                                        </p:tgtEl>
                                        <p:attrNameLst>
                                          <p:attrName>ppt_h</p:attrName>
                                        </p:attrNameLst>
                                      </p:cBhvr>
                                      <p:tavLst>
                                        <p:tav tm="0">
                                          <p:val>
                                            <p:fltVal val="0"/>
                                          </p:val>
                                        </p:tav>
                                        <p:tav tm="100000">
                                          <p:val>
                                            <p:strVal val="#ppt_h"/>
                                          </p:val>
                                        </p:tav>
                                      </p:tavLst>
                                    </p:anim>
                                    <p:animEffect transition="in" filter="fade">
                                      <p:cBhvr>
                                        <p:cTn id="64" dur="500"/>
                                        <p:tgtEl>
                                          <p:spTgt spid="240"/>
                                        </p:tgtEl>
                                      </p:cBhvr>
                                    </p:animEffect>
                                  </p:childTnLst>
                                </p:cTn>
                              </p:par>
                            </p:childTnLst>
                          </p:cTn>
                        </p:par>
                        <p:par>
                          <p:cTn id="65" fill="hold">
                            <p:stCondLst>
                              <p:cond delay="500"/>
                            </p:stCondLst>
                            <p:childTnLst>
                              <p:par>
                                <p:cTn id="66" presetID="53" presetClass="entr" presetSubtype="16" fill="hold" nodeType="afterEffect">
                                  <p:stCondLst>
                                    <p:cond delay="0"/>
                                  </p:stCondLst>
                                  <p:childTnLst>
                                    <p:set>
                                      <p:cBhvr>
                                        <p:cTn id="67" dur="1" fill="hold">
                                          <p:stCondLst>
                                            <p:cond delay="0"/>
                                          </p:stCondLst>
                                        </p:cTn>
                                        <p:tgtEl>
                                          <p:spTgt spid="236"/>
                                        </p:tgtEl>
                                        <p:attrNameLst>
                                          <p:attrName>style.visibility</p:attrName>
                                        </p:attrNameLst>
                                      </p:cBhvr>
                                      <p:to>
                                        <p:strVal val="visible"/>
                                      </p:to>
                                    </p:set>
                                    <p:anim calcmode="lin" valueType="num">
                                      <p:cBhvr>
                                        <p:cTn id="68" dur="500" fill="hold"/>
                                        <p:tgtEl>
                                          <p:spTgt spid="236"/>
                                        </p:tgtEl>
                                        <p:attrNameLst>
                                          <p:attrName>ppt_w</p:attrName>
                                        </p:attrNameLst>
                                      </p:cBhvr>
                                      <p:tavLst>
                                        <p:tav tm="0">
                                          <p:val>
                                            <p:fltVal val="0"/>
                                          </p:val>
                                        </p:tav>
                                        <p:tav tm="100000">
                                          <p:val>
                                            <p:strVal val="#ppt_w"/>
                                          </p:val>
                                        </p:tav>
                                      </p:tavLst>
                                    </p:anim>
                                    <p:anim calcmode="lin" valueType="num">
                                      <p:cBhvr>
                                        <p:cTn id="69" dur="500" fill="hold"/>
                                        <p:tgtEl>
                                          <p:spTgt spid="236"/>
                                        </p:tgtEl>
                                        <p:attrNameLst>
                                          <p:attrName>ppt_h</p:attrName>
                                        </p:attrNameLst>
                                      </p:cBhvr>
                                      <p:tavLst>
                                        <p:tav tm="0">
                                          <p:val>
                                            <p:fltVal val="0"/>
                                          </p:val>
                                        </p:tav>
                                        <p:tav tm="100000">
                                          <p:val>
                                            <p:strVal val="#ppt_h"/>
                                          </p:val>
                                        </p:tav>
                                      </p:tavLst>
                                    </p:anim>
                                    <p:animEffect transition="in" filter="fade">
                                      <p:cBhvr>
                                        <p:cTn id="70" dur="500"/>
                                        <p:tgtEl>
                                          <p:spTgt spid="236"/>
                                        </p:tgtEl>
                                      </p:cBhvr>
                                    </p:animEffect>
                                  </p:childTnLst>
                                </p:cTn>
                              </p:par>
                            </p:childTnLst>
                          </p:cTn>
                        </p:par>
                        <p:par>
                          <p:cTn id="71" fill="hold">
                            <p:stCondLst>
                              <p:cond delay="10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239"/>
                                        </p:tgtEl>
                                        <p:attrNameLst>
                                          <p:attrName>style.visibility</p:attrName>
                                        </p:attrNameLst>
                                      </p:cBhvr>
                                      <p:to>
                                        <p:strVal val="visible"/>
                                      </p:to>
                                    </p:set>
                                    <p:anim by="(-#ppt_w*2)" calcmode="lin" valueType="num">
                                      <p:cBhvr rctx="PPT">
                                        <p:cTn id="74" dur="250" autoRev="1" fill="hold">
                                          <p:stCondLst>
                                            <p:cond delay="0"/>
                                          </p:stCondLst>
                                        </p:cTn>
                                        <p:tgtEl>
                                          <p:spTgt spid="239"/>
                                        </p:tgtEl>
                                        <p:attrNameLst>
                                          <p:attrName>ppt_w</p:attrName>
                                        </p:attrNameLst>
                                      </p:cBhvr>
                                    </p:anim>
                                    <p:anim by="(#ppt_w*0.50)" calcmode="lin" valueType="num">
                                      <p:cBhvr>
                                        <p:cTn id="75" dur="250" decel="50000" autoRev="1" fill="hold">
                                          <p:stCondLst>
                                            <p:cond delay="0"/>
                                          </p:stCondLst>
                                        </p:cTn>
                                        <p:tgtEl>
                                          <p:spTgt spid="239"/>
                                        </p:tgtEl>
                                        <p:attrNameLst>
                                          <p:attrName>ppt_x</p:attrName>
                                        </p:attrNameLst>
                                      </p:cBhvr>
                                    </p:anim>
                                    <p:anim from="(-#ppt_h/2)" to="(#ppt_y)" calcmode="lin" valueType="num">
                                      <p:cBhvr>
                                        <p:cTn id="76" dur="500" fill="hold">
                                          <p:stCondLst>
                                            <p:cond delay="0"/>
                                          </p:stCondLst>
                                        </p:cTn>
                                        <p:tgtEl>
                                          <p:spTgt spid="239"/>
                                        </p:tgtEl>
                                        <p:attrNameLst>
                                          <p:attrName>ppt_y</p:attrName>
                                        </p:attrNameLst>
                                      </p:cBhvr>
                                    </p:anim>
                                    <p:animRot by="21600000">
                                      <p:cBhvr>
                                        <p:cTn id="77" dur="500" fill="hold">
                                          <p:stCondLst>
                                            <p:cond delay="0"/>
                                          </p:stCondLst>
                                        </p:cTn>
                                        <p:tgtEl>
                                          <p:spTgt spid="239"/>
                                        </p:tgtEl>
                                        <p:attrNameLst>
                                          <p:attrName>r</p:attrName>
                                        </p:attrNameLst>
                                      </p:cBhvr>
                                    </p:animRo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241"/>
                                        </p:tgtEl>
                                        <p:attrNameLst>
                                          <p:attrName>style.visibility</p:attrName>
                                        </p:attrNameLst>
                                      </p:cBhvr>
                                      <p:to>
                                        <p:strVal val="visible"/>
                                      </p:to>
                                    </p:set>
                                    <p:animEffect transition="in" filter="wipe(left)">
                                      <p:cBhvr>
                                        <p:cTn id="81" dur="500"/>
                                        <p:tgtEl>
                                          <p:spTgt spid="241"/>
                                        </p:tgtEl>
                                      </p:cBhvr>
                                    </p:animEffect>
                                  </p:childTnLst>
                                </p:cTn>
                              </p:par>
                              <p:par>
                                <p:cTn id="82" presetID="31" presetClass="entr" presetSubtype="0" fill="hold"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1000" fill="hold"/>
                                        <p:tgtEl>
                                          <p:spTgt spid="176"/>
                                        </p:tgtEl>
                                        <p:attrNameLst>
                                          <p:attrName>ppt_w</p:attrName>
                                        </p:attrNameLst>
                                      </p:cBhvr>
                                      <p:tavLst>
                                        <p:tav tm="0">
                                          <p:val>
                                            <p:fltVal val="0"/>
                                          </p:val>
                                        </p:tav>
                                        <p:tav tm="100000">
                                          <p:val>
                                            <p:strVal val="#ppt_w"/>
                                          </p:val>
                                        </p:tav>
                                      </p:tavLst>
                                    </p:anim>
                                    <p:anim calcmode="lin" valueType="num">
                                      <p:cBhvr>
                                        <p:cTn id="85" dur="1000" fill="hold"/>
                                        <p:tgtEl>
                                          <p:spTgt spid="176"/>
                                        </p:tgtEl>
                                        <p:attrNameLst>
                                          <p:attrName>ppt_h</p:attrName>
                                        </p:attrNameLst>
                                      </p:cBhvr>
                                      <p:tavLst>
                                        <p:tav tm="0">
                                          <p:val>
                                            <p:fltVal val="0"/>
                                          </p:val>
                                        </p:tav>
                                        <p:tav tm="100000">
                                          <p:val>
                                            <p:strVal val="#ppt_h"/>
                                          </p:val>
                                        </p:tav>
                                      </p:tavLst>
                                    </p:anim>
                                    <p:anim calcmode="lin" valueType="num">
                                      <p:cBhvr>
                                        <p:cTn id="86" dur="1000" fill="hold"/>
                                        <p:tgtEl>
                                          <p:spTgt spid="176"/>
                                        </p:tgtEl>
                                        <p:attrNameLst>
                                          <p:attrName>style.rotation</p:attrName>
                                        </p:attrNameLst>
                                      </p:cBhvr>
                                      <p:tavLst>
                                        <p:tav tm="0">
                                          <p:val>
                                            <p:fltVal val="90"/>
                                          </p:val>
                                        </p:tav>
                                        <p:tav tm="100000">
                                          <p:val>
                                            <p:fltVal val="0"/>
                                          </p:val>
                                        </p:tav>
                                      </p:tavLst>
                                    </p:anim>
                                    <p:animEffect transition="in" filter="fade">
                                      <p:cBhvr>
                                        <p:cTn id="87" dur="1000"/>
                                        <p:tgtEl>
                                          <p:spTgt spid="176"/>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201"/>
                                        </p:tgtEl>
                                        <p:attrNameLst>
                                          <p:attrName>style.visibility</p:attrName>
                                        </p:attrNameLst>
                                      </p:cBhvr>
                                      <p:to>
                                        <p:strVal val="visible"/>
                                      </p:to>
                                    </p:set>
                                    <p:animEffect transition="in" filter="fade">
                                      <p:cBhvr>
                                        <p:cTn id="91" dur="500"/>
                                        <p:tgtEl>
                                          <p:spTgt spid="20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2"/>
                                        </p:tgtEl>
                                        <p:attrNameLst>
                                          <p:attrName>style.visibility</p:attrName>
                                        </p:attrNameLst>
                                      </p:cBhvr>
                                      <p:to>
                                        <p:strVal val="visible"/>
                                      </p:to>
                                    </p:set>
                                    <p:animEffect transition="in" filter="wipe(left)">
                                      <p:cBhvr>
                                        <p:cTn id="94" dur="700"/>
                                        <p:tgtEl>
                                          <p:spTgt spid="24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43"/>
                                        </p:tgtEl>
                                        <p:attrNameLst>
                                          <p:attrName>style.visibility</p:attrName>
                                        </p:attrNameLst>
                                      </p:cBhvr>
                                      <p:to>
                                        <p:strVal val="visible"/>
                                      </p:to>
                                    </p:set>
                                    <p:animEffect transition="in" filter="wipe(left)">
                                      <p:cBhvr>
                                        <p:cTn id="97" dur="700"/>
                                        <p:tgtEl>
                                          <p:spTgt spid="243"/>
                                        </p:tgtEl>
                                      </p:cBhvr>
                                    </p:animEffect>
                                  </p:childTnLst>
                                </p:cTn>
                              </p:par>
                              <p:par>
                                <p:cTn id="98" presetID="31" presetClass="entr" presetSubtype="0" fill="hold" nodeType="withEffect">
                                  <p:stCondLst>
                                    <p:cond delay="300"/>
                                  </p:stCondLst>
                                  <p:childTnLst>
                                    <p:set>
                                      <p:cBhvr>
                                        <p:cTn id="99" dur="1" fill="hold">
                                          <p:stCondLst>
                                            <p:cond delay="0"/>
                                          </p:stCondLst>
                                        </p:cTn>
                                        <p:tgtEl>
                                          <p:spTgt spid="177"/>
                                        </p:tgtEl>
                                        <p:attrNameLst>
                                          <p:attrName>style.visibility</p:attrName>
                                        </p:attrNameLst>
                                      </p:cBhvr>
                                      <p:to>
                                        <p:strVal val="visible"/>
                                      </p:to>
                                    </p:set>
                                    <p:anim calcmode="lin" valueType="num">
                                      <p:cBhvr>
                                        <p:cTn id="100" dur="1000" fill="hold"/>
                                        <p:tgtEl>
                                          <p:spTgt spid="177"/>
                                        </p:tgtEl>
                                        <p:attrNameLst>
                                          <p:attrName>ppt_w</p:attrName>
                                        </p:attrNameLst>
                                      </p:cBhvr>
                                      <p:tavLst>
                                        <p:tav tm="0">
                                          <p:val>
                                            <p:fltVal val="0"/>
                                          </p:val>
                                        </p:tav>
                                        <p:tav tm="100000">
                                          <p:val>
                                            <p:strVal val="#ppt_w"/>
                                          </p:val>
                                        </p:tav>
                                      </p:tavLst>
                                    </p:anim>
                                    <p:anim calcmode="lin" valueType="num">
                                      <p:cBhvr>
                                        <p:cTn id="101" dur="1000" fill="hold"/>
                                        <p:tgtEl>
                                          <p:spTgt spid="177"/>
                                        </p:tgtEl>
                                        <p:attrNameLst>
                                          <p:attrName>ppt_h</p:attrName>
                                        </p:attrNameLst>
                                      </p:cBhvr>
                                      <p:tavLst>
                                        <p:tav tm="0">
                                          <p:val>
                                            <p:fltVal val="0"/>
                                          </p:val>
                                        </p:tav>
                                        <p:tav tm="100000">
                                          <p:val>
                                            <p:strVal val="#ppt_h"/>
                                          </p:val>
                                        </p:tav>
                                      </p:tavLst>
                                    </p:anim>
                                    <p:anim calcmode="lin" valueType="num">
                                      <p:cBhvr>
                                        <p:cTn id="102" dur="1000" fill="hold"/>
                                        <p:tgtEl>
                                          <p:spTgt spid="177"/>
                                        </p:tgtEl>
                                        <p:attrNameLst>
                                          <p:attrName>style.rotation</p:attrName>
                                        </p:attrNameLst>
                                      </p:cBhvr>
                                      <p:tavLst>
                                        <p:tav tm="0">
                                          <p:val>
                                            <p:fltVal val="90"/>
                                          </p:val>
                                        </p:tav>
                                        <p:tav tm="100000">
                                          <p:val>
                                            <p:fltVal val="0"/>
                                          </p:val>
                                        </p:tav>
                                      </p:tavLst>
                                    </p:anim>
                                    <p:animEffect transition="in" filter="fade">
                                      <p:cBhvr>
                                        <p:cTn id="103" dur="1000"/>
                                        <p:tgtEl>
                                          <p:spTgt spid="177"/>
                                        </p:tgtEl>
                                      </p:cBhvr>
                                    </p:animEffect>
                                  </p:childTnLst>
                                </p:cTn>
                              </p:par>
                            </p:childTnLst>
                          </p:cTn>
                        </p:par>
                        <p:par>
                          <p:cTn id="104" fill="hold">
                            <p:stCondLst>
                              <p:cond delay="3000"/>
                            </p:stCondLst>
                            <p:childTnLst>
                              <p:par>
                                <p:cTn id="105" presetID="10" presetClass="entr" presetSubtype="0" fill="hold" nodeType="afterEffect">
                                  <p:stCondLst>
                                    <p:cond delay="0"/>
                                  </p:stCondLst>
                                  <p:childTnLst>
                                    <p:set>
                                      <p:cBhvr>
                                        <p:cTn id="106" dur="1" fill="hold">
                                          <p:stCondLst>
                                            <p:cond delay="0"/>
                                          </p:stCondLst>
                                        </p:cTn>
                                        <p:tgtEl>
                                          <p:spTgt spid="202"/>
                                        </p:tgtEl>
                                        <p:attrNameLst>
                                          <p:attrName>style.visibility</p:attrName>
                                        </p:attrNameLst>
                                      </p:cBhvr>
                                      <p:to>
                                        <p:strVal val="visible"/>
                                      </p:to>
                                    </p:set>
                                    <p:animEffect transition="in" filter="fade">
                                      <p:cBhvr>
                                        <p:cTn id="107" dur="500"/>
                                        <p:tgtEl>
                                          <p:spTgt spid="202"/>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44"/>
                                        </p:tgtEl>
                                        <p:attrNameLst>
                                          <p:attrName>style.visibility</p:attrName>
                                        </p:attrNameLst>
                                      </p:cBhvr>
                                      <p:to>
                                        <p:strVal val="visible"/>
                                      </p:to>
                                    </p:set>
                                    <p:animEffect transition="in" filter="wipe(left)">
                                      <p:cBhvr>
                                        <p:cTn id="110" dur="700"/>
                                        <p:tgtEl>
                                          <p:spTgt spid="24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45"/>
                                        </p:tgtEl>
                                        <p:attrNameLst>
                                          <p:attrName>style.visibility</p:attrName>
                                        </p:attrNameLst>
                                      </p:cBhvr>
                                      <p:to>
                                        <p:strVal val="visible"/>
                                      </p:to>
                                    </p:set>
                                    <p:animEffect transition="in" filter="wipe(left)">
                                      <p:cBhvr>
                                        <p:cTn id="113" dur="700"/>
                                        <p:tgtEl>
                                          <p:spTgt spid="245"/>
                                        </p:tgtEl>
                                      </p:cBhvr>
                                    </p:animEffect>
                                  </p:childTnLst>
                                </p:cTn>
                              </p:par>
                              <p:par>
                                <p:cTn id="114" presetID="31" presetClass="entr" presetSubtype="0" fill="hold" nodeType="withEffect">
                                  <p:stCondLst>
                                    <p:cond delay="500"/>
                                  </p:stCondLst>
                                  <p:childTnLst>
                                    <p:set>
                                      <p:cBhvr>
                                        <p:cTn id="115" dur="1" fill="hold">
                                          <p:stCondLst>
                                            <p:cond delay="0"/>
                                          </p:stCondLst>
                                        </p:cTn>
                                        <p:tgtEl>
                                          <p:spTgt spid="183"/>
                                        </p:tgtEl>
                                        <p:attrNameLst>
                                          <p:attrName>style.visibility</p:attrName>
                                        </p:attrNameLst>
                                      </p:cBhvr>
                                      <p:to>
                                        <p:strVal val="visible"/>
                                      </p:to>
                                    </p:set>
                                    <p:anim calcmode="lin" valueType="num">
                                      <p:cBhvr>
                                        <p:cTn id="116" dur="1000" fill="hold"/>
                                        <p:tgtEl>
                                          <p:spTgt spid="183"/>
                                        </p:tgtEl>
                                        <p:attrNameLst>
                                          <p:attrName>ppt_w</p:attrName>
                                        </p:attrNameLst>
                                      </p:cBhvr>
                                      <p:tavLst>
                                        <p:tav tm="0">
                                          <p:val>
                                            <p:fltVal val="0"/>
                                          </p:val>
                                        </p:tav>
                                        <p:tav tm="100000">
                                          <p:val>
                                            <p:strVal val="#ppt_w"/>
                                          </p:val>
                                        </p:tav>
                                      </p:tavLst>
                                    </p:anim>
                                    <p:anim calcmode="lin" valueType="num">
                                      <p:cBhvr>
                                        <p:cTn id="117" dur="1000" fill="hold"/>
                                        <p:tgtEl>
                                          <p:spTgt spid="183"/>
                                        </p:tgtEl>
                                        <p:attrNameLst>
                                          <p:attrName>ppt_h</p:attrName>
                                        </p:attrNameLst>
                                      </p:cBhvr>
                                      <p:tavLst>
                                        <p:tav tm="0">
                                          <p:val>
                                            <p:fltVal val="0"/>
                                          </p:val>
                                        </p:tav>
                                        <p:tav tm="100000">
                                          <p:val>
                                            <p:strVal val="#ppt_h"/>
                                          </p:val>
                                        </p:tav>
                                      </p:tavLst>
                                    </p:anim>
                                    <p:anim calcmode="lin" valueType="num">
                                      <p:cBhvr>
                                        <p:cTn id="118" dur="1000" fill="hold"/>
                                        <p:tgtEl>
                                          <p:spTgt spid="183"/>
                                        </p:tgtEl>
                                        <p:attrNameLst>
                                          <p:attrName>style.rotation</p:attrName>
                                        </p:attrNameLst>
                                      </p:cBhvr>
                                      <p:tavLst>
                                        <p:tav tm="0">
                                          <p:val>
                                            <p:fltVal val="90"/>
                                          </p:val>
                                        </p:tav>
                                        <p:tav tm="100000">
                                          <p:val>
                                            <p:fltVal val="0"/>
                                          </p:val>
                                        </p:tav>
                                      </p:tavLst>
                                    </p:anim>
                                    <p:animEffect transition="in" filter="fade">
                                      <p:cBhvr>
                                        <p:cTn id="119" dur="1000"/>
                                        <p:tgtEl>
                                          <p:spTgt spid="183"/>
                                        </p:tgtEl>
                                      </p:cBhvr>
                                    </p:animEffect>
                                  </p:childTnLst>
                                </p:cTn>
                              </p:par>
                            </p:childTnLst>
                          </p:cTn>
                        </p:par>
                        <p:par>
                          <p:cTn id="120" fill="hold">
                            <p:stCondLst>
                              <p:cond delay="3500"/>
                            </p:stCondLst>
                            <p:childTnLst>
                              <p:par>
                                <p:cTn id="121" presetID="10" presetClass="entr" presetSubtype="0" fill="hold" nodeType="afterEffect">
                                  <p:stCondLst>
                                    <p:cond delay="0"/>
                                  </p:stCondLst>
                                  <p:childTnLst>
                                    <p:set>
                                      <p:cBhvr>
                                        <p:cTn id="122" dur="1" fill="hold">
                                          <p:stCondLst>
                                            <p:cond delay="0"/>
                                          </p:stCondLst>
                                        </p:cTn>
                                        <p:tgtEl>
                                          <p:spTgt spid="205"/>
                                        </p:tgtEl>
                                        <p:attrNameLst>
                                          <p:attrName>style.visibility</p:attrName>
                                        </p:attrNameLst>
                                      </p:cBhvr>
                                      <p:to>
                                        <p:strVal val="visible"/>
                                      </p:to>
                                    </p:set>
                                    <p:animEffect transition="in" filter="fade">
                                      <p:cBhvr>
                                        <p:cTn id="123" dur="500"/>
                                        <p:tgtEl>
                                          <p:spTgt spid="205"/>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46"/>
                                        </p:tgtEl>
                                        <p:attrNameLst>
                                          <p:attrName>style.visibility</p:attrName>
                                        </p:attrNameLst>
                                      </p:cBhvr>
                                      <p:to>
                                        <p:strVal val="visible"/>
                                      </p:to>
                                    </p:set>
                                    <p:animEffect transition="in" filter="wipe(left)">
                                      <p:cBhvr>
                                        <p:cTn id="126" dur="700"/>
                                        <p:tgtEl>
                                          <p:spTgt spid="246"/>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47"/>
                                        </p:tgtEl>
                                        <p:attrNameLst>
                                          <p:attrName>style.visibility</p:attrName>
                                        </p:attrNameLst>
                                      </p:cBhvr>
                                      <p:to>
                                        <p:strVal val="visible"/>
                                      </p:to>
                                    </p:set>
                                    <p:animEffect transition="in" filter="wipe(left)">
                                      <p:cBhvr>
                                        <p:cTn id="129" dur="700"/>
                                        <p:tgtEl>
                                          <p:spTgt spid="247"/>
                                        </p:tgtEl>
                                      </p:cBhvr>
                                    </p:animEffect>
                                  </p:childTnLst>
                                </p:cTn>
                              </p:par>
                              <p:par>
                                <p:cTn id="130" presetID="31" presetClass="entr" presetSubtype="0" fill="hold" nodeType="withEffect">
                                  <p:stCondLst>
                                    <p:cond delay="500"/>
                                  </p:stCondLst>
                                  <p:childTnLst>
                                    <p:set>
                                      <p:cBhvr>
                                        <p:cTn id="131" dur="1" fill="hold">
                                          <p:stCondLst>
                                            <p:cond delay="0"/>
                                          </p:stCondLst>
                                        </p:cTn>
                                        <p:tgtEl>
                                          <p:spTgt spid="189"/>
                                        </p:tgtEl>
                                        <p:attrNameLst>
                                          <p:attrName>style.visibility</p:attrName>
                                        </p:attrNameLst>
                                      </p:cBhvr>
                                      <p:to>
                                        <p:strVal val="visible"/>
                                      </p:to>
                                    </p:set>
                                    <p:anim calcmode="lin" valueType="num">
                                      <p:cBhvr>
                                        <p:cTn id="132" dur="1000" fill="hold"/>
                                        <p:tgtEl>
                                          <p:spTgt spid="189"/>
                                        </p:tgtEl>
                                        <p:attrNameLst>
                                          <p:attrName>ppt_w</p:attrName>
                                        </p:attrNameLst>
                                      </p:cBhvr>
                                      <p:tavLst>
                                        <p:tav tm="0">
                                          <p:val>
                                            <p:fltVal val="0"/>
                                          </p:val>
                                        </p:tav>
                                        <p:tav tm="100000">
                                          <p:val>
                                            <p:strVal val="#ppt_w"/>
                                          </p:val>
                                        </p:tav>
                                      </p:tavLst>
                                    </p:anim>
                                    <p:anim calcmode="lin" valueType="num">
                                      <p:cBhvr>
                                        <p:cTn id="133" dur="1000" fill="hold"/>
                                        <p:tgtEl>
                                          <p:spTgt spid="189"/>
                                        </p:tgtEl>
                                        <p:attrNameLst>
                                          <p:attrName>ppt_h</p:attrName>
                                        </p:attrNameLst>
                                      </p:cBhvr>
                                      <p:tavLst>
                                        <p:tav tm="0">
                                          <p:val>
                                            <p:fltVal val="0"/>
                                          </p:val>
                                        </p:tav>
                                        <p:tav tm="100000">
                                          <p:val>
                                            <p:strVal val="#ppt_h"/>
                                          </p:val>
                                        </p:tav>
                                      </p:tavLst>
                                    </p:anim>
                                    <p:anim calcmode="lin" valueType="num">
                                      <p:cBhvr>
                                        <p:cTn id="134" dur="1000" fill="hold"/>
                                        <p:tgtEl>
                                          <p:spTgt spid="189"/>
                                        </p:tgtEl>
                                        <p:attrNameLst>
                                          <p:attrName>style.rotation</p:attrName>
                                        </p:attrNameLst>
                                      </p:cBhvr>
                                      <p:tavLst>
                                        <p:tav tm="0">
                                          <p:val>
                                            <p:fltVal val="90"/>
                                          </p:val>
                                        </p:tav>
                                        <p:tav tm="100000">
                                          <p:val>
                                            <p:fltVal val="0"/>
                                          </p:val>
                                        </p:tav>
                                      </p:tavLst>
                                    </p:anim>
                                    <p:animEffect transition="in" filter="fade">
                                      <p:cBhvr>
                                        <p:cTn id="135" dur="1000"/>
                                        <p:tgtEl>
                                          <p:spTgt spid="189"/>
                                        </p:tgtEl>
                                      </p:cBhvr>
                                    </p:animEffect>
                                  </p:childTnLst>
                                </p:cTn>
                              </p:par>
                            </p:childTnLst>
                          </p:cTn>
                        </p:par>
                        <p:par>
                          <p:cTn id="136" fill="hold">
                            <p:stCondLst>
                              <p:cond delay="4000"/>
                            </p:stCondLst>
                            <p:childTnLst>
                              <p:par>
                                <p:cTn id="137" presetID="10" presetClass="entr" presetSubtype="0" fill="hold" nodeType="afterEffect">
                                  <p:stCondLst>
                                    <p:cond delay="0"/>
                                  </p:stCondLst>
                                  <p:childTnLst>
                                    <p:set>
                                      <p:cBhvr>
                                        <p:cTn id="138" dur="1" fill="hold">
                                          <p:stCondLst>
                                            <p:cond delay="0"/>
                                          </p:stCondLst>
                                        </p:cTn>
                                        <p:tgtEl>
                                          <p:spTgt spid="208"/>
                                        </p:tgtEl>
                                        <p:attrNameLst>
                                          <p:attrName>style.visibility</p:attrName>
                                        </p:attrNameLst>
                                      </p:cBhvr>
                                      <p:to>
                                        <p:strVal val="visible"/>
                                      </p:to>
                                    </p:set>
                                    <p:animEffect transition="in" filter="fade">
                                      <p:cBhvr>
                                        <p:cTn id="139" dur="500"/>
                                        <p:tgtEl>
                                          <p:spTgt spid="208"/>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248"/>
                                        </p:tgtEl>
                                        <p:attrNameLst>
                                          <p:attrName>style.visibility</p:attrName>
                                        </p:attrNameLst>
                                      </p:cBhvr>
                                      <p:to>
                                        <p:strVal val="visible"/>
                                      </p:to>
                                    </p:set>
                                    <p:animEffect transition="in" filter="wipe(left)">
                                      <p:cBhvr>
                                        <p:cTn id="142" dur="700"/>
                                        <p:tgtEl>
                                          <p:spTgt spid="248"/>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249"/>
                                        </p:tgtEl>
                                        <p:attrNameLst>
                                          <p:attrName>style.visibility</p:attrName>
                                        </p:attrNameLst>
                                      </p:cBhvr>
                                      <p:to>
                                        <p:strVal val="visible"/>
                                      </p:to>
                                    </p:set>
                                    <p:animEffect transition="in" filter="wipe(left)">
                                      <p:cBhvr>
                                        <p:cTn id="145" dur="700"/>
                                        <p:tgtEl>
                                          <p:spTgt spid="249"/>
                                        </p:tgtEl>
                                      </p:cBhvr>
                                    </p:animEffect>
                                  </p:childTnLst>
                                </p:cTn>
                              </p:par>
                              <p:par>
                                <p:cTn id="146" presetID="31" presetClass="entr" presetSubtype="0" fill="hold" nodeType="withEffect">
                                  <p:stCondLst>
                                    <p:cond delay="500"/>
                                  </p:stCondLst>
                                  <p:childTnLst>
                                    <p:set>
                                      <p:cBhvr>
                                        <p:cTn id="147" dur="1" fill="hold">
                                          <p:stCondLst>
                                            <p:cond delay="0"/>
                                          </p:stCondLst>
                                        </p:cTn>
                                        <p:tgtEl>
                                          <p:spTgt spid="195"/>
                                        </p:tgtEl>
                                        <p:attrNameLst>
                                          <p:attrName>style.visibility</p:attrName>
                                        </p:attrNameLst>
                                      </p:cBhvr>
                                      <p:to>
                                        <p:strVal val="visible"/>
                                      </p:to>
                                    </p:set>
                                    <p:anim calcmode="lin" valueType="num">
                                      <p:cBhvr>
                                        <p:cTn id="148" dur="1000" fill="hold"/>
                                        <p:tgtEl>
                                          <p:spTgt spid="195"/>
                                        </p:tgtEl>
                                        <p:attrNameLst>
                                          <p:attrName>ppt_w</p:attrName>
                                        </p:attrNameLst>
                                      </p:cBhvr>
                                      <p:tavLst>
                                        <p:tav tm="0">
                                          <p:val>
                                            <p:fltVal val="0"/>
                                          </p:val>
                                        </p:tav>
                                        <p:tav tm="100000">
                                          <p:val>
                                            <p:strVal val="#ppt_w"/>
                                          </p:val>
                                        </p:tav>
                                      </p:tavLst>
                                    </p:anim>
                                    <p:anim calcmode="lin" valueType="num">
                                      <p:cBhvr>
                                        <p:cTn id="149" dur="1000" fill="hold"/>
                                        <p:tgtEl>
                                          <p:spTgt spid="195"/>
                                        </p:tgtEl>
                                        <p:attrNameLst>
                                          <p:attrName>ppt_h</p:attrName>
                                        </p:attrNameLst>
                                      </p:cBhvr>
                                      <p:tavLst>
                                        <p:tav tm="0">
                                          <p:val>
                                            <p:fltVal val="0"/>
                                          </p:val>
                                        </p:tav>
                                        <p:tav tm="100000">
                                          <p:val>
                                            <p:strVal val="#ppt_h"/>
                                          </p:val>
                                        </p:tav>
                                      </p:tavLst>
                                    </p:anim>
                                    <p:anim calcmode="lin" valueType="num">
                                      <p:cBhvr>
                                        <p:cTn id="150" dur="1000" fill="hold"/>
                                        <p:tgtEl>
                                          <p:spTgt spid="195"/>
                                        </p:tgtEl>
                                        <p:attrNameLst>
                                          <p:attrName>style.rotation</p:attrName>
                                        </p:attrNameLst>
                                      </p:cBhvr>
                                      <p:tavLst>
                                        <p:tav tm="0">
                                          <p:val>
                                            <p:fltVal val="90"/>
                                          </p:val>
                                        </p:tav>
                                        <p:tav tm="100000">
                                          <p:val>
                                            <p:fltVal val="0"/>
                                          </p:val>
                                        </p:tav>
                                      </p:tavLst>
                                    </p:anim>
                                    <p:animEffect transition="in" filter="fade">
                                      <p:cBhvr>
                                        <p:cTn id="151" dur="1000"/>
                                        <p:tgtEl>
                                          <p:spTgt spid="195"/>
                                        </p:tgtEl>
                                      </p:cBhvr>
                                    </p:animEffect>
                                  </p:childTnLst>
                                </p:cTn>
                              </p:par>
                            </p:childTnLst>
                          </p:cTn>
                        </p:par>
                        <p:par>
                          <p:cTn id="152" fill="hold">
                            <p:stCondLst>
                              <p:cond delay="4500"/>
                            </p:stCondLst>
                            <p:childTnLst>
                              <p:par>
                                <p:cTn id="153" presetID="10" presetClass="entr" presetSubtype="0" fill="hold" nodeType="afterEffect">
                                  <p:stCondLst>
                                    <p:cond delay="0"/>
                                  </p:stCondLst>
                                  <p:childTnLst>
                                    <p:set>
                                      <p:cBhvr>
                                        <p:cTn id="154" dur="1" fill="hold">
                                          <p:stCondLst>
                                            <p:cond delay="0"/>
                                          </p:stCondLst>
                                        </p:cTn>
                                        <p:tgtEl>
                                          <p:spTgt spid="213"/>
                                        </p:tgtEl>
                                        <p:attrNameLst>
                                          <p:attrName>style.visibility</p:attrName>
                                        </p:attrNameLst>
                                      </p:cBhvr>
                                      <p:to>
                                        <p:strVal val="visible"/>
                                      </p:to>
                                    </p:set>
                                    <p:animEffect transition="in" filter="fade">
                                      <p:cBhvr>
                                        <p:cTn id="155" dur="500"/>
                                        <p:tgtEl>
                                          <p:spTgt spid="213"/>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250"/>
                                        </p:tgtEl>
                                        <p:attrNameLst>
                                          <p:attrName>style.visibility</p:attrName>
                                        </p:attrNameLst>
                                      </p:cBhvr>
                                      <p:to>
                                        <p:strVal val="visible"/>
                                      </p:to>
                                    </p:set>
                                    <p:animEffect transition="in" filter="wipe(left)">
                                      <p:cBhvr>
                                        <p:cTn id="158" dur="700"/>
                                        <p:tgtEl>
                                          <p:spTgt spid="250"/>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251"/>
                                        </p:tgtEl>
                                        <p:attrNameLst>
                                          <p:attrName>style.visibility</p:attrName>
                                        </p:attrNameLst>
                                      </p:cBhvr>
                                      <p:to>
                                        <p:strVal val="visible"/>
                                      </p:to>
                                    </p:set>
                                    <p:animEffect transition="in" filter="wipe(left)">
                                      <p:cBhvr>
                                        <p:cTn id="161" dur="7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9" grpId="0"/>
      <p:bldP spid="240" grpId="0" animBg="1"/>
      <p:bldP spid="241" grpId="0"/>
      <p:bldP spid="242" grpId="0"/>
      <p:bldP spid="243" grpId="0"/>
      <p:bldP spid="244" grpId="0"/>
      <p:bldP spid="245" grpId="0"/>
      <p:bldP spid="246" grpId="0"/>
      <p:bldP spid="247" grpId="0"/>
      <p:bldP spid="248" grpId="0"/>
      <p:bldP spid="249" grpId="0"/>
      <p:bldP spid="250" grpId="0"/>
      <p:bldP spid="2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1249092" y="1220655"/>
            <a:ext cx="2827683" cy="3548678"/>
            <a:chOff x="1249092" y="1220655"/>
            <a:chExt cx="2827683" cy="3548678"/>
          </a:xfrm>
        </p:grpSpPr>
        <p:sp>
          <p:nvSpPr>
            <p:cNvPr id="14" name="圆角矩形 13"/>
            <p:cNvSpPr/>
            <p:nvPr/>
          </p:nvSpPr>
          <p:spPr>
            <a:xfrm>
              <a:off x="1249092" y="1276910"/>
              <a:ext cx="2827683" cy="3492423"/>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圆角矩形 14"/>
            <p:cNvSpPr/>
            <p:nvPr/>
          </p:nvSpPr>
          <p:spPr>
            <a:xfrm>
              <a:off x="1413534" y="1404609"/>
              <a:ext cx="2498799" cy="3118235"/>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6" name="组合 15"/>
            <p:cNvGrpSpPr/>
            <p:nvPr/>
          </p:nvGrpSpPr>
          <p:grpSpPr>
            <a:xfrm>
              <a:off x="1474375" y="1466277"/>
              <a:ext cx="2377116" cy="160026"/>
              <a:chOff x="2149634" y="1165384"/>
              <a:chExt cx="3485832" cy="234632"/>
            </a:xfrm>
          </p:grpSpPr>
          <p:grpSp>
            <p:nvGrpSpPr>
              <p:cNvPr id="17" name="组合 16"/>
              <p:cNvGrpSpPr/>
              <p:nvPr/>
            </p:nvGrpSpPr>
            <p:grpSpPr>
              <a:xfrm>
                <a:off x="2149634" y="1165384"/>
                <a:ext cx="234632" cy="234632"/>
                <a:chOff x="2483009" y="1114425"/>
                <a:chExt cx="209550" cy="209550"/>
              </a:xfrm>
            </p:grpSpPr>
            <p:sp>
              <p:nvSpPr>
                <p:cNvPr id="45" name="椭圆 4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6" name="椭圆 4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8" name="组合 17"/>
              <p:cNvGrpSpPr/>
              <p:nvPr/>
            </p:nvGrpSpPr>
            <p:grpSpPr>
              <a:xfrm>
                <a:off x="2510879" y="1165384"/>
                <a:ext cx="234632" cy="234632"/>
                <a:chOff x="2483009" y="1114425"/>
                <a:chExt cx="209550" cy="209550"/>
              </a:xfrm>
            </p:grpSpPr>
            <p:sp>
              <p:nvSpPr>
                <p:cNvPr id="43" name="椭圆 4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4" name="椭圆 4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9" name="组合 18"/>
              <p:cNvGrpSpPr/>
              <p:nvPr/>
            </p:nvGrpSpPr>
            <p:grpSpPr>
              <a:xfrm>
                <a:off x="2872123" y="1165384"/>
                <a:ext cx="234632" cy="234632"/>
                <a:chOff x="2483009" y="1114425"/>
                <a:chExt cx="209550" cy="209550"/>
              </a:xfrm>
            </p:grpSpPr>
            <p:sp>
              <p:nvSpPr>
                <p:cNvPr id="41" name="椭圆 4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2" name="椭圆 4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0" name="组合 19"/>
              <p:cNvGrpSpPr/>
              <p:nvPr/>
            </p:nvGrpSpPr>
            <p:grpSpPr>
              <a:xfrm>
                <a:off x="3233367" y="1165384"/>
                <a:ext cx="234632" cy="234632"/>
                <a:chOff x="2483009" y="1114425"/>
                <a:chExt cx="209550" cy="209550"/>
              </a:xfrm>
            </p:grpSpPr>
            <p:sp>
              <p:nvSpPr>
                <p:cNvPr id="39" name="椭圆 3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0" name="椭圆 3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1" name="组合 20"/>
              <p:cNvGrpSpPr/>
              <p:nvPr/>
            </p:nvGrpSpPr>
            <p:grpSpPr>
              <a:xfrm>
                <a:off x="3594612" y="1165384"/>
                <a:ext cx="234632" cy="234632"/>
                <a:chOff x="2483009" y="1114425"/>
                <a:chExt cx="209550" cy="209550"/>
              </a:xfrm>
            </p:grpSpPr>
            <p:sp>
              <p:nvSpPr>
                <p:cNvPr id="37" name="椭圆 3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8" name="椭圆 3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2" name="组合 21"/>
              <p:cNvGrpSpPr/>
              <p:nvPr/>
            </p:nvGrpSpPr>
            <p:grpSpPr>
              <a:xfrm>
                <a:off x="3955856" y="1165384"/>
                <a:ext cx="234632" cy="234632"/>
                <a:chOff x="2483009" y="1114425"/>
                <a:chExt cx="209550" cy="209550"/>
              </a:xfrm>
            </p:grpSpPr>
            <p:sp>
              <p:nvSpPr>
                <p:cNvPr id="35" name="椭圆 3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6" name="椭圆 3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3" name="组合 22"/>
              <p:cNvGrpSpPr/>
              <p:nvPr/>
            </p:nvGrpSpPr>
            <p:grpSpPr>
              <a:xfrm>
                <a:off x="4317101" y="1165384"/>
                <a:ext cx="234632" cy="234632"/>
                <a:chOff x="2483009" y="1114425"/>
                <a:chExt cx="209550" cy="209550"/>
              </a:xfrm>
            </p:grpSpPr>
            <p:sp>
              <p:nvSpPr>
                <p:cNvPr id="33" name="椭圆 3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4" name="椭圆 3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4" name="组合 23"/>
              <p:cNvGrpSpPr/>
              <p:nvPr/>
            </p:nvGrpSpPr>
            <p:grpSpPr>
              <a:xfrm>
                <a:off x="4678345" y="1165384"/>
                <a:ext cx="234632" cy="234632"/>
                <a:chOff x="2483009" y="1114425"/>
                <a:chExt cx="209550" cy="209550"/>
              </a:xfrm>
            </p:grpSpPr>
            <p:sp>
              <p:nvSpPr>
                <p:cNvPr id="31" name="椭圆 3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5" name="组合 24"/>
              <p:cNvGrpSpPr/>
              <p:nvPr/>
            </p:nvGrpSpPr>
            <p:grpSpPr>
              <a:xfrm>
                <a:off x="5039590" y="1165384"/>
                <a:ext cx="234632" cy="234632"/>
                <a:chOff x="2483009" y="1114425"/>
                <a:chExt cx="209550" cy="209550"/>
              </a:xfrm>
            </p:grpSpPr>
            <p:sp>
              <p:nvSpPr>
                <p:cNvPr id="29" name="椭圆 2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0" name="椭圆 2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6" name="组合 25"/>
              <p:cNvGrpSpPr/>
              <p:nvPr/>
            </p:nvGrpSpPr>
            <p:grpSpPr>
              <a:xfrm>
                <a:off x="5400834" y="1165384"/>
                <a:ext cx="234632" cy="234632"/>
                <a:chOff x="2483009" y="1114425"/>
                <a:chExt cx="209550" cy="209550"/>
              </a:xfrm>
            </p:grpSpPr>
            <p:sp>
              <p:nvSpPr>
                <p:cNvPr id="27" name="椭圆 2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8" name="椭圆 2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47" name="组合 46"/>
            <p:cNvGrpSpPr/>
            <p:nvPr/>
          </p:nvGrpSpPr>
          <p:grpSpPr>
            <a:xfrm>
              <a:off x="1515603" y="1220655"/>
              <a:ext cx="64560" cy="330785"/>
              <a:chOff x="2244442" y="772895"/>
              <a:chExt cx="94671" cy="485002"/>
            </a:xfrm>
          </p:grpSpPr>
          <p:sp>
            <p:nvSpPr>
              <p:cNvPr id="48" name="圆角矩形 4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0" name="组合 49"/>
            <p:cNvGrpSpPr/>
            <p:nvPr/>
          </p:nvGrpSpPr>
          <p:grpSpPr>
            <a:xfrm>
              <a:off x="1762911" y="1220655"/>
              <a:ext cx="64560" cy="330785"/>
              <a:chOff x="2244442" y="772895"/>
              <a:chExt cx="94671" cy="485002"/>
            </a:xfrm>
          </p:grpSpPr>
          <p:sp>
            <p:nvSpPr>
              <p:cNvPr id="51" name="圆角矩形 5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2" name="圆角矩形 5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3" name="组合 52"/>
            <p:cNvGrpSpPr/>
            <p:nvPr/>
          </p:nvGrpSpPr>
          <p:grpSpPr>
            <a:xfrm>
              <a:off x="2010219" y="1220655"/>
              <a:ext cx="64560" cy="330785"/>
              <a:chOff x="2244442" y="772895"/>
              <a:chExt cx="94671" cy="485002"/>
            </a:xfrm>
          </p:grpSpPr>
          <p:sp>
            <p:nvSpPr>
              <p:cNvPr id="54" name="圆角矩形 5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5" name="圆角矩形 5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6" name="组合 55"/>
            <p:cNvGrpSpPr/>
            <p:nvPr/>
          </p:nvGrpSpPr>
          <p:grpSpPr>
            <a:xfrm>
              <a:off x="2257526" y="1220655"/>
              <a:ext cx="64560" cy="330785"/>
              <a:chOff x="2244442" y="772895"/>
              <a:chExt cx="94671" cy="485002"/>
            </a:xfrm>
          </p:grpSpPr>
          <p:sp>
            <p:nvSpPr>
              <p:cNvPr id="57" name="圆角矩形 5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8" name="圆角矩形 5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9" name="组合 58"/>
            <p:cNvGrpSpPr/>
            <p:nvPr/>
          </p:nvGrpSpPr>
          <p:grpSpPr>
            <a:xfrm>
              <a:off x="2504835" y="1220655"/>
              <a:ext cx="64560" cy="330785"/>
              <a:chOff x="2244442" y="772895"/>
              <a:chExt cx="94671" cy="485002"/>
            </a:xfrm>
          </p:grpSpPr>
          <p:sp>
            <p:nvSpPr>
              <p:cNvPr id="60" name="圆角矩形 5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62" name="组合 61"/>
            <p:cNvGrpSpPr/>
            <p:nvPr/>
          </p:nvGrpSpPr>
          <p:grpSpPr>
            <a:xfrm>
              <a:off x="2752143" y="1220655"/>
              <a:ext cx="64560" cy="330785"/>
              <a:chOff x="2244442" y="772895"/>
              <a:chExt cx="94671" cy="485002"/>
            </a:xfrm>
          </p:grpSpPr>
          <p:sp>
            <p:nvSpPr>
              <p:cNvPr id="63" name="圆角矩形 6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4" name="圆角矩形 6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65" name="组合 64"/>
            <p:cNvGrpSpPr/>
            <p:nvPr/>
          </p:nvGrpSpPr>
          <p:grpSpPr>
            <a:xfrm>
              <a:off x="2999451" y="1220655"/>
              <a:ext cx="64560" cy="330785"/>
              <a:chOff x="2244442" y="772895"/>
              <a:chExt cx="94671" cy="485002"/>
            </a:xfrm>
          </p:grpSpPr>
          <p:sp>
            <p:nvSpPr>
              <p:cNvPr id="66" name="圆角矩形 6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68" name="组合 67"/>
            <p:cNvGrpSpPr/>
            <p:nvPr/>
          </p:nvGrpSpPr>
          <p:grpSpPr>
            <a:xfrm>
              <a:off x="3246759" y="1220655"/>
              <a:ext cx="64560" cy="330785"/>
              <a:chOff x="2244442" y="772895"/>
              <a:chExt cx="94671" cy="485002"/>
            </a:xfrm>
          </p:grpSpPr>
          <p:sp>
            <p:nvSpPr>
              <p:cNvPr id="69" name="圆角矩形 6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0" name="圆角矩形 6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71" name="组合 70"/>
            <p:cNvGrpSpPr/>
            <p:nvPr/>
          </p:nvGrpSpPr>
          <p:grpSpPr>
            <a:xfrm>
              <a:off x="3494067" y="1220655"/>
              <a:ext cx="64560" cy="330785"/>
              <a:chOff x="2244442" y="772895"/>
              <a:chExt cx="94671" cy="485002"/>
            </a:xfrm>
          </p:grpSpPr>
          <p:sp>
            <p:nvSpPr>
              <p:cNvPr id="72" name="圆角矩形 7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74" name="组合 73"/>
            <p:cNvGrpSpPr/>
            <p:nvPr/>
          </p:nvGrpSpPr>
          <p:grpSpPr>
            <a:xfrm>
              <a:off x="3741375" y="1220655"/>
              <a:ext cx="64560" cy="330785"/>
              <a:chOff x="2244442" y="772895"/>
              <a:chExt cx="94671" cy="485002"/>
            </a:xfrm>
          </p:grpSpPr>
          <p:sp>
            <p:nvSpPr>
              <p:cNvPr id="75" name="圆角矩形 7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6" name="圆角矩形 7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grpSp>
        <p:nvGrpSpPr>
          <p:cNvPr id="92" name="组合 91"/>
          <p:cNvGrpSpPr/>
          <p:nvPr/>
        </p:nvGrpSpPr>
        <p:grpSpPr>
          <a:xfrm>
            <a:off x="3905351" y="1209984"/>
            <a:ext cx="3705330" cy="3442551"/>
            <a:chOff x="3905351" y="1209984"/>
            <a:chExt cx="3705330" cy="3442551"/>
          </a:xfrm>
        </p:grpSpPr>
        <p:grpSp>
          <p:nvGrpSpPr>
            <p:cNvPr id="2" name="组合 1"/>
            <p:cNvGrpSpPr/>
            <p:nvPr/>
          </p:nvGrpSpPr>
          <p:grpSpPr>
            <a:xfrm>
              <a:off x="5449570" y="1230946"/>
              <a:ext cx="645608" cy="1230922"/>
              <a:chOff x="5537459" y="941354"/>
              <a:chExt cx="946727" cy="1804795"/>
            </a:xfrm>
            <a:scene3d>
              <a:camera prst="orthographicFront">
                <a:rot lat="20967539" lon="19191102" rev="113251"/>
              </a:camera>
              <a:lightRig rig="threePt" dir="t"/>
            </a:scene3d>
          </p:grpSpPr>
          <p:sp>
            <p:nvSpPr>
              <p:cNvPr id="3" name="圆角矩形 2"/>
              <p:cNvSpPr/>
              <p:nvPr/>
            </p:nvSpPr>
            <p:spPr>
              <a:xfrm rot="5400000">
                <a:off x="5108425" y="1370388"/>
                <a:ext cx="1804795" cy="946727"/>
              </a:xfrm>
              <a:prstGeom prst="roundRect">
                <a:avLst>
                  <a:gd name="adj" fmla="val 19898"/>
                </a:avLst>
              </a:prstGeom>
              <a:solidFill>
                <a:srgbClr val="E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 name="圆角矩形 3"/>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5" name="组合 4"/>
            <p:cNvGrpSpPr/>
            <p:nvPr/>
          </p:nvGrpSpPr>
          <p:grpSpPr>
            <a:xfrm>
              <a:off x="6683746" y="1216654"/>
              <a:ext cx="645608" cy="1230922"/>
              <a:chOff x="5537459" y="941354"/>
              <a:chExt cx="946727" cy="1804795"/>
            </a:xfrm>
            <a:scene3d>
              <a:camera prst="orthographicFront">
                <a:rot lat="600000" lon="20399993" rev="0"/>
              </a:camera>
              <a:lightRig rig="threePt" dir="t"/>
            </a:scene3d>
          </p:grpSpPr>
          <p:sp>
            <p:nvSpPr>
              <p:cNvPr id="6" name="圆角矩形 5"/>
              <p:cNvSpPr/>
              <p:nvPr/>
            </p:nvSpPr>
            <p:spPr>
              <a:xfrm rot="5400000">
                <a:off x="5108425" y="1370388"/>
                <a:ext cx="1804795" cy="946727"/>
              </a:xfrm>
              <a:prstGeom prst="roundRect">
                <a:avLst>
                  <a:gd name="adj" fmla="val 19898"/>
                </a:avLst>
              </a:prstGeom>
              <a:solidFill>
                <a:srgbClr val="F4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7" name="圆角矩形 6"/>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8" name="组合 7"/>
            <p:cNvGrpSpPr/>
            <p:nvPr/>
          </p:nvGrpSpPr>
          <p:grpSpPr>
            <a:xfrm>
              <a:off x="4218758" y="1209984"/>
              <a:ext cx="645608" cy="1230922"/>
              <a:chOff x="5537459" y="941354"/>
              <a:chExt cx="946727" cy="1804795"/>
            </a:xfrm>
            <a:scene3d>
              <a:camera prst="orthographicFront">
                <a:rot lat="600000" lon="20399993" rev="0"/>
              </a:camera>
              <a:lightRig rig="threePt" dir="t"/>
            </a:scene3d>
          </p:grpSpPr>
          <p:sp>
            <p:nvSpPr>
              <p:cNvPr id="9" name="圆角矩形 8"/>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圆角矩形 9"/>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91" name="组合 90"/>
            <p:cNvGrpSpPr/>
            <p:nvPr/>
          </p:nvGrpSpPr>
          <p:grpSpPr>
            <a:xfrm>
              <a:off x="3905351" y="1236501"/>
              <a:ext cx="3705330" cy="3416034"/>
              <a:chOff x="3905351" y="1236501"/>
              <a:chExt cx="3705330" cy="3416034"/>
            </a:xfrm>
          </p:grpSpPr>
          <p:grpSp>
            <p:nvGrpSpPr>
              <p:cNvPr id="77" name="组合 76"/>
              <p:cNvGrpSpPr/>
              <p:nvPr/>
            </p:nvGrpSpPr>
            <p:grpSpPr>
              <a:xfrm>
                <a:off x="3905351" y="1271782"/>
                <a:ext cx="3705330" cy="3380753"/>
                <a:chOff x="6199676" y="1161244"/>
                <a:chExt cx="5433540" cy="4551342"/>
              </a:xfrm>
            </p:grpSpPr>
            <p:sp>
              <p:nvSpPr>
                <p:cNvPr id="78" name="梯形 77"/>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梯形 78"/>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79"/>
                <p:cNvSpPr/>
                <p:nvPr/>
              </p:nvSpPr>
              <p:spPr>
                <a:xfrm rot="16200000">
                  <a:off x="8451803" y="2531172"/>
                  <a:ext cx="4551341" cy="1811485"/>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4326163" y="1236501"/>
                <a:ext cx="426562" cy="747947"/>
                <a:chOff x="5695240" y="977137"/>
                <a:chExt cx="625516" cy="1096651"/>
              </a:xfrm>
              <a:scene3d>
                <a:camera prst="orthographicFront">
                  <a:rot lat="600000" lon="20399993" rev="0"/>
                </a:camera>
                <a:lightRig rig="threePt" dir="t"/>
              </a:scene3d>
            </p:grpSpPr>
            <p:sp>
              <p:nvSpPr>
                <p:cNvPr id="82" name="任意多边形 81"/>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83" name="任意多边形 82"/>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84" name="组合 83"/>
              <p:cNvGrpSpPr/>
              <p:nvPr/>
            </p:nvGrpSpPr>
            <p:grpSpPr>
              <a:xfrm>
                <a:off x="6791150" y="1243171"/>
                <a:ext cx="426562" cy="747947"/>
                <a:chOff x="5695240" y="977137"/>
                <a:chExt cx="625516" cy="1096651"/>
              </a:xfrm>
              <a:scene3d>
                <a:camera prst="orthographicFront">
                  <a:rot lat="600000" lon="20399993" rev="0"/>
                </a:camera>
                <a:lightRig rig="threePt" dir="t"/>
              </a:scene3d>
            </p:grpSpPr>
            <p:sp>
              <p:nvSpPr>
                <p:cNvPr id="85" name="任意多边形 84"/>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86" name="任意多边形 85"/>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FB9E14"/>
                    </a:gs>
                    <a:gs pos="100000">
                      <a:srgbClr val="FEB243"/>
                    </a:gs>
                    <a:gs pos="0">
                      <a:srgbClr val="F49100"/>
                    </a:gs>
                  </a:gsLst>
                  <a:lin ang="0" scaled="0"/>
                </a:gradFill>
                <a:ln w="25400">
                  <a:gradFill>
                    <a:gsLst>
                      <a:gs pos="38000">
                        <a:srgbClr val="FB9E14"/>
                      </a:gs>
                      <a:gs pos="0">
                        <a:srgbClr val="F69200"/>
                      </a:gs>
                      <a:gs pos="100000">
                        <a:srgbClr val="FEC26A"/>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nvGrpSpPr>
              <p:cNvPr id="87" name="组合 86"/>
              <p:cNvGrpSpPr/>
              <p:nvPr/>
            </p:nvGrpSpPr>
            <p:grpSpPr>
              <a:xfrm>
                <a:off x="5559241" y="1258918"/>
                <a:ext cx="426562" cy="747948"/>
                <a:chOff x="5695240" y="977137"/>
                <a:chExt cx="625516" cy="1096651"/>
              </a:xfrm>
              <a:scene3d>
                <a:camera prst="orthographicFront">
                  <a:rot lat="20944032" lon="19239453" rev="161931"/>
                </a:camera>
                <a:lightRig rig="threePt" dir="t"/>
              </a:scene3d>
            </p:grpSpPr>
            <p:sp>
              <p:nvSpPr>
                <p:cNvPr id="88" name="任意多边形 87"/>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89" name="任意多边形 88"/>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sym typeface="Arial" panose="020B0604020202020204" pitchFamily="34" charset="0"/>
                  </a:endParaRPr>
                </a:p>
              </p:txBody>
            </p:sp>
          </p:grpSp>
        </p:grpSp>
      </p:grpSp>
      <p:grpSp>
        <p:nvGrpSpPr>
          <p:cNvPr id="108" name="Group 4"/>
          <p:cNvGrpSpPr>
            <a:grpSpLocks noChangeAspect="1"/>
          </p:cNvGrpSpPr>
          <p:nvPr/>
        </p:nvGrpSpPr>
        <p:grpSpPr bwMode="auto">
          <a:xfrm>
            <a:off x="4742216" y="4160681"/>
            <a:ext cx="260739" cy="305598"/>
            <a:chOff x="1776" y="1776"/>
            <a:chExt cx="64" cy="75"/>
          </a:xfrm>
          <a:solidFill>
            <a:schemeClr val="tx1">
              <a:lumMod val="50000"/>
              <a:lumOff val="50000"/>
            </a:schemeClr>
          </a:solidFill>
          <a:scene3d>
            <a:camera prst="perspectiveFront">
              <a:rot lat="0" lon="1799990" rev="0"/>
            </a:camera>
            <a:lightRig rig="threePt" dir="t"/>
          </a:scene3d>
        </p:grpSpPr>
        <p:sp>
          <p:nvSpPr>
            <p:cNvPr id="10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13" name="Group 13"/>
          <p:cNvGrpSpPr>
            <a:grpSpLocks noChangeAspect="1"/>
          </p:cNvGrpSpPr>
          <p:nvPr/>
        </p:nvGrpSpPr>
        <p:grpSpPr bwMode="auto">
          <a:xfrm>
            <a:off x="5982777" y="4130639"/>
            <a:ext cx="317963" cy="321761"/>
            <a:chOff x="2426" y="2781"/>
            <a:chExt cx="593" cy="600"/>
          </a:xfrm>
          <a:solidFill>
            <a:schemeClr val="tx1">
              <a:lumMod val="50000"/>
              <a:lumOff val="50000"/>
            </a:schemeClr>
          </a:solidFill>
          <a:scene3d>
            <a:camera prst="perspectiveFront">
              <a:rot lat="0" lon="19799991" rev="0"/>
            </a:camera>
            <a:lightRig rig="threePt" dir="t"/>
          </a:scene3d>
        </p:grpSpPr>
        <p:sp>
          <p:nvSpPr>
            <p:cNvPr id="11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16" name="组合 115"/>
          <p:cNvGrpSpPr/>
          <p:nvPr/>
        </p:nvGrpSpPr>
        <p:grpSpPr>
          <a:xfrm>
            <a:off x="7160818" y="4168937"/>
            <a:ext cx="300565" cy="327128"/>
            <a:chOff x="4873626" y="1965325"/>
            <a:chExt cx="269876" cy="293688"/>
          </a:xfrm>
          <a:solidFill>
            <a:schemeClr val="tx1">
              <a:lumMod val="50000"/>
              <a:lumOff val="50000"/>
            </a:schemeClr>
          </a:solidFill>
          <a:scene3d>
            <a:camera prst="perspectiveFront">
              <a:rot lat="0" lon="1799990" rev="0"/>
            </a:camera>
            <a:lightRig rig="threePt" dir="t"/>
          </a:scene3d>
        </p:grpSpPr>
        <p:sp>
          <p:nvSpPr>
            <p:cNvPr id="11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pic>
        <p:nvPicPr>
          <p:cNvPr id="124" name="图片 123"/>
          <p:cNvPicPr>
            <a:picLocks noChangeAspect="1"/>
          </p:cNvPicPr>
          <p:nvPr/>
        </p:nvPicPr>
        <p:blipFill>
          <a:blip r:embed="rId1"/>
          <a:stretch>
            <a:fillRect/>
          </a:stretch>
        </p:blipFill>
        <p:spPr>
          <a:xfrm>
            <a:off x="1971532" y="1776039"/>
            <a:ext cx="1373329" cy="1972226"/>
          </a:xfrm>
          <a:prstGeom prst="rect">
            <a:avLst/>
          </a:prstGeom>
        </p:spPr>
      </p:pic>
      <p:sp>
        <p:nvSpPr>
          <p:cNvPr id="125" name="文本框 124"/>
          <p:cNvSpPr txBox="1"/>
          <p:nvPr/>
        </p:nvSpPr>
        <p:spPr>
          <a:xfrm>
            <a:off x="1753394" y="3764125"/>
            <a:ext cx="1699847" cy="377036"/>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dirty="0">
                <a:solidFill>
                  <a:schemeClr val="bg1">
                    <a:lumMod val="50000"/>
                  </a:schemeClr>
                </a:solidFill>
                <a:latin typeface="微软雅黑" panose="020B0503020204020204" charset="-122"/>
                <a:ea typeface="微软雅黑" panose="020B0503020204020204" charset="-122"/>
              </a:rPr>
              <a:t>在此添加标题</a:t>
            </a:r>
            <a:endParaRPr lang="zh-CN" altLang="en-US" dirty="0">
              <a:solidFill>
                <a:schemeClr val="bg1">
                  <a:lumMod val="50000"/>
                </a:schemeClr>
              </a:solidFill>
              <a:latin typeface="微软雅黑" panose="020B0503020204020204" charset="-122"/>
              <a:ea typeface="微软雅黑" panose="020B0503020204020204" charset="-122"/>
            </a:endParaRPr>
          </a:p>
        </p:txBody>
      </p:sp>
      <p:grpSp>
        <p:nvGrpSpPr>
          <p:cNvPr id="138" name="组合 137"/>
          <p:cNvGrpSpPr/>
          <p:nvPr/>
        </p:nvGrpSpPr>
        <p:grpSpPr>
          <a:xfrm>
            <a:off x="4145009" y="2268737"/>
            <a:ext cx="773020" cy="467758"/>
            <a:chOff x="5159091" y="1157793"/>
            <a:chExt cx="1030514" cy="623486"/>
          </a:xfrm>
          <a:effectLst/>
        </p:grpSpPr>
        <p:sp>
          <p:nvSpPr>
            <p:cNvPr id="139" name="文本框 138"/>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01ACBE"/>
                  </a:solidFill>
                  <a:latin typeface="汉仪菱心体简" panose="02010609000101010101" pitchFamily="49" charset="-122"/>
                  <a:ea typeface="汉仪菱心体简" panose="02010609000101010101" pitchFamily="49" charset="-122"/>
                </a:rPr>
                <a:t>01</a:t>
              </a:r>
              <a:endParaRPr lang="zh-CN" altLang="en-US" sz="2400" dirty="0">
                <a:solidFill>
                  <a:srgbClr val="01ACBE"/>
                </a:solidFill>
                <a:latin typeface="汉仪菱心体简" panose="02010609000101010101" pitchFamily="49" charset="-122"/>
                <a:ea typeface="汉仪菱心体简" panose="02010609000101010101" pitchFamily="49" charset="-122"/>
              </a:endParaRPr>
            </a:p>
          </p:txBody>
        </p:sp>
        <p:sp>
          <p:nvSpPr>
            <p:cNvPr id="140" name="文本框 139"/>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01ACBE"/>
                  </a:solidFill>
                  <a:latin typeface="汉仪菱心体简" panose="02010609000101010101" pitchFamily="49" charset="-122"/>
                  <a:ea typeface="汉仪菱心体简" panose="02010609000101010101" pitchFamily="49" charset="-122"/>
                </a:rPr>
                <a:t>OPTION</a:t>
              </a:r>
              <a:endParaRPr lang="zh-CN" altLang="en-US" sz="600" dirty="0">
                <a:solidFill>
                  <a:srgbClr val="01ACBE"/>
                </a:solidFill>
                <a:latin typeface="汉仪菱心体简" panose="02010609000101010101" pitchFamily="49" charset="-122"/>
                <a:ea typeface="汉仪菱心体简" panose="02010609000101010101" pitchFamily="49" charset="-122"/>
              </a:endParaRPr>
            </a:p>
          </p:txBody>
        </p:sp>
      </p:grpSp>
      <p:grpSp>
        <p:nvGrpSpPr>
          <p:cNvPr id="141" name="组合 140"/>
          <p:cNvGrpSpPr/>
          <p:nvPr/>
        </p:nvGrpSpPr>
        <p:grpSpPr>
          <a:xfrm>
            <a:off x="5391444" y="2271969"/>
            <a:ext cx="773020" cy="467758"/>
            <a:chOff x="5159091" y="1157793"/>
            <a:chExt cx="1030514" cy="623486"/>
          </a:xfrm>
          <a:effectLst/>
        </p:grpSpPr>
        <p:sp>
          <p:nvSpPr>
            <p:cNvPr id="142" name="文本框 141"/>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E87071"/>
                  </a:solidFill>
                  <a:latin typeface="汉仪菱心体简" panose="02010609000101010101" pitchFamily="49" charset="-122"/>
                  <a:ea typeface="汉仪菱心体简" panose="02010609000101010101" pitchFamily="49" charset="-122"/>
                </a:rPr>
                <a:t>02</a:t>
              </a:r>
              <a:endParaRPr lang="zh-CN" altLang="en-US" sz="2400" dirty="0">
                <a:solidFill>
                  <a:srgbClr val="E87071"/>
                </a:solidFill>
                <a:latin typeface="汉仪菱心体简" panose="02010609000101010101" pitchFamily="49" charset="-122"/>
                <a:ea typeface="汉仪菱心体简" panose="02010609000101010101" pitchFamily="49" charset="-122"/>
              </a:endParaRPr>
            </a:p>
          </p:txBody>
        </p:sp>
        <p:sp>
          <p:nvSpPr>
            <p:cNvPr id="143" name="文本框 142"/>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E87071"/>
                  </a:solidFill>
                  <a:latin typeface="汉仪菱心体简" panose="02010609000101010101" pitchFamily="49" charset="-122"/>
                  <a:ea typeface="汉仪菱心体简" panose="02010609000101010101" pitchFamily="49" charset="-122"/>
                </a:rPr>
                <a:t>OPTION</a:t>
              </a:r>
              <a:endParaRPr lang="zh-CN" altLang="en-US" sz="600" dirty="0">
                <a:solidFill>
                  <a:srgbClr val="E87071"/>
                </a:solidFill>
                <a:latin typeface="汉仪菱心体简" panose="02010609000101010101" pitchFamily="49" charset="-122"/>
                <a:ea typeface="汉仪菱心体简" panose="02010609000101010101" pitchFamily="49" charset="-122"/>
              </a:endParaRPr>
            </a:p>
          </p:txBody>
        </p:sp>
      </p:grpSp>
      <p:grpSp>
        <p:nvGrpSpPr>
          <p:cNvPr id="144" name="组合 143"/>
          <p:cNvGrpSpPr/>
          <p:nvPr/>
        </p:nvGrpSpPr>
        <p:grpSpPr>
          <a:xfrm>
            <a:off x="6636049" y="2268737"/>
            <a:ext cx="773020" cy="467758"/>
            <a:chOff x="5159091" y="1157793"/>
            <a:chExt cx="1030514" cy="623486"/>
          </a:xfrm>
          <a:effectLst/>
        </p:grpSpPr>
        <p:sp>
          <p:nvSpPr>
            <p:cNvPr id="145" name="文本框 144"/>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FEB850"/>
                  </a:solidFill>
                  <a:latin typeface="汉仪菱心体简" panose="02010609000101010101" pitchFamily="49" charset="-122"/>
                  <a:ea typeface="汉仪菱心体简" panose="02010609000101010101" pitchFamily="49" charset="-122"/>
                </a:rPr>
                <a:t>03</a:t>
              </a:r>
              <a:endParaRPr lang="zh-CN" altLang="en-US" sz="2400" dirty="0">
                <a:solidFill>
                  <a:srgbClr val="FEB850"/>
                </a:solidFill>
                <a:latin typeface="汉仪菱心体简" panose="02010609000101010101" pitchFamily="49" charset="-122"/>
                <a:ea typeface="汉仪菱心体简" panose="02010609000101010101" pitchFamily="49" charset="-122"/>
              </a:endParaRPr>
            </a:p>
          </p:txBody>
        </p:sp>
        <p:sp>
          <p:nvSpPr>
            <p:cNvPr id="146" name="文本框 145"/>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FEB850"/>
                  </a:solidFill>
                  <a:latin typeface="汉仪菱心体简" panose="02010609000101010101" pitchFamily="49" charset="-122"/>
                  <a:ea typeface="汉仪菱心体简" panose="02010609000101010101" pitchFamily="49" charset="-122"/>
                </a:rPr>
                <a:t>OPTION</a:t>
              </a:r>
              <a:endParaRPr lang="zh-CN" altLang="en-US" sz="600" dirty="0">
                <a:solidFill>
                  <a:srgbClr val="FEB850"/>
                </a:solidFill>
                <a:latin typeface="汉仪菱心体简" panose="02010609000101010101" pitchFamily="49" charset="-122"/>
                <a:ea typeface="汉仪菱心体简" panose="02010609000101010101" pitchFamily="49" charset="-122"/>
              </a:endParaRPr>
            </a:p>
          </p:txBody>
        </p:sp>
      </p:grpSp>
      <p:grpSp>
        <p:nvGrpSpPr>
          <p:cNvPr id="136" name="组合 135"/>
          <p:cNvGrpSpPr/>
          <p:nvPr/>
        </p:nvGrpSpPr>
        <p:grpSpPr>
          <a:xfrm>
            <a:off x="903370" y="249943"/>
            <a:ext cx="3382315" cy="679699"/>
            <a:chOff x="903371" y="249943"/>
            <a:chExt cx="2831223" cy="679699"/>
          </a:xfrm>
        </p:grpSpPr>
        <p:sp>
          <p:nvSpPr>
            <p:cNvPr id="137" name="任意多边形 13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47" name="任意多边形 14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48" name="组合 147"/>
          <p:cNvGrpSpPr/>
          <p:nvPr/>
        </p:nvGrpSpPr>
        <p:grpSpPr>
          <a:xfrm rot="16200000">
            <a:off x="574523" y="158162"/>
            <a:ext cx="765103" cy="863262"/>
            <a:chOff x="8439634" y="3544648"/>
            <a:chExt cx="1611146" cy="1817848"/>
          </a:xfrm>
        </p:grpSpPr>
        <p:sp>
          <p:nvSpPr>
            <p:cNvPr id="14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1" name="Group 17"/>
          <p:cNvGrpSpPr>
            <a:grpSpLocks noChangeAspect="1"/>
          </p:cNvGrpSpPr>
          <p:nvPr/>
        </p:nvGrpSpPr>
        <p:grpSpPr bwMode="auto">
          <a:xfrm>
            <a:off x="827405" y="455655"/>
            <a:ext cx="259340" cy="278386"/>
            <a:chOff x="231" y="1205"/>
            <a:chExt cx="640" cy="687"/>
          </a:xfrm>
          <a:solidFill>
            <a:schemeClr val="bg1"/>
          </a:solidFill>
          <a:effectLst/>
        </p:grpSpPr>
        <p:sp>
          <p:nvSpPr>
            <p:cNvPr id="15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4"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产品概述</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55" name="文本框 37"/>
          <p:cNvSpPr>
            <a:spLocks noChangeArrowheads="1"/>
          </p:cNvSpPr>
          <p:nvPr/>
        </p:nvSpPr>
        <p:spPr bwMode="auto">
          <a:xfrm>
            <a:off x="2591594"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PRODUCT OVERVIEW</a:t>
            </a:r>
            <a:endParaRPr lang="zh-CN" altLang="en-US" sz="1000" b="0" baseline="-3000" dirty="0">
              <a:solidFill>
                <a:schemeClr val="accent3">
                  <a:lumMod val="50000"/>
                </a:schemeClr>
              </a:solidFill>
              <a:sym typeface="Arial" panose="020B0604020202020204" pitchFamily="34" charset="0"/>
            </a:endParaRPr>
          </a:p>
        </p:txBody>
      </p:sp>
      <p:grpSp>
        <p:nvGrpSpPr>
          <p:cNvPr id="156" name="组合 155"/>
          <p:cNvGrpSpPr/>
          <p:nvPr/>
        </p:nvGrpSpPr>
        <p:grpSpPr>
          <a:xfrm>
            <a:off x="8266914" y="-18254"/>
            <a:ext cx="649280" cy="762000"/>
            <a:chOff x="8266914" y="-18254"/>
            <a:chExt cx="649280" cy="762000"/>
          </a:xfrm>
        </p:grpSpPr>
        <p:sp>
          <p:nvSpPr>
            <p:cNvPr id="15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58" name="组合 157"/>
            <p:cNvGrpSpPr/>
            <p:nvPr/>
          </p:nvGrpSpPr>
          <p:grpSpPr>
            <a:xfrm>
              <a:off x="8266914" y="134144"/>
              <a:ext cx="649280" cy="475558"/>
              <a:chOff x="235091" y="185120"/>
              <a:chExt cx="649280" cy="475558"/>
            </a:xfrm>
          </p:grpSpPr>
          <p:sp>
            <p:nvSpPr>
              <p:cNvPr id="159" name="矩形 15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60" name="矩形 15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161" name="TextBox 160"/>
          <p:cNvSpPr txBox="1"/>
          <p:nvPr/>
        </p:nvSpPr>
        <p:spPr>
          <a:xfrm>
            <a:off x="3886994" y="2801144"/>
            <a:ext cx="1292644" cy="346239"/>
          </a:xfrm>
          <a:prstGeom prst="rect">
            <a:avLst/>
          </a:prstGeom>
          <a:noFill/>
          <a:scene3d>
            <a:camera prst="orthographicFront">
              <a:rot lat="0" lon="1800000" rev="0"/>
            </a:camera>
            <a:lightRig rig="threePt" dir="t"/>
          </a:scene3d>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有经济效益</a:t>
            </a:r>
            <a:endParaRPr kumimoji="0" lang="zh-CN" altLang="en-US"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162" name="TextBox 161"/>
          <p:cNvSpPr txBox="1"/>
          <p:nvPr/>
        </p:nvSpPr>
        <p:spPr>
          <a:xfrm>
            <a:off x="3908867" y="3105944"/>
            <a:ext cx="1197327" cy="992569"/>
          </a:xfrm>
          <a:prstGeom prst="rect">
            <a:avLst/>
          </a:prstGeom>
          <a:noFill/>
          <a:scene3d>
            <a:camera prst="orthographicFront">
              <a:rot lat="0" lon="1800000" rev="0"/>
            </a:camera>
            <a:lightRig rig="threePt" dir="t"/>
          </a:scene3d>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这里可以添加主要内容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可以添加主要内容</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这里</a:t>
            </a:r>
            <a:endPar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63" name="TextBox 162"/>
          <p:cNvSpPr txBox="1"/>
          <p:nvPr/>
        </p:nvSpPr>
        <p:spPr>
          <a:xfrm>
            <a:off x="5128843" y="2801144"/>
            <a:ext cx="1292644" cy="346239"/>
          </a:xfrm>
          <a:prstGeom prst="rect">
            <a:avLst/>
          </a:prstGeom>
          <a:noFill/>
          <a:scene3d>
            <a:camera prst="orthographicFront">
              <a:rot lat="0" lon="1200000" rev="0"/>
            </a:camera>
            <a:lightRig rig="threePt" dir="t"/>
          </a:scene3d>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charset="-122"/>
                <a:ea typeface="微软雅黑" panose="020B0503020204020204" charset="-122"/>
              </a:defRPr>
            </a:lvl1pPr>
          </a:lstStyle>
          <a:p>
            <a:r>
              <a:rPr lang="zh-CN" altLang="en-US" sz="1800" b="0" dirty="0">
                <a:solidFill>
                  <a:schemeClr val="accent3">
                    <a:lumMod val="50000"/>
                  </a:schemeClr>
                </a:solidFill>
              </a:rPr>
              <a:t>有利于群众</a:t>
            </a:r>
            <a:endParaRPr lang="zh-CN" altLang="en-US" sz="1800" b="0" dirty="0">
              <a:solidFill>
                <a:schemeClr val="accent3">
                  <a:lumMod val="50000"/>
                </a:schemeClr>
              </a:solidFill>
            </a:endParaRPr>
          </a:p>
        </p:txBody>
      </p:sp>
      <p:sp>
        <p:nvSpPr>
          <p:cNvPr id="164" name="TextBox 163"/>
          <p:cNvSpPr txBox="1"/>
          <p:nvPr/>
        </p:nvSpPr>
        <p:spPr>
          <a:xfrm>
            <a:off x="5106194" y="3105944"/>
            <a:ext cx="1244605" cy="992569"/>
          </a:xfrm>
          <a:prstGeom prst="rect">
            <a:avLst/>
          </a:prstGeom>
          <a:noFill/>
          <a:scene3d>
            <a:camera prst="orthographicFront">
              <a:rot lat="0" lon="1200000" rev="0"/>
            </a:camera>
            <a:lightRig rig="threePt" dir="t"/>
          </a:scene3d>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这里可以添加主要内容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可以添加主要内容</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这里</a:t>
            </a:r>
            <a:endPar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65" name="TextBox 164"/>
          <p:cNvSpPr txBox="1"/>
          <p:nvPr/>
        </p:nvSpPr>
        <p:spPr>
          <a:xfrm>
            <a:off x="6365878" y="2801144"/>
            <a:ext cx="1292643" cy="300072"/>
          </a:xfrm>
          <a:prstGeom prst="rect">
            <a:avLst/>
          </a:prstGeom>
          <a:noFill/>
          <a:scene3d>
            <a:camera prst="orthographicFront">
              <a:rot lat="0" lon="600000" rev="0"/>
            </a:camera>
            <a:lightRig rig="threePt" dir="t"/>
          </a:scene3d>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charset="-122"/>
                <a:ea typeface="微软雅黑" panose="020B0503020204020204" charset="-122"/>
              </a:defRPr>
            </a:lvl1pPr>
          </a:lstStyle>
          <a:p>
            <a:r>
              <a:rPr lang="zh-CN" altLang="en-US" sz="1500" b="0" dirty="0" smtClean="0">
                <a:solidFill>
                  <a:schemeClr val="accent3">
                    <a:lumMod val="50000"/>
                  </a:schemeClr>
                </a:solidFill>
              </a:rPr>
              <a:t>提升</a:t>
            </a:r>
            <a:r>
              <a:rPr lang="zh-CN" altLang="en-US" sz="1500" b="0" dirty="0">
                <a:solidFill>
                  <a:schemeClr val="accent3">
                    <a:lumMod val="50000"/>
                  </a:schemeClr>
                </a:solidFill>
              </a:rPr>
              <a:t>政府形象</a:t>
            </a:r>
            <a:endParaRPr lang="zh-CN" altLang="en-US" sz="1500" b="0" dirty="0">
              <a:solidFill>
                <a:schemeClr val="accent3">
                  <a:lumMod val="50000"/>
                </a:schemeClr>
              </a:solidFill>
            </a:endParaRPr>
          </a:p>
        </p:txBody>
      </p:sp>
      <p:sp>
        <p:nvSpPr>
          <p:cNvPr id="166" name="TextBox 165"/>
          <p:cNvSpPr txBox="1"/>
          <p:nvPr/>
        </p:nvSpPr>
        <p:spPr>
          <a:xfrm>
            <a:off x="6350800" y="3105944"/>
            <a:ext cx="1259882" cy="992569"/>
          </a:xfrm>
          <a:prstGeom prst="rect">
            <a:avLst/>
          </a:prstGeom>
          <a:noFill/>
          <a:scene3d>
            <a:camera prst="orthographicFront">
              <a:rot lat="0" lon="600000" rev="0"/>
            </a:camera>
            <a:lightRig rig="threePt" dir="t"/>
          </a:scene3d>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这里可以添加主要内容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这里可以添加主要</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内容</a:t>
            </a:r>
            <a:r>
              <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可以添加主要内容这里可以</a:t>
            </a:r>
            <a:r>
              <a:rPr kumimoji="0" lang="zh-CN" altLang="en-US" sz="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添加</a:t>
            </a:r>
            <a:endParaRPr kumimoji="0" lang="zh-CN" altLang="en-US" sz="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22" presetClass="entr" presetSubtype="8"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left)">
                                      <p:cBhvr>
                                        <p:cTn id="10" dur="500"/>
                                        <p:tgtEl>
                                          <p:spTgt spid="136"/>
                                        </p:tgtEl>
                                      </p:cBhvr>
                                    </p:animEffect>
                                  </p:childTnLst>
                                </p:cTn>
                              </p:par>
                              <p:par>
                                <p:cTn id="11" presetID="53" presetClass="entr" presetSubtype="16"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p:cTn id="13" dur="500" fill="hold"/>
                                        <p:tgtEl>
                                          <p:spTgt spid="148"/>
                                        </p:tgtEl>
                                        <p:attrNameLst>
                                          <p:attrName>ppt_w</p:attrName>
                                        </p:attrNameLst>
                                      </p:cBhvr>
                                      <p:tavLst>
                                        <p:tav tm="0">
                                          <p:val>
                                            <p:fltVal val="0"/>
                                          </p:val>
                                        </p:tav>
                                        <p:tav tm="100000">
                                          <p:val>
                                            <p:strVal val="#ppt_w"/>
                                          </p:val>
                                        </p:tav>
                                      </p:tavLst>
                                    </p:anim>
                                    <p:anim calcmode="lin" valueType="num">
                                      <p:cBhvr>
                                        <p:cTn id="14" dur="500" fill="hold"/>
                                        <p:tgtEl>
                                          <p:spTgt spid="148"/>
                                        </p:tgtEl>
                                        <p:attrNameLst>
                                          <p:attrName>ppt_h</p:attrName>
                                        </p:attrNameLst>
                                      </p:cBhvr>
                                      <p:tavLst>
                                        <p:tav tm="0">
                                          <p:val>
                                            <p:fltVal val="0"/>
                                          </p:val>
                                        </p:tav>
                                        <p:tav tm="100000">
                                          <p:val>
                                            <p:strVal val="#ppt_h"/>
                                          </p:val>
                                        </p:tav>
                                      </p:tavLst>
                                    </p:anim>
                                    <p:animEffect transition="in" filter="fade">
                                      <p:cBhvr>
                                        <p:cTn id="15" dur="500"/>
                                        <p:tgtEl>
                                          <p:spTgt spid="14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wipe(left)">
                                      <p:cBhvr>
                                        <p:cTn id="19" dur="500"/>
                                        <p:tgtEl>
                                          <p:spTgt spid="154"/>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55"/>
                                        </p:tgtEl>
                                        <p:attrNameLst>
                                          <p:attrName>style.visibility</p:attrName>
                                        </p:attrNameLst>
                                      </p:cBhvr>
                                      <p:to>
                                        <p:strVal val="visible"/>
                                      </p:to>
                                    </p:set>
                                    <p:animEffect transition="in" filter="wipe(left)">
                                      <p:cBhvr>
                                        <p:cTn id="22" dur="500"/>
                                        <p:tgtEl>
                                          <p:spTgt spid="155"/>
                                        </p:tgtEl>
                                      </p:cBhvr>
                                    </p:animEffect>
                                  </p:childTnLst>
                                </p:cTn>
                              </p:par>
                              <p:par>
                                <p:cTn id="23" presetID="47"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fade">
                                      <p:cBhvr>
                                        <p:cTn id="25" dur="500"/>
                                        <p:tgtEl>
                                          <p:spTgt spid="156"/>
                                        </p:tgtEl>
                                      </p:cBhvr>
                                    </p:animEffect>
                                    <p:anim calcmode="lin" valueType="num">
                                      <p:cBhvr>
                                        <p:cTn id="26" dur="500" fill="hold"/>
                                        <p:tgtEl>
                                          <p:spTgt spid="156"/>
                                        </p:tgtEl>
                                        <p:attrNameLst>
                                          <p:attrName>ppt_x</p:attrName>
                                        </p:attrNameLst>
                                      </p:cBhvr>
                                      <p:tavLst>
                                        <p:tav tm="0">
                                          <p:val>
                                            <p:strVal val="#ppt_x"/>
                                          </p:val>
                                        </p:tav>
                                        <p:tav tm="100000">
                                          <p:val>
                                            <p:strVal val="#ppt_x"/>
                                          </p:val>
                                        </p:tav>
                                      </p:tavLst>
                                    </p:anim>
                                    <p:anim calcmode="lin" valueType="num">
                                      <p:cBhvr>
                                        <p:cTn id="27" dur="500" fill="hold"/>
                                        <p:tgtEl>
                                          <p:spTgt spid="156"/>
                                        </p:tgtEl>
                                        <p:attrNameLst>
                                          <p:attrName>ppt_y</p:attrName>
                                        </p:attrNameLst>
                                      </p:cBhvr>
                                      <p:tavLst>
                                        <p:tav tm="0">
                                          <p:val>
                                            <p:strVal val="#ppt_y-.1"/>
                                          </p:val>
                                        </p:tav>
                                        <p:tav tm="100000">
                                          <p:val>
                                            <p:strVal val="#ppt_y"/>
                                          </p:val>
                                        </p:tav>
                                      </p:tavLst>
                                    </p:anim>
                                  </p:childTnLst>
                                </p:cTn>
                              </p:par>
                              <p:par>
                                <p:cTn id="28" presetID="31"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ppt_w</p:attrName>
                                        </p:attrNameLst>
                                      </p:cBhvr>
                                      <p:tavLst>
                                        <p:tav tm="0">
                                          <p:val>
                                            <p:fltVal val="0"/>
                                          </p:val>
                                        </p:tav>
                                        <p:tav tm="100000">
                                          <p:val>
                                            <p:strVal val="#ppt_w"/>
                                          </p:val>
                                        </p:tav>
                                      </p:tavLst>
                                    </p:anim>
                                    <p:anim calcmode="lin" valueType="num">
                                      <p:cBhvr>
                                        <p:cTn id="31" dur="1000" fill="hold"/>
                                        <p:tgtEl>
                                          <p:spTgt spid="90"/>
                                        </p:tgtEl>
                                        <p:attrNameLst>
                                          <p:attrName>ppt_h</p:attrName>
                                        </p:attrNameLst>
                                      </p:cBhvr>
                                      <p:tavLst>
                                        <p:tav tm="0">
                                          <p:val>
                                            <p:fltVal val="0"/>
                                          </p:val>
                                        </p:tav>
                                        <p:tav tm="100000">
                                          <p:val>
                                            <p:strVal val="#ppt_h"/>
                                          </p:val>
                                        </p:tav>
                                      </p:tavLst>
                                    </p:anim>
                                    <p:anim calcmode="lin" valueType="num">
                                      <p:cBhvr>
                                        <p:cTn id="32" dur="1000" fill="hold"/>
                                        <p:tgtEl>
                                          <p:spTgt spid="90"/>
                                        </p:tgtEl>
                                        <p:attrNameLst>
                                          <p:attrName>style.rotation</p:attrName>
                                        </p:attrNameLst>
                                      </p:cBhvr>
                                      <p:tavLst>
                                        <p:tav tm="0">
                                          <p:val>
                                            <p:fltVal val="90"/>
                                          </p:val>
                                        </p:tav>
                                        <p:tav tm="100000">
                                          <p:val>
                                            <p:fltVal val="0"/>
                                          </p:val>
                                        </p:tav>
                                      </p:tavLst>
                                    </p:anim>
                                    <p:animEffect transition="in" filter="fade">
                                      <p:cBhvr>
                                        <p:cTn id="33" dur="1000"/>
                                        <p:tgtEl>
                                          <p:spTgt spid="90"/>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p:cTn id="37" dur="500" fill="hold"/>
                                        <p:tgtEl>
                                          <p:spTgt spid="124"/>
                                        </p:tgtEl>
                                        <p:attrNameLst>
                                          <p:attrName>ppt_w</p:attrName>
                                        </p:attrNameLst>
                                      </p:cBhvr>
                                      <p:tavLst>
                                        <p:tav tm="0">
                                          <p:val>
                                            <p:fltVal val="0"/>
                                          </p:val>
                                        </p:tav>
                                        <p:tav tm="100000">
                                          <p:val>
                                            <p:strVal val="#ppt_w"/>
                                          </p:val>
                                        </p:tav>
                                      </p:tavLst>
                                    </p:anim>
                                    <p:anim calcmode="lin" valueType="num">
                                      <p:cBhvr>
                                        <p:cTn id="38" dur="500" fill="hold"/>
                                        <p:tgtEl>
                                          <p:spTgt spid="124"/>
                                        </p:tgtEl>
                                        <p:attrNameLst>
                                          <p:attrName>ppt_h</p:attrName>
                                        </p:attrNameLst>
                                      </p:cBhvr>
                                      <p:tavLst>
                                        <p:tav tm="0">
                                          <p:val>
                                            <p:fltVal val="0"/>
                                          </p:val>
                                        </p:tav>
                                        <p:tav tm="100000">
                                          <p:val>
                                            <p:strVal val="#ppt_h"/>
                                          </p:val>
                                        </p:tav>
                                      </p:tavLst>
                                    </p:anim>
                                    <p:animEffect transition="in" filter="fade">
                                      <p:cBhvr>
                                        <p:cTn id="39" dur="500"/>
                                        <p:tgtEl>
                                          <p:spTgt spid="124"/>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par>
                                <p:cTn id="44" presetID="22" presetClass="entr" presetSubtype="8"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left)">
                                      <p:cBhvr>
                                        <p:cTn id="46" dur="800"/>
                                        <p:tgtEl>
                                          <p:spTgt spid="92"/>
                                        </p:tgtEl>
                                      </p:cBhvr>
                                    </p:animEffect>
                                  </p:childTnLst>
                                </p:cTn>
                              </p:par>
                              <p:par>
                                <p:cTn id="47" presetID="53" presetClass="entr" presetSubtype="16" fill="hold" nodeType="withEffect">
                                  <p:stCondLst>
                                    <p:cond delay="30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500" fill="hold"/>
                                        <p:tgtEl>
                                          <p:spTgt spid="138"/>
                                        </p:tgtEl>
                                        <p:attrNameLst>
                                          <p:attrName>ppt_w</p:attrName>
                                        </p:attrNameLst>
                                      </p:cBhvr>
                                      <p:tavLst>
                                        <p:tav tm="0">
                                          <p:val>
                                            <p:fltVal val="0"/>
                                          </p:val>
                                        </p:tav>
                                        <p:tav tm="100000">
                                          <p:val>
                                            <p:strVal val="#ppt_w"/>
                                          </p:val>
                                        </p:tav>
                                      </p:tavLst>
                                    </p:anim>
                                    <p:anim calcmode="lin" valueType="num">
                                      <p:cBhvr>
                                        <p:cTn id="50" dur="500" fill="hold"/>
                                        <p:tgtEl>
                                          <p:spTgt spid="138"/>
                                        </p:tgtEl>
                                        <p:attrNameLst>
                                          <p:attrName>ppt_h</p:attrName>
                                        </p:attrNameLst>
                                      </p:cBhvr>
                                      <p:tavLst>
                                        <p:tav tm="0">
                                          <p:val>
                                            <p:fltVal val="0"/>
                                          </p:val>
                                        </p:tav>
                                        <p:tav tm="100000">
                                          <p:val>
                                            <p:strVal val="#ppt_h"/>
                                          </p:val>
                                        </p:tav>
                                      </p:tavLst>
                                    </p:anim>
                                    <p:animEffect transition="in" filter="fade">
                                      <p:cBhvr>
                                        <p:cTn id="51" dur="500"/>
                                        <p:tgtEl>
                                          <p:spTgt spid="138"/>
                                        </p:tgtEl>
                                      </p:cBhvr>
                                    </p:animEffect>
                                  </p:childTnLst>
                                </p:cTn>
                              </p:par>
                              <p:par>
                                <p:cTn id="52" presetID="53" presetClass="entr" presetSubtype="16" fill="hold" nodeType="withEffect">
                                  <p:stCondLst>
                                    <p:cond delay="300"/>
                                  </p:stCondLst>
                                  <p:childTnLst>
                                    <p:set>
                                      <p:cBhvr>
                                        <p:cTn id="53" dur="1" fill="hold">
                                          <p:stCondLst>
                                            <p:cond delay="0"/>
                                          </p:stCondLst>
                                        </p:cTn>
                                        <p:tgtEl>
                                          <p:spTgt spid="141"/>
                                        </p:tgtEl>
                                        <p:attrNameLst>
                                          <p:attrName>style.visibility</p:attrName>
                                        </p:attrNameLst>
                                      </p:cBhvr>
                                      <p:to>
                                        <p:strVal val="visible"/>
                                      </p:to>
                                    </p:set>
                                    <p:anim calcmode="lin" valueType="num">
                                      <p:cBhvr>
                                        <p:cTn id="54" dur="500" fill="hold"/>
                                        <p:tgtEl>
                                          <p:spTgt spid="141"/>
                                        </p:tgtEl>
                                        <p:attrNameLst>
                                          <p:attrName>ppt_w</p:attrName>
                                        </p:attrNameLst>
                                      </p:cBhvr>
                                      <p:tavLst>
                                        <p:tav tm="0">
                                          <p:val>
                                            <p:fltVal val="0"/>
                                          </p:val>
                                        </p:tav>
                                        <p:tav tm="100000">
                                          <p:val>
                                            <p:strVal val="#ppt_w"/>
                                          </p:val>
                                        </p:tav>
                                      </p:tavLst>
                                    </p:anim>
                                    <p:anim calcmode="lin" valueType="num">
                                      <p:cBhvr>
                                        <p:cTn id="55" dur="500" fill="hold"/>
                                        <p:tgtEl>
                                          <p:spTgt spid="141"/>
                                        </p:tgtEl>
                                        <p:attrNameLst>
                                          <p:attrName>ppt_h</p:attrName>
                                        </p:attrNameLst>
                                      </p:cBhvr>
                                      <p:tavLst>
                                        <p:tav tm="0">
                                          <p:val>
                                            <p:fltVal val="0"/>
                                          </p:val>
                                        </p:tav>
                                        <p:tav tm="100000">
                                          <p:val>
                                            <p:strVal val="#ppt_h"/>
                                          </p:val>
                                        </p:tav>
                                      </p:tavLst>
                                    </p:anim>
                                    <p:animEffect transition="in" filter="fade">
                                      <p:cBhvr>
                                        <p:cTn id="56" dur="500"/>
                                        <p:tgtEl>
                                          <p:spTgt spid="141"/>
                                        </p:tgtEl>
                                      </p:cBhvr>
                                    </p:animEffect>
                                  </p:childTnLst>
                                </p:cTn>
                              </p:par>
                              <p:par>
                                <p:cTn id="57" presetID="53" presetClass="entr" presetSubtype="16" fill="hold" nodeType="withEffect">
                                  <p:stCondLst>
                                    <p:cond delay="300"/>
                                  </p:stCondLst>
                                  <p:childTnLst>
                                    <p:set>
                                      <p:cBhvr>
                                        <p:cTn id="58" dur="1" fill="hold">
                                          <p:stCondLst>
                                            <p:cond delay="0"/>
                                          </p:stCondLst>
                                        </p:cTn>
                                        <p:tgtEl>
                                          <p:spTgt spid="144"/>
                                        </p:tgtEl>
                                        <p:attrNameLst>
                                          <p:attrName>style.visibility</p:attrName>
                                        </p:attrNameLst>
                                      </p:cBhvr>
                                      <p:to>
                                        <p:strVal val="visible"/>
                                      </p:to>
                                    </p:set>
                                    <p:anim calcmode="lin" valueType="num">
                                      <p:cBhvr>
                                        <p:cTn id="59" dur="500" fill="hold"/>
                                        <p:tgtEl>
                                          <p:spTgt spid="144"/>
                                        </p:tgtEl>
                                        <p:attrNameLst>
                                          <p:attrName>ppt_w</p:attrName>
                                        </p:attrNameLst>
                                      </p:cBhvr>
                                      <p:tavLst>
                                        <p:tav tm="0">
                                          <p:val>
                                            <p:fltVal val="0"/>
                                          </p:val>
                                        </p:tav>
                                        <p:tav tm="100000">
                                          <p:val>
                                            <p:strVal val="#ppt_w"/>
                                          </p:val>
                                        </p:tav>
                                      </p:tavLst>
                                    </p:anim>
                                    <p:anim calcmode="lin" valueType="num">
                                      <p:cBhvr>
                                        <p:cTn id="60" dur="500" fill="hold"/>
                                        <p:tgtEl>
                                          <p:spTgt spid="144"/>
                                        </p:tgtEl>
                                        <p:attrNameLst>
                                          <p:attrName>ppt_h</p:attrName>
                                        </p:attrNameLst>
                                      </p:cBhvr>
                                      <p:tavLst>
                                        <p:tav tm="0">
                                          <p:val>
                                            <p:fltVal val="0"/>
                                          </p:val>
                                        </p:tav>
                                        <p:tav tm="100000">
                                          <p:val>
                                            <p:strVal val="#ppt_h"/>
                                          </p:val>
                                        </p:tav>
                                      </p:tavLst>
                                    </p:anim>
                                    <p:animEffect transition="in" filter="fade">
                                      <p:cBhvr>
                                        <p:cTn id="61" dur="500"/>
                                        <p:tgtEl>
                                          <p:spTgt spid="144"/>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left)">
                                      <p:cBhvr>
                                        <p:cTn id="65" dur="500"/>
                                        <p:tgtEl>
                                          <p:spTgt spid="161"/>
                                        </p:tgtEl>
                                      </p:cBhvr>
                                    </p:animEffect>
                                  </p:childTnLst>
                                </p:cTn>
                              </p:par>
                            </p:childTnLst>
                          </p:cTn>
                        </p:par>
                        <p:par>
                          <p:cTn id="66" fill="hold">
                            <p:stCondLst>
                              <p:cond delay="2500"/>
                            </p:stCondLst>
                            <p:childTnLst>
                              <p:par>
                                <p:cTn id="67" presetID="22" presetClass="entr" presetSubtype="1"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wipe(up)">
                                      <p:cBhvr>
                                        <p:cTn id="69" dur="500"/>
                                        <p:tgtEl>
                                          <p:spTgt spid="162"/>
                                        </p:tgtEl>
                                      </p:cBhvr>
                                    </p:animEffect>
                                  </p:childTnLst>
                                </p:cTn>
                              </p:par>
                              <p:par>
                                <p:cTn id="70" presetID="53" presetClass="entr" presetSubtype="16" fill="hold" nodeType="withEffect">
                                  <p:stCondLst>
                                    <p:cond delay="0"/>
                                  </p:st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163"/>
                                        </p:tgtEl>
                                        <p:attrNameLst>
                                          <p:attrName>style.visibility</p:attrName>
                                        </p:attrNameLst>
                                      </p:cBhvr>
                                      <p:to>
                                        <p:strVal val="visible"/>
                                      </p:to>
                                    </p:set>
                                    <p:animEffect transition="in" filter="wipe(left)">
                                      <p:cBhvr>
                                        <p:cTn id="77" dur="500"/>
                                        <p:tgtEl>
                                          <p:spTgt spid="163"/>
                                        </p:tgtEl>
                                      </p:cBhvr>
                                    </p:animEffect>
                                  </p:childTnLst>
                                </p:cTn>
                              </p:par>
                              <p:par>
                                <p:cTn id="78" presetID="22" presetClass="entr" presetSubtype="1" fill="hold" grpId="0" nodeType="withEffect">
                                  <p:stCondLst>
                                    <p:cond delay="500"/>
                                  </p:stCondLst>
                                  <p:childTnLst>
                                    <p:set>
                                      <p:cBhvr>
                                        <p:cTn id="79" dur="1" fill="hold">
                                          <p:stCondLst>
                                            <p:cond delay="0"/>
                                          </p:stCondLst>
                                        </p:cTn>
                                        <p:tgtEl>
                                          <p:spTgt spid="164"/>
                                        </p:tgtEl>
                                        <p:attrNameLst>
                                          <p:attrName>style.visibility</p:attrName>
                                        </p:attrNameLst>
                                      </p:cBhvr>
                                      <p:to>
                                        <p:strVal val="visible"/>
                                      </p:to>
                                    </p:set>
                                    <p:animEffect transition="in" filter="wipe(up)">
                                      <p:cBhvr>
                                        <p:cTn id="80" dur="500"/>
                                        <p:tgtEl>
                                          <p:spTgt spid="164"/>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3"/>
                                        </p:tgtEl>
                                        <p:attrNameLst>
                                          <p:attrName>style.visibility</p:attrName>
                                        </p:attrNameLst>
                                      </p:cBhvr>
                                      <p:to>
                                        <p:strVal val="visible"/>
                                      </p:to>
                                    </p:set>
                                    <p:anim calcmode="lin" valueType="num">
                                      <p:cBhvr>
                                        <p:cTn id="83" dur="500" fill="hold"/>
                                        <p:tgtEl>
                                          <p:spTgt spid="113"/>
                                        </p:tgtEl>
                                        <p:attrNameLst>
                                          <p:attrName>ppt_w</p:attrName>
                                        </p:attrNameLst>
                                      </p:cBhvr>
                                      <p:tavLst>
                                        <p:tav tm="0">
                                          <p:val>
                                            <p:fltVal val="0"/>
                                          </p:val>
                                        </p:tav>
                                        <p:tav tm="100000">
                                          <p:val>
                                            <p:strVal val="#ppt_w"/>
                                          </p:val>
                                        </p:tav>
                                      </p:tavLst>
                                    </p:anim>
                                    <p:anim calcmode="lin" valueType="num">
                                      <p:cBhvr>
                                        <p:cTn id="84" dur="500" fill="hold"/>
                                        <p:tgtEl>
                                          <p:spTgt spid="113"/>
                                        </p:tgtEl>
                                        <p:attrNameLst>
                                          <p:attrName>ppt_h</p:attrName>
                                        </p:attrNameLst>
                                      </p:cBhvr>
                                      <p:tavLst>
                                        <p:tav tm="0">
                                          <p:val>
                                            <p:fltVal val="0"/>
                                          </p:val>
                                        </p:tav>
                                        <p:tav tm="100000">
                                          <p:val>
                                            <p:strVal val="#ppt_h"/>
                                          </p:val>
                                        </p:tav>
                                      </p:tavLst>
                                    </p:anim>
                                    <p:animEffect transition="in" filter="fade">
                                      <p:cBhvr>
                                        <p:cTn id="85" dur="500"/>
                                        <p:tgtEl>
                                          <p:spTgt spid="113"/>
                                        </p:tgtEl>
                                      </p:cBhvr>
                                    </p:animEffect>
                                  </p:childTnLst>
                                </p:cTn>
                              </p:par>
                              <p:par>
                                <p:cTn id="86" presetID="22" presetClass="entr" presetSubtype="8" fill="hold" grpId="0" nodeType="withEffect">
                                  <p:stCondLst>
                                    <p:cond delay="900"/>
                                  </p:stCondLst>
                                  <p:childTnLst>
                                    <p:set>
                                      <p:cBhvr>
                                        <p:cTn id="87" dur="1" fill="hold">
                                          <p:stCondLst>
                                            <p:cond delay="0"/>
                                          </p:stCondLst>
                                        </p:cTn>
                                        <p:tgtEl>
                                          <p:spTgt spid="165"/>
                                        </p:tgtEl>
                                        <p:attrNameLst>
                                          <p:attrName>style.visibility</p:attrName>
                                        </p:attrNameLst>
                                      </p:cBhvr>
                                      <p:to>
                                        <p:strVal val="visible"/>
                                      </p:to>
                                    </p:set>
                                    <p:animEffect transition="in" filter="wipe(left)">
                                      <p:cBhvr>
                                        <p:cTn id="88" dur="500"/>
                                        <p:tgtEl>
                                          <p:spTgt spid="165"/>
                                        </p:tgtEl>
                                      </p:cBhvr>
                                    </p:animEffect>
                                  </p:childTnLst>
                                </p:cTn>
                              </p:par>
                              <p:par>
                                <p:cTn id="89" presetID="22" presetClass="entr" presetSubtype="1" fill="hold" grpId="0" nodeType="withEffect">
                                  <p:stCondLst>
                                    <p:cond delay="1300"/>
                                  </p:stCondLst>
                                  <p:childTnLst>
                                    <p:set>
                                      <p:cBhvr>
                                        <p:cTn id="90" dur="1" fill="hold">
                                          <p:stCondLst>
                                            <p:cond delay="0"/>
                                          </p:stCondLst>
                                        </p:cTn>
                                        <p:tgtEl>
                                          <p:spTgt spid="166"/>
                                        </p:tgtEl>
                                        <p:attrNameLst>
                                          <p:attrName>style.visibility</p:attrName>
                                        </p:attrNameLst>
                                      </p:cBhvr>
                                      <p:to>
                                        <p:strVal val="visible"/>
                                      </p:to>
                                    </p:set>
                                    <p:animEffect transition="in" filter="wipe(up)">
                                      <p:cBhvr>
                                        <p:cTn id="91" dur="500"/>
                                        <p:tgtEl>
                                          <p:spTgt spid="166"/>
                                        </p:tgtEl>
                                      </p:cBhvr>
                                    </p:animEffect>
                                  </p:childTnLst>
                                </p:cTn>
                              </p:par>
                              <p:par>
                                <p:cTn id="92" presetID="53" presetClass="entr" presetSubtype="16" fill="hold" nodeType="withEffect">
                                  <p:stCondLst>
                                    <p:cond delay="1400"/>
                                  </p:stCondLst>
                                  <p:childTnLst>
                                    <p:set>
                                      <p:cBhvr>
                                        <p:cTn id="93" dur="1" fill="hold">
                                          <p:stCondLst>
                                            <p:cond delay="0"/>
                                          </p:stCondLst>
                                        </p:cTn>
                                        <p:tgtEl>
                                          <p:spTgt spid="116"/>
                                        </p:tgtEl>
                                        <p:attrNameLst>
                                          <p:attrName>style.visibility</p:attrName>
                                        </p:attrNameLst>
                                      </p:cBhvr>
                                      <p:to>
                                        <p:strVal val="visible"/>
                                      </p:to>
                                    </p:set>
                                    <p:anim calcmode="lin" valueType="num">
                                      <p:cBhvr>
                                        <p:cTn id="94" dur="500" fill="hold"/>
                                        <p:tgtEl>
                                          <p:spTgt spid="116"/>
                                        </p:tgtEl>
                                        <p:attrNameLst>
                                          <p:attrName>ppt_w</p:attrName>
                                        </p:attrNameLst>
                                      </p:cBhvr>
                                      <p:tavLst>
                                        <p:tav tm="0">
                                          <p:val>
                                            <p:fltVal val="0"/>
                                          </p:val>
                                        </p:tav>
                                        <p:tav tm="100000">
                                          <p:val>
                                            <p:strVal val="#ppt_w"/>
                                          </p:val>
                                        </p:tav>
                                      </p:tavLst>
                                    </p:anim>
                                    <p:anim calcmode="lin" valueType="num">
                                      <p:cBhvr>
                                        <p:cTn id="95" dur="500" fill="hold"/>
                                        <p:tgtEl>
                                          <p:spTgt spid="116"/>
                                        </p:tgtEl>
                                        <p:attrNameLst>
                                          <p:attrName>ppt_h</p:attrName>
                                        </p:attrNameLst>
                                      </p:cBhvr>
                                      <p:tavLst>
                                        <p:tav tm="0">
                                          <p:val>
                                            <p:fltVal val="0"/>
                                          </p:val>
                                        </p:tav>
                                        <p:tav tm="100000">
                                          <p:val>
                                            <p:strVal val="#ppt_h"/>
                                          </p:val>
                                        </p:tav>
                                      </p:tavLst>
                                    </p:anim>
                                    <p:animEffect transition="in" filter="fade">
                                      <p:cBhvr>
                                        <p:cTn id="9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54" grpId="0"/>
      <p:bldP spid="155" grpId="0"/>
      <p:bldP spid="161" grpId="0"/>
      <p:bldP spid="162" grpId="0"/>
      <p:bldP spid="163" grpId="0"/>
      <p:bldP spid="164" grpId="0"/>
      <p:bldP spid="165" grpId="0"/>
      <p:bldP spid="1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68" name="Freeform 12"/>
          <p:cNvSpPr/>
          <p:nvPr/>
        </p:nvSpPr>
        <p:spPr bwMode="auto">
          <a:xfrm>
            <a:off x="2976651" y="2225542"/>
            <a:ext cx="312915" cy="31307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lumMod val="75000"/>
            </a:schemeClr>
          </a:solidFill>
          <a:ln>
            <a:noFill/>
          </a:ln>
        </p:spPr>
        <p:txBody>
          <a:bodyPr vert="horz" wrap="square" lIns="68571" tIns="34285" rIns="68571" bIns="34285" numCol="1" anchor="t" anchorCtr="0" compatLnSpc="1"/>
          <a:lstStyle/>
          <a:p>
            <a:endParaRPr lang="zh-CN" altLang="en-US">
              <a:solidFill>
                <a:schemeClr val="accent3">
                  <a:lumMod val="50000"/>
                </a:schemeClr>
              </a:solidFill>
            </a:endParaRPr>
          </a:p>
        </p:txBody>
      </p:sp>
      <p:sp>
        <p:nvSpPr>
          <p:cNvPr id="70" name="Freeform 13"/>
          <p:cNvSpPr/>
          <p:nvPr/>
        </p:nvSpPr>
        <p:spPr bwMode="auto">
          <a:xfrm>
            <a:off x="5719851" y="2225542"/>
            <a:ext cx="312915" cy="31307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lumMod val="75000"/>
            </a:schemeClr>
          </a:solidFill>
          <a:ln>
            <a:noFill/>
          </a:ln>
        </p:spPr>
        <p:txBody>
          <a:bodyPr vert="horz" wrap="square" lIns="68571" tIns="34285" rIns="68571" bIns="34285" numCol="1" anchor="t" anchorCtr="0" compatLnSpc="1"/>
          <a:lstStyle/>
          <a:p>
            <a:endParaRPr lang="zh-CN" altLang="en-US">
              <a:solidFill>
                <a:schemeClr val="accent3">
                  <a:lumMod val="50000"/>
                </a:schemeClr>
              </a:solidFill>
            </a:endParaRPr>
          </a:p>
        </p:txBody>
      </p:sp>
      <p:sp>
        <p:nvSpPr>
          <p:cNvPr id="71" name="TextBox 84"/>
          <p:cNvSpPr txBox="1">
            <a:spLocks noChangeArrowheads="1"/>
          </p:cNvSpPr>
          <p:nvPr/>
        </p:nvSpPr>
        <p:spPr bwMode="auto">
          <a:xfrm>
            <a:off x="762794" y="3570357"/>
            <a:ext cx="2061457"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1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这里输入产品形式的简介，这里输入产品形式的简介</a:t>
            </a:r>
            <a:r>
              <a:rPr lang="zh-CN" altLang="en-US" sz="11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1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a:t>
            </a:r>
            <a:r>
              <a:rPr lang="zh-CN" altLang="en-US" sz="1100" b="0" dirty="0" smtClean="0">
                <a:solidFill>
                  <a:srgbClr val="595959"/>
                </a:solidFill>
                <a:latin typeface="微软雅黑" panose="020B0503020204020204" charset="-122"/>
                <a:ea typeface="微软雅黑" panose="020B0503020204020204" charset="-122"/>
                <a:sym typeface="微软雅黑" panose="020B0503020204020204" charset="-122"/>
              </a:rPr>
              <a:t>简介</a:t>
            </a:r>
            <a:endParaRPr lang="zh-CN" altLang="en-US" sz="1100" b="0" dirty="0">
              <a:solidFill>
                <a:srgbClr val="595959"/>
              </a:solidFill>
              <a:latin typeface="微软雅黑" panose="020B0503020204020204" charset="-122"/>
              <a:ea typeface="微软雅黑" panose="020B0503020204020204" charset="-122"/>
              <a:sym typeface="微软雅黑" panose="020B0503020204020204" charset="-122"/>
            </a:endParaRPr>
          </a:p>
        </p:txBody>
      </p:sp>
      <p:sp>
        <p:nvSpPr>
          <p:cNvPr id="72" name="TextBox 84"/>
          <p:cNvSpPr txBox="1">
            <a:spLocks noChangeArrowheads="1"/>
          </p:cNvSpPr>
          <p:nvPr/>
        </p:nvSpPr>
        <p:spPr bwMode="auto">
          <a:xfrm>
            <a:off x="3391694" y="3570357"/>
            <a:ext cx="2061457"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1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这里输入产品形式的简介，这里输入产品形式的简介</a:t>
            </a:r>
            <a:r>
              <a:rPr lang="zh-CN" altLang="en-US" sz="11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1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a:t>
            </a:r>
            <a:r>
              <a:rPr lang="zh-CN" altLang="en-US" sz="1100" b="0" dirty="0" smtClean="0">
                <a:solidFill>
                  <a:srgbClr val="595959"/>
                </a:solidFill>
                <a:latin typeface="微软雅黑" panose="020B0503020204020204" charset="-122"/>
                <a:ea typeface="微软雅黑" panose="020B0503020204020204" charset="-122"/>
                <a:sym typeface="微软雅黑" panose="020B0503020204020204" charset="-122"/>
              </a:rPr>
              <a:t>简介</a:t>
            </a:r>
            <a:endParaRPr lang="zh-CN" altLang="en-US" sz="1100" b="0" dirty="0">
              <a:solidFill>
                <a:srgbClr val="595959"/>
              </a:solidFill>
              <a:latin typeface="微软雅黑" panose="020B0503020204020204" charset="-122"/>
              <a:ea typeface="微软雅黑" panose="020B0503020204020204" charset="-122"/>
              <a:sym typeface="微软雅黑" panose="020B0503020204020204" charset="-122"/>
            </a:endParaRPr>
          </a:p>
        </p:txBody>
      </p:sp>
      <p:sp>
        <p:nvSpPr>
          <p:cNvPr id="73" name="TextBox 84"/>
          <p:cNvSpPr txBox="1">
            <a:spLocks noChangeArrowheads="1"/>
          </p:cNvSpPr>
          <p:nvPr/>
        </p:nvSpPr>
        <p:spPr bwMode="auto">
          <a:xfrm>
            <a:off x="6249194" y="3570357"/>
            <a:ext cx="2061457"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1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这里输入产品形式的简介，这里输入产品形式的简介</a:t>
            </a:r>
            <a:r>
              <a:rPr lang="zh-CN" altLang="en-US" sz="11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1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a:t>
            </a:r>
            <a:r>
              <a:rPr lang="zh-CN" altLang="en-US" sz="1100" b="0" dirty="0" smtClean="0">
                <a:solidFill>
                  <a:srgbClr val="595959"/>
                </a:solidFill>
                <a:latin typeface="微软雅黑" panose="020B0503020204020204" charset="-122"/>
                <a:ea typeface="微软雅黑" panose="020B0503020204020204" charset="-122"/>
                <a:sym typeface="微软雅黑" panose="020B0503020204020204" charset="-122"/>
              </a:rPr>
              <a:t>简介</a:t>
            </a:r>
            <a:endParaRPr lang="zh-CN" altLang="en-US" sz="1100" b="0" dirty="0">
              <a:solidFill>
                <a:srgbClr val="595959"/>
              </a:solidFill>
              <a:latin typeface="微软雅黑" panose="020B0503020204020204" charset="-122"/>
              <a:ea typeface="微软雅黑" panose="020B0503020204020204" charset="-122"/>
              <a:sym typeface="微软雅黑" panose="020B0503020204020204" charset="-122"/>
            </a:endParaRPr>
          </a:p>
        </p:txBody>
      </p:sp>
      <p:grpSp>
        <p:nvGrpSpPr>
          <p:cNvPr id="14" name="组合 13"/>
          <p:cNvGrpSpPr/>
          <p:nvPr/>
        </p:nvGrpSpPr>
        <p:grpSpPr>
          <a:xfrm>
            <a:off x="979059" y="1581944"/>
            <a:ext cx="1536335" cy="1739302"/>
            <a:chOff x="979059" y="1658144"/>
            <a:chExt cx="1536335" cy="1739302"/>
          </a:xfrm>
        </p:grpSpPr>
        <p:grpSp>
          <p:nvGrpSpPr>
            <p:cNvPr id="11" name="组合 10"/>
            <p:cNvGrpSpPr/>
            <p:nvPr/>
          </p:nvGrpSpPr>
          <p:grpSpPr>
            <a:xfrm>
              <a:off x="979059" y="1658144"/>
              <a:ext cx="1506022" cy="1739302"/>
              <a:chOff x="4966840" y="32547"/>
              <a:chExt cx="1506022" cy="1739302"/>
            </a:xfrm>
          </p:grpSpPr>
          <p:sp>
            <p:nvSpPr>
              <p:cNvPr id="4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53"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6" name="Freeform 5"/>
            <p:cNvSpPr>
              <a:spLocks noEditPoints="1"/>
            </p:cNvSpPr>
            <p:nvPr/>
          </p:nvSpPr>
          <p:spPr bwMode="auto">
            <a:xfrm>
              <a:off x="1452651" y="2036040"/>
              <a:ext cx="558838" cy="467517"/>
            </a:xfrm>
            <a:custGeom>
              <a:avLst/>
              <a:gdLst>
                <a:gd name="T0" fmla="*/ 7 w 262"/>
                <a:gd name="T1" fmla="*/ 219 h 219"/>
                <a:gd name="T2" fmla="*/ 45 w 262"/>
                <a:gd name="T3" fmla="*/ 219 h 219"/>
                <a:gd name="T4" fmla="*/ 46 w 262"/>
                <a:gd name="T5" fmla="*/ 219 h 219"/>
                <a:gd name="T6" fmla="*/ 47 w 262"/>
                <a:gd name="T7" fmla="*/ 219 h 219"/>
                <a:gd name="T8" fmla="*/ 101 w 262"/>
                <a:gd name="T9" fmla="*/ 219 h 219"/>
                <a:gd name="T10" fmla="*/ 102 w 262"/>
                <a:gd name="T11" fmla="*/ 219 h 219"/>
                <a:gd name="T12" fmla="*/ 103 w 262"/>
                <a:gd name="T13" fmla="*/ 219 h 219"/>
                <a:gd name="T14" fmla="*/ 158 w 262"/>
                <a:gd name="T15" fmla="*/ 219 h 219"/>
                <a:gd name="T16" fmla="*/ 159 w 262"/>
                <a:gd name="T17" fmla="*/ 219 h 219"/>
                <a:gd name="T18" fmla="*/ 160 w 262"/>
                <a:gd name="T19" fmla="*/ 219 h 219"/>
                <a:gd name="T20" fmla="*/ 215 w 262"/>
                <a:gd name="T21" fmla="*/ 219 h 219"/>
                <a:gd name="T22" fmla="*/ 216 w 262"/>
                <a:gd name="T23" fmla="*/ 219 h 219"/>
                <a:gd name="T24" fmla="*/ 217 w 262"/>
                <a:gd name="T25" fmla="*/ 219 h 219"/>
                <a:gd name="T26" fmla="*/ 254 w 262"/>
                <a:gd name="T27" fmla="*/ 219 h 219"/>
                <a:gd name="T28" fmla="*/ 262 w 262"/>
                <a:gd name="T29" fmla="*/ 211 h 219"/>
                <a:gd name="T30" fmla="*/ 262 w 262"/>
                <a:gd name="T31" fmla="*/ 202 h 219"/>
                <a:gd name="T32" fmla="*/ 254 w 262"/>
                <a:gd name="T33" fmla="*/ 195 h 219"/>
                <a:gd name="T34" fmla="*/ 238 w 262"/>
                <a:gd name="T35" fmla="*/ 195 h 219"/>
                <a:gd name="T36" fmla="*/ 231 w 262"/>
                <a:gd name="T37" fmla="*/ 179 h 219"/>
                <a:gd name="T38" fmla="*/ 231 w 262"/>
                <a:gd name="T39" fmla="*/ 104 h 219"/>
                <a:gd name="T40" fmla="*/ 255 w 262"/>
                <a:gd name="T41" fmla="*/ 104 h 219"/>
                <a:gd name="T42" fmla="*/ 262 w 262"/>
                <a:gd name="T43" fmla="*/ 96 h 219"/>
                <a:gd name="T44" fmla="*/ 262 w 262"/>
                <a:gd name="T45" fmla="*/ 85 h 219"/>
                <a:gd name="T46" fmla="*/ 256 w 262"/>
                <a:gd name="T47" fmla="*/ 74 h 219"/>
                <a:gd name="T48" fmla="*/ 137 w 262"/>
                <a:gd name="T49" fmla="*/ 2 h 219"/>
                <a:gd name="T50" fmla="*/ 125 w 262"/>
                <a:gd name="T51" fmla="*/ 2 h 219"/>
                <a:gd name="T52" fmla="*/ 6 w 262"/>
                <a:gd name="T53" fmla="*/ 74 h 219"/>
                <a:gd name="T54" fmla="*/ 0 w 262"/>
                <a:gd name="T55" fmla="*/ 85 h 219"/>
                <a:gd name="T56" fmla="*/ 0 w 262"/>
                <a:gd name="T57" fmla="*/ 97 h 219"/>
                <a:gd name="T58" fmla="*/ 7 w 262"/>
                <a:gd name="T59" fmla="*/ 104 h 219"/>
                <a:gd name="T60" fmla="*/ 31 w 262"/>
                <a:gd name="T61" fmla="*/ 104 h 219"/>
                <a:gd name="T62" fmla="*/ 31 w 262"/>
                <a:gd name="T63" fmla="*/ 179 h 219"/>
                <a:gd name="T64" fmla="*/ 24 w 262"/>
                <a:gd name="T65" fmla="*/ 195 h 219"/>
                <a:gd name="T66" fmla="*/ 7 w 262"/>
                <a:gd name="T67" fmla="*/ 195 h 219"/>
                <a:gd name="T68" fmla="*/ 0 w 262"/>
                <a:gd name="T69" fmla="*/ 202 h 219"/>
                <a:gd name="T70" fmla="*/ 0 w 262"/>
                <a:gd name="T71" fmla="*/ 211 h 219"/>
                <a:gd name="T72" fmla="*/ 7 w 262"/>
                <a:gd name="T73" fmla="*/ 219 h 219"/>
                <a:gd name="T74" fmla="*/ 144 w 262"/>
                <a:gd name="T75" fmla="*/ 104 h 219"/>
                <a:gd name="T76" fmla="*/ 144 w 262"/>
                <a:gd name="T77" fmla="*/ 179 h 219"/>
                <a:gd name="T78" fmla="*/ 138 w 262"/>
                <a:gd name="T79" fmla="*/ 195 h 219"/>
                <a:gd name="T80" fmla="*/ 124 w 262"/>
                <a:gd name="T81" fmla="*/ 195 h 219"/>
                <a:gd name="T82" fmla="*/ 117 w 262"/>
                <a:gd name="T83" fmla="*/ 179 h 219"/>
                <a:gd name="T84" fmla="*/ 117 w 262"/>
                <a:gd name="T85" fmla="*/ 104 h 219"/>
                <a:gd name="T86" fmla="*/ 144 w 262"/>
                <a:gd name="T87" fmla="*/ 104 h 219"/>
                <a:gd name="T88" fmla="*/ 201 w 262"/>
                <a:gd name="T89" fmla="*/ 179 h 219"/>
                <a:gd name="T90" fmla="*/ 195 w 262"/>
                <a:gd name="T91" fmla="*/ 195 h 219"/>
                <a:gd name="T92" fmla="*/ 181 w 262"/>
                <a:gd name="T93" fmla="*/ 195 h 219"/>
                <a:gd name="T94" fmla="*/ 174 w 262"/>
                <a:gd name="T95" fmla="*/ 179 h 219"/>
                <a:gd name="T96" fmla="*/ 174 w 262"/>
                <a:gd name="T97" fmla="*/ 104 h 219"/>
                <a:gd name="T98" fmla="*/ 201 w 262"/>
                <a:gd name="T99" fmla="*/ 104 h 219"/>
                <a:gd name="T100" fmla="*/ 201 w 262"/>
                <a:gd name="T101" fmla="*/ 179 h 219"/>
                <a:gd name="T102" fmla="*/ 131 w 262"/>
                <a:gd name="T103" fmla="*/ 32 h 219"/>
                <a:gd name="T104" fmla="*/ 153 w 262"/>
                <a:gd name="T105" fmla="*/ 54 h 219"/>
                <a:gd name="T106" fmla="*/ 131 w 262"/>
                <a:gd name="T107" fmla="*/ 76 h 219"/>
                <a:gd name="T108" fmla="*/ 109 w 262"/>
                <a:gd name="T109" fmla="*/ 54 h 219"/>
                <a:gd name="T110" fmla="*/ 131 w 262"/>
                <a:gd name="T111" fmla="*/ 32 h 219"/>
                <a:gd name="T112" fmla="*/ 87 w 262"/>
                <a:gd name="T113" fmla="*/ 104 h 219"/>
                <a:gd name="T114" fmla="*/ 87 w 262"/>
                <a:gd name="T115" fmla="*/ 179 h 219"/>
                <a:gd name="T116" fmla="*/ 81 w 262"/>
                <a:gd name="T117" fmla="*/ 195 h 219"/>
                <a:gd name="T118" fmla="*/ 68 w 262"/>
                <a:gd name="T119" fmla="*/ 195 h 219"/>
                <a:gd name="T120" fmla="*/ 61 w 262"/>
                <a:gd name="T121" fmla="*/ 179 h 219"/>
                <a:gd name="T122" fmla="*/ 61 w 262"/>
                <a:gd name="T123" fmla="*/ 104 h 219"/>
                <a:gd name="T124" fmla="*/ 87 w 262"/>
                <a:gd name="T125"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9">
                  <a:moveTo>
                    <a:pt x="7" y="219"/>
                  </a:moveTo>
                  <a:cubicBezTo>
                    <a:pt x="45" y="219"/>
                    <a:pt x="45" y="219"/>
                    <a:pt x="45" y="219"/>
                  </a:cubicBezTo>
                  <a:cubicBezTo>
                    <a:pt x="45" y="219"/>
                    <a:pt x="46" y="219"/>
                    <a:pt x="46" y="219"/>
                  </a:cubicBezTo>
                  <a:cubicBezTo>
                    <a:pt x="46" y="219"/>
                    <a:pt x="47" y="219"/>
                    <a:pt x="47" y="219"/>
                  </a:cubicBezTo>
                  <a:cubicBezTo>
                    <a:pt x="101" y="219"/>
                    <a:pt x="101" y="219"/>
                    <a:pt x="101" y="219"/>
                  </a:cubicBezTo>
                  <a:cubicBezTo>
                    <a:pt x="102" y="219"/>
                    <a:pt x="102" y="219"/>
                    <a:pt x="102" y="219"/>
                  </a:cubicBezTo>
                  <a:cubicBezTo>
                    <a:pt x="103" y="219"/>
                    <a:pt x="103" y="219"/>
                    <a:pt x="103" y="219"/>
                  </a:cubicBezTo>
                  <a:cubicBezTo>
                    <a:pt x="158" y="219"/>
                    <a:pt x="158" y="219"/>
                    <a:pt x="158" y="219"/>
                  </a:cubicBezTo>
                  <a:cubicBezTo>
                    <a:pt x="159" y="219"/>
                    <a:pt x="159" y="219"/>
                    <a:pt x="159" y="219"/>
                  </a:cubicBezTo>
                  <a:cubicBezTo>
                    <a:pt x="160" y="219"/>
                    <a:pt x="160" y="219"/>
                    <a:pt x="160" y="219"/>
                  </a:cubicBezTo>
                  <a:cubicBezTo>
                    <a:pt x="215" y="219"/>
                    <a:pt x="215" y="219"/>
                    <a:pt x="215" y="219"/>
                  </a:cubicBezTo>
                  <a:cubicBezTo>
                    <a:pt x="216" y="219"/>
                    <a:pt x="216" y="219"/>
                    <a:pt x="216" y="219"/>
                  </a:cubicBezTo>
                  <a:cubicBezTo>
                    <a:pt x="217" y="219"/>
                    <a:pt x="217" y="219"/>
                    <a:pt x="217" y="219"/>
                  </a:cubicBezTo>
                  <a:cubicBezTo>
                    <a:pt x="254" y="219"/>
                    <a:pt x="254" y="219"/>
                    <a:pt x="254" y="219"/>
                  </a:cubicBezTo>
                  <a:cubicBezTo>
                    <a:pt x="258" y="219"/>
                    <a:pt x="262" y="215"/>
                    <a:pt x="262" y="211"/>
                  </a:cubicBezTo>
                  <a:cubicBezTo>
                    <a:pt x="262" y="202"/>
                    <a:pt x="262" y="202"/>
                    <a:pt x="262" y="202"/>
                  </a:cubicBezTo>
                  <a:cubicBezTo>
                    <a:pt x="262" y="198"/>
                    <a:pt x="258" y="195"/>
                    <a:pt x="254" y="195"/>
                  </a:cubicBezTo>
                  <a:cubicBezTo>
                    <a:pt x="238" y="195"/>
                    <a:pt x="238" y="195"/>
                    <a:pt x="238" y="195"/>
                  </a:cubicBezTo>
                  <a:cubicBezTo>
                    <a:pt x="238" y="189"/>
                    <a:pt x="235" y="183"/>
                    <a:pt x="231" y="179"/>
                  </a:cubicBezTo>
                  <a:cubicBezTo>
                    <a:pt x="231" y="104"/>
                    <a:pt x="231" y="104"/>
                    <a:pt x="231" y="104"/>
                  </a:cubicBezTo>
                  <a:cubicBezTo>
                    <a:pt x="255" y="104"/>
                    <a:pt x="255" y="104"/>
                    <a:pt x="255" y="104"/>
                  </a:cubicBezTo>
                  <a:cubicBezTo>
                    <a:pt x="259" y="104"/>
                    <a:pt x="262" y="100"/>
                    <a:pt x="262" y="96"/>
                  </a:cubicBezTo>
                  <a:cubicBezTo>
                    <a:pt x="262" y="85"/>
                    <a:pt x="262" y="85"/>
                    <a:pt x="262" y="85"/>
                  </a:cubicBezTo>
                  <a:cubicBezTo>
                    <a:pt x="262" y="81"/>
                    <a:pt x="259" y="76"/>
                    <a:pt x="256" y="74"/>
                  </a:cubicBezTo>
                  <a:cubicBezTo>
                    <a:pt x="137" y="2"/>
                    <a:pt x="137" y="2"/>
                    <a:pt x="137" y="2"/>
                  </a:cubicBezTo>
                  <a:cubicBezTo>
                    <a:pt x="134" y="0"/>
                    <a:pt x="128" y="0"/>
                    <a:pt x="125" y="2"/>
                  </a:cubicBezTo>
                  <a:cubicBezTo>
                    <a:pt x="6" y="74"/>
                    <a:pt x="6" y="74"/>
                    <a:pt x="6" y="74"/>
                  </a:cubicBezTo>
                  <a:cubicBezTo>
                    <a:pt x="3" y="76"/>
                    <a:pt x="0" y="81"/>
                    <a:pt x="0" y="85"/>
                  </a:cubicBezTo>
                  <a:cubicBezTo>
                    <a:pt x="0" y="97"/>
                    <a:pt x="0" y="97"/>
                    <a:pt x="0" y="97"/>
                  </a:cubicBezTo>
                  <a:cubicBezTo>
                    <a:pt x="0" y="101"/>
                    <a:pt x="3" y="104"/>
                    <a:pt x="7" y="104"/>
                  </a:cubicBezTo>
                  <a:cubicBezTo>
                    <a:pt x="31" y="104"/>
                    <a:pt x="31" y="104"/>
                    <a:pt x="31" y="104"/>
                  </a:cubicBezTo>
                  <a:cubicBezTo>
                    <a:pt x="31" y="179"/>
                    <a:pt x="31" y="179"/>
                    <a:pt x="31" y="179"/>
                  </a:cubicBezTo>
                  <a:cubicBezTo>
                    <a:pt x="27" y="183"/>
                    <a:pt x="24" y="189"/>
                    <a:pt x="24" y="195"/>
                  </a:cubicBezTo>
                  <a:cubicBezTo>
                    <a:pt x="7" y="195"/>
                    <a:pt x="7" y="195"/>
                    <a:pt x="7" y="195"/>
                  </a:cubicBezTo>
                  <a:cubicBezTo>
                    <a:pt x="3" y="195"/>
                    <a:pt x="0" y="198"/>
                    <a:pt x="0" y="202"/>
                  </a:cubicBezTo>
                  <a:cubicBezTo>
                    <a:pt x="0" y="211"/>
                    <a:pt x="0" y="211"/>
                    <a:pt x="0" y="211"/>
                  </a:cubicBezTo>
                  <a:cubicBezTo>
                    <a:pt x="0" y="215"/>
                    <a:pt x="3" y="219"/>
                    <a:pt x="7" y="219"/>
                  </a:cubicBezTo>
                  <a:close/>
                  <a:moveTo>
                    <a:pt x="144" y="104"/>
                  </a:moveTo>
                  <a:cubicBezTo>
                    <a:pt x="144" y="179"/>
                    <a:pt x="144" y="179"/>
                    <a:pt x="144" y="179"/>
                  </a:cubicBezTo>
                  <a:cubicBezTo>
                    <a:pt x="140" y="183"/>
                    <a:pt x="138" y="189"/>
                    <a:pt x="138" y="195"/>
                  </a:cubicBezTo>
                  <a:cubicBezTo>
                    <a:pt x="124" y="195"/>
                    <a:pt x="124" y="195"/>
                    <a:pt x="124" y="195"/>
                  </a:cubicBezTo>
                  <a:cubicBezTo>
                    <a:pt x="124" y="189"/>
                    <a:pt x="122" y="183"/>
                    <a:pt x="117" y="179"/>
                  </a:cubicBezTo>
                  <a:cubicBezTo>
                    <a:pt x="117" y="104"/>
                    <a:pt x="117" y="104"/>
                    <a:pt x="117" y="104"/>
                  </a:cubicBezTo>
                  <a:lnTo>
                    <a:pt x="144" y="104"/>
                  </a:lnTo>
                  <a:close/>
                  <a:moveTo>
                    <a:pt x="201" y="179"/>
                  </a:moveTo>
                  <a:cubicBezTo>
                    <a:pt x="197" y="183"/>
                    <a:pt x="195" y="189"/>
                    <a:pt x="195" y="195"/>
                  </a:cubicBezTo>
                  <a:cubicBezTo>
                    <a:pt x="181" y="195"/>
                    <a:pt x="181" y="195"/>
                    <a:pt x="181" y="195"/>
                  </a:cubicBezTo>
                  <a:cubicBezTo>
                    <a:pt x="181" y="189"/>
                    <a:pt x="178" y="183"/>
                    <a:pt x="174" y="179"/>
                  </a:cubicBezTo>
                  <a:cubicBezTo>
                    <a:pt x="174" y="104"/>
                    <a:pt x="174" y="104"/>
                    <a:pt x="174" y="104"/>
                  </a:cubicBezTo>
                  <a:cubicBezTo>
                    <a:pt x="201" y="104"/>
                    <a:pt x="201" y="104"/>
                    <a:pt x="201" y="104"/>
                  </a:cubicBezTo>
                  <a:lnTo>
                    <a:pt x="201" y="179"/>
                  </a:lnTo>
                  <a:close/>
                  <a:moveTo>
                    <a:pt x="131" y="32"/>
                  </a:moveTo>
                  <a:cubicBezTo>
                    <a:pt x="143" y="32"/>
                    <a:pt x="153" y="42"/>
                    <a:pt x="153" y="54"/>
                  </a:cubicBezTo>
                  <a:cubicBezTo>
                    <a:pt x="153" y="66"/>
                    <a:pt x="143" y="76"/>
                    <a:pt x="131" y="76"/>
                  </a:cubicBezTo>
                  <a:cubicBezTo>
                    <a:pt x="119" y="76"/>
                    <a:pt x="109" y="66"/>
                    <a:pt x="109" y="54"/>
                  </a:cubicBezTo>
                  <a:cubicBezTo>
                    <a:pt x="109" y="42"/>
                    <a:pt x="119" y="32"/>
                    <a:pt x="131" y="32"/>
                  </a:cubicBezTo>
                  <a:close/>
                  <a:moveTo>
                    <a:pt x="87" y="104"/>
                  </a:moveTo>
                  <a:cubicBezTo>
                    <a:pt x="87" y="179"/>
                    <a:pt x="87" y="179"/>
                    <a:pt x="87" y="179"/>
                  </a:cubicBezTo>
                  <a:cubicBezTo>
                    <a:pt x="83" y="183"/>
                    <a:pt x="81" y="189"/>
                    <a:pt x="81" y="195"/>
                  </a:cubicBezTo>
                  <a:cubicBezTo>
                    <a:pt x="68" y="195"/>
                    <a:pt x="68" y="195"/>
                    <a:pt x="68" y="195"/>
                  </a:cubicBezTo>
                  <a:cubicBezTo>
                    <a:pt x="68" y="189"/>
                    <a:pt x="65" y="183"/>
                    <a:pt x="61" y="179"/>
                  </a:cubicBezTo>
                  <a:cubicBezTo>
                    <a:pt x="61" y="104"/>
                    <a:pt x="61" y="104"/>
                    <a:pt x="61" y="104"/>
                  </a:cubicBezTo>
                  <a:lnTo>
                    <a:pt x="87" y="104"/>
                  </a:lnTo>
                  <a:close/>
                </a:path>
              </a:pathLst>
            </a:custGeom>
            <a:solidFill>
              <a:srgbClr val="C00000"/>
            </a:solidFill>
            <a:ln>
              <a:noFill/>
            </a:ln>
          </p:spPr>
          <p:txBody>
            <a:bodyPr vert="horz" wrap="square" lIns="68405" tIns="34203" rIns="68405" bIns="34203" numCol="1" anchor="t" anchorCtr="0" compatLnSpc="1"/>
            <a:lstStyle/>
            <a:p>
              <a:endParaRPr lang="zh-CN" altLang="en-US"/>
            </a:p>
          </p:txBody>
        </p:sp>
        <p:sp>
          <p:nvSpPr>
            <p:cNvPr id="67" name="TextBox 66"/>
            <p:cNvSpPr txBox="1"/>
            <p:nvPr/>
          </p:nvSpPr>
          <p:spPr>
            <a:xfrm>
              <a:off x="1012631" y="2572544"/>
              <a:ext cx="1502763" cy="300072"/>
            </a:xfrm>
            <a:prstGeom prst="rect">
              <a:avLst/>
            </a:prstGeom>
            <a:noFill/>
          </p:spPr>
          <p:txBody>
            <a:bodyPr wrap="square" lIns="68571" tIns="34285" rIns="68571" bIns="34285" rtlCol="0">
              <a:spAutoFit/>
            </a:bodyPr>
            <a:lstStyle/>
            <a:p>
              <a:pPr algn="ctr"/>
              <a:r>
                <a:rPr lang="zh-CN" altLang="en-US" sz="1500" b="0" dirty="0">
                  <a:solidFill>
                    <a:schemeClr val="accent3">
                      <a:lumMod val="50000"/>
                    </a:schemeClr>
                  </a:solidFill>
                  <a:latin typeface="微软雅黑" panose="020B0503020204020204" charset="-122"/>
                  <a:ea typeface="微软雅黑" panose="020B0503020204020204" charset="-122"/>
                </a:rPr>
                <a:t>线下门店</a:t>
              </a:r>
              <a:endParaRPr lang="zh-CN" altLang="en-US" sz="1500" b="0" dirty="0">
                <a:solidFill>
                  <a:schemeClr val="accent3">
                    <a:lumMod val="50000"/>
                  </a:schemeClr>
                </a:solidFill>
                <a:latin typeface="微软雅黑" panose="020B0503020204020204" charset="-122"/>
                <a:ea typeface="微软雅黑" panose="020B0503020204020204" charset="-122"/>
              </a:endParaRPr>
            </a:p>
          </p:txBody>
        </p:sp>
      </p:grpSp>
      <p:grpSp>
        <p:nvGrpSpPr>
          <p:cNvPr id="13" name="组合 12"/>
          <p:cNvGrpSpPr/>
          <p:nvPr/>
        </p:nvGrpSpPr>
        <p:grpSpPr>
          <a:xfrm>
            <a:off x="3600172" y="1581944"/>
            <a:ext cx="1506022" cy="1739302"/>
            <a:chOff x="3600172" y="1658144"/>
            <a:chExt cx="1506022" cy="1739302"/>
          </a:xfrm>
        </p:grpSpPr>
        <p:grpSp>
          <p:nvGrpSpPr>
            <p:cNvPr id="54" name="组合 53"/>
            <p:cNvGrpSpPr/>
            <p:nvPr/>
          </p:nvGrpSpPr>
          <p:grpSpPr>
            <a:xfrm>
              <a:off x="3600172" y="1658144"/>
              <a:ext cx="1506022" cy="1739302"/>
              <a:chOff x="4966840" y="32547"/>
              <a:chExt cx="1506022" cy="1739302"/>
            </a:xfrm>
          </p:grpSpPr>
          <p:sp>
            <p:nvSpPr>
              <p:cNvPr id="55"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56"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a:off x="4145748" y="1998552"/>
              <a:ext cx="488242" cy="581205"/>
              <a:chOff x="5772150" y="3038475"/>
              <a:chExt cx="650876" cy="774701"/>
            </a:xfrm>
            <a:solidFill>
              <a:srgbClr val="C00000"/>
            </a:solidFill>
          </p:grpSpPr>
          <p:sp>
            <p:nvSpPr>
              <p:cNvPr id="59" name="Freeform 113"/>
              <p:cNvSpPr/>
              <p:nvPr/>
            </p:nvSpPr>
            <p:spPr bwMode="auto">
              <a:xfrm>
                <a:off x="6243638"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0" name="Freeform 114"/>
              <p:cNvSpPr/>
              <p:nvPr/>
            </p:nvSpPr>
            <p:spPr bwMode="auto">
              <a:xfrm>
                <a:off x="6159500"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1" name="Oval 115"/>
              <p:cNvSpPr>
                <a:spLocks noChangeArrowheads="1"/>
              </p:cNvSpPr>
              <p:nvPr/>
            </p:nvSpPr>
            <p:spPr bwMode="auto">
              <a:xfrm>
                <a:off x="6189663" y="3167063"/>
                <a:ext cx="100013"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2" name="Freeform 116"/>
              <p:cNvSpPr/>
              <p:nvPr/>
            </p:nvSpPr>
            <p:spPr bwMode="auto">
              <a:xfrm>
                <a:off x="6224588" y="3300413"/>
                <a:ext cx="30163" cy="33338"/>
              </a:xfrm>
              <a:custGeom>
                <a:avLst/>
                <a:gdLst>
                  <a:gd name="T0" fmla="*/ 2 w 19"/>
                  <a:gd name="T1" fmla="*/ 0 h 21"/>
                  <a:gd name="T2" fmla="*/ 0 w 19"/>
                  <a:gd name="T3" fmla="*/ 14 h 21"/>
                  <a:gd name="T4" fmla="*/ 9 w 19"/>
                  <a:gd name="T5" fmla="*/ 21 h 21"/>
                  <a:gd name="T6" fmla="*/ 19 w 19"/>
                  <a:gd name="T7" fmla="*/ 14 h 21"/>
                  <a:gd name="T8" fmla="*/ 17 w 19"/>
                  <a:gd name="T9" fmla="*/ 0 h 21"/>
                  <a:gd name="T10" fmla="*/ 2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2" y="0"/>
                    </a:moveTo>
                    <a:lnTo>
                      <a:pt x="0" y="14"/>
                    </a:lnTo>
                    <a:lnTo>
                      <a:pt x="9" y="21"/>
                    </a:lnTo>
                    <a:lnTo>
                      <a:pt x="19" y="14"/>
                    </a:lnTo>
                    <a:lnTo>
                      <a:pt x="17"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3" name="Freeform 117"/>
              <p:cNvSpPr/>
              <p:nvPr/>
            </p:nvSpPr>
            <p:spPr bwMode="auto">
              <a:xfrm>
                <a:off x="6219825" y="3322638"/>
                <a:ext cx="38100" cy="155575"/>
              </a:xfrm>
              <a:custGeom>
                <a:avLst/>
                <a:gdLst>
                  <a:gd name="T0" fmla="*/ 5 w 24"/>
                  <a:gd name="T1" fmla="*/ 0 h 98"/>
                  <a:gd name="T2" fmla="*/ 0 w 24"/>
                  <a:gd name="T3" fmla="*/ 89 h 98"/>
                  <a:gd name="T4" fmla="*/ 12 w 24"/>
                  <a:gd name="T5" fmla="*/ 98 h 98"/>
                  <a:gd name="T6" fmla="*/ 24 w 24"/>
                  <a:gd name="T7" fmla="*/ 89 h 98"/>
                  <a:gd name="T8" fmla="*/ 20 w 24"/>
                  <a:gd name="T9" fmla="*/ 0 h 98"/>
                  <a:gd name="T10" fmla="*/ 5 w 24"/>
                  <a:gd name="T11" fmla="*/ 0 h 98"/>
                </a:gdLst>
                <a:ahLst/>
                <a:cxnLst>
                  <a:cxn ang="0">
                    <a:pos x="T0" y="T1"/>
                  </a:cxn>
                  <a:cxn ang="0">
                    <a:pos x="T2" y="T3"/>
                  </a:cxn>
                  <a:cxn ang="0">
                    <a:pos x="T4" y="T5"/>
                  </a:cxn>
                  <a:cxn ang="0">
                    <a:pos x="T6" y="T7"/>
                  </a:cxn>
                  <a:cxn ang="0">
                    <a:pos x="T8" y="T9"/>
                  </a:cxn>
                  <a:cxn ang="0">
                    <a:pos x="T10" y="T11"/>
                  </a:cxn>
                </a:cxnLst>
                <a:rect l="0" t="0" r="r" b="b"/>
                <a:pathLst>
                  <a:path w="24" h="98">
                    <a:moveTo>
                      <a:pt x="5" y="0"/>
                    </a:moveTo>
                    <a:lnTo>
                      <a:pt x="0" y="89"/>
                    </a:lnTo>
                    <a:lnTo>
                      <a:pt x="12" y="98"/>
                    </a:lnTo>
                    <a:lnTo>
                      <a:pt x="24" y="89"/>
                    </a:lnTo>
                    <a:lnTo>
                      <a:pt x="2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4" name="Freeform 118"/>
              <p:cNvSpPr>
                <a:spLocks noEditPoints="1"/>
              </p:cNvSpPr>
              <p:nvPr/>
            </p:nvSpPr>
            <p:spPr bwMode="auto">
              <a:xfrm>
                <a:off x="6078538" y="3235325"/>
                <a:ext cx="344488" cy="338138"/>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5" name="Freeform 119"/>
              <p:cNvSpPr>
                <a:spLocks noEditPoints="1"/>
              </p:cNvSpPr>
              <p:nvPr/>
            </p:nvSpPr>
            <p:spPr bwMode="auto">
              <a:xfrm>
                <a:off x="5772150" y="3038475"/>
                <a:ext cx="349250" cy="611188"/>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69" name="TextBox 68"/>
            <p:cNvSpPr txBox="1"/>
            <p:nvPr/>
          </p:nvSpPr>
          <p:spPr>
            <a:xfrm>
              <a:off x="3603431" y="2572544"/>
              <a:ext cx="1502763" cy="300072"/>
            </a:xfrm>
            <a:prstGeom prst="rect">
              <a:avLst/>
            </a:prstGeom>
            <a:noFill/>
          </p:spPr>
          <p:txBody>
            <a:bodyPr wrap="square" lIns="68571" tIns="34285" rIns="68571" bIns="34285" rtlCol="0">
              <a:spAutoFit/>
            </a:bodyPr>
            <a:lstStyle/>
            <a:p>
              <a:pPr algn="ctr"/>
              <a:r>
                <a:rPr lang="zh-CN" altLang="en-US" sz="1500" b="0" dirty="0">
                  <a:solidFill>
                    <a:schemeClr val="accent3">
                      <a:lumMod val="50000"/>
                    </a:schemeClr>
                  </a:solidFill>
                  <a:latin typeface="微软雅黑" panose="020B0503020204020204" charset="-122"/>
                  <a:ea typeface="微软雅黑" panose="020B0503020204020204" charset="-122"/>
                </a:rPr>
                <a:t>手机</a:t>
              </a:r>
              <a:r>
                <a:rPr lang="en-US" altLang="zh-CN" sz="1500" b="0" dirty="0">
                  <a:solidFill>
                    <a:schemeClr val="accent3">
                      <a:lumMod val="50000"/>
                    </a:schemeClr>
                  </a:solidFill>
                  <a:latin typeface="微软雅黑" panose="020B0503020204020204" charset="-122"/>
                  <a:ea typeface="微软雅黑" panose="020B0503020204020204" charset="-122"/>
                </a:rPr>
                <a:t>APP</a:t>
              </a:r>
              <a:endParaRPr lang="zh-CN" altLang="en-US" sz="1500" b="0" dirty="0">
                <a:solidFill>
                  <a:schemeClr val="accent3">
                    <a:lumMod val="50000"/>
                  </a:schemeClr>
                </a:solidFill>
                <a:latin typeface="微软雅黑" panose="020B0503020204020204" charset="-122"/>
                <a:ea typeface="微软雅黑" panose="020B0503020204020204" charset="-122"/>
              </a:endParaRPr>
            </a:p>
          </p:txBody>
        </p:sp>
      </p:grpSp>
      <p:grpSp>
        <p:nvGrpSpPr>
          <p:cNvPr id="12" name="组合 11"/>
          <p:cNvGrpSpPr/>
          <p:nvPr/>
        </p:nvGrpSpPr>
        <p:grpSpPr>
          <a:xfrm>
            <a:off x="6419572" y="1581944"/>
            <a:ext cx="1506022" cy="1739302"/>
            <a:chOff x="6419572" y="1658144"/>
            <a:chExt cx="1506022" cy="1739302"/>
          </a:xfrm>
        </p:grpSpPr>
        <p:grpSp>
          <p:nvGrpSpPr>
            <p:cNvPr id="57" name="组合 56"/>
            <p:cNvGrpSpPr/>
            <p:nvPr/>
          </p:nvGrpSpPr>
          <p:grpSpPr>
            <a:xfrm>
              <a:off x="6419572" y="1658144"/>
              <a:ext cx="1506022" cy="1739302"/>
              <a:chOff x="4966840" y="32547"/>
              <a:chExt cx="1506022" cy="1739302"/>
            </a:xfrm>
          </p:grpSpPr>
          <p:sp>
            <p:nvSpPr>
              <p:cNvPr id="7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75"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6872805" y="2070141"/>
              <a:ext cx="570494" cy="465447"/>
              <a:chOff x="3479800" y="1373188"/>
              <a:chExt cx="5232400" cy="4108451"/>
            </a:xfrm>
            <a:solidFill>
              <a:srgbClr val="C00000"/>
            </a:solidFill>
          </p:grpSpPr>
          <p:sp>
            <p:nvSpPr>
              <p:cNvPr id="46" name="Freeform 179"/>
              <p:cNvSpPr>
                <a:spLocks noEditPoints="1"/>
              </p:cNvSpPr>
              <p:nvPr/>
            </p:nvSpPr>
            <p:spPr bwMode="auto">
              <a:xfrm>
                <a:off x="3844925" y="1373188"/>
                <a:ext cx="4510088" cy="3240088"/>
              </a:xfrm>
              <a:custGeom>
                <a:avLst/>
                <a:gdLst>
                  <a:gd name="T0" fmla="*/ 2841 w 2841"/>
                  <a:gd name="T1" fmla="*/ 0 h 2041"/>
                  <a:gd name="T2" fmla="*/ 2841 w 2841"/>
                  <a:gd name="T3" fmla="*/ 2041 h 2041"/>
                  <a:gd name="T4" fmla="*/ 0 w 2841"/>
                  <a:gd name="T5" fmla="*/ 2041 h 2041"/>
                  <a:gd name="T6" fmla="*/ 0 w 2841"/>
                  <a:gd name="T7" fmla="*/ 0 h 2041"/>
                  <a:gd name="T8" fmla="*/ 2841 w 2841"/>
                  <a:gd name="T9" fmla="*/ 0 h 2041"/>
                  <a:gd name="T10" fmla="*/ 2711 w 2841"/>
                  <a:gd name="T11" fmla="*/ 1762 h 2041"/>
                  <a:gd name="T12" fmla="*/ 2711 w 2841"/>
                  <a:gd name="T13" fmla="*/ 123 h 2041"/>
                  <a:gd name="T14" fmla="*/ 128 w 2841"/>
                  <a:gd name="T15" fmla="*/ 123 h 2041"/>
                  <a:gd name="T16" fmla="*/ 128 w 2841"/>
                  <a:gd name="T17" fmla="*/ 1762 h 2041"/>
                  <a:gd name="T18" fmla="*/ 2711 w 2841"/>
                  <a:gd name="T19" fmla="*/ 1762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1" h="2041">
                    <a:moveTo>
                      <a:pt x="2841" y="0"/>
                    </a:moveTo>
                    <a:lnTo>
                      <a:pt x="2841" y="2041"/>
                    </a:lnTo>
                    <a:lnTo>
                      <a:pt x="0" y="2041"/>
                    </a:lnTo>
                    <a:lnTo>
                      <a:pt x="0" y="0"/>
                    </a:lnTo>
                    <a:lnTo>
                      <a:pt x="2841" y="0"/>
                    </a:lnTo>
                    <a:close/>
                    <a:moveTo>
                      <a:pt x="2711" y="1762"/>
                    </a:moveTo>
                    <a:lnTo>
                      <a:pt x="2711" y="123"/>
                    </a:lnTo>
                    <a:lnTo>
                      <a:pt x="128" y="123"/>
                    </a:lnTo>
                    <a:lnTo>
                      <a:pt x="128" y="1762"/>
                    </a:lnTo>
                    <a:lnTo>
                      <a:pt x="2711" y="1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7" name="Freeform 180"/>
              <p:cNvSpPr/>
              <p:nvPr/>
            </p:nvSpPr>
            <p:spPr bwMode="auto">
              <a:xfrm>
                <a:off x="4927600" y="3165476"/>
                <a:ext cx="819150" cy="230188"/>
              </a:xfrm>
              <a:custGeom>
                <a:avLst/>
                <a:gdLst>
                  <a:gd name="T0" fmla="*/ 516 w 516"/>
                  <a:gd name="T1" fmla="*/ 145 h 145"/>
                  <a:gd name="T2" fmla="*/ 0 w 516"/>
                  <a:gd name="T3" fmla="*/ 145 h 145"/>
                  <a:gd name="T4" fmla="*/ 0 w 516"/>
                  <a:gd name="T5" fmla="*/ 0 h 145"/>
                  <a:gd name="T6" fmla="*/ 516 w 516"/>
                  <a:gd name="T7" fmla="*/ 145 h 145"/>
                </a:gdLst>
                <a:ahLst/>
                <a:cxnLst>
                  <a:cxn ang="0">
                    <a:pos x="T0" y="T1"/>
                  </a:cxn>
                  <a:cxn ang="0">
                    <a:pos x="T2" y="T3"/>
                  </a:cxn>
                  <a:cxn ang="0">
                    <a:pos x="T4" y="T5"/>
                  </a:cxn>
                  <a:cxn ang="0">
                    <a:pos x="T6" y="T7"/>
                  </a:cxn>
                </a:cxnLst>
                <a:rect l="0" t="0" r="r" b="b"/>
                <a:pathLst>
                  <a:path w="516" h="145">
                    <a:moveTo>
                      <a:pt x="516" y="145"/>
                    </a:moveTo>
                    <a:lnTo>
                      <a:pt x="0" y="145"/>
                    </a:lnTo>
                    <a:lnTo>
                      <a:pt x="0" y="0"/>
                    </a:lnTo>
                    <a:lnTo>
                      <a:pt x="516"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8" name="Freeform 181"/>
              <p:cNvSpPr/>
              <p:nvPr/>
            </p:nvSpPr>
            <p:spPr bwMode="auto">
              <a:xfrm>
                <a:off x="5337175" y="2417763"/>
                <a:ext cx="1927225" cy="1258888"/>
              </a:xfrm>
              <a:custGeom>
                <a:avLst/>
                <a:gdLst>
                  <a:gd name="T0" fmla="*/ 513 w 513"/>
                  <a:gd name="T1" fmla="*/ 303 h 335"/>
                  <a:gd name="T2" fmla="*/ 481 w 513"/>
                  <a:gd name="T3" fmla="*/ 335 h 335"/>
                  <a:gd name="T4" fmla="*/ 32 w 513"/>
                  <a:gd name="T5" fmla="*/ 335 h 335"/>
                  <a:gd name="T6" fmla="*/ 0 w 513"/>
                  <a:gd name="T7" fmla="*/ 303 h 335"/>
                  <a:gd name="T8" fmla="*/ 0 w 513"/>
                  <a:gd name="T9" fmla="*/ 276 h 335"/>
                  <a:gd name="T10" fmla="*/ 189 w 513"/>
                  <a:gd name="T11" fmla="*/ 276 h 335"/>
                  <a:gd name="T12" fmla="*/ 0 w 513"/>
                  <a:gd name="T13" fmla="*/ 209 h 335"/>
                  <a:gd name="T14" fmla="*/ 0 w 513"/>
                  <a:gd name="T15" fmla="*/ 0 h 335"/>
                  <a:gd name="T16" fmla="*/ 257 w 513"/>
                  <a:gd name="T17" fmla="*/ 168 h 335"/>
                  <a:gd name="T18" fmla="*/ 513 w 513"/>
                  <a:gd name="T19" fmla="*/ 0 h 335"/>
                  <a:gd name="T20" fmla="*/ 513 w 513"/>
                  <a:gd name="T21" fmla="*/ 3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35">
                    <a:moveTo>
                      <a:pt x="513" y="303"/>
                    </a:moveTo>
                    <a:cubicBezTo>
                      <a:pt x="513" y="321"/>
                      <a:pt x="499" y="335"/>
                      <a:pt x="481" y="335"/>
                    </a:cubicBezTo>
                    <a:cubicBezTo>
                      <a:pt x="32" y="335"/>
                      <a:pt x="32" y="335"/>
                      <a:pt x="32" y="335"/>
                    </a:cubicBezTo>
                    <a:cubicBezTo>
                      <a:pt x="15" y="335"/>
                      <a:pt x="0" y="321"/>
                      <a:pt x="0" y="303"/>
                    </a:cubicBezTo>
                    <a:cubicBezTo>
                      <a:pt x="0" y="276"/>
                      <a:pt x="0" y="276"/>
                      <a:pt x="0" y="276"/>
                    </a:cubicBezTo>
                    <a:cubicBezTo>
                      <a:pt x="189" y="276"/>
                      <a:pt x="189" y="276"/>
                      <a:pt x="189" y="276"/>
                    </a:cubicBezTo>
                    <a:cubicBezTo>
                      <a:pt x="0" y="209"/>
                      <a:pt x="0" y="209"/>
                      <a:pt x="0" y="209"/>
                    </a:cubicBezTo>
                    <a:cubicBezTo>
                      <a:pt x="0" y="0"/>
                      <a:pt x="0" y="0"/>
                      <a:pt x="0" y="0"/>
                    </a:cubicBezTo>
                    <a:cubicBezTo>
                      <a:pt x="257" y="168"/>
                      <a:pt x="257" y="168"/>
                      <a:pt x="257" y="168"/>
                    </a:cubicBezTo>
                    <a:cubicBezTo>
                      <a:pt x="513" y="0"/>
                      <a:pt x="513" y="0"/>
                      <a:pt x="513" y="0"/>
                    </a:cubicBezTo>
                    <a:lnTo>
                      <a:pt x="513" y="3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9" name="Freeform 182"/>
              <p:cNvSpPr/>
              <p:nvPr/>
            </p:nvSpPr>
            <p:spPr bwMode="auto">
              <a:xfrm>
                <a:off x="5337175" y="2170113"/>
                <a:ext cx="1927225" cy="773113"/>
              </a:xfrm>
              <a:custGeom>
                <a:avLst/>
                <a:gdLst>
                  <a:gd name="T0" fmla="*/ 0 w 513"/>
                  <a:gd name="T1" fmla="*/ 32 h 206"/>
                  <a:gd name="T2" fmla="*/ 32 w 513"/>
                  <a:gd name="T3" fmla="*/ 0 h 206"/>
                  <a:gd name="T4" fmla="*/ 481 w 513"/>
                  <a:gd name="T5" fmla="*/ 0 h 206"/>
                  <a:gd name="T6" fmla="*/ 513 w 513"/>
                  <a:gd name="T7" fmla="*/ 32 h 206"/>
                  <a:gd name="T8" fmla="*/ 513 w 513"/>
                  <a:gd name="T9" fmla="*/ 37 h 206"/>
                  <a:gd name="T10" fmla="*/ 257 w 513"/>
                  <a:gd name="T11" fmla="*/ 206 h 206"/>
                  <a:gd name="T12" fmla="*/ 0 w 513"/>
                  <a:gd name="T13" fmla="*/ 37 h 206"/>
                  <a:gd name="T14" fmla="*/ 0 w 513"/>
                  <a:gd name="T15" fmla="*/ 3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206">
                    <a:moveTo>
                      <a:pt x="0" y="32"/>
                    </a:moveTo>
                    <a:cubicBezTo>
                      <a:pt x="0" y="14"/>
                      <a:pt x="15" y="0"/>
                      <a:pt x="32" y="0"/>
                    </a:cubicBezTo>
                    <a:cubicBezTo>
                      <a:pt x="481" y="0"/>
                      <a:pt x="481" y="0"/>
                      <a:pt x="481" y="0"/>
                    </a:cubicBezTo>
                    <a:cubicBezTo>
                      <a:pt x="499" y="0"/>
                      <a:pt x="513" y="14"/>
                      <a:pt x="513" y="32"/>
                    </a:cubicBezTo>
                    <a:cubicBezTo>
                      <a:pt x="513" y="37"/>
                      <a:pt x="513" y="37"/>
                      <a:pt x="513" y="37"/>
                    </a:cubicBezTo>
                    <a:cubicBezTo>
                      <a:pt x="257" y="206"/>
                      <a:pt x="257" y="206"/>
                      <a:pt x="257" y="206"/>
                    </a:cubicBezTo>
                    <a:cubicBezTo>
                      <a:pt x="0" y="37"/>
                      <a:pt x="0" y="37"/>
                      <a:pt x="0" y="37"/>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50" name="Freeform 183"/>
              <p:cNvSpPr/>
              <p:nvPr/>
            </p:nvSpPr>
            <p:spPr bwMode="auto">
              <a:xfrm>
                <a:off x="4433888" y="3395663"/>
                <a:ext cx="820738" cy="228600"/>
              </a:xfrm>
              <a:custGeom>
                <a:avLst/>
                <a:gdLst>
                  <a:gd name="T0" fmla="*/ 517 w 517"/>
                  <a:gd name="T1" fmla="*/ 144 h 144"/>
                  <a:gd name="T2" fmla="*/ 0 w 517"/>
                  <a:gd name="T3" fmla="*/ 144 h 144"/>
                  <a:gd name="T4" fmla="*/ 0 w 517"/>
                  <a:gd name="T5" fmla="*/ 0 h 144"/>
                  <a:gd name="T6" fmla="*/ 517 w 517"/>
                  <a:gd name="T7" fmla="*/ 144 h 144"/>
                </a:gdLst>
                <a:ahLst/>
                <a:cxnLst>
                  <a:cxn ang="0">
                    <a:pos x="T0" y="T1"/>
                  </a:cxn>
                  <a:cxn ang="0">
                    <a:pos x="T2" y="T3"/>
                  </a:cxn>
                  <a:cxn ang="0">
                    <a:pos x="T4" y="T5"/>
                  </a:cxn>
                  <a:cxn ang="0">
                    <a:pos x="T6" y="T7"/>
                  </a:cxn>
                </a:cxnLst>
                <a:rect l="0" t="0" r="r" b="b"/>
                <a:pathLst>
                  <a:path w="517" h="144">
                    <a:moveTo>
                      <a:pt x="517" y="144"/>
                    </a:moveTo>
                    <a:lnTo>
                      <a:pt x="0" y="144"/>
                    </a:lnTo>
                    <a:lnTo>
                      <a:pt x="0" y="0"/>
                    </a:lnTo>
                    <a:lnTo>
                      <a:pt x="517"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51" name="Freeform 184"/>
              <p:cNvSpPr>
                <a:spLocks noEditPoints="1"/>
              </p:cNvSpPr>
              <p:nvPr/>
            </p:nvSpPr>
            <p:spPr bwMode="auto">
              <a:xfrm>
                <a:off x="3479800" y="4756151"/>
                <a:ext cx="5232400" cy="725488"/>
              </a:xfrm>
              <a:custGeom>
                <a:avLst/>
                <a:gdLst>
                  <a:gd name="T0" fmla="*/ 2136 w 3296"/>
                  <a:gd name="T1" fmla="*/ 457 h 457"/>
                  <a:gd name="T2" fmla="*/ 1160 w 3296"/>
                  <a:gd name="T3" fmla="*/ 457 h 457"/>
                  <a:gd name="T4" fmla="*/ 0 w 3296"/>
                  <a:gd name="T5" fmla="*/ 457 h 457"/>
                  <a:gd name="T6" fmla="*/ 0 w 3296"/>
                  <a:gd name="T7" fmla="*/ 268 h 457"/>
                  <a:gd name="T8" fmla="*/ 223 w 3296"/>
                  <a:gd name="T9" fmla="*/ 0 h 457"/>
                  <a:gd name="T10" fmla="*/ 1646 w 3296"/>
                  <a:gd name="T11" fmla="*/ 0 h 457"/>
                  <a:gd name="T12" fmla="*/ 1650 w 3296"/>
                  <a:gd name="T13" fmla="*/ 0 h 457"/>
                  <a:gd name="T14" fmla="*/ 3071 w 3296"/>
                  <a:gd name="T15" fmla="*/ 0 h 457"/>
                  <a:gd name="T16" fmla="*/ 3296 w 3296"/>
                  <a:gd name="T17" fmla="*/ 268 h 457"/>
                  <a:gd name="T18" fmla="*/ 3296 w 3296"/>
                  <a:gd name="T19" fmla="*/ 457 h 457"/>
                  <a:gd name="T20" fmla="*/ 2136 w 3296"/>
                  <a:gd name="T21" fmla="*/ 457 h 457"/>
                  <a:gd name="T22" fmla="*/ 1906 w 3296"/>
                  <a:gd name="T23" fmla="*/ 327 h 457"/>
                  <a:gd name="T24" fmla="*/ 1906 w 3296"/>
                  <a:gd name="T25" fmla="*/ 208 h 457"/>
                  <a:gd name="T26" fmla="*/ 1395 w 3296"/>
                  <a:gd name="T27" fmla="*/ 208 h 457"/>
                  <a:gd name="T28" fmla="*/ 1395 w 3296"/>
                  <a:gd name="T29" fmla="*/ 327 h 457"/>
                  <a:gd name="T30" fmla="*/ 1906 w 3296"/>
                  <a:gd name="T31" fmla="*/ 32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6" h="457">
                    <a:moveTo>
                      <a:pt x="2136" y="457"/>
                    </a:moveTo>
                    <a:lnTo>
                      <a:pt x="1160" y="457"/>
                    </a:lnTo>
                    <a:lnTo>
                      <a:pt x="0" y="457"/>
                    </a:lnTo>
                    <a:lnTo>
                      <a:pt x="0" y="268"/>
                    </a:lnTo>
                    <a:lnTo>
                      <a:pt x="223" y="0"/>
                    </a:lnTo>
                    <a:lnTo>
                      <a:pt x="1646" y="0"/>
                    </a:lnTo>
                    <a:lnTo>
                      <a:pt x="1650" y="0"/>
                    </a:lnTo>
                    <a:lnTo>
                      <a:pt x="3071" y="0"/>
                    </a:lnTo>
                    <a:lnTo>
                      <a:pt x="3296" y="268"/>
                    </a:lnTo>
                    <a:lnTo>
                      <a:pt x="3296" y="457"/>
                    </a:lnTo>
                    <a:lnTo>
                      <a:pt x="2136" y="457"/>
                    </a:lnTo>
                    <a:close/>
                    <a:moveTo>
                      <a:pt x="1906" y="327"/>
                    </a:moveTo>
                    <a:lnTo>
                      <a:pt x="1906" y="208"/>
                    </a:lnTo>
                    <a:lnTo>
                      <a:pt x="1395" y="208"/>
                    </a:lnTo>
                    <a:lnTo>
                      <a:pt x="1395" y="327"/>
                    </a:lnTo>
                    <a:lnTo>
                      <a:pt x="1906" y="3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52" name="TextBox 51"/>
            <p:cNvSpPr txBox="1"/>
            <p:nvPr/>
          </p:nvSpPr>
          <p:spPr>
            <a:xfrm>
              <a:off x="6422831" y="2572544"/>
              <a:ext cx="1502763" cy="300072"/>
            </a:xfrm>
            <a:prstGeom prst="rect">
              <a:avLst/>
            </a:prstGeom>
            <a:noFill/>
          </p:spPr>
          <p:txBody>
            <a:bodyPr wrap="square" lIns="68571" tIns="34285" rIns="68571" bIns="34285" rtlCol="0">
              <a:spAutoFit/>
            </a:bodyPr>
            <a:lstStyle/>
            <a:p>
              <a:pPr algn="ctr"/>
              <a:r>
                <a:rPr lang="zh-CN" altLang="en-US" sz="1500" b="0" dirty="0">
                  <a:solidFill>
                    <a:schemeClr val="accent3">
                      <a:lumMod val="50000"/>
                    </a:schemeClr>
                  </a:solidFill>
                  <a:latin typeface="微软雅黑" panose="020B0503020204020204" charset="-122"/>
                  <a:ea typeface="微软雅黑" panose="020B0503020204020204" charset="-122"/>
                </a:rPr>
                <a:t>电脑客户端</a:t>
              </a:r>
              <a:endParaRPr lang="zh-CN" altLang="en-US" sz="1500" b="0" dirty="0">
                <a:solidFill>
                  <a:schemeClr val="accent3">
                    <a:lumMod val="50000"/>
                  </a:schemeClr>
                </a:solidFill>
                <a:latin typeface="微软雅黑" panose="020B0503020204020204" charset="-122"/>
                <a:ea typeface="微软雅黑" panose="020B0503020204020204" charset="-122"/>
              </a:endParaRPr>
            </a:p>
          </p:txBody>
        </p:sp>
      </p:grpSp>
      <p:grpSp>
        <p:nvGrpSpPr>
          <p:cNvPr id="76" name="组合 75"/>
          <p:cNvGrpSpPr/>
          <p:nvPr/>
        </p:nvGrpSpPr>
        <p:grpSpPr>
          <a:xfrm>
            <a:off x="903371" y="249943"/>
            <a:ext cx="3136024" cy="679699"/>
            <a:chOff x="903371" y="249943"/>
            <a:chExt cx="2831223" cy="679699"/>
          </a:xfrm>
        </p:grpSpPr>
        <p:sp>
          <p:nvSpPr>
            <p:cNvPr id="77" name="任意多边形 7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8" name="任意多边形 7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79" name="组合 78"/>
          <p:cNvGrpSpPr/>
          <p:nvPr/>
        </p:nvGrpSpPr>
        <p:grpSpPr>
          <a:xfrm rot="16200000">
            <a:off x="574523" y="158162"/>
            <a:ext cx="765103" cy="863262"/>
            <a:chOff x="8439634" y="3544648"/>
            <a:chExt cx="1611146" cy="1817848"/>
          </a:xfrm>
        </p:grpSpPr>
        <p:sp>
          <p:nvSpPr>
            <p:cNvPr id="8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82" name="Group 17"/>
          <p:cNvGrpSpPr>
            <a:grpSpLocks noChangeAspect="1"/>
          </p:cNvGrpSpPr>
          <p:nvPr/>
        </p:nvGrpSpPr>
        <p:grpSpPr bwMode="auto">
          <a:xfrm>
            <a:off x="827405" y="455655"/>
            <a:ext cx="259340" cy="278386"/>
            <a:chOff x="231" y="1205"/>
            <a:chExt cx="640" cy="687"/>
          </a:xfrm>
          <a:solidFill>
            <a:schemeClr val="bg1"/>
          </a:solidFill>
          <a:effectLst/>
        </p:grpSpPr>
        <p:sp>
          <p:nvSpPr>
            <p:cNvPr id="8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5"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产品形式</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86" name="文本框 37"/>
          <p:cNvSpPr>
            <a:spLocks noChangeArrowheads="1"/>
          </p:cNvSpPr>
          <p:nvPr/>
        </p:nvSpPr>
        <p:spPr bwMode="auto">
          <a:xfrm>
            <a:off x="2591594"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PRODUCT FORM</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22" presetClass="entr" presetSubtype="8"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left)">
                                      <p:cBhvr>
                                        <p:cTn id="10" dur="500"/>
                                        <p:tgtEl>
                                          <p:spTgt spid="76"/>
                                        </p:tgtEl>
                                      </p:cBhvr>
                                    </p:animEffect>
                                  </p:childTnLst>
                                </p:cTn>
                              </p:par>
                              <p:par>
                                <p:cTn id="11" presetID="53" presetClass="entr" presetSubtype="16"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3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childTnLst>
                          </p:cTn>
                        </p:par>
                        <p:par>
                          <p:cTn id="34" fill="hold">
                            <p:stCondLst>
                              <p:cond delay="1000"/>
                            </p:stCondLst>
                            <p:childTnLst>
                              <p:par>
                                <p:cTn id="35" presetID="31" presetClass="entr" presetSubtype="0"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300" fill="hold"/>
                                        <p:tgtEl>
                                          <p:spTgt spid="68"/>
                                        </p:tgtEl>
                                        <p:attrNameLst>
                                          <p:attrName>ppt_w</p:attrName>
                                        </p:attrNameLst>
                                      </p:cBhvr>
                                      <p:tavLst>
                                        <p:tav tm="0">
                                          <p:val>
                                            <p:fltVal val="0"/>
                                          </p:val>
                                        </p:tav>
                                        <p:tav tm="100000">
                                          <p:val>
                                            <p:strVal val="#ppt_w"/>
                                          </p:val>
                                        </p:tav>
                                      </p:tavLst>
                                    </p:anim>
                                    <p:anim calcmode="lin" valueType="num">
                                      <p:cBhvr>
                                        <p:cTn id="38" dur="300" fill="hold"/>
                                        <p:tgtEl>
                                          <p:spTgt spid="68"/>
                                        </p:tgtEl>
                                        <p:attrNameLst>
                                          <p:attrName>ppt_h</p:attrName>
                                        </p:attrNameLst>
                                      </p:cBhvr>
                                      <p:tavLst>
                                        <p:tav tm="0">
                                          <p:val>
                                            <p:fltVal val="0"/>
                                          </p:val>
                                        </p:tav>
                                        <p:tav tm="100000">
                                          <p:val>
                                            <p:strVal val="#ppt_h"/>
                                          </p:val>
                                        </p:tav>
                                      </p:tavLst>
                                    </p:anim>
                                    <p:anim calcmode="lin" valueType="num">
                                      <p:cBhvr>
                                        <p:cTn id="39" dur="300" fill="hold"/>
                                        <p:tgtEl>
                                          <p:spTgt spid="68"/>
                                        </p:tgtEl>
                                        <p:attrNameLst>
                                          <p:attrName>style.rotation</p:attrName>
                                        </p:attrNameLst>
                                      </p:cBhvr>
                                      <p:tavLst>
                                        <p:tav tm="0">
                                          <p:val>
                                            <p:fltVal val="90"/>
                                          </p:val>
                                        </p:tav>
                                        <p:tav tm="100000">
                                          <p:val>
                                            <p:fltVal val="0"/>
                                          </p:val>
                                        </p:tav>
                                      </p:tavLst>
                                    </p:anim>
                                    <p:animEffect transition="in" filter="fade">
                                      <p:cBhvr>
                                        <p:cTn id="40" dur="300"/>
                                        <p:tgtEl>
                                          <p:spTgt spid="68"/>
                                        </p:tgtEl>
                                      </p:cBhvr>
                                    </p:animEffec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par>
                          <p:cTn id="47" fill="hold">
                            <p:stCondLst>
                              <p:cond delay="1500"/>
                            </p:stCondLst>
                            <p:childTnLst>
                              <p:par>
                                <p:cTn id="48" presetID="31" presetClass="entr" presetSubtype="0"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p:cTn id="50" dur="300" fill="hold"/>
                                        <p:tgtEl>
                                          <p:spTgt spid="70"/>
                                        </p:tgtEl>
                                        <p:attrNameLst>
                                          <p:attrName>ppt_w</p:attrName>
                                        </p:attrNameLst>
                                      </p:cBhvr>
                                      <p:tavLst>
                                        <p:tav tm="0">
                                          <p:val>
                                            <p:fltVal val="0"/>
                                          </p:val>
                                        </p:tav>
                                        <p:tav tm="100000">
                                          <p:val>
                                            <p:strVal val="#ppt_w"/>
                                          </p:val>
                                        </p:tav>
                                      </p:tavLst>
                                    </p:anim>
                                    <p:anim calcmode="lin" valueType="num">
                                      <p:cBhvr>
                                        <p:cTn id="51" dur="300" fill="hold"/>
                                        <p:tgtEl>
                                          <p:spTgt spid="70"/>
                                        </p:tgtEl>
                                        <p:attrNameLst>
                                          <p:attrName>ppt_h</p:attrName>
                                        </p:attrNameLst>
                                      </p:cBhvr>
                                      <p:tavLst>
                                        <p:tav tm="0">
                                          <p:val>
                                            <p:fltVal val="0"/>
                                          </p:val>
                                        </p:tav>
                                        <p:tav tm="100000">
                                          <p:val>
                                            <p:strVal val="#ppt_h"/>
                                          </p:val>
                                        </p:tav>
                                      </p:tavLst>
                                    </p:anim>
                                    <p:anim calcmode="lin" valueType="num">
                                      <p:cBhvr>
                                        <p:cTn id="52" dur="300" fill="hold"/>
                                        <p:tgtEl>
                                          <p:spTgt spid="70"/>
                                        </p:tgtEl>
                                        <p:attrNameLst>
                                          <p:attrName>style.rotation</p:attrName>
                                        </p:attrNameLst>
                                      </p:cBhvr>
                                      <p:tavLst>
                                        <p:tav tm="0">
                                          <p:val>
                                            <p:fltVal val="90"/>
                                          </p:val>
                                        </p:tav>
                                        <p:tav tm="100000">
                                          <p:val>
                                            <p:fltVal val="0"/>
                                          </p:val>
                                        </p:tav>
                                      </p:tavLst>
                                    </p:anim>
                                    <p:animEffect transition="in" filter="fade">
                                      <p:cBhvr>
                                        <p:cTn id="53" dur="300"/>
                                        <p:tgtEl>
                                          <p:spTgt spid="70"/>
                                        </p:tgtEl>
                                      </p:cBhvr>
                                    </p:animEffect>
                                  </p:childTnLst>
                                </p:cTn>
                              </p:par>
                              <p:par>
                                <p:cTn id="54" presetID="3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par>
                          <p:cTn id="60" fill="hold">
                            <p:stCondLst>
                              <p:cond delay="2000"/>
                            </p:stCondLst>
                            <p:childTnLst>
                              <p:par>
                                <p:cTn id="61" presetID="22" presetClass="entr" presetSubtype="1" fill="hold" nodeType="afterEffect">
                                  <p:stCondLst>
                                    <p:cond delay="0"/>
                                  </p:stCondLst>
                                  <p:childTnLst>
                                    <p:set>
                                      <p:cBhvr>
                                        <p:cTn id="62" dur="1" fill="hold">
                                          <p:stCondLst>
                                            <p:cond delay="0"/>
                                          </p:stCondLst>
                                        </p:cTn>
                                        <p:tgtEl>
                                          <p:spTgt spid="71">
                                            <p:txEl>
                                              <p:pRg st="0" end="0"/>
                                            </p:txEl>
                                          </p:spTgt>
                                        </p:tgtEl>
                                        <p:attrNameLst>
                                          <p:attrName>style.visibility</p:attrName>
                                        </p:attrNameLst>
                                      </p:cBhvr>
                                      <p:to>
                                        <p:strVal val="visible"/>
                                      </p:to>
                                    </p:set>
                                    <p:animEffect transition="in" filter="wipe(up)">
                                      <p:cBhvr>
                                        <p:cTn id="63" dur="500"/>
                                        <p:tgtEl>
                                          <p:spTgt spid="71">
                                            <p:txEl>
                                              <p:pRg st="0" end="0"/>
                                            </p:txEl>
                                          </p:spTgt>
                                        </p:tgtEl>
                                      </p:cBhvr>
                                    </p:animEffect>
                                  </p:childTnLst>
                                </p:cTn>
                              </p:par>
                              <p:par>
                                <p:cTn id="64" presetID="22" presetClass="entr" presetSubtype="1" fill="hold" nodeType="withEffect">
                                  <p:stCondLst>
                                    <p:cond delay="0"/>
                                  </p:st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up)">
                                      <p:cBhvr>
                                        <p:cTn id="66" dur="500"/>
                                        <p:tgtEl>
                                          <p:spTgt spid="72">
                                            <p:txEl>
                                              <p:pRg st="0" end="0"/>
                                            </p:txEl>
                                          </p:spTgt>
                                        </p:tgtEl>
                                      </p:cBhvr>
                                    </p:animEffect>
                                  </p:childTnLst>
                                </p:cTn>
                              </p:par>
                              <p:par>
                                <p:cTn id="67" presetID="22" presetClass="entr" presetSubtype="1" fill="hold" nodeType="withEffect">
                                  <p:stCondLst>
                                    <p:cond delay="0"/>
                                  </p:stCondLst>
                                  <p:childTnLst>
                                    <p:set>
                                      <p:cBhvr>
                                        <p:cTn id="68" dur="1" fill="hold">
                                          <p:stCondLst>
                                            <p:cond delay="0"/>
                                          </p:stCondLst>
                                        </p:cTn>
                                        <p:tgtEl>
                                          <p:spTgt spid="73">
                                            <p:txEl>
                                              <p:pRg st="0" end="0"/>
                                            </p:txEl>
                                          </p:spTgt>
                                        </p:tgtEl>
                                        <p:attrNameLst>
                                          <p:attrName>style.visibility</p:attrName>
                                        </p:attrNameLst>
                                      </p:cBhvr>
                                      <p:to>
                                        <p:strVal val="visible"/>
                                      </p:to>
                                    </p:set>
                                    <p:animEffect transition="in" filter="wipe(up)">
                                      <p:cBhvr>
                                        <p:cTn id="6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cxnSp>
        <p:nvCxnSpPr>
          <p:cNvPr id="40" name="直接连接符 20"/>
          <p:cNvCxnSpPr>
            <a:cxnSpLocks noChangeShapeType="1"/>
          </p:cNvCxnSpPr>
          <p:nvPr/>
        </p:nvCxnSpPr>
        <p:spPr bwMode="auto">
          <a:xfrm flipV="1">
            <a:off x="3525698" y="2115344"/>
            <a:ext cx="638959" cy="707906"/>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1" name="直接连接符 20"/>
          <p:cNvCxnSpPr>
            <a:cxnSpLocks noChangeShapeType="1"/>
          </p:cNvCxnSpPr>
          <p:nvPr/>
        </p:nvCxnSpPr>
        <p:spPr bwMode="auto">
          <a:xfrm flipH="1" flipV="1">
            <a:off x="4744898" y="2115344"/>
            <a:ext cx="638960" cy="707906"/>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2" name="直接连接符 20"/>
          <p:cNvCxnSpPr>
            <a:cxnSpLocks noChangeShapeType="1"/>
          </p:cNvCxnSpPr>
          <p:nvPr/>
        </p:nvCxnSpPr>
        <p:spPr bwMode="auto">
          <a:xfrm flipH="1" flipV="1">
            <a:off x="4918002" y="2039144"/>
            <a:ext cx="2280622" cy="899430"/>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3" name="直接连接符 20"/>
          <p:cNvCxnSpPr>
            <a:cxnSpLocks noChangeShapeType="1"/>
          </p:cNvCxnSpPr>
          <p:nvPr/>
        </p:nvCxnSpPr>
        <p:spPr bwMode="auto">
          <a:xfrm flipV="1">
            <a:off x="1900309" y="2039144"/>
            <a:ext cx="2139239" cy="838201"/>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sp>
        <p:nvSpPr>
          <p:cNvPr id="130" name="TextBox 129"/>
          <p:cNvSpPr txBox="1"/>
          <p:nvPr/>
        </p:nvSpPr>
        <p:spPr>
          <a:xfrm>
            <a:off x="2673366" y="3741247"/>
            <a:ext cx="1497685" cy="346239"/>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QQ</a:t>
            </a:r>
            <a:r>
              <a:rPr kumimoji="0" lang="zh-CN" altLang="en-US" sz="1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空间</a:t>
            </a:r>
            <a:endParaRPr kumimoji="0" lang="zh-CN" altLang="en-US" sz="1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31" name="TextBox 130"/>
          <p:cNvSpPr txBox="1"/>
          <p:nvPr/>
        </p:nvSpPr>
        <p:spPr>
          <a:xfrm>
            <a:off x="6609451" y="3750305"/>
            <a:ext cx="1756988" cy="346239"/>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本地论坛社区</a:t>
            </a:r>
            <a:endParaRPr kumimoji="0" lang="zh-CN" altLang="en-US" sz="1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32" name="TextBox 131"/>
          <p:cNvSpPr txBox="1"/>
          <p:nvPr/>
        </p:nvSpPr>
        <p:spPr>
          <a:xfrm>
            <a:off x="762794" y="3741248"/>
            <a:ext cx="1497685" cy="346239"/>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微博营销</a:t>
            </a:r>
            <a:endParaRPr kumimoji="0" lang="zh-CN" altLang="en-US" sz="1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33" name="TextBox 132"/>
          <p:cNvSpPr txBox="1"/>
          <p:nvPr/>
        </p:nvSpPr>
        <p:spPr>
          <a:xfrm>
            <a:off x="4681960" y="3747562"/>
            <a:ext cx="1497685" cy="346239"/>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微信营销</a:t>
            </a:r>
            <a:endParaRPr kumimoji="0" lang="zh-CN" altLang="en-US" sz="18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34" name="TextBox 133"/>
          <p:cNvSpPr txBox="1"/>
          <p:nvPr/>
        </p:nvSpPr>
        <p:spPr>
          <a:xfrm>
            <a:off x="2591594" y="4099040"/>
            <a:ext cx="1752600" cy="377016"/>
          </a:xfrm>
          <a:prstGeom prst="rect">
            <a:avLst/>
          </a:prstGeom>
          <a:noFill/>
        </p:spPr>
        <p:txBody>
          <a:bodyPr wrap="square" lIns="68571" tIns="34285" rIns="68571" bIns="34285"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charset="-122"/>
                <a:ea typeface="微软雅黑" panose="020B0503020204020204" charset="-122"/>
              </a:defRPr>
            </a:lvl1pPr>
          </a:lstStyle>
          <a:p>
            <a:pPr algn="ctr"/>
            <a:r>
              <a:rPr lang="zh-CN" altLang="en-US" sz="1000" dirty="0"/>
              <a:t>利用</a:t>
            </a:r>
            <a:r>
              <a:rPr lang="en-US" altLang="zh-CN" sz="1000" dirty="0"/>
              <a:t>QQ</a:t>
            </a:r>
            <a:r>
              <a:rPr lang="zh-CN" altLang="en-US" sz="1000" dirty="0"/>
              <a:t>空间来进行朋友圈间的传播，达到广告目的</a:t>
            </a:r>
            <a:r>
              <a:rPr lang="zh-CN" altLang="en-US" sz="1000" dirty="0" smtClean="0"/>
              <a:t>。</a:t>
            </a:r>
            <a:endParaRPr lang="zh-CN" altLang="en-US" sz="1000" dirty="0"/>
          </a:p>
        </p:txBody>
      </p:sp>
      <p:sp>
        <p:nvSpPr>
          <p:cNvPr id="135" name="TextBox 134"/>
          <p:cNvSpPr txBox="1"/>
          <p:nvPr/>
        </p:nvSpPr>
        <p:spPr>
          <a:xfrm>
            <a:off x="6693798" y="4122657"/>
            <a:ext cx="1898563" cy="684793"/>
          </a:xfrm>
          <a:prstGeom prst="rect">
            <a:avLst/>
          </a:prstGeom>
          <a:noFill/>
        </p:spPr>
        <p:txBody>
          <a:bodyPr wrap="square" lIns="68571" tIns="34285" rIns="68571" bIns="34285" rtlCol="0">
            <a:spAutoFit/>
          </a:bodyPr>
          <a:lstStyle/>
          <a:p>
            <a:pPr fontAlgn="auto">
              <a:spcBef>
                <a:spcPts val="0"/>
              </a:spcBef>
              <a:spcAft>
                <a:spcPts val="0"/>
              </a:spcAft>
              <a:defRPr/>
            </a:pP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利用本地论坛社区传播达到</a:t>
            </a:r>
            <a:r>
              <a:rPr kumimoji="0" lang="zh-CN" altLang="en-US" sz="10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广告</a:t>
            </a:r>
            <a:r>
              <a:rPr lang="zh-CN" altLang="en-US" sz="1000" b="0" kern="0" dirty="0">
                <a:solidFill>
                  <a:srgbClr val="484849"/>
                </a:solidFill>
                <a:latin typeface="微软雅黑" panose="020B0503020204020204" charset="-122"/>
                <a:ea typeface="微软雅黑" panose="020B0503020204020204" charset="-122"/>
              </a:rPr>
              <a:t>目的，利用本地论坛社区传播达到广告</a:t>
            </a:r>
            <a:r>
              <a:rPr lang="zh-CN" altLang="en-US" sz="1000" b="0" kern="0" dirty="0" smtClean="0">
                <a:solidFill>
                  <a:srgbClr val="484849"/>
                </a:solidFill>
                <a:latin typeface="微软雅黑" panose="020B0503020204020204" charset="-122"/>
                <a:ea typeface="微软雅黑" panose="020B0503020204020204" charset="-122"/>
              </a:rPr>
              <a:t>目的。</a:t>
            </a:r>
            <a:endParaRPr lang="zh-CN" altLang="en-US" sz="1000" b="0" kern="0" dirty="0">
              <a:solidFill>
                <a:srgbClr val="484849"/>
              </a:solidFill>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36" name="TextBox 135"/>
          <p:cNvSpPr txBox="1"/>
          <p:nvPr/>
        </p:nvSpPr>
        <p:spPr>
          <a:xfrm>
            <a:off x="604822" y="4099040"/>
            <a:ext cx="1758172" cy="530904"/>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利用新浪微博来进行传播利用新浪微博来进行传播利用新浪微博来进行</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传播</a:t>
            </a:r>
            <a:r>
              <a:rPr kumimoji="0" lang="en-US" altLang="zh-CN" sz="10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a:t>
            </a:r>
            <a:endParaRPr kumimoji="0" lang="zh-CN" altLang="en-US" sz="10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endParaRPr>
          </a:p>
        </p:txBody>
      </p:sp>
      <p:sp>
        <p:nvSpPr>
          <p:cNvPr id="137" name="TextBox 136"/>
          <p:cNvSpPr txBox="1"/>
          <p:nvPr/>
        </p:nvSpPr>
        <p:spPr>
          <a:xfrm>
            <a:off x="4567892" y="4126841"/>
            <a:ext cx="1909902" cy="530904"/>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484849"/>
                </a:solidFill>
                <a:effectLst/>
                <a:uLnTx/>
                <a:uFillTx/>
                <a:latin typeface="微软雅黑" panose="020B0503020204020204" charset="-122"/>
                <a:ea typeface="微软雅黑" panose="020B0503020204020204" charset="-122"/>
              </a:rPr>
              <a:t>利用微信朋友圈间的传播，达到广告目的。利用微信朋友圈间的传播，达到广告</a:t>
            </a:r>
            <a:r>
              <a:rPr kumimoji="0" lang="zh-CN" altLang="en-US" sz="10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rPr>
              <a:t>目的。</a:t>
            </a:r>
            <a:endParaRPr kumimoji="0" lang="en-US" altLang="zh-CN" sz="1000" b="0" i="0" u="none" strike="noStrike" kern="0" cap="none" spc="0" normalizeH="0" baseline="0" noProof="0" dirty="0" smtClean="0">
              <a:ln>
                <a:noFill/>
              </a:ln>
              <a:solidFill>
                <a:srgbClr val="484849"/>
              </a:solidFill>
              <a:effectLst/>
              <a:uLnTx/>
              <a:uFillTx/>
              <a:latin typeface="微软雅黑" panose="020B0503020204020204" charset="-122"/>
              <a:ea typeface="微软雅黑" panose="020B0503020204020204" charset="-122"/>
            </a:endParaRPr>
          </a:p>
        </p:txBody>
      </p:sp>
      <p:grpSp>
        <p:nvGrpSpPr>
          <p:cNvPr id="2" name="组合 1"/>
          <p:cNvGrpSpPr/>
          <p:nvPr/>
        </p:nvGrpSpPr>
        <p:grpSpPr>
          <a:xfrm>
            <a:off x="3658394" y="829317"/>
            <a:ext cx="1660063" cy="1739302"/>
            <a:chOff x="3658394" y="829317"/>
            <a:chExt cx="1660063" cy="1739302"/>
          </a:xfrm>
        </p:grpSpPr>
        <p:grpSp>
          <p:nvGrpSpPr>
            <p:cNvPr id="50" name="组合 49"/>
            <p:cNvGrpSpPr/>
            <p:nvPr/>
          </p:nvGrpSpPr>
          <p:grpSpPr>
            <a:xfrm>
              <a:off x="3752572" y="829317"/>
              <a:ext cx="1506022" cy="1739302"/>
              <a:chOff x="4966840" y="32547"/>
              <a:chExt cx="1506022" cy="1739302"/>
            </a:xfrm>
          </p:grpSpPr>
          <p:sp>
            <p:nvSpPr>
              <p:cNvPr id="53"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55"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9" name="TextBox 128"/>
            <p:cNvSpPr txBox="1"/>
            <p:nvPr/>
          </p:nvSpPr>
          <p:spPr>
            <a:xfrm>
              <a:off x="3658394" y="1253570"/>
              <a:ext cx="1660063"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5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charset="-122"/>
                  <a:ea typeface="微软雅黑" panose="020B0503020204020204" charset="-122"/>
                </a:rPr>
                <a:t>网络</a:t>
              </a:r>
              <a:endParaRPr kumimoji="0" lang="en-US" altLang="zh-CN" sz="25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500" b="1" i="0" u="none" strike="noStrike" kern="0" cap="none" spc="0" normalizeH="0" baseline="0" noProof="0" dirty="0" smtClean="0">
                  <a:ln>
                    <a:noFill/>
                  </a:ln>
                  <a:solidFill>
                    <a:schemeClr val="tx1">
                      <a:lumMod val="65000"/>
                      <a:lumOff val="35000"/>
                    </a:schemeClr>
                  </a:solidFill>
                  <a:effectLst/>
                  <a:uLnTx/>
                  <a:uFillTx/>
                  <a:latin typeface="微软雅黑" panose="020B0503020204020204" charset="-122"/>
                  <a:ea typeface="微软雅黑" panose="020B0503020204020204" charset="-122"/>
                </a:rPr>
                <a:t>营销</a:t>
              </a:r>
              <a:endParaRPr kumimoji="0" lang="zh-CN" altLang="en-US" sz="25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endParaRPr>
            </a:p>
          </p:txBody>
        </p:sp>
      </p:grpSp>
      <p:grpSp>
        <p:nvGrpSpPr>
          <p:cNvPr id="56" name="组合 55"/>
          <p:cNvGrpSpPr/>
          <p:nvPr/>
        </p:nvGrpSpPr>
        <p:grpSpPr>
          <a:xfrm>
            <a:off x="683522" y="249943"/>
            <a:ext cx="3583678" cy="679699"/>
            <a:chOff x="903371" y="249943"/>
            <a:chExt cx="2831223" cy="679699"/>
          </a:xfrm>
        </p:grpSpPr>
        <p:sp>
          <p:nvSpPr>
            <p:cNvPr id="57" name="任意多边形 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8" name="任意多边形 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61" name="组合 60"/>
          <p:cNvGrpSpPr/>
          <p:nvPr/>
        </p:nvGrpSpPr>
        <p:grpSpPr>
          <a:xfrm rot="16200000">
            <a:off x="354674" y="158162"/>
            <a:ext cx="765103" cy="863262"/>
            <a:chOff x="8439634" y="3544648"/>
            <a:chExt cx="1611146" cy="1817848"/>
          </a:xfrm>
        </p:grpSpPr>
        <p:sp>
          <p:nvSpPr>
            <p:cNvPr id="6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4" name="Group 17"/>
          <p:cNvGrpSpPr>
            <a:grpSpLocks noChangeAspect="1"/>
          </p:cNvGrpSpPr>
          <p:nvPr/>
        </p:nvGrpSpPr>
        <p:grpSpPr bwMode="auto">
          <a:xfrm>
            <a:off x="607556" y="455655"/>
            <a:ext cx="259340" cy="278386"/>
            <a:chOff x="231" y="1205"/>
            <a:chExt cx="640" cy="687"/>
          </a:xfrm>
          <a:solidFill>
            <a:schemeClr val="bg1"/>
          </a:solidFill>
          <a:effectLst/>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7" name="矩形 3"/>
          <p:cNvSpPr>
            <a:spLocks noChangeArrowheads="1"/>
          </p:cNvSpPr>
          <p:nvPr/>
        </p:nvSpPr>
        <p:spPr bwMode="auto">
          <a:xfrm>
            <a:off x="1228745"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网络营销方案</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68" name="文本框 37"/>
          <p:cNvSpPr>
            <a:spLocks noChangeArrowheads="1"/>
          </p:cNvSpPr>
          <p:nvPr/>
        </p:nvSpPr>
        <p:spPr bwMode="auto">
          <a:xfrm>
            <a:off x="2841325" y="504469"/>
            <a:ext cx="1731469"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800" b="0" dirty="0">
                <a:solidFill>
                  <a:schemeClr val="accent3">
                    <a:lumMod val="50000"/>
                  </a:schemeClr>
                </a:solidFill>
                <a:sym typeface="Arial" panose="020B0604020202020204" pitchFamily="34" charset="0"/>
              </a:rPr>
              <a:t>NETWORK </a:t>
            </a:r>
            <a:r>
              <a:rPr lang="en-US" altLang="zh-CN" sz="800" b="0" dirty="0" smtClean="0">
                <a:solidFill>
                  <a:schemeClr val="accent3">
                    <a:lumMod val="50000"/>
                  </a:schemeClr>
                </a:solidFill>
                <a:sym typeface="Arial" panose="020B0604020202020204" pitchFamily="34" charset="0"/>
              </a:rPr>
              <a:t>MARKETING </a:t>
            </a:r>
            <a:r>
              <a:rPr lang="en-US" altLang="zh-CN" sz="800" b="0" dirty="0">
                <a:solidFill>
                  <a:schemeClr val="accent3">
                    <a:lumMod val="50000"/>
                  </a:schemeClr>
                </a:solidFill>
                <a:sym typeface="Arial" panose="020B0604020202020204" pitchFamily="34" charset="0"/>
              </a:rPr>
              <a:t>PROGRAM</a:t>
            </a:r>
            <a:endParaRPr lang="zh-CN" altLang="en-US" sz="800" b="0" baseline="-3000" dirty="0">
              <a:solidFill>
                <a:schemeClr val="accent3">
                  <a:lumMod val="50000"/>
                </a:schemeClr>
              </a:solidFill>
              <a:sym typeface="Arial" panose="020B0604020202020204" pitchFamily="34" charset="0"/>
            </a:endParaRPr>
          </a:p>
        </p:txBody>
      </p:sp>
      <p:grpSp>
        <p:nvGrpSpPr>
          <p:cNvPr id="70" name="组合 69"/>
          <p:cNvGrpSpPr/>
          <p:nvPr/>
        </p:nvGrpSpPr>
        <p:grpSpPr>
          <a:xfrm>
            <a:off x="3006925" y="2443966"/>
            <a:ext cx="969072" cy="1119178"/>
            <a:chOff x="4966840" y="32547"/>
            <a:chExt cx="1506022" cy="1739302"/>
          </a:xfrm>
        </p:grpSpPr>
        <p:sp>
          <p:nvSpPr>
            <p:cNvPr id="80"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81"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Freeform 12"/>
          <p:cNvSpPr/>
          <p:nvPr/>
        </p:nvSpPr>
        <p:spPr bwMode="auto">
          <a:xfrm>
            <a:off x="3201194" y="2706466"/>
            <a:ext cx="580534" cy="551878"/>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82" name="组合 81"/>
          <p:cNvGrpSpPr/>
          <p:nvPr/>
        </p:nvGrpSpPr>
        <p:grpSpPr>
          <a:xfrm>
            <a:off x="7032722" y="2443966"/>
            <a:ext cx="969072" cy="1119178"/>
            <a:chOff x="4966840" y="32547"/>
            <a:chExt cx="1506022" cy="1739302"/>
          </a:xfrm>
        </p:grpSpPr>
        <p:sp>
          <p:nvSpPr>
            <p:cNvPr id="83"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Freeform 18"/>
          <p:cNvSpPr>
            <a:spLocks noEditPoints="1"/>
          </p:cNvSpPr>
          <p:nvPr/>
        </p:nvSpPr>
        <p:spPr bwMode="auto">
          <a:xfrm>
            <a:off x="7287684" y="2784882"/>
            <a:ext cx="540134" cy="473462"/>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2" name="组合 11"/>
          <p:cNvGrpSpPr/>
          <p:nvPr/>
        </p:nvGrpSpPr>
        <p:grpSpPr>
          <a:xfrm>
            <a:off x="1057647" y="2462756"/>
            <a:ext cx="969072" cy="1119178"/>
            <a:chOff x="229394" y="1453366"/>
            <a:chExt cx="969072" cy="1119178"/>
          </a:xfrm>
        </p:grpSpPr>
        <p:sp>
          <p:nvSpPr>
            <p:cNvPr id="86"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87" name="Freeform 27"/>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2" name="组合 111"/>
          <p:cNvGrpSpPr/>
          <p:nvPr/>
        </p:nvGrpSpPr>
        <p:grpSpPr>
          <a:xfrm>
            <a:off x="1359383" y="2851701"/>
            <a:ext cx="394011" cy="339433"/>
            <a:chOff x="3320568" y="5902574"/>
            <a:chExt cx="394011" cy="339433"/>
          </a:xfrm>
        </p:grpSpPr>
        <p:sp>
          <p:nvSpPr>
            <p:cNvPr id="113"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8" name="组合 87"/>
          <p:cNvGrpSpPr/>
          <p:nvPr/>
        </p:nvGrpSpPr>
        <p:grpSpPr>
          <a:xfrm>
            <a:off x="4888043" y="2488859"/>
            <a:ext cx="969072" cy="1119178"/>
            <a:chOff x="229394" y="1453366"/>
            <a:chExt cx="969072" cy="1119178"/>
          </a:xfrm>
        </p:grpSpPr>
        <p:sp>
          <p:nvSpPr>
            <p:cNvPr id="89"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p>
          </p:txBody>
        </p:sp>
        <p:sp>
          <p:nvSpPr>
            <p:cNvPr id="90" name="Freeform 27"/>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3" name="组合 122"/>
          <p:cNvGrpSpPr/>
          <p:nvPr/>
        </p:nvGrpSpPr>
        <p:grpSpPr>
          <a:xfrm>
            <a:off x="5186411" y="2861958"/>
            <a:ext cx="419009" cy="345387"/>
            <a:chOff x="5161140" y="7206311"/>
            <a:chExt cx="419009" cy="345387"/>
          </a:xfrm>
        </p:grpSpPr>
        <p:sp>
          <p:nvSpPr>
            <p:cNvPr id="124"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5"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22" presetClass="entr" presetSubtype="8"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53" presetClass="entr" presetSubtype="16"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15"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par>
                                <p:cTn id="38" presetID="22" presetClass="entr" presetSubtype="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par>
                                <p:cTn id="41" presetID="22" presetClass="entr" presetSubtype="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22" presetClass="entr" presetSubtype="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par>
                                <p:cTn id="47" presetID="2" presetClass="entr" presetSubtype="4" fill="hold" nodeType="withEffect">
                                  <p:stCondLst>
                                    <p:cond delay="4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4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fill="hold"/>
                                        <p:tgtEl>
                                          <p:spTgt spid="70"/>
                                        </p:tgtEl>
                                        <p:attrNameLst>
                                          <p:attrName>ppt_x</p:attrName>
                                        </p:attrNameLst>
                                      </p:cBhvr>
                                      <p:tavLst>
                                        <p:tav tm="0">
                                          <p:val>
                                            <p:strVal val="#ppt_x"/>
                                          </p:val>
                                        </p:tav>
                                        <p:tav tm="100000">
                                          <p:val>
                                            <p:strVal val="#ppt_x"/>
                                          </p:val>
                                        </p:tav>
                                      </p:tavLst>
                                    </p:anim>
                                    <p:anim calcmode="lin" valueType="num">
                                      <p:cBhvr additive="base">
                                        <p:cTn id="54" dur="500" fill="hold"/>
                                        <p:tgtEl>
                                          <p:spTgt spid="7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4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40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p:cTn id="66" dur="500" fill="hold"/>
                                        <p:tgtEl>
                                          <p:spTgt spid="112"/>
                                        </p:tgtEl>
                                        <p:attrNameLst>
                                          <p:attrName>ppt_w</p:attrName>
                                        </p:attrNameLst>
                                      </p:cBhvr>
                                      <p:tavLst>
                                        <p:tav tm="0">
                                          <p:val>
                                            <p:fltVal val="0"/>
                                          </p:val>
                                        </p:tav>
                                        <p:tav tm="100000">
                                          <p:val>
                                            <p:strVal val="#ppt_w"/>
                                          </p:val>
                                        </p:tav>
                                      </p:tavLst>
                                    </p:anim>
                                    <p:anim calcmode="lin" valueType="num">
                                      <p:cBhvr>
                                        <p:cTn id="67" dur="500" fill="hold"/>
                                        <p:tgtEl>
                                          <p:spTgt spid="112"/>
                                        </p:tgtEl>
                                        <p:attrNameLst>
                                          <p:attrName>ppt_h</p:attrName>
                                        </p:attrNameLst>
                                      </p:cBhvr>
                                      <p:tavLst>
                                        <p:tav tm="0">
                                          <p:val>
                                            <p:fltVal val="0"/>
                                          </p:val>
                                        </p:tav>
                                        <p:tav tm="100000">
                                          <p:val>
                                            <p:strVal val="#ppt_h"/>
                                          </p:val>
                                        </p:tav>
                                      </p:tavLst>
                                    </p:anim>
                                    <p:animEffect transition="in" filter="fade">
                                      <p:cBhvr>
                                        <p:cTn id="68" dur="500"/>
                                        <p:tgtEl>
                                          <p:spTgt spid="11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 calcmode="lin" valueType="num">
                                      <p:cBhvr>
                                        <p:cTn id="76" dur="500" fill="hold"/>
                                        <p:tgtEl>
                                          <p:spTgt spid="123"/>
                                        </p:tgtEl>
                                        <p:attrNameLst>
                                          <p:attrName>ppt_w</p:attrName>
                                        </p:attrNameLst>
                                      </p:cBhvr>
                                      <p:tavLst>
                                        <p:tav tm="0">
                                          <p:val>
                                            <p:fltVal val="0"/>
                                          </p:val>
                                        </p:tav>
                                        <p:tav tm="100000">
                                          <p:val>
                                            <p:strVal val="#ppt_w"/>
                                          </p:val>
                                        </p:tav>
                                      </p:tavLst>
                                    </p:anim>
                                    <p:anim calcmode="lin" valueType="num">
                                      <p:cBhvr>
                                        <p:cTn id="77" dur="500" fill="hold"/>
                                        <p:tgtEl>
                                          <p:spTgt spid="123"/>
                                        </p:tgtEl>
                                        <p:attrNameLst>
                                          <p:attrName>ppt_h</p:attrName>
                                        </p:attrNameLst>
                                      </p:cBhvr>
                                      <p:tavLst>
                                        <p:tav tm="0">
                                          <p:val>
                                            <p:fltVal val="0"/>
                                          </p:val>
                                        </p:tav>
                                        <p:tav tm="100000">
                                          <p:val>
                                            <p:strVal val="#ppt_h"/>
                                          </p:val>
                                        </p:tav>
                                      </p:tavLst>
                                    </p:anim>
                                    <p:animEffect transition="in" filter="fade">
                                      <p:cBhvr>
                                        <p:cTn id="78" dur="500"/>
                                        <p:tgtEl>
                                          <p:spTgt spid="12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left)">
                                      <p:cBhvr>
                                        <p:cTn id="87" dur="500"/>
                                        <p:tgtEl>
                                          <p:spTgt spid="13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32"/>
                                        </p:tgtEl>
                                        <p:attrNameLst>
                                          <p:attrName>style.visibility</p:attrName>
                                        </p:attrNameLst>
                                      </p:cBhvr>
                                      <p:to>
                                        <p:strVal val="visible"/>
                                      </p:to>
                                    </p:set>
                                    <p:animEffect transition="in" filter="wipe(left)">
                                      <p:cBhvr>
                                        <p:cTn id="90" dur="500"/>
                                        <p:tgtEl>
                                          <p:spTgt spid="1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wipe(left)">
                                      <p:cBhvr>
                                        <p:cTn id="93" dur="500"/>
                                        <p:tgtEl>
                                          <p:spTgt spid="13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left)">
                                      <p:cBhvr>
                                        <p:cTn id="96" dur="500"/>
                                        <p:tgtEl>
                                          <p:spTgt spid="133"/>
                                        </p:tgtEl>
                                      </p:cBhvr>
                                    </p:animEffect>
                                  </p:childTnLst>
                                </p:cTn>
                              </p:par>
                            </p:childTnLst>
                          </p:cTn>
                        </p:par>
                        <p:par>
                          <p:cTn id="97" fill="hold">
                            <p:stCondLst>
                              <p:cond delay="2500"/>
                            </p:stCondLst>
                            <p:childTnLst>
                              <p:par>
                                <p:cTn id="98" presetID="42" presetClass="entr" presetSubtype="0" fill="hold" grpId="0" nodeType="afterEffect">
                                  <p:stCondLst>
                                    <p:cond delay="0"/>
                                  </p:stCondLst>
                                  <p:childTnLst>
                                    <p:set>
                                      <p:cBhvr>
                                        <p:cTn id="99" dur="1" fill="hold">
                                          <p:stCondLst>
                                            <p:cond delay="0"/>
                                          </p:stCondLst>
                                        </p:cTn>
                                        <p:tgtEl>
                                          <p:spTgt spid="134"/>
                                        </p:tgtEl>
                                        <p:attrNameLst>
                                          <p:attrName>style.visibility</p:attrName>
                                        </p:attrNameLst>
                                      </p:cBhvr>
                                      <p:to>
                                        <p:strVal val="visible"/>
                                      </p:to>
                                    </p:set>
                                    <p:animEffect transition="in" filter="fade">
                                      <p:cBhvr>
                                        <p:cTn id="100" dur="1000"/>
                                        <p:tgtEl>
                                          <p:spTgt spid="134"/>
                                        </p:tgtEl>
                                      </p:cBhvr>
                                    </p:animEffect>
                                    <p:anim calcmode="lin" valueType="num">
                                      <p:cBhvr>
                                        <p:cTn id="101" dur="1000" fill="hold"/>
                                        <p:tgtEl>
                                          <p:spTgt spid="134"/>
                                        </p:tgtEl>
                                        <p:attrNameLst>
                                          <p:attrName>ppt_x</p:attrName>
                                        </p:attrNameLst>
                                      </p:cBhvr>
                                      <p:tavLst>
                                        <p:tav tm="0">
                                          <p:val>
                                            <p:strVal val="#ppt_x"/>
                                          </p:val>
                                        </p:tav>
                                        <p:tav tm="100000">
                                          <p:val>
                                            <p:strVal val="#ppt_x"/>
                                          </p:val>
                                        </p:tav>
                                      </p:tavLst>
                                    </p:anim>
                                    <p:anim calcmode="lin" valueType="num">
                                      <p:cBhvr>
                                        <p:cTn id="102" dur="1000" fill="hold"/>
                                        <p:tgtEl>
                                          <p:spTgt spid="13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fade">
                                      <p:cBhvr>
                                        <p:cTn id="105" dur="1000"/>
                                        <p:tgtEl>
                                          <p:spTgt spid="136"/>
                                        </p:tgtEl>
                                      </p:cBhvr>
                                    </p:animEffect>
                                    <p:anim calcmode="lin" valueType="num">
                                      <p:cBhvr>
                                        <p:cTn id="106" dur="1000" fill="hold"/>
                                        <p:tgtEl>
                                          <p:spTgt spid="136"/>
                                        </p:tgtEl>
                                        <p:attrNameLst>
                                          <p:attrName>ppt_x</p:attrName>
                                        </p:attrNameLst>
                                      </p:cBhvr>
                                      <p:tavLst>
                                        <p:tav tm="0">
                                          <p:val>
                                            <p:strVal val="#ppt_x"/>
                                          </p:val>
                                        </p:tav>
                                        <p:tav tm="100000">
                                          <p:val>
                                            <p:strVal val="#ppt_x"/>
                                          </p:val>
                                        </p:tav>
                                      </p:tavLst>
                                    </p:anim>
                                    <p:anim calcmode="lin" valueType="num">
                                      <p:cBhvr>
                                        <p:cTn id="107" dur="1000" fill="hold"/>
                                        <p:tgtEl>
                                          <p:spTgt spid="13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35"/>
                                        </p:tgtEl>
                                        <p:attrNameLst>
                                          <p:attrName>style.visibility</p:attrName>
                                        </p:attrNameLst>
                                      </p:cBhvr>
                                      <p:to>
                                        <p:strVal val="visible"/>
                                      </p:to>
                                    </p:set>
                                    <p:animEffect transition="in" filter="fade">
                                      <p:cBhvr>
                                        <p:cTn id="110" dur="1000"/>
                                        <p:tgtEl>
                                          <p:spTgt spid="135"/>
                                        </p:tgtEl>
                                      </p:cBhvr>
                                    </p:animEffect>
                                    <p:anim calcmode="lin" valueType="num">
                                      <p:cBhvr>
                                        <p:cTn id="111" dur="1000" fill="hold"/>
                                        <p:tgtEl>
                                          <p:spTgt spid="135"/>
                                        </p:tgtEl>
                                        <p:attrNameLst>
                                          <p:attrName>ppt_x</p:attrName>
                                        </p:attrNameLst>
                                      </p:cBhvr>
                                      <p:tavLst>
                                        <p:tav tm="0">
                                          <p:val>
                                            <p:strVal val="#ppt_x"/>
                                          </p:val>
                                        </p:tav>
                                        <p:tav tm="100000">
                                          <p:val>
                                            <p:strVal val="#ppt_x"/>
                                          </p:val>
                                        </p:tav>
                                      </p:tavLst>
                                    </p:anim>
                                    <p:anim calcmode="lin" valueType="num">
                                      <p:cBhvr>
                                        <p:cTn id="112" dur="1000" fill="hold"/>
                                        <p:tgtEl>
                                          <p:spTgt spid="13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37"/>
                                        </p:tgtEl>
                                        <p:attrNameLst>
                                          <p:attrName>style.visibility</p:attrName>
                                        </p:attrNameLst>
                                      </p:cBhvr>
                                      <p:to>
                                        <p:strVal val="visible"/>
                                      </p:to>
                                    </p:set>
                                    <p:animEffect transition="in" filter="fade">
                                      <p:cBhvr>
                                        <p:cTn id="115" dur="1000"/>
                                        <p:tgtEl>
                                          <p:spTgt spid="137"/>
                                        </p:tgtEl>
                                      </p:cBhvr>
                                    </p:animEffect>
                                    <p:anim calcmode="lin" valueType="num">
                                      <p:cBhvr>
                                        <p:cTn id="116" dur="1000" fill="hold"/>
                                        <p:tgtEl>
                                          <p:spTgt spid="137"/>
                                        </p:tgtEl>
                                        <p:attrNameLst>
                                          <p:attrName>ppt_x</p:attrName>
                                        </p:attrNameLst>
                                      </p:cBhvr>
                                      <p:tavLst>
                                        <p:tav tm="0">
                                          <p:val>
                                            <p:strVal val="#ppt_x"/>
                                          </p:val>
                                        </p:tav>
                                        <p:tav tm="100000">
                                          <p:val>
                                            <p:strVal val="#ppt_x"/>
                                          </p:val>
                                        </p:tav>
                                      </p:tavLst>
                                    </p:anim>
                                    <p:anim calcmode="lin" valueType="num">
                                      <p:cBhvr>
                                        <p:cTn id="11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P spid="134" grpId="0"/>
      <p:bldP spid="135" grpId="0"/>
      <p:bldP spid="136" grpId="0"/>
      <p:bldP spid="137" grpId="0"/>
      <p:bldP spid="67" grpId="0"/>
      <p:bldP spid="68" grpId="0"/>
      <p:bldP spid="21"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rot="635756">
            <a:off x="3172076" y="1404168"/>
            <a:ext cx="1077642" cy="1385911"/>
            <a:chOff x="3102484" y="1163896"/>
            <a:chExt cx="1077642" cy="1385911"/>
          </a:xfrm>
        </p:grpSpPr>
        <p:sp>
          <p:nvSpPr>
            <p:cNvPr id="40"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200000">
              <a:off x="3123442" y="1198146"/>
              <a:ext cx="967866" cy="96786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635756">
            <a:off x="6805918" y="1404169"/>
            <a:ext cx="1077642" cy="1385911"/>
            <a:chOff x="3102484" y="1163896"/>
            <a:chExt cx="1077642" cy="1385911"/>
          </a:xfrm>
        </p:grpSpPr>
        <p:sp>
          <p:nvSpPr>
            <p:cNvPr id="43"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200000">
              <a:off x="3123442" y="1198146"/>
              <a:ext cx="967866" cy="96786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4" name="组合 13"/>
          <p:cNvGrpSpPr/>
          <p:nvPr/>
        </p:nvGrpSpPr>
        <p:grpSpPr>
          <a:xfrm rot="10800000">
            <a:off x="1372395" y="1423521"/>
            <a:ext cx="1061672" cy="1379360"/>
            <a:chOff x="4020870" y="2194485"/>
            <a:chExt cx="1102258" cy="1432090"/>
          </a:xfrm>
          <a:effectLst>
            <a:outerShdw blurRad="444500" dist="254000" dir="8100000" algn="tr" rotWithShape="0">
              <a:prstClr val="black">
                <a:alpha val="50000"/>
              </a:prstClr>
            </a:outerShdw>
          </a:effectLst>
        </p:grpSpPr>
        <p:sp>
          <p:nvSpPr>
            <p:cNvPr id="1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a:spLocks noChangeArrowheads="1"/>
          </p:cNvSpPr>
          <p:nvPr/>
        </p:nvSpPr>
        <p:spPr bwMode="auto">
          <a:xfrm>
            <a:off x="1213538"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smtClean="0">
                <a:solidFill>
                  <a:schemeClr val="accent3">
                    <a:lumMod val="50000"/>
                  </a:schemeClr>
                </a:solidFill>
              </a:rPr>
              <a:t>线下门店</a:t>
            </a:r>
            <a:endParaRPr lang="zh-CN" altLang="en-US" sz="1200" b="0" dirty="0">
              <a:solidFill>
                <a:schemeClr val="accent3">
                  <a:lumMod val="50000"/>
                </a:schemeClr>
              </a:solidFill>
            </a:endParaRPr>
          </a:p>
        </p:txBody>
      </p:sp>
      <p:sp>
        <p:nvSpPr>
          <p:cNvPr id="18" name="文本框 13"/>
          <p:cNvSpPr txBox="1"/>
          <p:nvPr/>
        </p:nvSpPr>
        <p:spPr>
          <a:xfrm>
            <a:off x="9913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23" name="矩形 22"/>
          <p:cNvSpPr>
            <a:spLocks noChangeArrowheads="1"/>
          </p:cNvSpPr>
          <p:nvPr/>
        </p:nvSpPr>
        <p:spPr bwMode="auto">
          <a:xfrm>
            <a:off x="3042338" y="1729168"/>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smtClean="0">
                <a:solidFill>
                  <a:schemeClr val="bg1"/>
                </a:solidFill>
              </a:rPr>
              <a:t>公交站牌</a:t>
            </a:r>
            <a:endParaRPr lang="en-US" altLang="zh-CN" sz="1200" b="0" dirty="0" smtClean="0">
              <a:solidFill>
                <a:schemeClr val="bg1"/>
              </a:solidFill>
            </a:endParaRPr>
          </a:p>
          <a:p>
            <a:pPr eaLnBrk="1" hangingPunct="1">
              <a:spcBef>
                <a:spcPct val="0"/>
              </a:spcBef>
              <a:buFont typeface="Arial" panose="020B0604020202020204" pitchFamily="34" charset="0"/>
              <a:buNone/>
            </a:pPr>
            <a:r>
              <a:rPr lang="zh-CN" altLang="en-US" sz="1200" b="0" dirty="0" smtClean="0">
                <a:solidFill>
                  <a:schemeClr val="bg1"/>
                </a:solidFill>
              </a:rPr>
              <a:t>电梯广告</a:t>
            </a:r>
            <a:endParaRPr lang="zh-CN" altLang="en-US" sz="1200" b="0" dirty="0">
              <a:solidFill>
                <a:schemeClr val="bg1"/>
              </a:solidFill>
            </a:endParaRPr>
          </a:p>
        </p:txBody>
      </p:sp>
      <p:sp>
        <p:nvSpPr>
          <p:cNvPr id="24" name="文本框 13"/>
          <p:cNvSpPr txBox="1"/>
          <p:nvPr/>
        </p:nvSpPr>
        <p:spPr>
          <a:xfrm>
            <a:off x="28201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25" name="组合 24"/>
          <p:cNvGrpSpPr/>
          <p:nvPr/>
        </p:nvGrpSpPr>
        <p:grpSpPr>
          <a:xfrm rot="10800000">
            <a:off x="5001407" y="1423521"/>
            <a:ext cx="1061672" cy="1379360"/>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a:spLocks noChangeArrowheads="1"/>
          </p:cNvSpPr>
          <p:nvPr/>
        </p:nvSpPr>
        <p:spPr bwMode="auto">
          <a:xfrm>
            <a:off x="4877594" y="1725046"/>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smtClean="0">
                <a:solidFill>
                  <a:schemeClr val="accent3">
                    <a:lumMod val="50000"/>
                  </a:schemeClr>
                </a:solidFill>
              </a:rPr>
              <a:t>电视广告</a:t>
            </a:r>
            <a:endParaRPr lang="en-US" altLang="zh-CN" sz="1200" b="0" dirty="0" smtClean="0">
              <a:solidFill>
                <a:schemeClr val="accent3">
                  <a:lumMod val="50000"/>
                </a:schemeClr>
              </a:solidFill>
            </a:endParaRPr>
          </a:p>
          <a:p>
            <a:pPr eaLnBrk="1" hangingPunct="1">
              <a:spcBef>
                <a:spcPct val="0"/>
              </a:spcBef>
              <a:buFont typeface="Arial" panose="020B0604020202020204" pitchFamily="34" charset="0"/>
              <a:buNone/>
            </a:pPr>
            <a:r>
              <a:rPr lang="zh-CN" altLang="en-US" sz="1200" b="0" dirty="0" smtClean="0">
                <a:solidFill>
                  <a:schemeClr val="accent3">
                    <a:lumMod val="50000"/>
                  </a:schemeClr>
                </a:solidFill>
              </a:rPr>
              <a:t>广播电台</a:t>
            </a:r>
            <a:endParaRPr lang="zh-CN" altLang="en-US" sz="1200" b="0" dirty="0">
              <a:solidFill>
                <a:schemeClr val="accent3">
                  <a:lumMod val="50000"/>
                </a:schemeClr>
              </a:solidFill>
            </a:endParaRPr>
          </a:p>
        </p:txBody>
      </p:sp>
      <p:sp>
        <p:nvSpPr>
          <p:cNvPr id="32" name="文本框 13"/>
          <p:cNvSpPr txBox="1"/>
          <p:nvPr/>
        </p:nvSpPr>
        <p:spPr>
          <a:xfrm>
            <a:off x="46870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37" name="矩形 36"/>
          <p:cNvSpPr>
            <a:spLocks noChangeArrowheads="1"/>
          </p:cNvSpPr>
          <p:nvPr/>
        </p:nvSpPr>
        <p:spPr bwMode="auto">
          <a:xfrm>
            <a:off x="6699938"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smtClean="0">
                <a:solidFill>
                  <a:schemeClr val="bg1"/>
                </a:solidFill>
              </a:rPr>
              <a:t>超市终端</a:t>
            </a:r>
            <a:endParaRPr lang="zh-CN" altLang="en-US" sz="1200" b="0" dirty="0">
              <a:solidFill>
                <a:schemeClr val="bg1"/>
              </a:solidFill>
            </a:endParaRPr>
          </a:p>
        </p:txBody>
      </p:sp>
      <p:sp>
        <p:nvSpPr>
          <p:cNvPr id="38" name="文本框 13"/>
          <p:cNvSpPr txBox="1"/>
          <p:nvPr/>
        </p:nvSpPr>
        <p:spPr>
          <a:xfrm>
            <a:off x="64777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33" name="组合 32"/>
          <p:cNvGrpSpPr/>
          <p:nvPr/>
        </p:nvGrpSpPr>
        <p:grpSpPr>
          <a:xfrm>
            <a:off x="903370" y="249943"/>
            <a:ext cx="3363829" cy="679699"/>
            <a:chOff x="903371" y="249943"/>
            <a:chExt cx="2831223" cy="679699"/>
          </a:xfrm>
        </p:grpSpPr>
        <p:sp>
          <p:nvSpPr>
            <p:cNvPr id="34" name="任意多边形 3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5" name="任意多边形 3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36" name="组合 35"/>
          <p:cNvGrpSpPr/>
          <p:nvPr/>
        </p:nvGrpSpPr>
        <p:grpSpPr>
          <a:xfrm rot="16200000">
            <a:off x="574523" y="158162"/>
            <a:ext cx="765103" cy="863262"/>
            <a:chOff x="8439634" y="3544648"/>
            <a:chExt cx="1611146" cy="1817848"/>
          </a:xfrm>
        </p:grpSpPr>
        <p:sp>
          <p:nvSpPr>
            <p:cNvPr id="4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7" name="Group 17"/>
          <p:cNvGrpSpPr>
            <a:grpSpLocks noChangeAspect="1"/>
          </p:cNvGrpSpPr>
          <p:nvPr/>
        </p:nvGrpSpPr>
        <p:grpSpPr bwMode="auto">
          <a:xfrm>
            <a:off x="827405" y="455655"/>
            <a:ext cx="259340" cy="278386"/>
            <a:chOff x="231" y="1205"/>
            <a:chExt cx="640" cy="687"/>
          </a:xfrm>
          <a:solidFill>
            <a:schemeClr val="bg1"/>
          </a:solidFill>
          <a:effectLst/>
        </p:grpSpPr>
        <p:sp>
          <p:nvSpPr>
            <p:cNvPr id="48"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0" name="矩形 3"/>
          <p:cNvSpPr>
            <a:spLocks noChangeArrowheads="1"/>
          </p:cNvSpPr>
          <p:nvPr/>
        </p:nvSpPr>
        <p:spPr bwMode="auto">
          <a:xfrm>
            <a:off x="13723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线下推广方案</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1" name="文本框 37"/>
          <p:cNvSpPr>
            <a:spLocks noChangeArrowheads="1"/>
          </p:cNvSpPr>
          <p:nvPr/>
        </p:nvSpPr>
        <p:spPr bwMode="auto">
          <a:xfrm>
            <a:off x="2972594" y="473691"/>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LINE </a:t>
            </a:r>
            <a:r>
              <a:rPr lang="en-US" altLang="zh-CN" sz="1000" b="0" dirty="0" smtClean="0">
                <a:solidFill>
                  <a:schemeClr val="accent3">
                    <a:lumMod val="50000"/>
                  </a:schemeClr>
                </a:solidFill>
                <a:sym typeface="Arial" panose="020B0604020202020204" pitchFamily="34" charset="0"/>
              </a:rPr>
              <a:t>EXTENSION</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SCHEME</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p:transition spd="slow" advTm="0">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nodeType="afterEffect" p14:presetBounceEnd="54000">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14:bounceEnd="54000">
                                          <p:cBhvr additive="base">
                                            <p:cTn id="31" dur="500" fill="hold"/>
                                            <p:tgtEl>
                                              <p:spTgt spid="14"/>
                                            </p:tgtEl>
                                            <p:attrNameLst>
                                              <p:attrName>ppt_x</p:attrName>
                                            </p:attrNameLst>
                                          </p:cBhvr>
                                          <p:tavLst>
                                            <p:tav tm="0">
                                              <p:val>
                                                <p:strVal val="#ppt_x"/>
                                              </p:val>
                                            </p:tav>
                                            <p:tav tm="100000">
                                              <p:val>
                                                <p:strVal val="#ppt_x"/>
                                              </p:val>
                                            </p:tav>
                                          </p:tavLst>
                                        </p:anim>
                                        <p:anim calcmode="lin" valueType="num" p14:bounceEnd="54000">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750"/>
                                            <p:tgtEl>
                                              <p:spTgt spid="18"/>
                                            </p:tgtEl>
                                          </p:cBhvr>
                                        </p:animEffect>
                                      </p:childTnLst>
                                    </p:cTn>
                                  </p:par>
                                </p:childTnLst>
                              </p:cTn>
                            </p:par>
                            <p:par>
                              <p:cTn id="41" fill="hold">
                                <p:stCondLst>
                                  <p:cond delay="3000"/>
                                </p:stCondLst>
                                <p:childTnLst>
                                  <p:par>
                                    <p:cTn id="42" presetID="2" presetClass="entr" presetSubtype="1" fill="hold" nodeType="afterEffect" p14:presetBounceEnd="54000">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14:bounceEnd="54000">
                                          <p:cBhvr additive="base">
                                            <p:cTn id="44" dur="500" fill="hold"/>
                                            <p:tgtEl>
                                              <p:spTgt spid="39"/>
                                            </p:tgtEl>
                                            <p:attrNameLst>
                                              <p:attrName>ppt_x</p:attrName>
                                            </p:attrNameLst>
                                          </p:cBhvr>
                                          <p:tavLst>
                                            <p:tav tm="0">
                                              <p:val>
                                                <p:strVal val="#ppt_x"/>
                                              </p:val>
                                            </p:tav>
                                            <p:tav tm="100000">
                                              <p:val>
                                                <p:strVal val="#ppt_x"/>
                                              </p:val>
                                            </p:tav>
                                          </p:tavLst>
                                        </p:anim>
                                        <p:anim calcmode="lin" valueType="num" p14:bounceEnd="54000">
                                          <p:cBhvr additive="base">
                                            <p:cTn id="45" dur="500" fill="hold"/>
                                            <p:tgtEl>
                                              <p:spTgt spid="39"/>
                                            </p:tgtEl>
                                            <p:attrNameLst>
                                              <p:attrName>ppt_y</p:attrName>
                                            </p:attrNameLst>
                                          </p:cBhvr>
                                          <p:tavLst>
                                            <p:tav tm="0">
                                              <p:val>
                                                <p:strVal val="0-#ppt_h/2"/>
                                              </p:val>
                                            </p:tav>
                                            <p:tav tm="100000">
                                              <p:val>
                                                <p:strVal val="#ppt_y"/>
                                              </p:val>
                                            </p:tav>
                                          </p:tavLst>
                                        </p:anim>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750"/>
                                            <p:tgtEl>
                                              <p:spTgt spid="24"/>
                                            </p:tgtEl>
                                          </p:cBhvr>
                                        </p:animEffect>
                                      </p:childTnLst>
                                    </p:cTn>
                                  </p:par>
                                </p:childTnLst>
                              </p:cTn>
                            </p:par>
                            <p:par>
                              <p:cTn id="54" fill="hold">
                                <p:stCondLst>
                                  <p:cond delay="5000"/>
                                </p:stCondLst>
                                <p:childTnLst>
                                  <p:par>
                                    <p:cTn id="55" presetID="2" presetClass="entr" presetSubtype="1" fill="hold" nodeType="afterEffect" p14:presetBounceEnd="54000">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14:bounceEnd="54000">
                                          <p:cBhvr additive="base">
                                            <p:cTn id="57" dur="500" fill="hold"/>
                                            <p:tgtEl>
                                              <p:spTgt spid="25"/>
                                            </p:tgtEl>
                                            <p:attrNameLst>
                                              <p:attrName>ppt_x</p:attrName>
                                            </p:attrNameLst>
                                          </p:cBhvr>
                                          <p:tavLst>
                                            <p:tav tm="0">
                                              <p:val>
                                                <p:strVal val="#ppt_x"/>
                                              </p:val>
                                            </p:tav>
                                            <p:tav tm="100000">
                                              <p:val>
                                                <p:strVal val="#ppt_x"/>
                                              </p:val>
                                            </p:tav>
                                          </p:tavLst>
                                        </p:anim>
                                        <p:anim calcmode="lin" valueType="num" p14:bounceEnd="54000">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childTnLst>
                              </p:cTn>
                            </p:par>
                            <p:par>
                              <p:cTn id="63" fill="hold">
                                <p:stCondLst>
                                  <p:cond delay="6000"/>
                                </p:stCondLst>
                                <p:childTnLst>
                                  <p:par>
                                    <p:cTn id="64" presetID="22" presetClass="entr" presetSubtype="2"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750"/>
                                            <p:tgtEl>
                                              <p:spTgt spid="32"/>
                                            </p:tgtEl>
                                          </p:cBhvr>
                                        </p:animEffect>
                                      </p:childTnLst>
                                    </p:cTn>
                                  </p:par>
                                </p:childTnLst>
                              </p:cTn>
                            </p:par>
                            <p:par>
                              <p:cTn id="67" fill="hold">
                                <p:stCondLst>
                                  <p:cond delay="7000"/>
                                </p:stCondLst>
                                <p:childTnLst>
                                  <p:par>
                                    <p:cTn id="68" presetID="2" presetClass="entr" presetSubtype="1" fill="hold" nodeType="afterEffect" p14:presetBounceEnd="54000">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14:bounceEnd="54000">
                                          <p:cBhvr additive="base">
                                            <p:cTn id="70" dur="500" fill="hold"/>
                                            <p:tgtEl>
                                              <p:spTgt spid="42"/>
                                            </p:tgtEl>
                                            <p:attrNameLst>
                                              <p:attrName>ppt_x</p:attrName>
                                            </p:attrNameLst>
                                          </p:cBhvr>
                                          <p:tavLst>
                                            <p:tav tm="0">
                                              <p:val>
                                                <p:strVal val="#ppt_x"/>
                                              </p:val>
                                            </p:tav>
                                            <p:tav tm="100000">
                                              <p:val>
                                                <p:strVal val="#ppt_x"/>
                                              </p:val>
                                            </p:tav>
                                          </p:tavLst>
                                        </p:anim>
                                        <p:anim calcmode="lin" valueType="num" p14:bounceEnd="54000">
                                          <p:cBhvr additive="base">
                                            <p:cTn id="71" dur="500" fill="hold"/>
                                            <p:tgtEl>
                                              <p:spTgt spid="42"/>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2" presetClass="entr" presetSubtype="2"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right)">
                                          <p:cBhvr>
                                            <p:cTn id="75" dur="500"/>
                                            <p:tgtEl>
                                              <p:spTgt spid="37"/>
                                            </p:tgtEl>
                                          </p:cBhvr>
                                        </p:animEffect>
                                      </p:childTnLst>
                                    </p:cTn>
                                  </p:par>
                                </p:childTnLst>
                              </p:cTn>
                            </p:par>
                            <p:par>
                              <p:cTn id="76" fill="hold">
                                <p:stCondLst>
                                  <p:cond delay="8000"/>
                                </p:stCondLst>
                                <p:childTnLst>
                                  <p:par>
                                    <p:cTn id="77" presetID="22" presetClass="entr" presetSubtype="2"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righ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31" grpId="0"/>
          <p:bldP spid="32" grpId="0"/>
          <p:bldP spid="37" grpId="0"/>
          <p:bldP spid="38" grpId="0"/>
          <p:bldP spid="50" grpId="0"/>
          <p:bldP spid="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750"/>
                                            <p:tgtEl>
                                              <p:spTgt spid="18"/>
                                            </p:tgtEl>
                                          </p:cBhvr>
                                        </p:animEffect>
                                      </p:childTnLst>
                                    </p:cTn>
                                  </p:par>
                                </p:childTnLst>
                              </p:cTn>
                            </p:par>
                            <p:par>
                              <p:cTn id="41" fill="hold">
                                <p:stCondLst>
                                  <p:cond delay="3000"/>
                                </p:stCondLst>
                                <p:childTnLst>
                                  <p:par>
                                    <p:cTn id="42" presetID="2" presetClass="entr" presetSubtype="1"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0-#ppt_h/2"/>
                                              </p:val>
                                            </p:tav>
                                            <p:tav tm="100000">
                                              <p:val>
                                                <p:strVal val="#ppt_y"/>
                                              </p:val>
                                            </p:tav>
                                          </p:tavLst>
                                        </p:anim>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750"/>
                                            <p:tgtEl>
                                              <p:spTgt spid="24"/>
                                            </p:tgtEl>
                                          </p:cBhvr>
                                        </p:animEffect>
                                      </p:childTnLst>
                                    </p:cTn>
                                  </p:par>
                                </p:childTnLst>
                              </p:cTn>
                            </p:par>
                            <p:par>
                              <p:cTn id="54" fill="hold">
                                <p:stCondLst>
                                  <p:cond delay="5000"/>
                                </p:stCondLst>
                                <p:childTnLst>
                                  <p:par>
                                    <p:cTn id="55" presetID="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childTnLst>
                              </p:cTn>
                            </p:par>
                            <p:par>
                              <p:cTn id="63" fill="hold">
                                <p:stCondLst>
                                  <p:cond delay="6000"/>
                                </p:stCondLst>
                                <p:childTnLst>
                                  <p:par>
                                    <p:cTn id="64" presetID="22" presetClass="entr" presetSubtype="2"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750"/>
                                            <p:tgtEl>
                                              <p:spTgt spid="32"/>
                                            </p:tgtEl>
                                          </p:cBhvr>
                                        </p:animEffect>
                                      </p:childTnLst>
                                    </p:cTn>
                                  </p:par>
                                </p:childTnLst>
                              </p:cTn>
                            </p:par>
                            <p:par>
                              <p:cTn id="67" fill="hold">
                                <p:stCondLst>
                                  <p:cond delay="7000"/>
                                </p:stCondLst>
                                <p:childTnLst>
                                  <p:par>
                                    <p:cTn id="68" presetID="2" presetClass="entr" presetSubtype="1"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fill="hold"/>
                                            <p:tgtEl>
                                              <p:spTgt spid="42"/>
                                            </p:tgtEl>
                                            <p:attrNameLst>
                                              <p:attrName>ppt_x</p:attrName>
                                            </p:attrNameLst>
                                          </p:cBhvr>
                                          <p:tavLst>
                                            <p:tav tm="0">
                                              <p:val>
                                                <p:strVal val="#ppt_x"/>
                                              </p:val>
                                            </p:tav>
                                            <p:tav tm="100000">
                                              <p:val>
                                                <p:strVal val="#ppt_x"/>
                                              </p:val>
                                            </p:tav>
                                          </p:tavLst>
                                        </p:anim>
                                        <p:anim calcmode="lin" valueType="num">
                                          <p:cBhvr additive="base">
                                            <p:cTn id="71" dur="500" fill="hold"/>
                                            <p:tgtEl>
                                              <p:spTgt spid="42"/>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2" presetClass="entr" presetSubtype="2"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right)">
                                          <p:cBhvr>
                                            <p:cTn id="75" dur="500"/>
                                            <p:tgtEl>
                                              <p:spTgt spid="37"/>
                                            </p:tgtEl>
                                          </p:cBhvr>
                                        </p:animEffect>
                                      </p:childTnLst>
                                    </p:cTn>
                                  </p:par>
                                </p:childTnLst>
                              </p:cTn>
                            </p:par>
                            <p:par>
                              <p:cTn id="76" fill="hold">
                                <p:stCondLst>
                                  <p:cond delay="8000"/>
                                </p:stCondLst>
                                <p:childTnLst>
                                  <p:par>
                                    <p:cTn id="77" presetID="22" presetClass="entr" presetSubtype="2"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righ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31" grpId="0"/>
          <p:bldP spid="32" grpId="0"/>
          <p:bldP spid="37" grpId="0"/>
          <p:bldP spid="38" grpId="0"/>
          <p:bldP spid="50" grpId="0"/>
          <p:bldP spid="5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13" name="六边形 12"/>
          <p:cNvSpPr/>
          <p:nvPr/>
        </p:nvSpPr>
        <p:spPr>
          <a:xfrm>
            <a:off x="4724007" y="3970654"/>
            <a:ext cx="500908" cy="500908"/>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5866337" y="4194965"/>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2701220" y="4195324"/>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2404886" y="4313663"/>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6324475" y="4199984"/>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3211201" y="4192479"/>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6702235" y="4323886"/>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999290" y="4227090"/>
            <a:ext cx="250454" cy="250454"/>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6875938" y="4193683"/>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4300513" y="4201738"/>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7508699" y="4250874"/>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049698" y="4011180"/>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2219316" y="4324170"/>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4655312" y="4047277"/>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3354988" y="4139124"/>
            <a:ext cx="322151" cy="322151"/>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5224915" y="4191861"/>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a:off x="1355824" y="4195194"/>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1070614" y="4326426"/>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2921306" y="4011923"/>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839601" y="4248257"/>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6342447" y="4054472"/>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7879417" y="4185900"/>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3963194" y="1200944"/>
            <a:ext cx="1277844"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smtClean="0">
                <a:solidFill>
                  <a:schemeClr val="accent3">
                    <a:lumMod val="50000"/>
                  </a:schemeClr>
                </a:solidFill>
              </a:rPr>
              <a:t>品牌维护</a:t>
            </a:r>
            <a:endParaRPr lang="zh-CN" altLang="en-US" sz="2000" dirty="0">
              <a:solidFill>
                <a:schemeClr val="accent3">
                  <a:lumMod val="50000"/>
                </a:schemeClr>
              </a:solidFill>
            </a:endParaRPr>
          </a:p>
        </p:txBody>
      </p:sp>
      <p:grpSp>
        <p:nvGrpSpPr>
          <p:cNvPr id="36" name="组合 35"/>
          <p:cNvGrpSpPr/>
          <p:nvPr/>
        </p:nvGrpSpPr>
        <p:grpSpPr>
          <a:xfrm>
            <a:off x="1732987" y="1572178"/>
            <a:ext cx="5935356" cy="2002882"/>
            <a:chOff x="1732987" y="1572178"/>
            <a:chExt cx="5935356" cy="2002882"/>
          </a:xfrm>
        </p:grpSpPr>
        <p:grpSp>
          <p:nvGrpSpPr>
            <p:cNvPr id="37"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38"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39"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0"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1"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2"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55" name="Isosceles Triangle 5"/>
          <p:cNvSpPr/>
          <p:nvPr/>
        </p:nvSpPr>
        <p:spPr>
          <a:xfrm rot="10800000">
            <a:off x="4405350" y="1801518"/>
            <a:ext cx="396044" cy="237626"/>
          </a:xfrm>
          <a:prstGeom prst="triangle">
            <a:avLst/>
          </a:prstGeom>
          <a:solidFill>
            <a:schemeClr val="accent3">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F2F2F2"/>
              </a:solidFill>
              <a:effectLst/>
              <a:uLnTx/>
              <a:uFillTx/>
              <a:latin typeface="Calibri" panose="020F0502020204030204"/>
              <a:ea typeface="+mn-ea"/>
              <a:cs typeface="+mn-cs"/>
            </a:endParaRPr>
          </a:p>
        </p:txBody>
      </p:sp>
      <p:grpSp>
        <p:nvGrpSpPr>
          <p:cNvPr id="56" name="组合 55"/>
          <p:cNvGrpSpPr/>
          <p:nvPr/>
        </p:nvGrpSpPr>
        <p:grpSpPr>
          <a:xfrm>
            <a:off x="1216101" y="1346713"/>
            <a:ext cx="911672" cy="91167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1832174" y="2293005"/>
            <a:ext cx="911672" cy="91167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2" name="组合 61"/>
          <p:cNvGrpSpPr/>
          <p:nvPr/>
        </p:nvGrpSpPr>
        <p:grpSpPr>
          <a:xfrm>
            <a:off x="2755365" y="2907435"/>
            <a:ext cx="911672" cy="91167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7003603" y="1287463"/>
            <a:ext cx="911672" cy="91167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6484811" y="2231583"/>
            <a:ext cx="911672" cy="91167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5632003" y="2869755"/>
            <a:ext cx="911672" cy="911670"/>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74" name="文本框 13"/>
          <p:cNvSpPr txBox="1"/>
          <p:nvPr/>
        </p:nvSpPr>
        <p:spPr>
          <a:xfrm>
            <a:off x="3734594" y="20391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75" name="Freeform 177"/>
          <p:cNvSpPr>
            <a:spLocks noEditPoints="1"/>
          </p:cNvSpPr>
          <p:nvPr/>
        </p:nvSpPr>
        <p:spPr bwMode="auto">
          <a:xfrm>
            <a:off x="1533166" y="1664522"/>
            <a:ext cx="296428" cy="255809"/>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C00000"/>
          </a:solidFill>
          <a:ln>
            <a:noFill/>
          </a:ln>
        </p:spPr>
        <p:txBody>
          <a:bodyPr vert="horz" wrap="square" lIns="68405" tIns="34203" rIns="68405" bIns="34203" numCol="1" anchor="t" anchorCtr="0" compatLnSpc="1"/>
          <a:lstStyle/>
          <a:p>
            <a:endParaRPr lang="zh-CN" altLang="en-US"/>
          </a:p>
        </p:txBody>
      </p:sp>
      <p:grpSp>
        <p:nvGrpSpPr>
          <p:cNvPr id="76" name="组合 75"/>
          <p:cNvGrpSpPr/>
          <p:nvPr/>
        </p:nvGrpSpPr>
        <p:grpSpPr>
          <a:xfrm>
            <a:off x="2158451" y="2595867"/>
            <a:ext cx="250052" cy="250132"/>
            <a:chOff x="4699046" y="3950523"/>
            <a:chExt cx="250052" cy="250132"/>
          </a:xfrm>
          <a:solidFill>
            <a:srgbClr val="C00000"/>
          </a:solidFill>
        </p:grpSpPr>
        <p:sp>
          <p:nvSpPr>
            <p:cNvPr id="77"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a:p>
          </p:txBody>
        </p:sp>
        <p:sp>
          <p:nvSpPr>
            <p:cNvPr id="78"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a:p>
          </p:txBody>
        </p:sp>
        <p:sp>
          <p:nvSpPr>
            <p:cNvPr id="79"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a:p>
          </p:txBody>
        </p:sp>
      </p:grpSp>
      <p:grpSp>
        <p:nvGrpSpPr>
          <p:cNvPr id="80" name="组合 79"/>
          <p:cNvGrpSpPr/>
          <p:nvPr/>
        </p:nvGrpSpPr>
        <p:grpSpPr>
          <a:xfrm>
            <a:off x="6770929" y="2521580"/>
            <a:ext cx="350489" cy="331676"/>
            <a:chOff x="6703195" y="942077"/>
            <a:chExt cx="265554" cy="251300"/>
          </a:xfrm>
          <a:solidFill>
            <a:srgbClr val="C00000"/>
          </a:solidFill>
        </p:grpSpPr>
        <p:sp>
          <p:nvSpPr>
            <p:cNvPr id="81"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a:p>
          </p:txBody>
        </p:sp>
        <p:sp>
          <p:nvSpPr>
            <p:cNvPr id="82"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a:p>
          </p:txBody>
        </p:sp>
        <p:sp>
          <p:nvSpPr>
            <p:cNvPr id="83"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a:p>
          </p:txBody>
        </p:sp>
      </p:grpSp>
      <p:sp>
        <p:nvSpPr>
          <p:cNvPr id="84" name="Freeform 881"/>
          <p:cNvSpPr>
            <a:spLocks noEditPoints="1"/>
          </p:cNvSpPr>
          <p:nvPr/>
        </p:nvSpPr>
        <p:spPr bwMode="auto">
          <a:xfrm>
            <a:off x="5930614" y="3143253"/>
            <a:ext cx="265449" cy="369025"/>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rgbClr val="C00000"/>
          </a:solidFill>
          <a:ln>
            <a:noFill/>
          </a:ln>
        </p:spPr>
        <p:txBody>
          <a:bodyPr vert="horz" wrap="square" lIns="68405" tIns="34203" rIns="68405" bIns="34203" numCol="1" anchor="t" anchorCtr="0" compatLnSpc="1"/>
          <a:lstStyle/>
          <a:p>
            <a:endParaRPr lang="zh-CN" altLang="en-US"/>
          </a:p>
        </p:txBody>
      </p:sp>
      <p:sp>
        <p:nvSpPr>
          <p:cNvPr id="85" name="Freeform 803"/>
          <p:cNvSpPr/>
          <p:nvPr/>
        </p:nvSpPr>
        <p:spPr bwMode="auto">
          <a:xfrm>
            <a:off x="7286170" y="1522900"/>
            <a:ext cx="334624" cy="31799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C00000"/>
          </a:solidFill>
          <a:ln>
            <a:noFill/>
          </a:ln>
        </p:spPr>
        <p:txBody>
          <a:bodyPr vert="horz" wrap="square" lIns="68405" tIns="34203" rIns="68405" bIns="34203" numCol="1" anchor="t" anchorCtr="0" compatLnSpc="1"/>
          <a:lstStyle/>
          <a:p>
            <a:endParaRPr lang="zh-CN" altLang="en-US"/>
          </a:p>
        </p:txBody>
      </p:sp>
      <p:grpSp>
        <p:nvGrpSpPr>
          <p:cNvPr id="86" name="组合 85"/>
          <p:cNvGrpSpPr/>
          <p:nvPr/>
        </p:nvGrpSpPr>
        <p:grpSpPr>
          <a:xfrm>
            <a:off x="3034905" y="3218055"/>
            <a:ext cx="377869" cy="220302"/>
            <a:chOff x="2743049" y="299103"/>
            <a:chExt cx="2055812" cy="1198563"/>
          </a:xfrm>
          <a:solidFill>
            <a:srgbClr val="C00000"/>
          </a:solidFill>
        </p:grpSpPr>
        <p:sp>
          <p:nvSpPr>
            <p:cNvPr id="87"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903370" y="249943"/>
            <a:ext cx="3363829" cy="679699"/>
            <a:chOff x="903371" y="249943"/>
            <a:chExt cx="2831223" cy="679699"/>
          </a:xfrm>
        </p:grpSpPr>
        <p:sp>
          <p:nvSpPr>
            <p:cNvPr id="94" name="任意多边形 9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5" name="任意多边形 9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6" name="组合 95"/>
          <p:cNvGrpSpPr/>
          <p:nvPr/>
        </p:nvGrpSpPr>
        <p:grpSpPr>
          <a:xfrm rot="16200000">
            <a:off x="574523" y="158162"/>
            <a:ext cx="765103" cy="863262"/>
            <a:chOff x="8439634" y="3544648"/>
            <a:chExt cx="1611146" cy="1817848"/>
          </a:xfrm>
        </p:grpSpPr>
        <p:sp>
          <p:nvSpPr>
            <p:cNvPr id="9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9" name="Group 17"/>
          <p:cNvGrpSpPr>
            <a:grpSpLocks noChangeAspect="1"/>
          </p:cNvGrpSpPr>
          <p:nvPr/>
        </p:nvGrpSpPr>
        <p:grpSpPr bwMode="auto">
          <a:xfrm>
            <a:off x="827405" y="455655"/>
            <a:ext cx="259340" cy="278386"/>
            <a:chOff x="231" y="1205"/>
            <a:chExt cx="640" cy="687"/>
          </a:xfrm>
          <a:solidFill>
            <a:schemeClr val="bg1"/>
          </a:solidFill>
          <a:effectLst/>
        </p:grpSpPr>
        <p:sp>
          <p:nvSpPr>
            <p:cNvPr id="10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2" name="矩形 3"/>
          <p:cNvSpPr>
            <a:spLocks noChangeArrowheads="1"/>
          </p:cNvSpPr>
          <p:nvPr/>
        </p:nvSpPr>
        <p:spPr bwMode="auto">
          <a:xfrm>
            <a:off x="1503369"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品牌维护</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03" name="文本框 37"/>
          <p:cNvSpPr>
            <a:spLocks noChangeArrowheads="1"/>
          </p:cNvSpPr>
          <p:nvPr/>
        </p:nvSpPr>
        <p:spPr bwMode="auto">
          <a:xfrm>
            <a:off x="25915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BRAND MAINTENANCE</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53" presetClass="entr" presetSubtype="16"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left)">
                                      <p:cBhvr>
                                        <p:cTn id="19" dur="500"/>
                                        <p:tgtEl>
                                          <p:spTgt spid="10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03"/>
                                        </p:tgtEl>
                                        <p:attrNameLst>
                                          <p:attrName>style.visibility</p:attrName>
                                        </p:attrNameLst>
                                      </p:cBhvr>
                                      <p:to>
                                        <p:strVal val="visible"/>
                                      </p:to>
                                    </p:set>
                                    <p:animEffect transition="in" filter="wipe(left)">
                                      <p:cBhvr>
                                        <p:cTn id="22" dur="500"/>
                                        <p:tgtEl>
                                          <p:spTgt spid="103"/>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4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par>
                                <p:cTn id="84" presetID="53" presetClass="entr" presetSubtype="16" fill="hold" grpId="0" nodeType="withEffect">
                                  <p:stCondLst>
                                    <p:cond delay="40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par>
                                <p:cTn id="94" presetID="53" presetClass="entr" presetSubtype="16" fill="hold" grpId="0" nodeType="withEffect">
                                  <p:stCondLst>
                                    <p:cond delay="20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childTnLst>
                                </p:cTn>
                              </p:par>
                              <p:par>
                                <p:cTn id="104" presetID="53" presetClass="entr" presetSubtype="16" fill="hold" grpId="0" nodeType="withEffect">
                                  <p:stCondLst>
                                    <p:cond delay="4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29"/>
                                        </p:tgtEl>
                                        <p:attrNameLst>
                                          <p:attrName>style.visibility</p:attrName>
                                        </p:attrNameLst>
                                      </p:cBhvr>
                                      <p:to>
                                        <p:strVal val="visible"/>
                                      </p:to>
                                    </p:set>
                                    <p:anim calcmode="lin" valueType="num">
                                      <p:cBhvr>
                                        <p:cTn id="111" dur="500" fill="hold"/>
                                        <p:tgtEl>
                                          <p:spTgt spid="29"/>
                                        </p:tgtEl>
                                        <p:attrNameLst>
                                          <p:attrName>ppt_w</p:attrName>
                                        </p:attrNameLst>
                                      </p:cBhvr>
                                      <p:tavLst>
                                        <p:tav tm="0">
                                          <p:val>
                                            <p:fltVal val="0"/>
                                          </p:val>
                                        </p:tav>
                                        <p:tav tm="100000">
                                          <p:val>
                                            <p:strVal val="#ppt_w"/>
                                          </p:val>
                                        </p:tav>
                                      </p:tavLst>
                                    </p:anim>
                                    <p:anim calcmode="lin" valueType="num">
                                      <p:cBhvr>
                                        <p:cTn id="112" dur="500" fill="hold"/>
                                        <p:tgtEl>
                                          <p:spTgt spid="29"/>
                                        </p:tgtEl>
                                        <p:attrNameLst>
                                          <p:attrName>ppt_h</p:attrName>
                                        </p:attrNameLst>
                                      </p:cBhvr>
                                      <p:tavLst>
                                        <p:tav tm="0">
                                          <p:val>
                                            <p:fltVal val="0"/>
                                          </p:val>
                                        </p:tav>
                                        <p:tav tm="100000">
                                          <p:val>
                                            <p:strVal val="#ppt_h"/>
                                          </p:val>
                                        </p:tav>
                                      </p:tavLst>
                                    </p:anim>
                                    <p:animEffect transition="in" filter="fade">
                                      <p:cBhvr>
                                        <p:cTn id="113" dur="500"/>
                                        <p:tgtEl>
                                          <p:spTgt spid="2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childTnLst>
                                </p:cTn>
                              </p:par>
                              <p:par>
                                <p:cTn id="119" presetID="53" presetClass="entr" presetSubtype="16" fill="hold" grpId="0" nodeType="withEffect">
                                  <p:stCondLst>
                                    <p:cond delay="40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par>
                                <p:cTn id="124" presetID="53" presetClass="entr" presetSubtype="16" fill="hold" grpId="0" nodeType="withEffect">
                                  <p:stCondLst>
                                    <p:cond delay="200"/>
                                  </p:stCondLst>
                                  <p:childTnLst>
                                    <p:set>
                                      <p:cBhvr>
                                        <p:cTn id="125" dur="1" fill="hold">
                                          <p:stCondLst>
                                            <p:cond delay="0"/>
                                          </p:stCondLst>
                                        </p:cTn>
                                        <p:tgtEl>
                                          <p:spTgt spid="32"/>
                                        </p:tgtEl>
                                        <p:attrNameLst>
                                          <p:attrName>style.visibility</p:attrName>
                                        </p:attrNameLst>
                                      </p:cBhvr>
                                      <p:to>
                                        <p:strVal val="visible"/>
                                      </p:to>
                                    </p:set>
                                    <p:anim calcmode="lin" valueType="num">
                                      <p:cBhvr>
                                        <p:cTn id="126" dur="500" fill="hold"/>
                                        <p:tgtEl>
                                          <p:spTgt spid="32"/>
                                        </p:tgtEl>
                                        <p:attrNameLst>
                                          <p:attrName>ppt_w</p:attrName>
                                        </p:attrNameLst>
                                      </p:cBhvr>
                                      <p:tavLst>
                                        <p:tav tm="0">
                                          <p:val>
                                            <p:fltVal val="0"/>
                                          </p:val>
                                        </p:tav>
                                        <p:tav tm="100000">
                                          <p:val>
                                            <p:strVal val="#ppt_w"/>
                                          </p:val>
                                        </p:tav>
                                      </p:tavLst>
                                    </p:anim>
                                    <p:anim calcmode="lin" valueType="num">
                                      <p:cBhvr>
                                        <p:cTn id="127" dur="500" fill="hold"/>
                                        <p:tgtEl>
                                          <p:spTgt spid="32"/>
                                        </p:tgtEl>
                                        <p:attrNameLst>
                                          <p:attrName>ppt_h</p:attrName>
                                        </p:attrNameLst>
                                      </p:cBhvr>
                                      <p:tavLst>
                                        <p:tav tm="0">
                                          <p:val>
                                            <p:fltVal val="0"/>
                                          </p:val>
                                        </p:tav>
                                        <p:tav tm="100000">
                                          <p:val>
                                            <p:strVal val="#ppt_h"/>
                                          </p:val>
                                        </p:tav>
                                      </p:tavLst>
                                    </p:anim>
                                    <p:animEffect transition="in" filter="fade">
                                      <p:cBhvr>
                                        <p:cTn id="128" dur="500"/>
                                        <p:tgtEl>
                                          <p:spTgt spid="32"/>
                                        </p:tgtEl>
                                      </p:cBhvr>
                                    </p:animEffect>
                                  </p:childTnLst>
                                </p:cTn>
                              </p:par>
                              <p:par>
                                <p:cTn id="129" presetID="53" presetClass="entr" presetSubtype="16" fill="hold" grpId="0" nodeType="withEffect">
                                  <p:stCondLst>
                                    <p:cond delay="20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34"/>
                                        </p:tgtEl>
                                        <p:attrNameLst>
                                          <p:attrName>style.visibility</p:attrName>
                                        </p:attrNameLst>
                                      </p:cBhvr>
                                      <p:to>
                                        <p:strVal val="visible"/>
                                      </p:to>
                                    </p:set>
                                    <p:anim calcmode="lin" valueType="num">
                                      <p:cBhvr>
                                        <p:cTn id="136" dur="500" fill="hold"/>
                                        <p:tgtEl>
                                          <p:spTgt spid="34"/>
                                        </p:tgtEl>
                                        <p:attrNameLst>
                                          <p:attrName>ppt_w</p:attrName>
                                        </p:attrNameLst>
                                      </p:cBhvr>
                                      <p:tavLst>
                                        <p:tav tm="0">
                                          <p:val>
                                            <p:fltVal val="0"/>
                                          </p:val>
                                        </p:tav>
                                        <p:tav tm="100000">
                                          <p:val>
                                            <p:strVal val="#ppt_w"/>
                                          </p:val>
                                        </p:tav>
                                      </p:tavLst>
                                    </p:anim>
                                    <p:anim calcmode="lin" valueType="num">
                                      <p:cBhvr>
                                        <p:cTn id="137" dur="500" fill="hold"/>
                                        <p:tgtEl>
                                          <p:spTgt spid="34"/>
                                        </p:tgtEl>
                                        <p:attrNameLst>
                                          <p:attrName>ppt_h</p:attrName>
                                        </p:attrNameLst>
                                      </p:cBhvr>
                                      <p:tavLst>
                                        <p:tav tm="0">
                                          <p:val>
                                            <p:fltVal val="0"/>
                                          </p:val>
                                        </p:tav>
                                        <p:tav tm="100000">
                                          <p:val>
                                            <p:strVal val="#ppt_h"/>
                                          </p:val>
                                        </p:tav>
                                      </p:tavLst>
                                    </p:anim>
                                    <p:animEffect transition="in" filter="fade">
                                      <p:cBhvr>
                                        <p:cTn id="138" dur="500"/>
                                        <p:tgtEl>
                                          <p:spTgt spid="34"/>
                                        </p:tgtEl>
                                      </p:cBhvr>
                                    </p:animEffect>
                                  </p:childTnLst>
                                </p:cTn>
                              </p:par>
                            </p:childTnLst>
                          </p:cTn>
                        </p:par>
                        <p:par>
                          <p:cTn id="139" fill="hold">
                            <p:stCondLst>
                              <p:cond delay="1500"/>
                            </p:stCondLst>
                            <p:childTnLst>
                              <p:par>
                                <p:cTn id="140" presetID="22" presetClass="entr" presetSubtype="2" fill="hold" grpId="0" nodeType="after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wipe(right)">
                                      <p:cBhvr>
                                        <p:cTn id="142" dur="500"/>
                                        <p:tgtEl>
                                          <p:spTgt spid="35"/>
                                        </p:tgtEl>
                                      </p:cBhvr>
                                    </p:animEffect>
                                  </p:childTnLst>
                                </p:cTn>
                              </p:par>
                            </p:childTnLst>
                          </p:cTn>
                        </p:par>
                        <p:par>
                          <p:cTn id="143" fill="hold">
                            <p:stCondLst>
                              <p:cond delay="2000"/>
                            </p:stCondLst>
                            <p:childTnLst>
                              <p:par>
                                <p:cTn id="144" presetID="16" presetClass="entr" presetSubtype="37" fill="hold" nodeType="after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barn(outVertical)">
                                      <p:cBhvr>
                                        <p:cTn id="146" dur="1150"/>
                                        <p:tgtEl>
                                          <p:spTgt spid="36"/>
                                        </p:tgtEl>
                                      </p:cBhvr>
                                    </p:animEffect>
                                  </p:childTnLst>
                                </p:cTn>
                              </p:par>
                            </p:childTnLst>
                          </p:cTn>
                        </p:par>
                        <p:par>
                          <p:cTn id="147" fill="hold">
                            <p:stCondLst>
                              <p:cond delay="3500"/>
                            </p:stCondLst>
                            <p:childTnLst>
                              <p:par>
                                <p:cTn id="148" presetID="22" presetClass="entr" presetSubtype="1" fill="hold" grpId="0" nodeType="afterEffect">
                                  <p:stCondLst>
                                    <p:cond delay="0"/>
                                  </p:stCondLst>
                                  <p:childTnLst>
                                    <p:set>
                                      <p:cBhvr>
                                        <p:cTn id="149" dur="1" fill="hold">
                                          <p:stCondLst>
                                            <p:cond delay="0"/>
                                          </p:stCondLst>
                                        </p:cTn>
                                        <p:tgtEl>
                                          <p:spTgt spid="55"/>
                                        </p:tgtEl>
                                        <p:attrNameLst>
                                          <p:attrName>style.visibility</p:attrName>
                                        </p:attrNameLst>
                                      </p:cBhvr>
                                      <p:to>
                                        <p:strVal val="visible"/>
                                      </p:to>
                                    </p:set>
                                    <p:animEffect transition="in" filter="wipe(up)">
                                      <p:cBhvr>
                                        <p:cTn id="150" dur="500"/>
                                        <p:tgtEl>
                                          <p:spTgt spid="55"/>
                                        </p:tgtEl>
                                      </p:cBhvr>
                                    </p:animEffect>
                                  </p:childTnLst>
                                </p:cTn>
                              </p:par>
                            </p:childTnLst>
                          </p:cTn>
                        </p:par>
                        <p:par>
                          <p:cTn id="151" fill="hold">
                            <p:stCondLst>
                              <p:cond delay="4000"/>
                            </p:stCondLst>
                            <p:childTnLst>
                              <p:par>
                                <p:cTn id="152" presetID="23" presetClass="entr" presetSubtype="528" fill="hold" nodeType="after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p:cTn id="154" dur="1000" fill="hold"/>
                                        <p:tgtEl>
                                          <p:spTgt spid="56"/>
                                        </p:tgtEl>
                                        <p:attrNameLst>
                                          <p:attrName>ppt_w</p:attrName>
                                        </p:attrNameLst>
                                      </p:cBhvr>
                                      <p:tavLst>
                                        <p:tav tm="0">
                                          <p:val>
                                            <p:fltVal val="0"/>
                                          </p:val>
                                        </p:tav>
                                        <p:tav tm="100000">
                                          <p:val>
                                            <p:strVal val="#ppt_w"/>
                                          </p:val>
                                        </p:tav>
                                      </p:tavLst>
                                    </p:anim>
                                    <p:anim calcmode="lin" valueType="num">
                                      <p:cBhvr>
                                        <p:cTn id="155" dur="1000" fill="hold"/>
                                        <p:tgtEl>
                                          <p:spTgt spid="56"/>
                                        </p:tgtEl>
                                        <p:attrNameLst>
                                          <p:attrName>ppt_h</p:attrName>
                                        </p:attrNameLst>
                                      </p:cBhvr>
                                      <p:tavLst>
                                        <p:tav tm="0">
                                          <p:val>
                                            <p:fltVal val="0"/>
                                          </p:val>
                                        </p:tav>
                                        <p:tav tm="100000">
                                          <p:val>
                                            <p:strVal val="#ppt_h"/>
                                          </p:val>
                                        </p:tav>
                                      </p:tavLst>
                                    </p:anim>
                                    <p:anim calcmode="lin" valueType="num">
                                      <p:cBhvr>
                                        <p:cTn id="156" dur="1000" fill="hold"/>
                                        <p:tgtEl>
                                          <p:spTgt spid="56"/>
                                        </p:tgtEl>
                                        <p:attrNameLst>
                                          <p:attrName>ppt_x</p:attrName>
                                        </p:attrNameLst>
                                      </p:cBhvr>
                                      <p:tavLst>
                                        <p:tav tm="0">
                                          <p:val>
                                            <p:fltVal val="0.5"/>
                                          </p:val>
                                        </p:tav>
                                        <p:tav tm="100000">
                                          <p:val>
                                            <p:strVal val="#ppt_x"/>
                                          </p:val>
                                        </p:tav>
                                      </p:tavLst>
                                    </p:anim>
                                    <p:anim calcmode="lin" valueType="num">
                                      <p:cBhvr>
                                        <p:cTn id="157" dur="1000" fill="hold"/>
                                        <p:tgtEl>
                                          <p:spTgt spid="56"/>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400"/>
                                  </p:stCondLst>
                                  <p:childTnLst>
                                    <p:set>
                                      <p:cBhvr>
                                        <p:cTn id="159" dur="1" fill="hold">
                                          <p:stCondLst>
                                            <p:cond delay="0"/>
                                          </p:stCondLst>
                                        </p:cTn>
                                        <p:tgtEl>
                                          <p:spTgt spid="59"/>
                                        </p:tgtEl>
                                        <p:attrNameLst>
                                          <p:attrName>style.visibility</p:attrName>
                                        </p:attrNameLst>
                                      </p:cBhvr>
                                      <p:to>
                                        <p:strVal val="visible"/>
                                      </p:to>
                                    </p:set>
                                    <p:anim calcmode="lin" valueType="num">
                                      <p:cBhvr>
                                        <p:cTn id="160" dur="1000" fill="hold"/>
                                        <p:tgtEl>
                                          <p:spTgt spid="59"/>
                                        </p:tgtEl>
                                        <p:attrNameLst>
                                          <p:attrName>ppt_w</p:attrName>
                                        </p:attrNameLst>
                                      </p:cBhvr>
                                      <p:tavLst>
                                        <p:tav tm="0">
                                          <p:val>
                                            <p:fltVal val="0"/>
                                          </p:val>
                                        </p:tav>
                                        <p:tav tm="100000">
                                          <p:val>
                                            <p:strVal val="#ppt_w"/>
                                          </p:val>
                                        </p:tav>
                                      </p:tavLst>
                                    </p:anim>
                                    <p:anim calcmode="lin" valueType="num">
                                      <p:cBhvr>
                                        <p:cTn id="161" dur="1000" fill="hold"/>
                                        <p:tgtEl>
                                          <p:spTgt spid="59"/>
                                        </p:tgtEl>
                                        <p:attrNameLst>
                                          <p:attrName>ppt_h</p:attrName>
                                        </p:attrNameLst>
                                      </p:cBhvr>
                                      <p:tavLst>
                                        <p:tav tm="0">
                                          <p:val>
                                            <p:fltVal val="0"/>
                                          </p:val>
                                        </p:tav>
                                        <p:tav tm="100000">
                                          <p:val>
                                            <p:strVal val="#ppt_h"/>
                                          </p:val>
                                        </p:tav>
                                      </p:tavLst>
                                    </p:anim>
                                    <p:anim calcmode="lin" valueType="num">
                                      <p:cBhvr>
                                        <p:cTn id="162" dur="1000" fill="hold"/>
                                        <p:tgtEl>
                                          <p:spTgt spid="59"/>
                                        </p:tgtEl>
                                        <p:attrNameLst>
                                          <p:attrName>ppt_x</p:attrName>
                                        </p:attrNameLst>
                                      </p:cBhvr>
                                      <p:tavLst>
                                        <p:tav tm="0">
                                          <p:val>
                                            <p:fltVal val="0.5"/>
                                          </p:val>
                                        </p:tav>
                                        <p:tav tm="100000">
                                          <p:val>
                                            <p:strVal val="#ppt_x"/>
                                          </p:val>
                                        </p:tav>
                                      </p:tavLst>
                                    </p:anim>
                                    <p:anim calcmode="lin" valueType="num">
                                      <p:cBhvr>
                                        <p:cTn id="163" dur="1000" fill="hold"/>
                                        <p:tgtEl>
                                          <p:spTgt spid="59"/>
                                        </p:tgtEl>
                                        <p:attrNameLst>
                                          <p:attrName>ppt_y</p:attrName>
                                        </p:attrNameLst>
                                      </p:cBhvr>
                                      <p:tavLst>
                                        <p:tav tm="0">
                                          <p:val>
                                            <p:fltVal val="0.5"/>
                                          </p:val>
                                        </p:tav>
                                        <p:tav tm="100000">
                                          <p:val>
                                            <p:strVal val="#ppt_y"/>
                                          </p:val>
                                        </p:tav>
                                      </p:tavLst>
                                    </p:anim>
                                  </p:childTnLst>
                                </p:cTn>
                              </p:par>
                              <p:par>
                                <p:cTn id="164" presetID="23" presetClass="entr" presetSubtype="528" fill="hold" nodeType="withEffect">
                                  <p:stCondLst>
                                    <p:cond delay="800"/>
                                  </p:stCondLst>
                                  <p:childTnLst>
                                    <p:set>
                                      <p:cBhvr>
                                        <p:cTn id="165" dur="1" fill="hold">
                                          <p:stCondLst>
                                            <p:cond delay="0"/>
                                          </p:stCondLst>
                                        </p:cTn>
                                        <p:tgtEl>
                                          <p:spTgt spid="62"/>
                                        </p:tgtEl>
                                        <p:attrNameLst>
                                          <p:attrName>style.visibility</p:attrName>
                                        </p:attrNameLst>
                                      </p:cBhvr>
                                      <p:to>
                                        <p:strVal val="visible"/>
                                      </p:to>
                                    </p:set>
                                    <p:anim calcmode="lin" valueType="num">
                                      <p:cBhvr>
                                        <p:cTn id="166" dur="1000" fill="hold"/>
                                        <p:tgtEl>
                                          <p:spTgt spid="62"/>
                                        </p:tgtEl>
                                        <p:attrNameLst>
                                          <p:attrName>ppt_w</p:attrName>
                                        </p:attrNameLst>
                                      </p:cBhvr>
                                      <p:tavLst>
                                        <p:tav tm="0">
                                          <p:val>
                                            <p:fltVal val="0"/>
                                          </p:val>
                                        </p:tav>
                                        <p:tav tm="100000">
                                          <p:val>
                                            <p:strVal val="#ppt_w"/>
                                          </p:val>
                                        </p:tav>
                                      </p:tavLst>
                                    </p:anim>
                                    <p:anim calcmode="lin" valueType="num">
                                      <p:cBhvr>
                                        <p:cTn id="167" dur="1000" fill="hold"/>
                                        <p:tgtEl>
                                          <p:spTgt spid="62"/>
                                        </p:tgtEl>
                                        <p:attrNameLst>
                                          <p:attrName>ppt_h</p:attrName>
                                        </p:attrNameLst>
                                      </p:cBhvr>
                                      <p:tavLst>
                                        <p:tav tm="0">
                                          <p:val>
                                            <p:fltVal val="0"/>
                                          </p:val>
                                        </p:tav>
                                        <p:tav tm="100000">
                                          <p:val>
                                            <p:strVal val="#ppt_h"/>
                                          </p:val>
                                        </p:tav>
                                      </p:tavLst>
                                    </p:anim>
                                    <p:anim calcmode="lin" valueType="num">
                                      <p:cBhvr>
                                        <p:cTn id="168" dur="1000" fill="hold"/>
                                        <p:tgtEl>
                                          <p:spTgt spid="62"/>
                                        </p:tgtEl>
                                        <p:attrNameLst>
                                          <p:attrName>ppt_x</p:attrName>
                                        </p:attrNameLst>
                                      </p:cBhvr>
                                      <p:tavLst>
                                        <p:tav tm="0">
                                          <p:val>
                                            <p:fltVal val="0.5"/>
                                          </p:val>
                                        </p:tav>
                                        <p:tav tm="100000">
                                          <p:val>
                                            <p:strVal val="#ppt_x"/>
                                          </p:val>
                                        </p:tav>
                                      </p:tavLst>
                                    </p:anim>
                                    <p:anim calcmode="lin" valueType="num">
                                      <p:cBhvr>
                                        <p:cTn id="169" dur="1000" fill="hold"/>
                                        <p:tgtEl>
                                          <p:spTgt spid="62"/>
                                        </p:tgtEl>
                                        <p:attrNameLst>
                                          <p:attrName>ppt_y</p:attrName>
                                        </p:attrNameLst>
                                      </p:cBhvr>
                                      <p:tavLst>
                                        <p:tav tm="0">
                                          <p:val>
                                            <p:fltVal val="0.5"/>
                                          </p:val>
                                        </p:tav>
                                        <p:tav tm="100000">
                                          <p:val>
                                            <p:strVal val="#ppt_y"/>
                                          </p:val>
                                        </p:tav>
                                      </p:tavLst>
                                    </p:anim>
                                  </p:childTnLst>
                                </p:cTn>
                              </p:par>
                              <p:par>
                                <p:cTn id="170" presetID="23" presetClass="entr" presetSubtype="528" fill="hold" nodeType="withEffect">
                                  <p:stCondLst>
                                    <p:cond delay="0"/>
                                  </p:stCondLst>
                                  <p:childTnLst>
                                    <p:set>
                                      <p:cBhvr>
                                        <p:cTn id="171" dur="1" fill="hold">
                                          <p:stCondLst>
                                            <p:cond delay="0"/>
                                          </p:stCondLst>
                                        </p:cTn>
                                        <p:tgtEl>
                                          <p:spTgt spid="65"/>
                                        </p:tgtEl>
                                        <p:attrNameLst>
                                          <p:attrName>style.visibility</p:attrName>
                                        </p:attrNameLst>
                                      </p:cBhvr>
                                      <p:to>
                                        <p:strVal val="visible"/>
                                      </p:to>
                                    </p:set>
                                    <p:anim calcmode="lin" valueType="num">
                                      <p:cBhvr>
                                        <p:cTn id="172" dur="1000" fill="hold"/>
                                        <p:tgtEl>
                                          <p:spTgt spid="65"/>
                                        </p:tgtEl>
                                        <p:attrNameLst>
                                          <p:attrName>ppt_w</p:attrName>
                                        </p:attrNameLst>
                                      </p:cBhvr>
                                      <p:tavLst>
                                        <p:tav tm="0">
                                          <p:val>
                                            <p:fltVal val="0"/>
                                          </p:val>
                                        </p:tav>
                                        <p:tav tm="100000">
                                          <p:val>
                                            <p:strVal val="#ppt_w"/>
                                          </p:val>
                                        </p:tav>
                                      </p:tavLst>
                                    </p:anim>
                                    <p:anim calcmode="lin" valueType="num">
                                      <p:cBhvr>
                                        <p:cTn id="173" dur="1000" fill="hold"/>
                                        <p:tgtEl>
                                          <p:spTgt spid="65"/>
                                        </p:tgtEl>
                                        <p:attrNameLst>
                                          <p:attrName>ppt_h</p:attrName>
                                        </p:attrNameLst>
                                      </p:cBhvr>
                                      <p:tavLst>
                                        <p:tav tm="0">
                                          <p:val>
                                            <p:fltVal val="0"/>
                                          </p:val>
                                        </p:tav>
                                        <p:tav tm="100000">
                                          <p:val>
                                            <p:strVal val="#ppt_h"/>
                                          </p:val>
                                        </p:tav>
                                      </p:tavLst>
                                    </p:anim>
                                    <p:anim calcmode="lin" valueType="num">
                                      <p:cBhvr>
                                        <p:cTn id="174" dur="1000" fill="hold"/>
                                        <p:tgtEl>
                                          <p:spTgt spid="65"/>
                                        </p:tgtEl>
                                        <p:attrNameLst>
                                          <p:attrName>ppt_x</p:attrName>
                                        </p:attrNameLst>
                                      </p:cBhvr>
                                      <p:tavLst>
                                        <p:tav tm="0">
                                          <p:val>
                                            <p:fltVal val="0.5"/>
                                          </p:val>
                                        </p:tav>
                                        <p:tav tm="100000">
                                          <p:val>
                                            <p:strVal val="#ppt_x"/>
                                          </p:val>
                                        </p:tav>
                                      </p:tavLst>
                                    </p:anim>
                                    <p:anim calcmode="lin" valueType="num">
                                      <p:cBhvr>
                                        <p:cTn id="175" dur="1000" fill="hold"/>
                                        <p:tgtEl>
                                          <p:spTgt spid="65"/>
                                        </p:tgtEl>
                                        <p:attrNameLst>
                                          <p:attrName>ppt_y</p:attrName>
                                        </p:attrNameLst>
                                      </p:cBhvr>
                                      <p:tavLst>
                                        <p:tav tm="0">
                                          <p:val>
                                            <p:fltVal val="0.5"/>
                                          </p:val>
                                        </p:tav>
                                        <p:tav tm="100000">
                                          <p:val>
                                            <p:strVal val="#ppt_y"/>
                                          </p:val>
                                        </p:tav>
                                      </p:tavLst>
                                    </p:anim>
                                  </p:childTnLst>
                                </p:cTn>
                              </p:par>
                              <p:par>
                                <p:cTn id="176" presetID="23" presetClass="entr" presetSubtype="528" fill="hold" nodeType="withEffect">
                                  <p:stCondLst>
                                    <p:cond delay="500"/>
                                  </p:stCondLst>
                                  <p:childTnLst>
                                    <p:set>
                                      <p:cBhvr>
                                        <p:cTn id="177" dur="1" fill="hold">
                                          <p:stCondLst>
                                            <p:cond delay="0"/>
                                          </p:stCondLst>
                                        </p:cTn>
                                        <p:tgtEl>
                                          <p:spTgt spid="68"/>
                                        </p:tgtEl>
                                        <p:attrNameLst>
                                          <p:attrName>style.visibility</p:attrName>
                                        </p:attrNameLst>
                                      </p:cBhvr>
                                      <p:to>
                                        <p:strVal val="visible"/>
                                      </p:to>
                                    </p:set>
                                    <p:anim calcmode="lin" valueType="num">
                                      <p:cBhvr>
                                        <p:cTn id="178" dur="1000" fill="hold"/>
                                        <p:tgtEl>
                                          <p:spTgt spid="68"/>
                                        </p:tgtEl>
                                        <p:attrNameLst>
                                          <p:attrName>ppt_w</p:attrName>
                                        </p:attrNameLst>
                                      </p:cBhvr>
                                      <p:tavLst>
                                        <p:tav tm="0">
                                          <p:val>
                                            <p:fltVal val="0"/>
                                          </p:val>
                                        </p:tav>
                                        <p:tav tm="100000">
                                          <p:val>
                                            <p:strVal val="#ppt_w"/>
                                          </p:val>
                                        </p:tav>
                                      </p:tavLst>
                                    </p:anim>
                                    <p:anim calcmode="lin" valueType="num">
                                      <p:cBhvr>
                                        <p:cTn id="179" dur="1000" fill="hold"/>
                                        <p:tgtEl>
                                          <p:spTgt spid="68"/>
                                        </p:tgtEl>
                                        <p:attrNameLst>
                                          <p:attrName>ppt_h</p:attrName>
                                        </p:attrNameLst>
                                      </p:cBhvr>
                                      <p:tavLst>
                                        <p:tav tm="0">
                                          <p:val>
                                            <p:fltVal val="0"/>
                                          </p:val>
                                        </p:tav>
                                        <p:tav tm="100000">
                                          <p:val>
                                            <p:strVal val="#ppt_h"/>
                                          </p:val>
                                        </p:tav>
                                      </p:tavLst>
                                    </p:anim>
                                    <p:anim calcmode="lin" valueType="num">
                                      <p:cBhvr>
                                        <p:cTn id="180" dur="1000" fill="hold"/>
                                        <p:tgtEl>
                                          <p:spTgt spid="68"/>
                                        </p:tgtEl>
                                        <p:attrNameLst>
                                          <p:attrName>ppt_x</p:attrName>
                                        </p:attrNameLst>
                                      </p:cBhvr>
                                      <p:tavLst>
                                        <p:tav tm="0">
                                          <p:val>
                                            <p:fltVal val="0.5"/>
                                          </p:val>
                                        </p:tav>
                                        <p:tav tm="100000">
                                          <p:val>
                                            <p:strVal val="#ppt_x"/>
                                          </p:val>
                                        </p:tav>
                                      </p:tavLst>
                                    </p:anim>
                                    <p:anim calcmode="lin" valueType="num">
                                      <p:cBhvr>
                                        <p:cTn id="181" dur="1000" fill="hold"/>
                                        <p:tgtEl>
                                          <p:spTgt spid="68"/>
                                        </p:tgtEl>
                                        <p:attrNameLst>
                                          <p:attrName>ppt_y</p:attrName>
                                        </p:attrNameLst>
                                      </p:cBhvr>
                                      <p:tavLst>
                                        <p:tav tm="0">
                                          <p:val>
                                            <p:fltVal val="0.5"/>
                                          </p:val>
                                        </p:tav>
                                        <p:tav tm="100000">
                                          <p:val>
                                            <p:strVal val="#ppt_y"/>
                                          </p:val>
                                        </p:tav>
                                      </p:tavLst>
                                    </p:anim>
                                  </p:childTnLst>
                                </p:cTn>
                              </p:par>
                              <p:par>
                                <p:cTn id="182" presetID="23" presetClass="entr" presetSubtype="528" fill="hold" nodeType="withEffect">
                                  <p:stCondLst>
                                    <p:cond delay="800"/>
                                  </p:stCondLst>
                                  <p:childTnLst>
                                    <p:set>
                                      <p:cBhvr>
                                        <p:cTn id="183" dur="1" fill="hold">
                                          <p:stCondLst>
                                            <p:cond delay="0"/>
                                          </p:stCondLst>
                                        </p:cTn>
                                        <p:tgtEl>
                                          <p:spTgt spid="71"/>
                                        </p:tgtEl>
                                        <p:attrNameLst>
                                          <p:attrName>style.visibility</p:attrName>
                                        </p:attrNameLst>
                                      </p:cBhvr>
                                      <p:to>
                                        <p:strVal val="visible"/>
                                      </p:to>
                                    </p:set>
                                    <p:anim calcmode="lin" valueType="num">
                                      <p:cBhvr>
                                        <p:cTn id="184" dur="1000" fill="hold"/>
                                        <p:tgtEl>
                                          <p:spTgt spid="71"/>
                                        </p:tgtEl>
                                        <p:attrNameLst>
                                          <p:attrName>ppt_w</p:attrName>
                                        </p:attrNameLst>
                                      </p:cBhvr>
                                      <p:tavLst>
                                        <p:tav tm="0">
                                          <p:val>
                                            <p:fltVal val="0"/>
                                          </p:val>
                                        </p:tav>
                                        <p:tav tm="100000">
                                          <p:val>
                                            <p:strVal val="#ppt_w"/>
                                          </p:val>
                                        </p:tav>
                                      </p:tavLst>
                                    </p:anim>
                                    <p:anim calcmode="lin" valueType="num">
                                      <p:cBhvr>
                                        <p:cTn id="185" dur="1000" fill="hold"/>
                                        <p:tgtEl>
                                          <p:spTgt spid="71"/>
                                        </p:tgtEl>
                                        <p:attrNameLst>
                                          <p:attrName>ppt_h</p:attrName>
                                        </p:attrNameLst>
                                      </p:cBhvr>
                                      <p:tavLst>
                                        <p:tav tm="0">
                                          <p:val>
                                            <p:fltVal val="0"/>
                                          </p:val>
                                        </p:tav>
                                        <p:tav tm="100000">
                                          <p:val>
                                            <p:strVal val="#ppt_h"/>
                                          </p:val>
                                        </p:tav>
                                      </p:tavLst>
                                    </p:anim>
                                    <p:anim calcmode="lin" valueType="num">
                                      <p:cBhvr>
                                        <p:cTn id="186" dur="1000" fill="hold"/>
                                        <p:tgtEl>
                                          <p:spTgt spid="71"/>
                                        </p:tgtEl>
                                        <p:attrNameLst>
                                          <p:attrName>ppt_x</p:attrName>
                                        </p:attrNameLst>
                                      </p:cBhvr>
                                      <p:tavLst>
                                        <p:tav tm="0">
                                          <p:val>
                                            <p:fltVal val="0.5"/>
                                          </p:val>
                                        </p:tav>
                                        <p:tav tm="100000">
                                          <p:val>
                                            <p:strVal val="#ppt_x"/>
                                          </p:val>
                                        </p:tav>
                                      </p:tavLst>
                                    </p:anim>
                                    <p:anim calcmode="lin" valueType="num">
                                      <p:cBhvr>
                                        <p:cTn id="187" dur="1000" fill="hold"/>
                                        <p:tgtEl>
                                          <p:spTgt spid="71"/>
                                        </p:tgtEl>
                                        <p:attrNameLst>
                                          <p:attrName>ppt_y</p:attrName>
                                        </p:attrNameLst>
                                      </p:cBhvr>
                                      <p:tavLst>
                                        <p:tav tm="0">
                                          <p:val>
                                            <p:fltVal val="0.5"/>
                                          </p:val>
                                        </p:tav>
                                        <p:tav tm="100000">
                                          <p:val>
                                            <p:strVal val="#ppt_y"/>
                                          </p:val>
                                        </p:tav>
                                      </p:tavLst>
                                    </p:anim>
                                  </p:childTnLst>
                                </p:cTn>
                              </p:par>
                            </p:childTnLst>
                          </p:cTn>
                        </p:par>
                        <p:par>
                          <p:cTn id="188" fill="hold">
                            <p:stCondLst>
                              <p:cond delay="5000"/>
                            </p:stCondLst>
                            <p:childTnLst>
                              <p:par>
                                <p:cTn id="189" presetID="53" presetClass="entr" presetSubtype="16" fill="hold" nodeType="afterEffect">
                                  <p:stCondLst>
                                    <p:cond delay="0"/>
                                  </p:stCondLst>
                                  <p:childTnLst>
                                    <p:set>
                                      <p:cBhvr>
                                        <p:cTn id="190" dur="1" fill="hold">
                                          <p:stCondLst>
                                            <p:cond delay="0"/>
                                          </p:stCondLst>
                                        </p:cTn>
                                        <p:tgtEl>
                                          <p:spTgt spid="76"/>
                                        </p:tgtEl>
                                        <p:attrNameLst>
                                          <p:attrName>style.visibility</p:attrName>
                                        </p:attrNameLst>
                                      </p:cBhvr>
                                      <p:to>
                                        <p:strVal val="visible"/>
                                      </p:to>
                                    </p:set>
                                    <p:anim calcmode="lin" valueType="num">
                                      <p:cBhvr>
                                        <p:cTn id="191" dur="500" fill="hold"/>
                                        <p:tgtEl>
                                          <p:spTgt spid="76"/>
                                        </p:tgtEl>
                                        <p:attrNameLst>
                                          <p:attrName>ppt_w</p:attrName>
                                        </p:attrNameLst>
                                      </p:cBhvr>
                                      <p:tavLst>
                                        <p:tav tm="0">
                                          <p:val>
                                            <p:fltVal val="0"/>
                                          </p:val>
                                        </p:tav>
                                        <p:tav tm="100000">
                                          <p:val>
                                            <p:strVal val="#ppt_w"/>
                                          </p:val>
                                        </p:tav>
                                      </p:tavLst>
                                    </p:anim>
                                    <p:anim calcmode="lin" valueType="num">
                                      <p:cBhvr>
                                        <p:cTn id="192" dur="500" fill="hold"/>
                                        <p:tgtEl>
                                          <p:spTgt spid="76"/>
                                        </p:tgtEl>
                                        <p:attrNameLst>
                                          <p:attrName>ppt_h</p:attrName>
                                        </p:attrNameLst>
                                      </p:cBhvr>
                                      <p:tavLst>
                                        <p:tav tm="0">
                                          <p:val>
                                            <p:fltVal val="0"/>
                                          </p:val>
                                        </p:tav>
                                        <p:tav tm="100000">
                                          <p:val>
                                            <p:strVal val="#ppt_h"/>
                                          </p:val>
                                        </p:tav>
                                      </p:tavLst>
                                    </p:anim>
                                    <p:animEffect transition="in" filter="fade">
                                      <p:cBhvr>
                                        <p:cTn id="193" dur="500"/>
                                        <p:tgtEl>
                                          <p:spTgt spid="76"/>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p:cTn id="196" dur="500" fill="hold"/>
                                        <p:tgtEl>
                                          <p:spTgt spid="75"/>
                                        </p:tgtEl>
                                        <p:attrNameLst>
                                          <p:attrName>ppt_w</p:attrName>
                                        </p:attrNameLst>
                                      </p:cBhvr>
                                      <p:tavLst>
                                        <p:tav tm="0">
                                          <p:val>
                                            <p:fltVal val="0"/>
                                          </p:val>
                                        </p:tav>
                                        <p:tav tm="100000">
                                          <p:val>
                                            <p:strVal val="#ppt_w"/>
                                          </p:val>
                                        </p:tav>
                                      </p:tavLst>
                                    </p:anim>
                                    <p:anim calcmode="lin" valueType="num">
                                      <p:cBhvr>
                                        <p:cTn id="197" dur="500" fill="hold"/>
                                        <p:tgtEl>
                                          <p:spTgt spid="75"/>
                                        </p:tgtEl>
                                        <p:attrNameLst>
                                          <p:attrName>ppt_h</p:attrName>
                                        </p:attrNameLst>
                                      </p:cBhvr>
                                      <p:tavLst>
                                        <p:tav tm="0">
                                          <p:val>
                                            <p:fltVal val="0"/>
                                          </p:val>
                                        </p:tav>
                                        <p:tav tm="100000">
                                          <p:val>
                                            <p:strVal val="#ppt_h"/>
                                          </p:val>
                                        </p:tav>
                                      </p:tavLst>
                                    </p:anim>
                                    <p:animEffect transition="in" filter="fade">
                                      <p:cBhvr>
                                        <p:cTn id="198" dur="500"/>
                                        <p:tgtEl>
                                          <p:spTgt spid="75"/>
                                        </p:tgtEl>
                                      </p:cBhvr>
                                    </p:animEffect>
                                  </p:childTnLst>
                                </p:cTn>
                              </p:par>
                              <p:par>
                                <p:cTn id="199" presetID="53" presetClass="entr" presetSubtype="16" fill="hold" nodeType="with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p:cTn id="201" dur="500" fill="hold"/>
                                        <p:tgtEl>
                                          <p:spTgt spid="86"/>
                                        </p:tgtEl>
                                        <p:attrNameLst>
                                          <p:attrName>ppt_w</p:attrName>
                                        </p:attrNameLst>
                                      </p:cBhvr>
                                      <p:tavLst>
                                        <p:tav tm="0">
                                          <p:val>
                                            <p:fltVal val="0"/>
                                          </p:val>
                                        </p:tav>
                                        <p:tav tm="100000">
                                          <p:val>
                                            <p:strVal val="#ppt_w"/>
                                          </p:val>
                                        </p:tav>
                                      </p:tavLst>
                                    </p:anim>
                                    <p:anim calcmode="lin" valueType="num">
                                      <p:cBhvr>
                                        <p:cTn id="202" dur="500" fill="hold"/>
                                        <p:tgtEl>
                                          <p:spTgt spid="86"/>
                                        </p:tgtEl>
                                        <p:attrNameLst>
                                          <p:attrName>ppt_h</p:attrName>
                                        </p:attrNameLst>
                                      </p:cBhvr>
                                      <p:tavLst>
                                        <p:tav tm="0">
                                          <p:val>
                                            <p:fltVal val="0"/>
                                          </p:val>
                                        </p:tav>
                                        <p:tav tm="100000">
                                          <p:val>
                                            <p:strVal val="#ppt_h"/>
                                          </p:val>
                                        </p:tav>
                                      </p:tavLst>
                                    </p:anim>
                                    <p:animEffect transition="in" filter="fade">
                                      <p:cBhvr>
                                        <p:cTn id="203" dur="500"/>
                                        <p:tgtEl>
                                          <p:spTgt spid="86"/>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53" presetClass="entr" presetSubtype="16" fill="hold" nodeType="withEffect">
                                  <p:stCondLst>
                                    <p:cond delay="0"/>
                                  </p:stCondLst>
                                  <p:childTnLst>
                                    <p:set>
                                      <p:cBhvr>
                                        <p:cTn id="210" dur="1" fill="hold">
                                          <p:stCondLst>
                                            <p:cond delay="0"/>
                                          </p:stCondLst>
                                        </p:cTn>
                                        <p:tgtEl>
                                          <p:spTgt spid="80"/>
                                        </p:tgtEl>
                                        <p:attrNameLst>
                                          <p:attrName>style.visibility</p:attrName>
                                        </p:attrNameLst>
                                      </p:cBhvr>
                                      <p:to>
                                        <p:strVal val="visible"/>
                                      </p:to>
                                    </p:set>
                                    <p:anim calcmode="lin" valueType="num">
                                      <p:cBhvr>
                                        <p:cTn id="211" dur="500" fill="hold"/>
                                        <p:tgtEl>
                                          <p:spTgt spid="80"/>
                                        </p:tgtEl>
                                        <p:attrNameLst>
                                          <p:attrName>ppt_w</p:attrName>
                                        </p:attrNameLst>
                                      </p:cBhvr>
                                      <p:tavLst>
                                        <p:tav tm="0">
                                          <p:val>
                                            <p:fltVal val="0"/>
                                          </p:val>
                                        </p:tav>
                                        <p:tav tm="100000">
                                          <p:val>
                                            <p:strVal val="#ppt_w"/>
                                          </p:val>
                                        </p:tav>
                                      </p:tavLst>
                                    </p:anim>
                                    <p:anim calcmode="lin" valueType="num">
                                      <p:cBhvr>
                                        <p:cTn id="212" dur="500" fill="hold"/>
                                        <p:tgtEl>
                                          <p:spTgt spid="80"/>
                                        </p:tgtEl>
                                        <p:attrNameLst>
                                          <p:attrName>ppt_h</p:attrName>
                                        </p:attrNameLst>
                                      </p:cBhvr>
                                      <p:tavLst>
                                        <p:tav tm="0">
                                          <p:val>
                                            <p:fltVal val="0"/>
                                          </p:val>
                                        </p:tav>
                                        <p:tav tm="100000">
                                          <p:val>
                                            <p:strVal val="#ppt_h"/>
                                          </p:val>
                                        </p:tav>
                                      </p:tavLst>
                                    </p:anim>
                                    <p:animEffect transition="in" filter="fade">
                                      <p:cBhvr>
                                        <p:cTn id="213" dur="500"/>
                                        <p:tgtEl>
                                          <p:spTgt spid="80"/>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85"/>
                                        </p:tgtEl>
                                        <p:attrNameLst>
                                          <p:attrName>style.visibility</p:attrName>
                                        </p:attrNameLst>
                                      </p:cBhvr>
                                      <p:to>
                                        <p:strVal val="visible"/>
                                      </p:to>
                                    </p:set>
                                    <p:anim calcmode="lin" valueType="num">
                                      <p:cBhvr>
                                        <p:cTn id="216" dur="500" fill="hold"/>
                                        <p:tgtEl>
                                          <p:spTgt spid="85"/>
                                        </p:tgtEl>
                                        <p:attrNameLst>
                                          <p:attrName>ppt_w</p:attrName>
                                        </p:attrNameLst>
                                      </p:cBhvr>
                                      <p:tavLst>
                                        <p:tav tm="0">
                                          <p:val>
                                            <p:fltVal val="0"/>
                                          </p:val>
                                        </p:tav>
                                        <p:tav tm="100000">
                                          <p:val>
                                            <p:strVal val="#ppt_w"/>
                                          </p:val>
                                        </p:tav>
                                      </p:tavLst>
                                    </p:anim>
                                    <p:anim calcmode="lin" valueType="num">
                                      <p:cBhvr>
                                        <p:cTn id="217" dur="500" fill="hold"/>
                                        <p:tgtEl>
                                          <p:spTgt spid="85"/>
                                        </p:tgtEl>
                                        <p:attrNameLst>
                                          <p:attrName>ppt_h</p:attrName>
                                        </p:attrNameLst>
                                      </p:cBhvr>
                                      <p:tavLst>
                                        <p:tav tm="0">
                                          <p:val>
                                            <p:fltVal val="0"/>
                                          </p:val>
                                        </p:tav>
                                        <p:tav tm="100000">
                                          <p:val>
                                            <p:strVal val="#ppt_h"/>
                                          </p:val>
                                        </p:tav>
                                      </p:tavLst>
                                    </p:anim>
                                    <p:animEffect transition="in" filter="fade">
                                      <p:cBhvr>
                                        <p:cTn id="218" dur="500"/>
                                        <p:tgtEl>
                                          <p:spTgt spid="85"/>
                                        </p:tgtEl>
                                      </p:cBhvr>
                                    </p:animEffect>
                                  </p:childTnLst>
                                </p:cTn>
                              </p:par>
                            </p:childTnLst>
                          </p:cTn>
                        </p:par>
                        <p:par>
                          <p:cTn id="219" fill="hold">
                            <p:stCondLst>
                              <p:cond delay="5500"/>
                            </p:stCondLst>
                            <p:childTnLst>
                              <p:par>
                                <p:cTn id="220" presetID="22" presetClass="entr" presetSubtype="1" fill="hold" grpId="0" nodeType="afterEffect">
                                  <p:stCondLst>
                                    <p:cond delay="0"/>
                                  </p:stCondLst>
                                  <p:childTnLst>
                                    <p:set>
                                      <p:cBhvr>
                                        <p:cTn id="221" dur="1" fill="hold">
                                          <p:stCondLst>
                                            <p:cond delay="0"/>
                                          </p:stCondLst>
                                        </p:cTn>
                                        <p:tgtEl>
                                          <p:spTgt spid="74"/>
                                        </p:tgtEl>
                                        <p:attrNameLst>
                                          <p:attrName>style.visibility</p:attrName>
                                        </p:attrNameLst>
                                      </p:cBhvr>
                                      <p:to>
                                        <p:strVal val="visible"/>
                                      </p:to>
                                    </p:set>
                                    <p:animEffect transition="in" filter="wipe(up)">
                                      <p:cBhvr>
                                        <p:cTn id="22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75" grpId="0" animBg="1"/>
      <p:bldP spid="84" grpId="0" animBg="1"/>
      <p:bldP spid="85" grpId="0" animBg="1"/>
      <p:bldP spid="102" grpId="0"/>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2" name="组合 11"/>
          <p:cNvGrpSpPr/>
          <p:nvPr/>
        </p:nvGrpSpPr>
        <p:grpSpPr>
          <a:xfrm>
            <a:off x="669540" y="2191544"/>
            <a:ext cx="4446354" cy="627181"/>
            <a:chOff x="669540" y="2255926"/>
            <a:chExt cx="4446354" cy="627181"/>
          </a:xfrm>
        </p:grpSpPr>
        <p:sp>
          <p:nvSpPr>
            <p:cNvPr id="13" name="矩形 12"/>
            <p:cNvSpPr/>
            <p:nvPr/>
          </p:nvSpPr>
          <p:spPr>
            <a:xfrm>
              <a:off x="720388" y="2636578"/>
              <a:ext cx="3496656" cy="246529"/>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2"/>
            <p:cNvSpPr txBox="1"/>
            <p:nvPr/>
          </p:nvSpPr>
          <p:spPr>
            <a:xfrm>
              <a:off x="669540" y="2255926"/>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charset="-122"/>
                  <a:ea typeface="微软雅黑" panose="020B0503020204020204" charset="-122"/>
                </a:rPr>
                <a:t>第二季度</a:t>
              </a:r>
              <a:endParaRPr lang="zh-CN" altLang="en-US" dirty="0">
                <a:solidFill>
                  <a:schemeClr val="accent3">
                    <a:lumMod val="50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669540" y="2953544"/>
            <a:ext cx="4446354" cy="617769"/>
            <a:chOff x="669540" y="3085713"/>
            <a:chExt cx="4446354" cy="617769"/>
          </a:xfrm>
        </p:grpSpPr>
        <p:sp>
          <p:nvSpPr>
            <p:cNvPr id="17" name="矩形 16"/>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3"/>
            <p:cNvSpPr txBox="1"/>
            <p:nvPr/>
          </p:nvSpPr>
          <p:spPr>
            <a:xfrm>
              <a:off x="669540" y="3085713"/>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charset="-122"/>
                  <a:ea typeface="微软雅黑" panose="020B0503020204020204" charset="-122"/>
                </a:rPr>
                <a:t>第三季度</a:t>
              </a:r>
              <a:endParaRPr lang="zh-CN" altLang="en-US" dirty="0">
                <a:solidFill>
                  <a:schemeClr val="accent3">
                    <a:lumMod val="50000"/>
                  </a:schemeClr>
                </a:solidFill>
                <a:latin typeface="微软雅黑" panose="020B0503020204020204" charset="-122"/>
                <a:ea typeface="微软雅黑" panose="020B0503020204020204" charset="-122"/>
              </a:endParaRPr>
            </a:p>
          </p:txBody>
        </p:sp>
        <p:sp>
          <p:nvSpPr>
            <p:cNvPr id="19" name="矩形 18"/>
            <p:cNvSpPr/>
            <p:nvPr/>
          </p:nvSpPr>
          <p:spPr>
            <a:xfrm>
              <a:off x="720388" y="3456952"/>
              <a:ext cx="2346513" cy="246530"/>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69540" y="3783329"/>
            <a:ext cx="4446354" cy="612759"/>
            <a:chOff x="669540" y="3915498"/>
            <a:chExt cx="4446354" cy="612759"/>
          </a:xfrm>
        </p:grpSpPr>
        <p:sp>
          <p:nvSpPr>
            <p:cNvPr id="21" name="文本框 14"/>
            <p:cNvSpPr txBox="1"/>
            <p:nvPr/>
          </p:nvSpPr>
          <p:spPr>
            <a:xfrm>
              <a:off x="669540" y="3915498"/>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charset="-122"/>
                  <a:ea typeface="微软雅黑" panose="020B0503020204020204" charset="-122"/>
                </a:rPr>
                <a:t>第四季度</a:t>
              </a:r>
              <a:endParaRPr lang="zh-CN" altLang="en-US" dirty="0">
                <a:solidFill>
                  <a:schemeClr val="accent3">
                    <a:lumMod val="50000"/>
                  </a:schemeClr>
                </a:solidFill>
                <a:latin typeface="微软雅黑" panose="020B0503020204020204" charset="-122"/>
                <a:ea typeface="微软雅黑" panose="020B0503020204020204" charset="-122"/>
              </a:endParaRPr>
            </a:p>
          </p:txBody>
        </p:sp>
        <p:sp>
          <p:nvSpPr>
            <p:cNvPr id="22" name="矩形 21"/>
            <p:cNvSpPr/>
            <p:nvPr/>
          </p:nvSpPr>
          <p:spPr>
            <a:xfrm>
              <a:off x="720387" y="4281728"/>
              <a:ext cx="3938308" cy="246529"/>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447982" y="3678472"/>
            <a:ext cx="445662" cy="458799"/>
            <a:chOff x="5939521" y="4572770"/>
            <a:chExt cx="594216" cy="550559"/>
          </a:xfrm>
        </p:grpSpPr>
        <p:grpSp>
          <p:nvGrpSpPr>
            <p:cNvPr id="25" name="组合 24"/>
            <p:cNvGrpSpPr/>
            <p:nvPr/>
          </p:nvGrpSpPr>
          <p:grpSpPr>
            <a:xfrm>
              <a:off x="5942984" y="4572770"/>
              <a:ext cx="541778" cy="550559"/>
              <a:chOff x="6511364" y="4028283"/>
              <a:chExt cx="830997" cy="844465"/>
            </a:xfrm>
          </p:grpSpPr>
          <p:sp>
            <p:nvSpPr>
              <p:cNvPr id="27" name="椭圆 26"/>
              <p:cNvSpPr/>
              <p:nvPr/>
            </p:nvSpPr>
            <p:spPr>
              <a:xfrm>
                <a:off x="6511364" y="4028283"/>
                <a:ext cx="830997" cy="76087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a:off x="6746646" y="4562030"/>
                <a:ext cx="360433" cy="310718"/>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charset="-122"/>
                  <a:ea typeface="微软雅黑" panose="020B0503020204020204" charset="-122"/>
                </a:rPr>
                <a:t>95</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4055290" y="2207047"/>
            <a:ext cx="381581" cy="355148"/>
            <a:chOff x="5564037" y="3542535"/>
            <a:chExt cx="508775" cy="426178"/>
          </a:xfrm>
        </p:grpSpPr>
        <p:grpSp>
          <p:nvGrpSpPr>
            <p:cNvPr id="30" name="组合 29"/>
            <p:cNvGrpSpPr/>
            <p:nvPr/>
          </p:nvGrpSpPr>
          <p:grpSpPr>
            <a:xfrm>
              <a:off x="5570386" y="3542535"/>
              <a:ext cx="414733" cy="426178"/>
              <a:chOff x="6511364" y="4018820"/>
              <a:chExt cx="830997" cy="853928"/>
            </a:xfrm>
            <a:solidFill>
              <a:srgbClr val="E74C2E"/>
            </a:solidFill>
          </p:grpSpPr>
          <p:sp>
            <p:nvSpPr>
              <p:cNvPr id="32" name="椭圆 31"/>
              <p:cNvSpPr/>
              <p:nvPr/>
            </p:nvSpPr>
            <p:spPr>
              <a:xfrm>
                <a:off x="6511364" y="4018820"/>
                <a:ext cx="830997" cy="77033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6746646" y="4562030"/>
                <a:ext cx="360433" cy="310718"/>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charset="-122"/>
                  <a:ea typeface="微软雅黑" panose="020B0503020204020204" charset="-122"/>
                </a:rPr>
                <a:t>85</a:t>
              </a:r>
              <a:endParaRPr lang="zh-CN" altLang="en-US" sz="1000" dirty="0">
                <a:solidFill>
                  <a:schemeClr val="bg1"/>
                </a:solidFill>
                <a:latin typeface="微软雅黑" panose="020B0503020204020204" charset="-122"/>
                <a:ea typeface="微软雅黑" panose="020B0503020204020204" charset="-122"/>
              </a:endParaRPr>
            </a:p>
          </p:txBody>
        </p:sp>
      </p:grpSp>
      <p:grpSp>
        <p:nvGrpSpPr>
          <p:cNvPr id="34" name="组合 33"/>
          <p:cNvGrpSpPr/>
          <p:nvPr/>
        </p:nvGrpSpPr>
        <p:grpSpPr>
          <a:xfrm>
            <a:off x="2820194" y="2953544"/>
            <a:ext cx="450368" cy="362119"/>
            <a:chOff x="5448813" y="3534170"/>
            <a:chExt cx="600490" cy="434542"/>
          </a:xfrm>
        </p:grpSpPr>
        <p:grpSp>
          <p:nvGrpSpPr>
            <p:cNvPr id="35" name="组合 34"/>
            <p:cNvGrpSpPr/>
            <p:nvPr/>
          </p:nvGrpSpPr>
          <p:grpSpPr>
            <a:xfrm>
              <a:off x="5570386" y="3534170"/>
              <a:ext cx="414733" cy="434542"/>
              <a:chOff x="6511364" y="4002061"/>
              <a:chExt cx="830997" cy="870687"/>
            </a:xfrm>
            <a:solidFill>
              <a:srgbClr val="E74C2E"/>
            </a:solidFill>
          </p:grpSpPr>
          <p:sp>
            <p:nvSpPr>
              <p:cNvPr id="37" name="椭圆 36"/>
              <p:cNvSpPr/>
              <p:nvPr/>
            </p:nvSpPr>
            <p:spPr>
              <a:xfrm>
                <a:off x="6511364" y="4002061"/>
                <a:ext cx="830997" cy="7870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0800000">
                <a:off x="6746646" y="4562030"/>
                <a:ext cx="360433" cy="3107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charset="-122"/>
                  <a:ea typeface="微软雅黑" panose="020B0503020204020204" charset="-122"/>
                </a:rPr>
                <a:t>65</a:t>
              </a:r>
              <a:endParaRPr lang="zh-CN" altLang="en-US" sz="1000" dirty="0">
                <a:solidFill>
                  <a:schemeClr val="bg1"/>
                </a:solidFill>
                <a:latin typeface="微软雅黑" panose="020B0503020204020204" charset="-122"/>
                <a:ea typeface="微软雅黑" panose="020B0503020204020204" charset="-122"/>
              </a:endParaRPr>
            </a:p>
          </p:txBody>
        </p:sp>
      </p:grpSp>
      <p:grpSp>
        <p:nvGrpSpPr>
          <p:cNvPr id="39" name="组合 38"/>
          <p:cNvGrpSpPr/>
          <p:nvPr/>
        </p:nvGrpSpPr>
        <p:grpSpPr>
          <a:xfrm>
            <a:off x="3347491" y="1438075"/>
            <a:ext cx="389617" cy="353345"/>
            <a:chOff x="5551177" y="3544696"/>
            <a:chExt cx="519489" cy="424014"/>
          </a:xfrm>
        </p:grpSpPr>
        <p:grpSp>
          <p:nvGrpSpPr>
            <p:cNvPr id="40" name="组合 39"/>
            <p:cNvGrpSpPr/>
            <p:nvPr/>
          </p:nvGrpSpPr>
          <p:grpSpPr>
            <a:xfrm>
              <a:off x="5570386" y="3544696"/>
              <a:ext cx="414733" cy="424014"/>
              <a:chOff x="6511364" y="4023155"/>
              <a:chExt cx="830997" cy="849593"/>
            </a:xfrm>
            <a:solidFill>
              <a:srgbClr val="E74C2E"/>
            </a:solidFill>
          </p:grpSpPr>
          <p:sp>
            <p:nvSpPr>
              <p:cNvPr id="42" name="椭圆 41"/>
              <p:cNvSpPr/>
              <p:nvPr/>
            </p:nvSpPr>
            <p:spPr>
              <a:xfrm>
                <a:off x="6511364" y="4023155"/>
                <a:ext cx="830997" cy="7659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0800000">
                <a:off x="6746646" y="4562030"/>
                <a:ext cx="360433" cy="3107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文本框 10"/>
            <p:cNvSpPr txBox="1"/>
            <p:nvPr/>
          </p:nvSpPr>
          <p:spPr>
            <a:xfrm>
              <a:off x="5551177" y="3598038"/>
              <a:ext cx="519489" cy="295465"/>
            </a:xfrm>
            <a:prstGeom prst="rect">
              <a:avLst/>
            </a:prstGeom>
            <a:noFill/>
          </p:spPr>
          <p:txBody>
            <a:bodyPr wrap="square" rtlCol="0">
              <a:spAutoFit/>
            </a:bodyPr>
            <a:lstStyle/>
            <a:p>
              <a:r>
                <a:rPr lang="en-US" altLang="zh-CN" sz="1000" dirty="0" smtClean="0">
                  <a:solidFill>
                    <a:schemeClr val="bg1"/>
                  </a:solidFill>
                  <a:latin typeface="微软雅黑" panose="020B0503020204020204" charset="-122"/>
                  <a:ea typeface="微软雅黑" panose="020B0503020204020204" charset="-122"/>
                </a:rPr>
                <a:t>70</a:t>
              </a:r>
              <a:endParaRPr lang="zh-CN" altLang="en-US" sz="1000" dirty="0">
                <a:solidFill>
                  <a:schemeClr val="bg1"/>
                </a:solidFill>
                <a:latin typeface="微软雅黑" panose="020B0503020204020204" charset="-122"/>
                <a:ea typeface="微软雅黑" panose="020B0503020204020204" charset="-122"/>
              </a:endParaRPr>
            </a:p>
          </p:txBody>
        </p:sp>
      </p:grpSp>
      <p:grpSp>
        <p:nvGrpSpPr>
          <p:cNvPr id="44" name="组合 43"/>
          <p:cNvGrpSpPr/>
          <p:nvPr/>
        </p:nvGrpSpPr>
        <p:grpSpPr>
          <a:xfrm>
            <a:off x="669540" y="1381284"/>
            <a:ext cx="4446354" cy="675479"/>
            <a:chOff x="669540" y="1381284"/>
            <a:chExt cx="4446354" cy="675479"/>
          </a:xfrm>
        </p:grpSpPr>
        <p:sp>
          <p:nvSpPr>
            <p:cNvPr id="45" name="矩形 44"/>
            <p:cNvSpPr/>
            <p:nvPr/>
          </p:nvSpPr>
          <p:spPr>
            <a:xfrm>
              <a:off x="720388" y="1810234"/>
              <a:ext cx="2803712" cy="246529"/>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11"/>
            <p:cNvSpPr txBox="1"/>
            <p:nvPr/>
          </p:nvSpPr>
          <p:spPr>
            <a:xfrm>
              <a:off x="669540" y="1381284"/>
              <a:ext cx="1452703" cy="369332"/>
            </a:xfrm>
            <a:prstGeom prst="rect">
              <a:avLst/>
            </a:prstGeom>
            <a:noFill/>
          </p:spPr>
          <p:txBody>
            <a:bodyPr wrap="square" rtlCol="0">
              <a:spAutoFit/>
            </a:bodyPr>
            <a:lstStyle/>
            <a:p>
              <a:r>
                <a:rPr lang="zh-CN" altLang="en-US" dirty="0" smtClean="0">
                  <a:solidFill>
                    <a:schemeClr val="accent3">
                      <a:lumMod val="50000"/>
                    </a:schemeClr>
                  </a:solidFill>
                  <a:latin typeface="微软雅黑" panose="020B0503020204020204" charset="-122"/>
                  <a:ea typeface="微软雅黑" panose="020B0503020204020204" charset="-122"/>
                </a:rPr>
                <a:t>第一季度</a:t>
              </a:r>
              <a:endParaRPr lang="zh-CN" altLang="en-US" dirty="0">
                <a:solidFill>
                  <a:schemeClr val="accent3">
                    <a:lumMod val="50000"/>
                  </a:schemeClr>
                </a:solidFill>
                <a:latin typeface="微软雅黑" panose="020B0503020204020204" charset="-122"/>
                <a:ea typeface="微软雅黑" panose="020B0503020204020204" charset="-122"/>
              </a:endParaRPr>
            </a:p>
          </p:txBody>
        </p:sp>
        <p:sp>
          <p:nvSpPr>
            <p:cNvPr id="47" name="矩形 46"/>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22"/>
          <p:cNvSpPr txBox="1"/>
          <p:nvPr/>
        </p:nvSpPr>
        <p:spPr>
          <a:xfrm>
            <a:off x="5563394" y="2048020"/>
            <a:ext cx="3000545"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lvl="0" algn="l" fontAlgn="auto">
              <a:spcBef>
                <a:spcPts val="0"/>
              </a:spcBef>
              <a:defRPr/>
            </a:pPr>
            <a:r>
              <a:rPr kumimoji="0" lang="zh-CN" altLang="en-US" sz="1150" b="0" i="0" u="none" strike="noStrike" kern="0" cap="none" spc="0" normalizeH="0" baseline="0" noProof="1">
                <a:ln>
                  <a:noFill/>
                </a:ln>
                <a:solidFill>
                  <a:schemeClr val="accent3">
                    <a:lumMod val="75000"/>
                  </a:schemeClr>
                </a:solidFill>
                <a:effectLst/>
                <a:uLnTx/>
                <a:uFillTx/>
              </a:rPr>
              <a:t>您的内容打在这里，或者通过复制您的文本后，在此框中选择粘贴，并选择只保留</a:t>
            </a:r>
            <a:r>
              <a:rPr lang="zh-CN" altLang="en-US" sz="1150" b="0" kern="0" noProof="1">
                <a:solidFill>
                  <a:schemeClr val="accent3">
                    <a:lumMod val="75000"/>
                  </a:schemeClr>
                </a:solidFill>
              </a:rPr>
              <a:t>文字您的内容打在这里，或者通过复制您的文本后，在此框中选择粘贴，并选择只保留文字。</a:t>
            </a:r>
            <a:endParaRPr kumimoji="0" lang="en-US" altLang="zh-CN" sz="1150" b="0" i="0" u="none" strike="noStrike" kern="0" cap="none" spc="0" normalizeH="0" baseline="0" noProof="1">
              <a:ln>
                <a:noFill/>
              </a:ln>
              <a:solidFill>
                <a:schemeClr val="accent3">
                  <a:lumMod val="75000"/>
                </a:schemeClr>
              </a:solidFill>
              <a:effectLst/>
              <a:uLnTx/>
              <a:uFillTx/>
            </a:endParaRPr>
          </a:p>
        </p:txBody>
      </p:sp>
      <p:sp>
        <p:nvSpPr>
          <p:cNvPr id="49" name="TextBox 48"/>
          <p:cNvSpPr txBox="1"/>
          <p:nvPr/>
        </p:nvSpPr>
        <p:spPr>
          <a:xfrm>
            <a:off x="5563394" y="1505744"/>
            <a:ext cx="2971800" cy="453960"/>
          </a:xfrm>
          <a:prstGeom prst="rect">
            <a:avLst/>
          </a:prstGeom>
          <a:noFill/>
        </p:spPr>
        <p:txBody>
          <a:bodyPr wrap="square" lIns="68571" tIns="34285" rIns="68571" bIns="34285" rtlCol="0">
            <a:spAutoFit/>
          </a:bodyPr>
          <a:lstStyle/>
          <a:p>
            <a:pPr algn="l"/>
            <a:r>
              <a:rPr lang="zh-CN" altLang="en-US" sz="2500" dirty="0" smtClean="0">
                <a:solidFill>
                  <a:schemeClr val="accent3">
                    <a:lumMod val="50000"/>
                  </a:schemeClr>
                </a:solidFill>
                <a:latin typeface="微软雅黑" panose="020B0503020204020204" charset="-122"/>
                <a:ea typeface="微软雅黑" panose="020B0503020204020204" charset="-122"/>
              </a:rPr>
              <a:t>点击添加标题文字</a:t>
            </a:r>
            <a:endParaRPr lang="zh-CN" altLang="en-US" sz="2500" dirty="0">
              <a:solidFill>
                <a:schemeClr val="accent3">
                  <a:lumMod val="50000"/>
                </a:schemeClr>
              </a:solidFill>
              <a:latin typeface="微软雅黑" panose="020B0503020204020204" charset="-122"/>
              <a:ea typeface="微软雅黑" panose="020B0503020204020204" charset="-122"/>
            </a:endParaRPr>
          </a:p>
        </p:txBody>
      </p:sp>
      <p:sp>
        <p:nvSpPr>
          <p:cNvPr id="50" name="TextBox 49"/>
          <p:cNvSpPr txBox="1"/>
          <p:nvPr/>
        </p:nvSpPr>
        <p:spPr>
          <a:xfrm>
            <a:off x="5487194" y="3338528"/>
            <a:ext cx="2971800" cy="377016"/>
          </a:xfrm>
          <a:prstGeom prst="rect">
            <a:avLst/>
          </a:prstGeom>
          <a:noFill/>
        </p:spPr>
        <p:txBody>
          <a:bodyPr wrap="square" lIns="68571" tIns="34285" rIns="68571" bIns="34285" rtlCol="0">
            <a:spAutoFit/>
          </a:bodyPr>
          <a:lstStyle/>
          <a:p>
            <a:pPr algn="l"/>
            <a:r>
              <a:rPr lang="zh-CN" altLang="en-US" sz="2000" dirty="0" smtClean="0">
                <a:solidFill>
                  <a:schemeClr val="accent3">
                    <a:lumMod val="50000"/>
                  </a:schemeClr>
                </a:solidFill>
                <a:latin typeface="微软雅黑" panose="020B0503020204020204" charset="-122"/>
                <a:ea typeface="微软雅黑" panose="020B0503020204020204" charset="-122"/>
              </a:rPr>
              <a:t>全年总额：</a:t>
            </a:r>
            <a:endParaRPr lang="zh-CN" altLang="en-US" sz="2000" dirty="0">
              <a:solidFill>
                <a:schemeClr val="accent3">
                  <a:lumMod val="50000"/>
                </a:schemeClr>
              </a:solidFill>
              <a:latin typeface="微软雅黑" panose="020B0503020204020204" charset="-122"/>
              <a:ea typeface="微软雅黑" panose="020B0503020204020204" charset="-122"/>
            </a:endParaRPr>
          </a:p>
        </p:txBody>
      </p:sp>
      <p:sp>
        <p:nvSpPr>
          <p:cNvPr id="51" name="TextBox 50"/>
          <p:cNvSpPr txBox="1"/>
          <p:nvPr/>
        </p:nvSpPr>
        <p:spPr>
          <a:xfrm>
            <a:off x="5487194" y="3638863"/>
            <a:ext cx="2971800" cy="838681"/>
          </a:xfrm>
          <a:prstGeom prst="rect">
            <a:avLst/>
          </a:prstGeom>
          <a:noFill/>
        </p:spPr>
        <p:txBody>
          <a:bodyPr wrap="square" lIns="68571" tIns="34285" rIns="68571" bIns="34285" rtlCol="0">
            <a:spAutoFit/>
          </a:bodyPr>
          <a:lstStyle/>
          <a:p>
            <a:pPr algn="l"/>
            <a:r>
              <a:rPr lang="en-US" altLang="zh-CN" sz="5000" b="0" dirty="0" smtClean="0">
                <a:solidFill>
                  <a:schemeClr val="accent3">
                    <a:lumMod val="50000"/>
                  </a:schemeClr>
                </a:solidFill>
                <a:latin typeface="Impact" panose="020B0806030902050204" pitchFamily="34" charset="0"/>
                <a:ea typeface="微软雅黑" panose="020B0503020204020204" charset="-122"/>
              </a:rPr>
              <a:t>23,812,969</a:t>
            </a:r>
            <a:endParaRPr lang="zh-CN" altLang="en-US" sz="5000" b="0" dirty="0">
              <a:solidFill>
                <a:schemeClr val="accent3">
                  <a:lumMod val="50000"/>
                </a:schemeClr>
              </a:solidFill>
              <a:latin typeface="Impact" panose="020B0806030902050204" pitchFamily="34" charset="0"/>
              <a:ea typeface="微软雅黑" panose="020B0503020204020204" charset="-122"/>
            </a:endParaRPr>
          </a:p>
        </p:txBody>
      </p:sp>
      <p:grpSp>
        <p:nvGrpSpPr>
          <p:cNvPr id="52" name="组合 51"/>
          <p:cNvGrpSpPr/>
          <p:nvPr/>
        </p:nvGrpSpPr>
        <p:grpSpPr>
          <a:xfrm>
            <a:off x="903370" y="249943"/>
            <a:ext cx="3363829" cy="679699"/>
            <a:chOff x="903371" y="249943"/>
            <a:chExt cx="2831223" cy="679699"/>
          </a:xfrm>
        </p:grpSpPr>
        <p:sp>
          <p:nvSpPr>
            <p:cNvPr id="53" name="任意多边形 5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4" name="任意多边形 5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5" name="组合 54"/>
          <p:cNvGrpSpPr/>
          <p:nvPr/>
        </p:nvGrpSpPr>
        <p:grpSpPr>
          <a:xfrm rot="16200000">
            <a:off x="574523" y="158162"/>
            <a:ext cx="765103" cy="863262"/>
            <a:chOff x="8439634" y="3544648"/>
            <a:chExt cx="1611146" cy="1817848"/>
          </a:xfrm>
        </p:grpSpPr>
        <p:sp>
          <p:nvSpPr>
            <p:cNvPr id="5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8" name="Group 17"/>
          <p:cNvGrpSpPr>
            <a:grpSpLocks noChangeAspect="1"/>
          </p:cNvGrpSpPr>
          <p:nvPr/>
        </p:nvGrpSpPr>
        <p:grpSpPr bwMode="auto">
          <a:xfrm>
            <a:off x="827405" y="455655"/>
            <a:ext cx="259340" cy="278386"/>
            <a:chOff x="231" y="1205"/>
            <a:chExt cx="640" cy="687"/>
          </a:xfrm>
          <a:solidFill>
            <a:schemeClr val="bg1"/>
          </a:solidFill>
          <a:effectLst/>
        </p:grpSpPr>
        <p:sp>
          <p:nvSpPr>
            <p:cNvPr id="5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1" name="矩形 3"/>
          <p:cNvSpPr>
            <a:spLocks noChangeArrowheads="1"/>
          </p:cNvSpPr>
          <p:nvPr/>
        </p:nvSpPr>
        <p:spPr bwMode="auto">
          <a:xfrm>
            <a:off x="1503369"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利润结构</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62" name="文本框 37"/>
          <p:cNvSpPr>
            <a:spLocks noChangeArrowheads="1"/>
          </p:cNvSpPr>
          <p:nvPr/>
        </p:nvSpPr>
        <p:spPr bwMode="auto">
          <a:xfrm>
            <a:off x="25915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PROFIT STRUCTURE</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left)">
                                      <p:cBhvr>
                                        <p:cTn id="10" dur="500"/>
                                        <p:tgtEl>
                                          <p:spTgt spid="52"/>
                                        </p:tgtEl>
                                      </p:cBhvr>
                                    </p:animEffect>
                                  </p:childTnLst>
                                </p:cTn>
                              </p:par>
                              <p:par>
                                <p:cTn id="11" presetID="53" presetClass="entr" presetSubtype="16"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ppt_x</p:attrName>
                                        </p:attrNameLst>
                                      </p:cBhvr>
                                      <p:tavLst>
                                        <p:tav tm="0">
                                          <p:val>
                                            <p:strVal val="#ppt_x"/>
                                          </p:val>
                                        </p:tav>
                                        <p:tav tm="100000">
                                          <p:val>
                                            <p:strVal val="#ppt_x"/>
                                          </p:val>
                                        </p:tav>
                                      </p:tavLst>
                                    </p:anim>
                                    <p:anim calcmode="lin" valueType="num">
                                      <p:cBhvr>
                                        <p:cTn id="38" dur="500" fill="hold"/>
                                        <p:tgtEl>
                                          <p:spTgt spid="39"/>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42"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anim calcmode="lin" valueType="num">
                                      <p:cBhvr>
                                        <p:cTn id="59" dur="500" fill="hold"/>
                                        <p:tgtEl>
                                          <p:spTgt spid="34"/>
                                        </p:tgtEl>
                                        <p:attrNameLst>
                                          <p:attrName>ppt_x</p:attrName>
                                        </p:attrNameLst>
                                      </p:cBhvr>
                                      <p:tavLst>
                                        <p:tav tm="0">
                                          <p:val>
                                            <p:strVal val="#ppt_x"/>
                                          </p:val>
                                        </p:tav>
                                        <p:tav tm="100000">
                                          <p:val>
                                            <p:strVal val="#ppt_x"/>
                                          </p:val>
                                        </p:tav>
                                      </p:tavLst>
                                    </p:anim>
                                    <p:anim calcmode="lin" valueType="num">
                                      <p:cBhvr>
                                        <p:cTn id="60" dur="50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2" presetClass="entr" presetSubtype="8"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0-#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5500"/>
                            </p:stCondLst>
                            <p:childTnLst>
                              <p:par>
                                <p:cTn id="77" presetID="16" presetClass="entr" presetSubtype="21"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arn(inVertical)">
                                      <p:cBhvr>
                                        <p:cTn id="79" dur="500"/>
                                        <p:tgtEl>
                                          <p:spTgt spid="48"/>
                                        </p:tgtEl>
                                      </p:cBhvr>
                                    </p:animEffect>
                                  </p:childTnLst>
                                </p:cTn>
                              </p:par>
                            </p:childTnLst>
                          </p:cTn>
                        </p:par>
                        <p:par>
                          <p:cTn id="80" fill="hold">
                            <p:stCondLst>
                              <p:cond delay="6000"/>
                            </p:stCondLst>
                            <p:childTnLst>
                              <p:par>
                                <p:cTn id="81" presetID="42"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1000"/>
                                        <p:tgtEl>
                                          <p:spTgt spid="50"/>
                                        </p:tgtEl>
                                      </p:cBhvr>
                                    </p:animEffect>
                                    <p:anim calcmode="lin" valueType="num">
                                      <p:cBhvr>
                                        <p:cTn id="84" dur="1000" fill="hold"/>
                                        <p:tgtEl>
                                          <p:spTgt spid="50"/>
                                        </p:tgtEl>
                                        <p:attrNameLst>
                                          <p:attrName>ppt_x</p:attrName>
                                        </p:attrNameLst>
                                      </p:cBhvr>
                                      <p:tavLst>
                                        <p:tav tm="0">
                                          <p:val>
                                            <p:strVal val="#ppt_x"/>
                                          </p:val>
                                        </p:tav>
                                        <p:tav tm="100000">
                                          <p:val>
                                            <p:strVal val="#ppt_x"/>
                                          </p:val>
                                        </p:tav>
                                      </p:tavLst>
                                    </p:anim>
                                    <p:anim calcmode="lin" valueType="num">
                                      <p:cBhvr>
                                        <p:cTn id="85" dur="1000" fill="hold"/>
                                        <p:tgtEl>
                                          <p:spTgt spid="5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23" presetClass="entr" presetSubtype="16" fill="hold" grpId="0" nodeType="afterEffect">
                                  <p:stCondLst>
                                    <p:cond delay="0"/>
                                  </p:stCondLst>
                                  <p:iterate type="lt">
                                    <p:tmPct val="15000"/>
                                  </p:iterate>
                                  <p:childTnLst>
                                    <p:set>
                                      <p:cBhvr>
                                        <p:cTn id="88" dur="1" fill="hold">
                                          <p:stCondLst>
                                            <p:cond delay="0"/>
                                          </p:stCondLst>
                                        </p:cTn>
                                        <p:tgtEl>
                                          <p:spTgt spid="51"/>
                                        </p:tgtEl>
                                        <p:attrNameLst>
                                          <p:attrName>style.visibility</p:attrName>
                                        </p:attrNameLst>
                                      </p:cBhvr>
                                      <p:to>
                                        <p:strVal val="visible"/>
                                      </p:to>
                                    </p:set>
                                    <p:anim calcmode="lin" valueType="num">
                                      <p:cBhvr>
                                        <p:cTn id="89" dur="500" fill="hold"/>
                                        <p:tgtEl>
                                          <p:spTgt spid="51"/>
                                        </p:tgtEl>
                                        <p:attrNameLst>
                                          <p:attrName>ppt_w</p:attrName>
                                        </p:attrNameLst>
                                      </p:cBhvr>
                                      <p:tavLst>
                                        <p:tav tm="0">
                                          <p:val>
                                            <p:fltVal val="0"/>
                                          </p:val>
                                        </p:tav>
                                        <p:tav tm="100000">
                                          <p:val>
                                            <p:strVal val="#ppt_w"/>
                                          </p:val>
                                        </p:tav>
                                      </p:tavLst>
                                    </p:anim>
                                    <p:anim calcmode="lin" valueType="num">
                                      <p:cBhvr>
                                        <p:cTn id="90"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6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111651"/>
            <a:ext cx="1179281" cy="117928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06644"/>
            <a:ext cx="630230" cy="63023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21759"/>
            <a:ext cx="890519" cy="890519"/>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31882"/>
            <a:ext cx="685800" cy="68580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831663"/>
            <a:ext cx="1179281" cy="1179281"/>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25144"/>
            <a:ext cx="223080" cy="22308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584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rgbClr val="C00000"/>
          </a:solidFill>
        </p:grpSpPr>
        <p:sp>
          <p:nvSpPr>
            <p:cNvPr id="52"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rgbClr val="C00000"/>
          </a:solidFill>
        </p:grpSpPr>
        <p:sp>
          <p:nvSpPr>
            <p:cNvPr id="55"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rgbClr val="C00000"/>
          </a:solidFill>
        </p:grpSpPr>
        <p:sp>
          <p:nvSpPr>
            <p:cNvPr id="58"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rgbClr val="C00000"/>
          </a:solidFill>
        </p:grpSpPr>
        <p:sp>
          <p:nvSpPr>
            <p:cNvPr id="61"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rgbClr val="C00000"/>
          </a:solidFill>
        </p:grpSpPr>
        <p:sp>
          <p:nvSpPr>
            <p:cNvPr id="64" name="椭圆 63"/>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2009386"/>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产品开发计划</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市场开拓计划</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五年发展规划</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销售网络布局</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短期盈利计划</a:t>
            </a:r>
            <a:endParaRPr lang="en-US" altLang="zh-CN" sz="1300" b="0" dirty="0">
              <a:solidFill>
                <a:schemeClr val="accent3">
                  <a:lumMod val="50000"/>
                </a:schemeClr>
              </a:solidFill>
              <a:latin typeface="微软雅黑" panose="020B0503020204020204" charset="-122"/>
              <a:ea typeface="微软雅黑" panose="020B050302020402020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en-US" sz="2500" b="0" kern="0" dirty="0">
                <a:solidFill>
                  <a:schemeClr val="accent3">
                    <a:lumMod val="75000"/>
                  </a:schemeClr>
                </a:solidFill>
                <a:latin typeface="Arial" panose="020B0604020202020204"/>
                <a:ea typeface="微软雅黑" panose="020B0503020204020204" charset="-122"/>
              </a:rPr>
              <a:t>发展规划</a:t>
            </a:r>
            <a:endParaRPr lang="zh-CN" altLang="en-US" sz="2500" b="0" kern="0" dirty="0">
              <a:solidFill>
                <a:schemeClr val="accent3">
                  <a:lumMod val="75000"/>
                </a:schemeClr>
              </a:solidFill>
              <a:latin typeface="Arial" panose="020B0604020202020204"/>
              <a:ea typeface="微软雅黑" panose="020B0503020204020204" charset="-122"/>
            </a:endParaRPr>
          </a:p>
        </p:txBody>
      </p:sp>
      <p:sp>
        <p:nvSpPr>
          <p:cNvPr id="86" name="Rectangle 4"/>
          <p:cNvSpPr txBox="1">
            <a:spLocks noChangeArrowheads="1"/>
          </p:cNvSpPr>
          <p:nvPr/>
        </p:nvSpPr>
        <p:spPr bwMode="auto">
          <a:xfrm>
            <a:off x="982089" y="3410744"/>
            <a:ext cx="244770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solidFill>
                  <a:schemeClr val="accent3">
                    <a:lumMod val="75000"/>
                  </a:schemeClr>
                </a:solidFill>
                <a:latin typeface="Arial" panose="020B0604020202020204"/>
                <a:ea typeface="微软雅黑" panose="020B0503020204020204" charset="-122"/>
              </a:rPr>
              <a:t>DEVELOPMENT PLAN</a:t>
            </a:r>
            <a:endParaRPr lang="zh-CN" altLang="en-US" sz="1200" b="0" kern="0" dirty="0">
              <a:solidFill>
                <a:schemeClr val="accent3">
                  <a:lumMod val="75000"/>
                </a:schemeClr>
              </a:solidFill>
              <a:latin typeface="Arial" panose="020B0604020202020204"/>
              <a:ea typeface="微软雅黑" panose="020B0503020204020204" charset="-122"/>
            </a:endParaRPr>
          </a:p>
        </p:txBody>
      </p:sp>
      <p:grpSp>
        <p:nvGrpSpPr>
          <p:cNvPr id="2" name="组合 1"/>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04</a:t>
                </a:r>
                <a:endParaRPr lang="zh-CN" altLang="en-US" sz="3800" dirty="0">
                  <a:solidFill>
                    <a:srgbClr val="FFFFFF"/>
                  </a:solidFill>
                  <a:latin typeface="Agency FB" panose="020B0503020202020204" pitchFamily="34" charset="0"/>
                </a:endParaRPr>
              </a:p>
            </p:txBody>
          </p:sp>
        </p:grpSp>
        <p:grpSp>
          <p:nvGrpSpPr>
            <p:cNvPr id="74" name="组合 73"/>
            <p:cNvGrpSpPr/>
            <p:nvPr/>
          </p:nvGrpSpPr>
          <p:grpSpPr>
            <a:xfrm>
              <a:off x="1829594" y="1606277"/>
              <a:ext cx="832603" cy="813867"/>
              <a:chOff x="5710238" y="3049588"/>
              <a:chExt cx="771526" cy="754062"/>
            </a:xfrm>
            <a:solidFill>
              <a:schemeClr val="accent3">
                <a:lumMod val="75000"/>
              </a:schemeClr>
            </a:solidFill>
          </p:grpSpPr>
          <p:sp>
            <p:nvSpPr>
              <p:cNvPr id="75"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76"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78"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7"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600" fill="hold"/>
                                        <p:tgtEl>
                                          <p:spTgt spid="2"/>
                                        </p:tgtEl>
                                        <p:attrNameLst>
                                          <p:attrName>ppt_w</p:attrName>
                                        </p:attrNameLst>
                                      </p:cBhvr>
                                      <p:tavLst>
                                        <p:tav tm="0">
                                          <p:val>
                                            <p:fltVal val="0"/>
                                          </p:val>
                                        </p:tav>
                                        <p:tav tm="100000">
                                          <p:val>
                                            <p:strVal val="#ppt_w"/>
                                          </p:val>
                                        </p:tav>
                                      </p:tavLst>
                                    </p:anim>
                                    <p:anim calcmode="lin" valueType="num">
                                      <p:cBhvr>
                                        <p:cTn id="8" dur="600" fill="hold"/>
                                        <p:tgtEl>
                                          <p:spTgt spid="2"/>
                                        </p:tgtEl>
                                        <p:attrNameLst>
                                          <p:attrName>ppt_h</p:attrName>
                                        </p:attrNameLst>
                                      </p:cBhvr>
                                      <p:tavLst>
                                        <p:tav tm="0">
                                          <p:val>
                                            <p:fltVal val="0"/>
                                          </p:val>
                                        </p:tav>
                                        <p:tav tm="100000">
                                          <p:val>
                                            <p:strVal val="#ppt_h"/>
                                          </p:val>
                                        </p:tav>
                                      </p:tavLst>
                                    </p:anim>
                                    <p:animEffect transition="in" filter="fade">
                                      <p:cBhvr>
                                        <p:cTn id="9" dur="600"/>
                                        <p:tgtEl>
                                          <p:spTgt spid="2"/>
                                        </p:tgtEl>
                                      </p:cBhvr>
                                    </p:animEffect>
                                  </p:childTnLst>
                                </p:cTn>
                              </p:par>
                              <p:par>
                                <p:cTn id="10" presetID="22" presetClass="entr" presetSubtype="8" fill="hold" grpId="0" nodeType="withEffect">
                                  <p:stCondLst>
                                    <p:cond delay="40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5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20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4*#ppt_w"/>
                                          </p:val>
                                        </p:tav>
                                        <p:tav tm="100000">
                                          <p:val>
                                            <p:strVal val="#ppt_w"/>
                                          </p:val>
                                        </p:tav>
                                      </p:tavLst>
                                    </p:anim>
                                    <p:anim calcmode="lin" valueType="num">
                                      <p:cBhvr>
                                        <p:cTn id="131" dur="500" fill="hold"/>
                                        <p:tgtEl>
                                          <p:spTgt spid="63"/>
                                        </p:tgtEl>
                                        <p:attrNameLst>
                                          <p:attrName>ppt_h</p:attrName>
                                        </p:attrNameLst>
                                      </p:cBhvr>
                                      <p:tavLst>
                                        <p:tav tm="0">
                                          <p:val>
                                            <p:strVal val="4*#ppt_h"/>
                                          </p:val>
                                        </p:tav>
                                        <p:tav tm="100000">
                                          <p:val>
                                            <p:strVal val="#ppt_h"/>
                                          </p:val>
                                        </p:tav>
                                      </p:tavLst>
                                    </p:anim>
                                  </p:childTnLst>
                                </p:cTn>
                              </p:par>
                            </p:childTnLst>
                          </p:cTn>
                        </p:par>
                        <p:par>
                          <p:cTn id="132" fill="hold">
                            <p:stCondLst>
                              <p:cond delay="2500"/>
                            </p:stCondLst>
                            <p:childTnLst>
                              <p:par>
                                <p:cTn id="133" presetID="22" presetClass="entr" presetSubtype="8" fill="hold" grpId="0"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left)">
                                      <p:cBhvr>
                                        <p:cTn id="13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798115" y="1173105"/>
            <a:ext cx="3549358" cy="3549838"/>
            <a:chOff x="2798115" y="797625"/>
            <a:chExt cx="3549358" cy="3549838"/>
          </a:xfrm>
        </p:grpSpPr>
        <p:sp>
          <p:nvSpPr>
            <p:cNvPr id="2" name="任意多边形 1"/>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圆角矩形 2"/>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grpSp>
      <p:grpSp>
        <p:nvGrpSpPr>
          <p:cNvPr id="4" name="组合 3"/>
          <p:cNvGrpSpPr/>
          <p:nvPr/>
        </p:nvGrpSpPr>
        <p:grpSpPr>
          <a:xfrm>
            <a:off x="2903885" y="1229974"/>
            <a:ext cx="1134450" cy="1062368"/>
            <a:chOff x="3871174" y="1138973"/>
            <a:chExt cx="1512338" cy="1416053"/>
          </a:xfrm>
          <a:solidFill>
            <a:srgbClr val="C00000"/>
          </a:solidFill>
        </p:grpSpPr>
        <p:sp>
          <p:nvSpPr>
            <p:cNvPr id="5" name="任意多边形 4"/>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228389" y="1278890"/>
            <a:ext cx="1066200" cy="1136274"/>
            <a:chOff x="6969974" y="1204174"/>
            <a:chExt cx="1421353" cy="1514565"/>
          </a:xfrm>
          <a:solidFill>
            <a:schemeClr val="accent4">
              <a:lumMod val="75000"/>
            </a:schemeClr>
          </a:solidFill>
        </p:grpSpPr>
        <p:sp>
          <p:nvSpPr>
            <p:cNvPr id="8" name="任意多边形 7"/>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104804" y="3594179"/>
            <a:ext cx="1136899" cy="1065225"/>
            <a:chOff x="6805224" y="4290274"/>
            <a:chExt cx="1515602" cy="1419862"/>
          </a:xfrm>
          <a:solidFill>
            <a:srgbClr val="C00000"/>
          </a:solidFill>
        </p:grpSpPr>
        <p:sp>
          <p:nvSpPr>
            <p:cNvPr id="11" name="任意多边形 10"/>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849987" y="3470867"/>
            <a:ext cx="1067213" cy="1136764"/>
            <a:chOff x="3799323" y="4125909"/>
            <a:chExt cx="1422703" cy="1515217"/>
          </a:xfrm>
          <a:solidFill>
            <a:schemeClr val="accent4">
              <a:lumMod val="75000"/>
            </a:schemeClr>
          </a:solidFill>
        </p:grpSpPr>
        <p:sp>
          <p:nvSpPr>
            <p:cNvPr id="14" name="任意多边形 13"/>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954848" y="1124744"/>
            <a:ext cx="1348329" cy="346356"/>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01</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7" name="文本框 16"/>
          <p:cNvSpPr txBox="1"/>
          <p:nvPr/>
        </p:nvSpPr>
        <p:spPr>
          <a:xfrm>
            <a:off x="3908501" y="4419116"/>
            <a:ext cx="1233925" cy="346356"/>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03</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8" name="文本框 17"/>
          <p:cNvSpPr txBox="1"/>
          <p:nvPr/>
        </p:nvSpPr>
        <p:spPr>
          <a:xfrm rot="5400000">
            <a:off x="5619579" y="2815621"/>
            <a:ext cx="1224854" cy="3463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02</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9" name="文本框 18"/>
          <p:cNvSpPr txBox="1"/>
          <p:nvPr/>
        </p:nvSpPr>
        <p:spPr>
          <a:xfrm rot="16200000">
            <a:off x="2312167" y="2732867"/>
            <a:ext cx="1227360" cy="3463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04</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grpSp>
        <p:nvGrpSpPr>
          <p:cNvPr id="20" name="组合 19"/>
          <p:cNvGrpSpPr/>
          <p:nvPr/>
        </p:nvGrpSpPr>
        <p:grpSpPr>
          <a:xfrm>
            <a:off x="3271651" y="1636791"/>
            <a:ext cx="2602288" cy="2622468"/>
            <a:chOff x="4361443" y="1681228"/>
            <a:chExt cx="3469115" cy="3495545"/>
          </a:xfrm>
          <a:effectLst>
            <a:outerShdw blurRad="203200" dist="88900" dir="2700000" algn="tl" rotWithShape="0">
              <a:prstClr val="black">
                <a:alpha val="30000"/>
              </a:prstClr>
            </a:outerShdw>
          </a:effectLst>
        </p:grpSpPr>
        <p:sp>
          <p:nvSpPr>
            <p:cNvPr id="21" name="泪滴形 20"/>
            <p:cNvSpPr/>
            <p:nvPr/>
          </p:nvSpPr>
          <p:spPr>
            <a:xfrm flipV="1">
              <a:off x="4361443" y="1681228"/>
              <a:ext cx="1684999" cy="1684998"/>
            </a:xfrm>
            <a:prstGeom prst="teardrop">
              <a:avLst/>
            </a:prstGeom>
            <a:solidFill>
              <a:srgbClr val="C0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泪滴形 21"/>
            <p:cNvSpPr/>
            <p:nvPr/>
          </p:nvSpPr>
          <p:spPr>
            <a:xfrm flipH="1">
              <a:off x="6145559" y="3491775"/>
              <a:ext cx="1684999" cy="1684998"/>
            </a:xfrm>
            <a:prstGeom prst="teardrop">
              <a:avLst/>
            </a:prstGeom>
            <a:solidFill>
              <a:srgbClr val="C0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flipH="1" flipV="1">
              <a:off x="6145559" y="1681228"/>
              <a:ext cx="1684999" cy="1684998"/>
            </a:xfrm>
            <a:prstGeom prst="teardrop">
              <a:avLst/>
            </a:prstGeom>
            <a:solidFill>
              <a:schemeClr val="accent4">
                <a:lumMod val="75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23"/>
            <p:cNvSpPr/>
            <p:nvPr/>
          </p:nvSpPr>
          <p:spPr>
            <a:xfrm>
              <a:off x="4361443" y="3491775"/>
              <a:ext cx="1684999" cy="1684998"/>
            </a:xfrm>
            <a:prstGeom prst="teardrop">
              <a:avLst/>
            </a:prstGeom>
            <a:solidFill>
              <a:schemeClr val="accent4">
                <a:lumMod val="75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94374" y="1759917"/>
            <a:ext cx="1061215" cy="1061359"/>
            <a:chOff x="3394374" y="1384437"/>
            <a:chExt cx="1061215" cy="1061359"/>
          </a:xfrm>
        </p:grpSpPr>
        <p:grpSp>
          <p:nvGrpSpPr>
            <p:cNvPr id="25" name="组合 24"/>
            <p:cNvGrpSpPr/>
            <p:nvPr/>
          </p:nvGrpSpPr>
          <p:grpSpPr>
            <a:xfrm>
              <a:off x="3394374" y="1384437"/>
              <a:ext cx="1061215" cy="1061359"/>
              <a:chOff x="4926840" y="1732375"/>
              <a:chExt cx="1656097" cy="1656098"/>
            </a:xfrm>
          </p:grpSpPr>
          <p:sp>
            <p:nvSpPr>
              <p:cNvPr id="26" name="任意多边形 2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椭圆 26"/>
              <p:cNvSpPr/>
              <p:nvPr/>
            </p:nvSpPr>
            <p:spPr>
              <a:xfrm>
                <a:off x="5189938" y="1995474"/>
                <a:ext cx="1129900" cy="1129900"/>
              </a:xfrm>
              <a:prstGeom prst="ellipse">
                <a:avLst/>
              </a:prstGeom>
              <a:solidFill>
                <a:srgbClr val="C0000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4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53" name="组合 52"/>
          <p:cNvGrpSpPr/>
          <p:nvPr/>
        </p:nvGrpSpPr>
        <p:grpSpPr>
          <a:xfrm>
            <a:off x="4689999" y="1759917"/>
            <a:ext cx="1061215" cy="1061359"/>
            <a:chOff x="4689999" y="1384437"/>
            <a:chExt cx="1061215" cy="1061359"/>
          </a:xfrm>
        </p:grpSpPr>
        <p:grpSp>
          <p:nvGrpSpPr>
            <p:cNvPr id="29" name="组合 28"/>
            <p:cNvGrpSpPr/>
            <p:nvPr/>
          </p:nvGrpSpPr>
          <p:grpSpPr>
            <a:xfrm>
              <a:off x="4689999" y="1384437"/>
              <a:ext cx="1061215" cy="1061359"/>
              <a:chOff x="4926840" y="1732375"/>
              <a:chExt cx="1656097" cy="1656098"/>
            </a:xfrm>
          </p:grpSpPr>
          <p:sp>
            <p:nvSpPr>
              <p:cNvPr id="30" name="任意多边形 29"/>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椭圆 30"/>
              <p:cNvSpPr/>
              <p:nvPr/>
            </p:nvSpPr>
            <p:spPr>
              <a:xfrm>
                <a:off x="5189938" y="1995474"/>
                <a:ext cx="1129900" cy="1129900"/>
              </a:xfrm>
              <a:prstGeom prst="ellipse">
                <a:avLst/>
              </a:prstGeom>
              <a:solidFill>
                <a:schemeClr val="accent4">
                  <a:lumMod val="75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4">
                <a:lumMod val="75000"/>
              </a:schemeClr>
            </a:solidFill>
            <a:ln>
              <a:noFill/>
            </a:ln>
          </p:spPr>
          <p:txBody>
            <a:bodyPr vert="horz" wrap="square" lIns="68589" tIns="34295" rIns="68589" bIns="34295" numCol="1" anchor="t" anchorCtr="0" compatLnSpc="1"/>
            <a:lstStyle/>
            <a:p>
              <a:endParaRPr lang="zh-CN" altLang="en-US">
                <a:solidFill>
                  <a:srgbClr val="FFB850"/>
                </a:solidFill>
              </a:endParaRPr>
            </a:p>
          </p:txBody>
        </p:sp>
      </p:grpSp>
      <p:grpSp>
        <p:nvGrpSpPr>
          <p:cNvPr id="54" name="组合 53"/>
          <p:cNvGrpSpPr/>
          <p:nvPr/>
        </p:nvGrpSpPr>
        <p:grpSpPr>
          <a:xfrm>
            <a:off x="3394374" y="3065244"/>
            <a:ext cx="1061215" cy="1061359"/>
            <a:chOff x="3394374" y="2689764"/>
            <a:chExt cx="1061215" cy="1061359"/>
          </a:xfrm>
        </p:grpSpPr>
        <p:grpSp>
          <p:nvGrpSpPr>
            <p:cNvPr id="33" name="组合 32"/>
            <p:cNvGrpSpPr/>
            <p:nvPr/>
          </p:nvGrpSpPr>
          <p:grpSpPr>
            <a:xfrm>
              <a:off x="3394374" y="2689764"/>
              <a:ext cx="1061215" cy="1061359"/>
              <a:chOff x="4926840" y="1732375"/>
              <a:chExt cx="1656097" cy="1656098"/>
            </a:xfrm>
          </p:grpSpPr>
          <p:sp>
            <p:nvSpPr>
              <p:cNvPr id="34" name="任意多边形 33"/>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椭圆 34"/>
              <p:cNvSpPr/>
              <p:nvPr/>
            </p:nvSpPr>
            <p:spPr>
              <a:xfrm>
                <a:off x="5189938" y="1995474"/>
                <a:ext cx="1129900" cy="1129900"/>
              </a:xfrm>
              <a:prstGeom prst="ellipse">
                <a:avLst/>
              </a:prstGeom>
              <a:solidFill>
                <a:schemeClr val="accent4">
                  <a:lumMod val="75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Group 46"/>
            <p:cNvGrpSpPr>
              <a:grpSpLocks noChangeAspect="1"/>
            </p:cNvGrpSpPr>
            <p:nvPr/>
          </p:nvGrpSpPr>
          <p:grpSpPr bwMode="auto">
            <a:xfrm>
              <a:off x="3703465" y="3092811"/>
              <a:ext cx="443033" cy="274322"/>
              <a:chOff x="3098" y="1701"/>
              <a:chExt cx="1486" cy="920"/>
            </a:xfrm>
            <a:solidFill>
              <a:srgbClr val="663A77"/>
            </a:solidFill>
          </p:grpSpPr>
          <p:sp>
            <p:nvSpPr>
              <p:cNvPr id="4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5" name="组合 54"/>
          <p:cNvGrpSpPr/>
          <p:nvPr/>
        </p:nvGrpSpPr>
        <p:grpSpPr>
          <a:xfrm>
            <a:off x="4689999" y="3065244"/>
            <a:ext cx="1061215" cy="1061359"/>
            <a:chOff x="4689999" y="2689764"/>
            <a:chExt cx="1061215" cy="1061359"/>
          </a:xfrm>
        </p:grpSpPr>
        <p:grpSp>
          <p:nvGrpSpPr>
            <p:cNvPr id="37" name="组合 36"/>
            <p:cNvGrpSpPr/>
            <p:nvPr/>
          </p:nvGrpSpPr>
          <p:grpSpPr>
            <a:xfrm>
              <a:off x="4689999" y="2689764"/>
              <a:ext cx="1061215" cy="1061359"/>
              <a:chOff x="4926840" y="1732375"/>
              <a:chExt cx="1656097" cy="1656098"/>
            </a:xfrm>
          </p:grpSpPr>
          <p:sp>
            <p:nvSpPr>
              <p:cNvPr id="38" name="任意多边形 3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椭圆 38"/>
              <p:cNvSpPr/>
              <p:nvPr/>
            </p:nvSpPr>
            <p:spPr>
              <a:xfrm>
                <a:off x="5189938" y="1995474"/>
                <a:ext cx="1129900" cy="1129900"/>
              </a:xfrm>
              <a:prstGeom prst="ellipse">
                <a:avLst/>
              </a:prstGeom>
              <a:solidFill>
                <a:srgbClr val="C0000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C00000"/>
            </a:solidFill>
            <a:ln>
              <a:noFill/>
            </a:ln>
          </p:spPr>
          <p:txBody>
            <a:bodyPr vert="horz" wrap="square" lIns="68589" tIns="34295" rIns="68589" bIns="34295" numCol="1" anchor="t" anchorCtr="0" compatLnSpc="1"/>
            <a:lstStyle/>
            <a:p>
              <a:endParaRPr lang="zh-CN" altLang="en-US" dirty="0"/>
            </a:p>
          </p:txBody>
        </p:sp>
      </p:grpSp>
      <p:grpSp>
        <p:nvGrpSpPr>
          <p:cNvPr id="76" name="组合 75"/>
          <p:cNvGrpSpPr/>
          <p:nvPr/>
        </p:nvGrpSpPr>
        <p:grpSpPr>
          <a:xfrm>
            <a:off x="6405162" y="1653714"/>
            <a:ext cx="1438351" cy="421765"/>
            <a:chOff x="1854430" y="4509302"/>
            <a:chExt cx="1917469" cy="562179"/>
          </a:xfrm>
        </p:grpSpPr>
        <p:sp>
          <p:nvSpPr>
            <p:cNvPr id="77" name="文本框 76"/>
            <p:cNvSpPr txBox="1"/>
            <p:nvPr/>
          </p:nvSpPr>
          <p:spPr>
            <a:xfrm>
              <a:off x="1858271"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200" dirty="0">
                  <a:solidFill>
                    <a:schemeClr val="accent3">
                      <a:lumMod val="75000"/>
                    </a:schemeClr>
                  </a:solidFill>
                </a:rPr>
                <a:t>在此添加标题</a:t>
              </a:r>
              <a:endParaRPr lang="zh-CN" altLang="en-US" sz="1200" dirty="0">
                <a:solidFill>
                  <a:schemeClr val="accent3">
                    <a:lumMod val="75000"/>
                  </a:schemeClr>
                </a:solidFill>
              </a:endParaRPr>
            </a:p>
          </p:txBody>
        </p:sp>
        <p:sp>
          <p:nvSpPr>
            <p:cNvPr id="78" name="TextBox 10"/>
            <p:cNvSpPr>
              <a:spLocks noChangeArrowheads="1"/>
            </p:cNvSpPr>
            <p:nvPr/>
          </p:nvSpPr>
          <p:spPr bwMode="auto">
            <a:xfrm>
              <a:off x="1854430" y="4786242"/>
              <a:ext cx="1917469" cy="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79" name="组合 78"/>
          <p:cNvGrpSpPr/>
          <p:nvPr/>
        </p:nvGrpSpPr>
        <p:grpSpPr>
          <a:xfrm>
            <a:off x="1457983" y="1554572"/>
            <a:ext cx="1438351" cy="421765"/>
            <a:chOff x="1854430" y="4509302"/>
            <a:chExt cx="1917469" cy="562179"/>
          </a:xfrm>
        </p:grpSpPr>
        <p:sp>
          <p:nvSpPr>
            <p:cNvPr id="80" name="文本框 79"/>
            <p:cNvSpPr txBox="1"/>
            <p:nvPr/>
          </p:nvSpPr>
          <p:spPr>
            <a:xfrm>
              <a:off x="2277993"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rgbClr val="C00000"/>
                  </a:solidFill>
                </a:rPr>
                <a:t>在此添加标题</a:t>
              </a:r>
              <a:endParaRPr lang="zh-CN" altLang="en-US" sz="1200" dirty="0">
                <a:solidFill>
                  <a:srgbClr val="C00000"/>
                </a:solidFill>
              </a:endParaRPr>
            </a:p>
          </p:txBody>
        </p:sp>
        <p:sp>
          <p:nvSpPr>
            <p:cNvPr id="81" name="TextBox 10"/>
            <p:cNvSpPr>
              <a:spLocks noChangeArrowheads="1"/>
            </p:cNvSpPr>
            <p:nvPr/>
          </p:nvSpPr>
          <p:spPr bwMode="auto">
            <a:xfrm>
              <a:off x="1854430" y="4786242"/>
              <a:ext cx="1917469" cy="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8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82" name="组合 81"/>
          <p:cNvGrpSpPr/>
          <p:nvPr/>
        </p:nvGrpSpPr>
        <p:grpSpPr>
          <a:xfrm>
            <a:off x="6405162" y="3601201"/>
            <a:ext cx="1438351" cy="421765"/>
            <a:chOff x="1854430" y="4509302"/>
            <a:chExt cx="1917469" cy="562179"/>
          </a:xfrm>
        </p:grpSpPr>
        <p:sp>
          <p:nvSpPr>
            <p:cNvPr id="83" name="文本框 82"/>
            <p:cNvSpPr txBox="1"/>
            <p:nvPr/>
          </p:nvSpPr>
          <p:spPr>
            <a:xfrm>
              <a:off x="1858271"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200" dirty="0">
                  <a:solidFill>
                    <a:srgbClr val="C00000"/>
                  </a:solidFill>
                </a:rPr>
                <a:t>在此添加标题</a:t>
              </a:r>
              <a:endParaRPr lang="zh-CN" altLang="en-US" sz="1200" dirty="0">
                <a:solidFill>
                  <a:srgbClr val="C00000"/>
                </a:solidFill>
              </a:endParaRPr>
            </a:p>
          </p:txBody>
        </p:sp>
        <p:sp>
          <p:nvSpPr>
            <p:cNvPr id="84" name="TextBox 10"/>
            <p:cNvSpPr>
              <a:spLocks noChangeArrowheads="1"/>
            </p:cNvSpPr>
            <p:nvPr/>
          </p:nvSpPr>
          <p:spPr bwMode="auto">
            <a:xfrm>
              <a:off x="1854430" y="4786242"/>
              <a:ext cx="1917469" cy="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85" name="组合 84"/>
          <p:cNvGrpSpPr/>
          <p:nvPr/>
        </p:nvGrpSpPr>
        <p:grpSpPr>
          <a:xfrm>
            <a:off x="1457983" y="3601201"/>
            <a:ext cx="1438351" cy="421765"/>
            <a:chOff x="1854430" y="4509302"/>
            <a:chExt cx="1917469" cy="562179"/>
          </a:xfrm>
        </p:grpSpPr>
        <p:sp>
          <p:nvSpPr>
            <p:cNvPr id="86" name="文本框 85"/>
            <p:cNvSpPr txBox="1"/>
            <p:nvPr/>
          </p:nvSpPr>
          <p:spPr>
            <a:xfrm>
              <a:off x="2277993"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chemeClr val="accent3">
                      <a:lumMod val="75000"/>
                    </a:schemeClr>
                  </a:solidFill>
                </a:rPr>
                <a:t>在此添加标题</a:t>
              </a:r>
              <a:endParaRPr lang="zh-CN" altLang="en-US" sz="1200" dirty="0">
                <a:solidFill>
                  <a:schemeClr val="accent3">
                    <a:lumMod val="75000"/>
                  </a:schemeClr>
                </a:solidFill>
              </a:endParaRPr>
            </a:p>
          </p:txBody>
        </p:sp>
        <p:sp>
          <p:nvSpPr>
            <p:cNvPr id="87" name="TextBox 10"/>
            <p:cNvSpPr>
              <a:spLocks noChangeArrowheads="1"/>
            </p:cNvSpPr>
            <p:nvPr/>
          </p:nvSpPr>
          <p:spPr bwMode="auto">
            <a:xfrm>
              <a:off x="1854430" y="4786242"/>
              <a:ext cx="1917469" cy="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8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92" name="组合 91"/>
          <p:cNvGrpSpPr/>
          <p:nvPr/>
        </p:nvGrpSpPr>
        <p:grpSpPr>
          <a:xfrm>
            <a:off x="695901" y="249943"/>
            <a:ext cx="3541831" cy="679699"/>
            <a:chOff x="903371" y="249943"/>
            <a:chExt cx="2831223" cy="679699"/>
          </a:xfrm>
        </p:grpSpPr>
        <p:sp>
          <p:nvSpPr>
            <p:cNvPr id="93" name="任意多边形 9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4" name="任意多边形 9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95" name="组合 94"/>
          <p:cNvGrpSpPr/>
          <p:nvPr/>
        </p:nvGrpSpPr>
        <p:grpSpPr>
          <a:xfrm rot="16200000">
            <a:off x="367054" y="158162"/>
            <a:ext cx="765103" cy="863262"/>
            <a:chOff x="8439634" y="3544648"/>
            <a:chExt cx="1611146" cy="1817848"/>
          </a:xfrm>
        </p:grpSpPr>
        <p:sp>
          <p:nvSpPr>
            <p:cNvPr id="9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8" name="Group 17"/>
          <p:cNvGrpSpPr>
            <a:grpSpLocks noChangeAspect="1"/>
          </p:cNvGrpSpPr>
          <p:nvPr/>
        </p:nvGrpSpPr>
        <p:grpSpPr bwMode="auto">
          <a:xfrm>
            <a:off x="619936" y="455655"/>
            <a:ext cx="259340" cy="278386"/>
            <a:chOff x="231" y="1205"/>
            <a:chExt cx="640" cy="687"/>
          </a:xfrm>
          <a:solidFill>
            <a:schemeClr val="bg1"/>
          </a:solidFill>
          <a:effectLst/>
        </p:grpSpPr>
        <p:sp>
          <p:nvSpPr>
            <p:cNvPr id="9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1"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产品开发计划</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02" name="文本框 37"/>
          <p:cNvSpPr>
            <a:spLocks noChangeArrowheads="1"/>
          </p:cNvSpPr>
          <p:nvPr/>
        </p:nvSpPr>
        <p:spPr bwMode="auto">
          <a:xfrm>
            <a:off x="2820194" y="438944"/>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PRODUCT </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DEVELOPMENT </a:t>
            </a:r>
            <a:r>
              <a:rPr lang="en-US" altLang="zh-CN" sz="800" b="0" dirty="0">
                <a:solidFill>
                  <a:schemeClr val="accent3">
                    <a:lumMod val="50000"/>
                  </a:schemeClr>
                </a:solidFill>
                <a:sym typeface="Arial" panose="020B0604020202020204" pitchFamily="34" charset="0"/>
              </a:rPr>
              <a:t>PLAN</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22" presetClass="entr" presetSubtype="8"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left)">
                                      <p:cBhvr>
                                        <p:cTn id="10" dur="500"/>
                                        <p:tgtEl>
                                          <p:spTgt spid="92"/>
                                        </p:tgtEl>
                                      </p:cBhvr>
                                    </p:animEffect>
                                  </p:childTnLst>
                                </p:cTn>
                              </p:par>
                              <p:par>
                                <p:cTn id="11" presetID="53" presetClass="entr" presetSubtype="16"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left)">
                                      <p:cBhvr>
                                        <p:cTn id="19" dur="500"/>
                                        <p:tgtEl>
                                          <p:spTgt spid="101"/>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500"/>
                                        <p:tgtEl>
                                          <p:spTgt spid="102"/>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800" fill="hold"/>
                                        <p:tgtEl>
                                          <p:spTgt spid="20"/>
                                        </p:tgtEl>
                                        <p:attrNameLst>
                                          <p:attrName>ppt_w</p:attrName>
                                        </p:attrNameLst>
                                      </p:cBhvr>
                                      <p:tavLst>
                                        <p:tav tm="0">
                                          <p:val>
                                            <p:fltVal val="0"/>
                                          </p:val>
                                        </p:tav>
                                        <p:tav tm="100000">
                                          <p:val>
                                            <p:strVal val="#ppt_w"/>
                                          </p:val>
                                        </p:tav>
                                      </p:tavLst>
                                    </p:anim>
                                    <p:anim calcmode="lin" valueType="num">
                                      <p:cBhvr>
                                        <p:cTn id="26" dur="800" fill="hold"/>
                                        <p:tgtEl>
                                          <p:spTgt spid="20"/>
                                        </p:tgtEl>
                                        <p:attrNameLst>
                                          <p:attrName>ppt_h</p:attrName>
                                        </p:attrNameLst>
                                      </p:cBhvr>
                                      <p:tavLst>
                                        <p:tav tm="0">
                                          <p:val>
                                            <p:fltVal val="0"/>
                                          </p:val>
                                        </p:tav>
                                        <p:tav tm="100000">
                                          <p:val>
                                            <p:strVal val="#ppt_h"/>
                                          </p:val>
                                        </p:tav>
                                      </p:tavLst>
                                    </p:anim>
                                    <p:animEffect transition="in" filter="fade">
                                      <p:cBhvr>
                                        <p:cTn id="27" dur="800"/>
                                        <p:tgtEl>
                                          <p:spTgt spid="20"/>
                                        </p:tgtEl>
                                      </p:cBhvr>
                                    </p:animEffect>
                                  </p:childTnLst>
                                </p:cTn>
                              </p:par>
                              <p:par>
                                <p:cTn id="28" presetID="31" presetClass="entr" presetSubtype="0" fill="hold" nodeType="withEffect">
                                  <p:stCondLst>
                                    <p:cond delay="700"/>
                                  </p:stCondLst>
                                  <p:childTnLst>
                                    <p:set>
                                      <p:cBhvr>
                                        <p:cTn id="29" dur="1" fill="hold">
                                          <p:stCondLst>
                                            <p:cond delay="0"/>
                                          </p:stCondLst>
                                        </p:cTn>
                                        <p:tgtEl>
                                          <p:spTgt spid="52"/>
                                        </p:tgtEl>
                                        <p:attrNameLst>
                                          <p:attrName>style.visibility</p:attrName>
                                        </p:attrNameLst>
                                      </p:cBhvr>
                                      <p:to>
                                        <p:strVal val="visible"/>
                                      </p:to>
                                    </p:set>
                                    <p:anim calcmode="lin" valueType="num">
                                      <p:cBhvr>
                                        <p:cTn id="30" dur="1000" fill="hold"/>
                                        <p:tgtEl>
                                          <p:spTgt spid="52"/>
                                        </p:tgtEl>
                                        <p:attrNameLst>
                                          <p:attrName>ppt_w</p:attrName>
                                        </p:attrNameLst>
                                      </p:cBhvr>
                                      <p:tavLst>
                                        <p:tav tm="0">
                                          <p:val>
                                            <p:fltVal val="0"/>
                                          </p:val>
                                        </p:tav>
                                        <p:tav tm="100000">
                                          <p:val>
                                            <p:strVal val="#ppt_w"/>
                                          </p:val>
                                        </p:tav>
                                      </p:tavLst>
                                    </p:anim>
                                    <p:anim calcmode="lin" valueType="num">
                                      <p:cBhvr>
                                        <p:cTn id="31" dur="1000" fill="hold"/>
                                        <p:tgtEl>
                                          <p:spTgt spid="52"/>
                                        </p:tgtEl>
                                        <p:attrNameLst>
                                          <p:attrName>ppt_h</p:attrName>
                                        </p:attrNameLst>
                                      </p:cBhvr>
                                      <p:tavLst>
                                        <p:tav tm="0">
                                          <p:val>
                                            <p:fltVal val="0"/>
                                          </p:val>
                                        </p:tav>
                                        <p:tav tm="100000">
                                          <p:val>
                                            <p:strVal val="#ppt_h"/>
                                          </p:val>
                                        </p:tav>
                                      </p:tavLst>
                                    </p:anim>
                                    <p:anim calcmode="lin" valueType="num">
                                      <p:cBhvr>
                                        <p:cTn id="32" dur="1000" fill="hold"/>
                                        <p:tgtEl>
                                          <p:spTgt spid="52"/>
                                        </p:tgtEl>
                                        <p:attrNameLst>
                                          <p:attrName>style.rotation</p:attrName>
                                        </p:attrNameLst>
                                      </p:cBhvr>
                                      <p:tavLst>
                                        <p:tav tm="0">
                                          <p:val>
                                            <p:fltVal val="90"/>
                                          </p:val>
                                        </p:tav>
                                        <p:tav tm="100000">
                                          <p:val>
                                            <p:fltVal val="0"/>
                                          </p:val>
                                        </p:tav>
                                      </p:tavLst>
                                    </p:anim>
                                    <p:animEffect transition="in" filter="fade">
                                      <p:cBhvr>
                                        <p:cTn id="33" dur="1000"/>
                                        <p:tgtEl>
                                          <p:spTgt spid="52"/>
                                        </p:tgtEl>
                                      </p:cBhvr>
                                    </p:animEffect>
                                  </p:childTnLst>
                                </p:cTn>
                              </p:par>
                              <p:par>
                                <p:cTn id="34" presetID="31" presetClass="entr" presetSubtype="0" fill="hold" nodeType="withEffect">
                                  <p:stCondLst>
                                    <p:cond delay="7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1000" fill="hold"/>
                                        <p:tgtEl>
                                          <p:spTgt spid="53"/>
                                        </p:tgtEl>
                                        <p:attrNameLst>
                                          <p:attrName>ppt_w</p:attrName>
                                        </p:attrNameLst>
                                      </p:cBhvr>
                                      <p:tavLst>
                                        <p:tav tm="0">
                                          <p:val>
                                            <p:fltVal val="0"/>
                                          </p:val>
                                        </p:tav>
                                        <p:tav tm="100000">
                                          <p:val>
                                            <p:strVal val="#ppt_w"/>
                                          </p:val>
                                        </p:tav>
                                      </p:tavLst>
                                    </p:anim>
                                    <p:anim calcmode="lin" valueType="num">
                                      <p:cBhvr>
                                        <p:cTn id="37" dur="1000" fill="hold"/>
                                        <p:tgtEl>
                                          <p:spTgt spid="53"/>
                                        </p:tgtEl>
                                        <p:attrNameLst>
                                          <p:attrName>ppt_h</p:attrName>
                                        </p:attrNameLst>
                                      </p:cBhvr>
                                      <p:tavLst>
                                        <p:tav tm="0">
                                          <p:val>
                                            <p:fltVal val="0"/>
                                          </p:val>
                                        </p:tav>
                                        <p:tav tm="100000">
                                          <p:val>
                                            <p:strVal val="#ppt_h"/>
                                          </p:val>
                                        </p:tav>
                                      </p:tavLst>
                                    </p:anim>
                                    <p:anim calcmode="lin" valueType="num">
                                      <p:cBhvr>
                                        <p:cTn id="38" dur="1000" fill="hold"/>
                                        <p:tgtEl>
                                          <p:spTgt spid="53"/>
                                        </p:tgtEl>
                                        <p:attrNameLst>
                                          <p:attrName>style.rotation</p:attrName>
                                        </p:attrNameLst>
                                      </p:cBhvr>
                                      <p:tavLst>
                                        <p:tav tm="0">
                                          <p:val>
                                            <p:fltVal val="90"/>
                                          </p:val>
                                        </p:tav>
                                        <p:tav tm="100000">
                                          <p:val>
                                            <p:fltVal val="0"/>
                                          </p:val>
                                        </p:tav>
                                      </p:tavLst>
                                    </p:anim>
                                    <p:animEffect transition="in" filter="fade">
                                      <p:cBhvr>
                                        <p:cTn id="39" dur="1000"/>
                                        <p:tgtEl>
                                          <p:spTgt spid="53"/>
                                        </p:tgtEl>
                                      </p:cBhvr>
                                    </p:animEffect>
                                  </p:childTnLst>
                                </p:cTn>
                              </p:par>
                              <p:par>
                                <p:cTn id="40" presetID="31" presetClass="entr" presetSubtype="0" fill="hold" nodeType="withEffect">
                                  <p:stCondLst>
                                    <p:cond delay="700"/>
                                  </p:stCondLst>
                                  <p:childTnLst>
                                    <p:set>
                                      <p:cBhvr>
                                        <p:cTn id="41" dur="1" fill="hold">
                                          <p:stCondLst>
                                            <p:cond delay="0"/>
                                          </p:stCondLst>
                                        </p:cTn>
                                        <p:tgtEl>
                                          <p:spTgt spid="54"/>
                                        </p:tgtEl>
                                        <p:attrNameLst>
                                          <p:attrName>style.visibility</p:attrName>
                                        </p:attrNameLst>
                                      </p:cBhvr>
                                      <p:to>
                                        <p:strVal val="visible"/>
                                      </p:to>
                                    </p:set>
                                    <p:anim calcmode="lin" valueType="num">
                                      <p:cBhvr>
                                        <p:cTn id="42" dur="1000" fill="hold"/>
                                        <p:tgtEl>
                                          <p:spTgt spid="54"/>
                                        </p:tgtEl>
                                        <p:attrNameLst>
                                          <p:attrName>ppt_w</p:attrName>
                                        </p:attrNameLst>
                                      </p:cBhvr>
                                      <p:tavLst>
                                        <p:tav tm="0">
                                          <p:val>
                                            <p:fltVal val="0"/>
                                          </p:val>
                                        </p:tav>
                                        <p:tav tm="100000">
                                          <p:val>
                                            <p:strVal val="#ppt_w"/>
                                          </p:val>
                                        </p:tav>
                                      </p:tavLst>
                                    </p:anim>
                                    <p:anim calcmode="lin" valueType="num">
                                      <p:cBhvr>
                                        <p:cTn id="43" dur="1000" fill="hold"/>
                                        <p:tgtEl>
                                          <p:spTgt spid="54"/>
                                        </p:tgtEl>
                                        <p:attrNameLst>
                                          <p:attrName>ppt_h</p:attrName>
                                        </p:attrNameLst>
                                      </p:cBhvr>
                                      <p:tavLst>
                                        <p:tav tm="0">
                                          <p:val>
                                            <p:fltVal val="0"/>
                                          </p:val>
                                        </p:tav>
                                        <p:tav tm="100000">
                                          <p:val>
                                            <p:strVal val="#ppt_h"/>
                                          </p:val>
                                        </p:tav>
                                      </p:tavLst>
                                    </p:anim>
                                    <p:anim calcmode="lin" valueType="num">
                                      <p:cBhvr>
                                        <p:cTn id="44" dur="1000" fill="hold"/>
                                        <p:tgtEl>
                                          <p:spTgt spid="54"/>
                                        </p:tgtEl>
                                        <p:attrNameLst>
                                          <p:attrName>style.rotation</p:attrName>
                                        </p:attrNameLst>
                                      </p:cBhvr>
                                      <p:tavLst>
                                        <p:tav tm="0">
                                          <p:val>
                                            <p:fltVal val="90"/>
                                          </p:val>
                                        </p:tav>
                                        <p:tav tm="100000">
                                          <p:val>
                                            <p:fltVal val="0"/>
                                          </p:val>
                                        </p:tav>
                                      </p:tavLst>
                                    </p:anim>
                                    <p:animEffect transition="in" filter="fade">
                                      <p:cBhvr>
                                        <p:cTn id="45" dur="1000"/>
                                        <p:tgtEl>
                                          <p:spTgt spid="54"/>
                                        </p:tgtEl>
                                      </p:cBhvr>
                                    </p:animEffect>
                                  </p:childTnLst>
                                </p:cTn>
                              </p:par>
                              <p:par>
                                <p:cTn id="46" presetID="31" presetClass="entr" presetSubtype="0" fill="hold" nodeType="withEffect">
                                  <p:stCondLst>
                                    <p:cond delay="700"/>
                                  </p:stCondLst>
                                  <p:childTnLst>
                                    <p:set>
                                      <p:cBhvr>
                                        <p:cTn id="47" dur="1" fill="hold">
                                          <p:stCondLst>
                                            <p:cond delay="0"/>
                                          </p:stCondLst>
                                        </p:cTn>
                                        <p:tgtEl>
                                          <p:spTgt spid="55"/>
                                        </p:tgtEl>
                                        <p:attrNameLst>
                                          <p:attrName>style.visibility</p:attrName>
                                        </p:attrNameLst>
                                      </p:cBhvr>
                                      <p:to>
                                        <p:strVal val="visible"/>
                                      </p:to>
                                    </p:set>
                                    <p:anim calcmode="lin" valueType="num">
                                      <p:cBhvr>
                                        <p:cTn id="48" dur="1000" fill="hold"/>
                                        <p:tgtEl>
                                          <p:spTgt spid="55"/>
                                        </p:tgtEl>
                                        <p:attrNameLst>
                                          <p:attrName>ppt_w</p:attrName>
                                        </p:attrNameLst>
                                      </p:cBhvr>
                                      <p:tavLst>
                                        <p:tav tm="0">
                                          <p:val>
                                            <p:fltVal val="0"/>
                                          </p:val>
                                        </p:tav>
                                        <p:tav tm="100000">
                                          <p:val>
                                            <p:strVal val="#ppt_w"/>
                                          </p:val>
                                        </p:tav>
                                      </p:tavLst>
                                    </p:anim>
                                    <p:anim calcmode="lin" valueType="num">
                                      <p:cBhvr>
                                        <p:cTn id="49" dur="1000" fill="hold"/>
                                        <p:tgtEl>
                                          <p:spTgt spid="55"/>
                                        </p:tgtEl>
                                        <p:attrNameLst>
                                          <p:attrName>ppt_h</p:attrName>
                                        </p:attrNameLst>
                                      </p:cBhvr>
                                      <p:tavLst>
                                        <p:tav tm="0">
                                          <p:val>
                                            <p:fltVal val="0"/>
                                          </p:val>
                                        </p:tav>
                                        <p:tav tm="100000">
                                          <p:val>
                                            <p:strVal val="#ppt_h"/>
                                          </p:val>
                                        </p:tav>
                                      </p:tavLst>
                                    </p:anim>
                                    <p:anim calcmode="lin" valueType="num">
                                      <p:cBhvr>
                                        <p:cTn id="50" dur="1000" fill="hold"/>
                                        <p:tgtEl>
                                          <p:spTgt spid="55"/>
                                        </p:tgtEl>
                                        <p:attrNameLst>
                                          <p:attrName>style.rotation</p:attrName>
                                        </p:attrNameLst>
                                      </p:cBhvr>
                                      <p:tavLst>
                                        <p:tav tm="0">
                                          <p:val>
                                            <p:fltVal val="90"/>
                                          </p:val>
                                        </p:tav>
                                        <p:tav tm="100000">
                                          <p:val>
                                            <p:fltVal val="0"/>
                                          </p:val>
                                        </p:tav>
                                      </p:tavLst>
                                    </p:anim>
                                    <p:animEffect transition="in" filter="fade">
                                      <p:cBhvr>
                                        <p:cTn id="51" dur="1000"/>
                                        <p:tgtEl>
                                          <p:spTgt spid="55"/>
                                        </p:tgtEl>
                                      </p:cBhvr>
                                    </p:animEffect>
                                  </p:childTnLst>
                                </p:cTn>
                              </p:par>
                              <p:par>
                                <p:cTn id="52" presetID="6" presetClass="entr" presetSubtype="32" fill="hold" nodeType="withEffect">
                                  <p:stCondLst>
                                    <p:cond delay="700"/>
                                  </p:stCondLst>
                                  <p:childTnLst>
                                    <p:set>
                                      <p:cBhvr>
                                        <p:cTn id="53" dur="1" fill="hold">
                                          <p:stCondLst>
                                            <p:cond delay="0"/>
                                          </p:stCondLst>
                                        </p:cTn>
                                        <p:tgtEl>
                                          <p:spTgt spid="56"/>
                                        </p:tgtEl>
                                        <p:attrNameLst>
                                          <p:attrName>style.visibility</p:attrName>
                                        </p:attrNameLst>
                                      </p:cBhvr>
                                      <p:to>
                                        <p:strVal val="visible"/>
                                      </p:to>
                                    </p:set>
                                    <p:animEffect transition="in" filter="circle(out)">
                                      <p:cBhvr>
                                        <p:cTn id="54" dur="2000"/>
                                        <p:tgtEl>
                                          <p:spTgt spid="56"/>
                                        </p:tgtEl>
                                      </p:cBhvr>
                                    </p:animEffect>
                                  </p:childTnLst>
                                </p:cTn>
                              </p:par>
                              <p:par>
                                <p:cTn id="55" presetID="22" presetClass="entr" presetSubtype="4" fill="hold" nodeType="withEffect">
                                  <p:stCondLst>
                                    <p:cond delay="270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42"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1000"/>
                                        <p:tgtEl>
                                          <p:spTgt spid="79"/>
                                        </p:tgtEl>
                                      </p:cBhvr>
                                    </p:animEffect>
                                    <p:anim calcmode="lin" valueType="num">
                                      <p:cBhvr>
                                        <p:cTn id="67" dur="1000" fill="hold"/>
                                        <p:tgtEl>
                                          <p:spTgt spid="79"/>
                                        </p:tgtEl>
                                        <p:attrNameLst>
                                          <p:attrName>ppt_x</p:attrName>
                                        </p:attrNameLst>
                                      </p:cBhvr>
                                      <p:tavLst>
                                        <p:tav tm="0">
                                          <p:val>
                                            <p:strVal val="#ppt_x"/>
                                          </p:val>
                                        </p:tav>
                                        <p:tav tm="100000">
                                          <p:val>
                                            <p:strVal val="#ppt_x"/>
                                          </p:val>
                                        </p:tav>
                                      </p:tavLst>
                                    </p:anim>
                                    <p:anim calcmode="lin" valueType="num">
                                      <p:cBhvr>
                                        <p:cTn id="68" dur="1000" fill="hold"/>
                                        <p:tgtEl>
                                          <p:spTgt spid="79"/>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22" presetClass="entr" presetSubtype="8"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par>
                          <p:cTn id="73" fill="hold">
                            <p:stCondLst>
                              <p:cond delay="20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2500"/>
                            </p:stCondLst>
                            <p:childTnLst>
                              <p:par>
                                <p:cTn id="80" presetID="14" presetClass="entr" presetSubtype="10" fill="hold"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randombar(horizontal)">
                                      <p:cBhvr>
                                        <p:cTn id="82" dur="500"/>
                                        <p:tgtEl>
                                          <p:spTgt spid="76"/>
                                        </p:tgtEl>
                                      </p:cBhvr>
                                    </p:animEffect>
                                  </p:childTnLst>
                                </p:cTn>
                              </p:par>
                            </p:childTnLst>
                          </p:cTn>
                        </p:par>
                        <p:par>
                          <p:cTn id="83" fill="hold">
                            <p:stCondLst>
                              <p:cond delay="3000"/>
                            </p:stCondLst>
                            <p:childTnLst>
                              <p:par>
                                <p:cTn id="84" presetID="22" presetClass="entr" presetSubtype="1" fill="hold"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up)">
                                      <p:cBhvr>
                                        <p:cTn id="86" dur="500"/>
                                        <p:tgtEl>
                                          <p:spTgt spid="10"/>
                                        </p:tgtEl>
                                      </p:cBhvr>
                                    </p:animEffect>
                                  </p:childTnLst>
                                </p:cTn>
                              </p:par>
                            </p:childTnLst>
                          </p:cTn>
                        </p:par>
                        <p:par>
                          <p:cTn id="87" fill="hold">
                            <p:stCondLst>
                              <p:cond delay="3500"/>
                            </p:stCondLst>
                            <p:childTnLst>
                              <p:par>
                                <p:cTn id="88" presetID="53" presetClass="entr" presetSubtype="16"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childTnLst>
                          </p:cTn>
                        </p:par>
                        <p:par>
                          <p:cTn id="93" fill="hold">
                            <p:stCondLst>
                              <p:cond delay="4000"/>
                            </p:stCondLst>
                            <p:childTnLst>
                              <p:par>
                                <p:cTn id="94" presetID="14" presetClass="entr" presetSubtype="1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randombar(horizontal)">
                                      <p:cBhvr>
                                        <p:cTn id="96" dur="500"/>
                                        <p:tgtEl>
                                          <p:spTgt spid="82"/>
                                        </p:tgtEl>
                                      </p:cBhvr>
                                    </p:animEffect>
                                  </p:childTnLst>
                                </p:cTn>
                              </p:par>
                            </p:childTnLst>
                          </p:cTn>
                        </p:par>
                        <p:par>
                          <p:cTn id="97" fill="hold">
                            <p:stCondLst>
                              <p:cond delay="4500"/>
                            </p:stCondLst>
                            <p:childTnLst>
                              <p:par>
                                <p:cTn id="98" presetID="22" presetClass="entr" presetSubtype="4"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down)">
                                      <p:cBhvr>
                                        <p:cTn id="100" dur="500"/>
                                        <p:tgtEl>
                                          <p:spTgt spid="13"/>
                                        </p:tgtEl>
                                      </p:cBhvr>
                                    </p:animEffect>
                                  </p:childTnLst>
                                </p:cTn>
                              </p:par>
                            </p:childTnLst>
                          </p:cTn>
                        </p:par>
                        <p:par>
                          <p:cTn id="101" fill="hold">
                            <p:stCondLst>
                              <p:cond delay="5000"/>
                            </p:stCondLst>
                            <p:childTnLst>
                              <p:par>
                                <p:cTn id="102" presetID="53" presetClass="entr" presetSubtype="16"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p:cTn id="104" dur="500" fill="hold"/>
                                        <p:tgtEl>
                                          <p:spTgt spid="19"/>
                                        </p:tgtEl>
                                        <p:attrNameLst>
                                          <p:attrName>ppt_w</p:attrName>
                                        </p:attrNameLst>
                                      </p:cBhvr>
                                      <p:tavLst>
                                        <p:tav tm="0">
                                          <p:val>
                                            <p:fltVal val="0"/>
                                          </p:val>
                                        </p:tav>
                                        <p:tav tm="100000">
                                          <p:val>
                                            <p:strVal val="#ppt_w"/>
                                          </p:val>
                                        </p:tav>
                                      </p:tavLst>
                                    </p:anim>
                                    <p:anim calcmode="lin" valueType="num">
                                      <p:cBhvr>
                                        <p:cTn id="105" dur="500" fill="hold"/>
                                        <p:tgtEl>
                                          <p:spTgt spid="19"/>
                                        </p:tgtEl>
                                        <p:attrNameLst>
                                          <p:attrName>ppt_h</p:attrName>
                                        </p:attrNameLst>
                                      </p:cBhvr>
                                      <p:tavLst>
                                        <p:tav tm="0">
                                          <p:val>
                                            <p:fltVal val="0"/>
                                          </p:val>
                                        </p:tav>
                                        <p:tav tm="100000">
                                          <p:val>
                                            <p:strVal val="#ppt_h"/>
                                          </p:val>
                                        </p:tav>
                                      </p:tavLst>
                                    </p:anim>
                                    <p:animEffect transition="in" filter="fade">
                                      <p:cBhvr>
                                        <p:cTn id="106" dur="500"/>
                                        <p:tgtEl>
                                          <p:spTgt spid="19"/>
                                        </p:tgtEl>
                                      </p:cBhvr>
                                    </p:animEffect>
                                  </p:childTnLst>
                                </p:cTn>
                              </p:par>
                            </p:childTnLst>
                          </p:cTn>
                        </p:par>
                        <p:par>
                          <p:cTn id="107" fill="hold">
                            <p:stCondLst>
                              <p:cond delay="5500"/>
                            </p:stCondLst>
                            <p:childTnLst>
                              <p:par>
                                <p:cTn id="108" presetID="14" presetClass="entr" presetSubtype="10" fill="hold" nodeType="afterEffect">
                                  <p:stCondLst>
                                    <p:cond delay="0"/>
                                  </p:stCondLst>
                                  <p:childTnLst>
                                    <p:set>
                                      <p:cBhvr>
                                        <p:cTn id="109" dur="1" fill="hold">
                                          <p:stCondLst>
                                            <p:cond delay="0"/>
                                          </p:stCondLst>
                                        </p:cTn>
                                        <p:tgtEl>
                                          <p:spTgt spid="85"/>
                                        </p:tgtEl>
                                        <p:attrNameLst>
                                          <p:attrName>style.visibility</p:attrName>
                                        </p:attrNameLst>
                                      </p:cBhvr>
                                      <p:to>
                                        <p:strVal val="visible"/>
                                      </p:to>
                                    </p:set>
                                    <p:animEffect transition="in" filter="randombar(horizontal)">
                                      <p:cBhvr>
                                        <p:cTn id="11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01" grpId="0"/>
      <p:bldP spid="1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72"/>
          <p:cNvCxnSpPr>
            <a:cxnSpLocks noChangeShapeType="1"/>
          </p:cNvCxnSpPr>
          <p:nvPr/>
        </p:nvCxnSpPr>
        <p:spPr bwMode="auto">
          <a:xfrm>
            <a:off x="6908676" y="1907520"/>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5" name="直接连接符 20"/>
          <p:cNvCxnSpPr>
            <a:cxnSpLocks noChangeShapeType="1"/>
          </p:cNvCxnSpPr>
          <p:nvPr/>
        </p:nvCxnSpPr>
        <p:spPr bwMode="auto">
          <a:xfrm flipV="1">
            <a:off x="4915214" y="2244838"/>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41" name="组合 40"/>
          <p:cNvGrpSpPr/>
          <p:nvPr/>
        </p:nvGrpSpPr>
        <p:grpSpPr>
          <a:xfrm>
            <a:off x="5364309" y="829317"/>
            <a:ext cx="1656509" cy="1656509"/>
            <a:chOff x="5252030" y="2008764"/>
            <a:chExt cx="809336" cy="809336"/>
          </a:xfrm>
        </p:grpSpPr>
        <p:sp>
          <p:nvSpPr>
            <p:cNvPr id="42" name="椭圆 41"/>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3366390" y="3885650"/>
            <a:ext cx="515519" cy="515519"/>
            <a:chOff x="5252030" y="2008764"/>
            <a:chExt cx="809336" cy="809336"/>
          </a:xfrm>
        </p:grpSpPr>
        <p:sp>
          <p:nvSpPr>
            <p:cNvPr id="54" name="椭圆 53"/>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252257" y="1429544"/>
            <a:ext cx="1244798" cy="1244798"/>
            <a:chOff x="5252030" y="2008764"/>
            <a:chExt cx="809336" cy="809336"/>
          </a:xfrm>
        </p:grpSpPr>
        <p:sp>
          <p:nvSpPr>
            <p:cNvPr id="48" name="椭圆 47"/>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cxnSp>
        <p:nvCxnSpPr>
          <p:cNvPr id="13" name="直接连接符 13"/>
          <p:cNvCxnSpPr>
            <a:cxnSpLocks noChangeShapeType="1"/>
          </p:cNvCxnSpPr>
          <p:nvPr/>
        </p:nvCxnSpPr>
        <p:spPr bwMode="auto">
          <a:xfrm flipV="1">
            <a:off x="2017615" y="2512350"/>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4" name="直接连接符 17"/>
          <p:cNvCxnSpPr>
            <a:cxnSpLocks noChangeShapeType="1"/>
          </p:cNvCxnSpPr>
          <p:nvPr/>
        </p:nvCxnSpPr>
        <p:spPr bwMode="auto">
          <a:xfrm>
            <a:off x="3407040" y="2375084"/>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6" name="直接连接符 23"/>
          <p:cNvCxnSpPr>
            <a:cxnSpLocks noChangeShapeType="1"/>
            <a:endCxn id="29" idx="1"/>
          </p:cNvCxnSpPr>
          <p:nvPr/>
        </p:nvCxnSpPr>
        <p:spPr bwMode="auto">
          <a:xfrm>
            <a:off x="1044841" y="2620657"/>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7" name="直接连接符 43"/>
          <p:cNvCxnSpPr>
            <a:cxnSpLocks noChangeShapeType="1"/>
          </p:cNvCxnSpPr>
          <p:nvPr/>
        </p:nvCxnSpPr>
        <p:spPr bwMode="auto">
          <a:xfrm flipV="1">
            <a:off x="3786841" y="3694814"/>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873742"/>
            <a:ext cx="630230" cy="63023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23" name="组合 22"/>
          <p:cNvGrpSpPr/>
          <p:nvPr/>
        </p:nvGrpSpPr>
        <p:grpSpPr>
          <a:xfrm>
            <a:off x="3888910" y="2654948"/>
            <a:ext cx="1226559" cy="12265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268453" y="2722379"/>
            <a:ext cx="867139" cy="8671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7"/>
          <p:cNvSpPr>
            <a:spLocks noChangeArrowheads="1"/>
          </p:cNvSpPr>
          <p:nvPr/>
        </p:nvSpPr>
        <p:spPr bwMode="auto">
          <a:xfrm>
            <a:off x="5843544" y="1269703"/>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dirty="0" smtClean="0">
                <a:solidFill>
                  <a:schemeClr val="bg1">
                    <a:lumMod val="95000"/>
                  </a:schemeClr>
                </a:solidFill>
                <a:sym typeface="微软雅黑" panose="020B0503020204020204" charset="-122"/>
              </a:rPr>
              <a:t>高端</a:t>
            </a:r>
            <a:endParaRPr lang="en-US" altLang="zh-CN" sz="2200" b="0" dirty="0" smtClean="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2200" b="0" dirty="0" smtClean="0">
                <a:solidFill>
                  <a:schemeClr val="bg1">
                    <a:lumMod val="95000"/>
                  </a:schemeClr>
                </a:solidFill>
                <a:sym typeface="微软雅黑" panose="020B0503020204020204" charset="-122"/>
              </a:rPr>
              <a:t>市场</a:t>
            </a:r>
            <a:endParaRPr lang="zh-CN" altLang="en-US" sz="2200" b="0" dirty="0">
              <a:solidFill>
                <a:schemeClr val="bg1">
                  <a:lumMod val="95000"/>
                </a:schemeClr>
              </a:solidFill>
              <a:sym typeface="微软雅黑" panose="020B0503020204020204" charset="-122"/>
            </a:endParaRPr>
          </a:p>
        </p:txBody>
      </p:sp>
      <p:sp>
        <p:nvSpPr>
          <p:cNvPr id="32" name="文本框 37"/>
          <p:cNvSpPr>
            <a:spLocks noChangeArrowheads="1"/>
          </p:cNvSpPr>
          <p:nvPr/>
        </p:nvSpPr>
        <p:spPr bwMode="auto">
          <a:xfrm>
            <a:off x="4166200" y="2962236"/>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accent3">
                    <a:lumMod val="50000"/>
                  </a:schemeClr>
                </a:solidFill>
                <a:sym typeface="微软雅黑" panose="020B0503020204020204" charset="-122"/>
              </a:rPr>
              <a:t>细分</a:t>
            </a:r>
            <a:endParaRPr lang="en-US" altLang="zh-CN" sz="1900" b="0" dirty="0" smtClean="0">
              <a:solidFill>
                <a:schemeClr val="accent3">
                  <a:lumMod val="50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900" b="0" dirty="0" smtClean="0">
                <a:solidFill>
                  <a:schemeClr val="accent3">
                    <a:lumMod val="50000"/>
                  </a:schemeClr>
                </a:solidFill>
                <a:sym typeface="微软雅黑" panose="020B0503020204020204" charset="-122"/>
              </a:rPr>
              <a:t>市场</a:t>
            </a:r>
            <a:endParaRPr lang="zh-CN" altLang="en-US" sz="1900" b="0" dirty="0">
              <a:solidFill>
                <a:schemeClr val="accent3">
                  <a:lumMod val="50000"/>
                </a:schemeClr>
              </a:solidFill>
              <a:sym typeface="微软雅黑" panose="020B0503020204020204" charset="-122"/>
            </a:endParaRPr>
          </a:p>
        </p:txBody>
      </p:sp>
      <p:sp>
        <p:nvSpPr>
          <p:cNvPr id="33" name="文本框 37"/>
          <p:cNvSpPr>
            <a:spLocks noChangeArrowheads="1"/>
          </p:cNvSpPr>
          <p:nvPr/>
        </p:nvSpPr>
        <p:spPr bwMode="auto">
          <a:xfrm>
            <a:off x="2535704" y="1753659"/>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bg1">
                    <a:lumMod val="95000"/>
                  </a:schemeClr>
                </a:solidFill>
                <a:sym typeface="微软雅黑" panose="020B0503020204020204" charset="-122"/>
              </a:rPr>
              <a:t>周边</a:t>
            </a:r>
            <a:endParaRPr lang="en-US" altLang="zh-CN" sz="1900" b="0" dirty="0" smtClean="0">
              <a:solidFill>
                <a:schemeClr val="bg1">
                  <a:lumMod val="95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900" b="0" dirty="0" smtClean="0">
                <a:solidFill>
                  <a:schemeClr val="bg1">
                    <a:lumMod val="95000"/>
                  </a:schemeClr>
                </a:solidFill>
                <a:sym typeface="微软雅黑" panose="020B0503020204020204" charset="-122"/>
              </a:rPr>
              <a:t>市场</a:t>
            </a:r>
            <a:endParaRPr lang="zh-CN" altLang="en-US" sz="1900" b="0" dirty="0">
              <a:solidFill>
                <a:schemeClr val="bg1">
                  <a:lumMod val="95000"/>
                </a:schemeClr>
              </a:solidFill>
              <a:sym typeface="微软雅黑" panose="020B0503020204020204" charset="-122"/>
            </a:endParaRPr>
          </a:p>
        </p:txBody>
      </p:sp>
      <p:sp>
        <p:nvSpPr>
          <p:cNvPr id="34" name="文本框 37"/>
          <p:cNvSpPr>
            <a:spLocks noChangeArrowheads="1"/>
          </p:cNvSpPr>
          <p:nvPr/>
        </p:nvSpPr>
        <p:spPr bwMode="auto">
          <a:xfrm>
            <a:off x="1455801" y="294907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本地</a:t>
            </a:r>
            <a:endParaRPr lang="en-US" altLang="zh-CN" sz="1200" b="0" dirty="0" smtClean="0">
              <a:solidFill>
                <a:schemeClr val="accent3">
                  <a:lumMod val="50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市场</a:t>
            </a:r>
            <a:endParaRPr lang="zh-CN" altLang="en-US" sz="1200" b="0" dirty="0">
              <a:solidFill>
                <a:schemeClr val="accent3">
                  <a:lumMod val="50000"/>
                </a:schemeClr>
              </a:solidFill>
              <a:sym typeface="微软雅黑" panose="020B0503020204020204" charset="-122"/>
            </a:endParaRPr>
          </a:p>
        </p:txBody>
      </p:sp>
      <p:sp>
        <p:nvSpPr>
          <p:cNvPr id="35" name="矩形 76"/>
          <p:cNvSpPr>
            <a:spLocks noChangeArrowheads="1"/>
          </p:cNvSpPr>
          <p:nvPr/>
        </p:nvSpPr>
        <p:spPr bwMode="auto">
          <a:xfrm>
            <a:off x="959142" y="3677562"/>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r>
              <a:rPr lang="en-US" altLang="zh-CN" sz="900" dirty="0">
                <a:solidFill>
                  <a:schemeClr val="tx1">
                    <a:lumMod val="65000"/>
                    <a:lumOff val="35000"/>
                  </a:schemeClr>
                </a:solidFill>
                <a:sym typeface="微软雅黑" panose="020B0503020204020204" charset="-122"/>
              </a:rPr>
              <a:t> </a:t>
            </a:r>
            <a:endParaRPr lang="zh-CN" altLang="en-US" sz="900" dirty="0">
              <a:solidFill>
                <a:schemeClr val="tx1">
                  <a:lumMod val="65000"/>
                  <a:lumOff val="35000"/>
                </a:schemeClr>
              </a:solidFill>
              <a:sym typeface="微软雅黑" panose="020B0503020204020204" charset="-122"/>
            </a:endParaRPr>
          </a:p>
        </p:txBody>
      </p:sp>
      <p:sp>
        <p:nvSpPr>
          <p:cNvPr id="36" name="矩形 80"/>
          <p:cNvSpPr>
            <a:spLocks noChangeArrowheads="1"/>
          </p:cNvSpPr>
          <p:nvPr/>
        </p:nvSpPr>
        <p:spPr bwMode="auto">
          <a:xfrm>
            <a:off x="2145016" y="2779118"/>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r>
              <a:rPr lang="en-US" altLang="zh-CN" sz="900" dirty="0">
                <a:solidFill>
                  <a:schemeClr val="tx1">
                    <a:lumMod val="65000"/>
                    <a:lumOff val="35000"/>
                  </a:schemeClr>
                </a:solidFill>
                <a:sym typeface="微软雅黑" panose="020B0503020204020204" charset="-122"/>
              </a:rPr>
              <a:t> </a:t>
            </a:r>
            <a:endParaRPr lang="zh-CN" altLang="en-US" sz="900" dirty="0">
              <a:solidFill>
                <a:schemeClr val="tx1">
                  <a:lumMod val="65000"/>
                  <a:lumOff val="35000"/>
                </a:schemeClr>
              </a:solidFill>
              <a:sym typeface="微软雅黑" panose="020B0503020204020204" charset="-122"/>
            </a:endParaRPr>
          </a:p>
        </p:txBody>
      </p:sp>
      <p:sp>
        <p:nvSpPr>
          <p:cNvPr id="37" name="矩形 81"/>
          <p:cNvSpPr>
            <a:spLocks noChangeArrowheads="1"/>
          </p:cNvSpPr>
          <p:nvPr/>
        </p:nvSpPr>
        <p:spPr bwMode="auto">
          <a:xfrm>
            <a:off x="3848923" y="3921445"/>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r>
              <a:rPr lang="en-US" altLang="zh-CN" sz="900" dirty="0">
                <a:solidFill>
                  <a:schemeClr val="tx1">
                    <a:lumMod val="65000"/>
                    <a:lumOff val="35000"/>
                  </a:schemeClr>
                </a:solidFill>
                <a:sym typeface="微软雅黑" panose="020B0503020204020204" charset="-122"/>
              </a:rPr>
              <a:t> </a:t>
            </a:r>
            <a:endParaRPr lang="zh-CN" altLang="en-US" sz="900" dirty="0">
              <a:solidFill>
                <a:schemeClr val="tx1">
                  <a:lumMod val="65000"/>
                  <a:lumOff val="35000"/>
                </a:schemeClr>
              </a:solidFill>
              <a:sym typeface="微软雅黑" panose="020B0503020204020204" charset="-122"/>
            </a:endParaRPr>
          </a:p>
        </p:txBody>
      </p:sp>
      <p:sp>
        <p:nvSpPr>
          <p:cNvPr id="38" name="矩形 82"/>
          <p:cNvSpPr>
            <a:spLocks noChangeArrowheads="1"/>
          </p:cNvSpPr>
          <p:nvPr/>
        </p:nvSpPr>
        <p:spPr bwMode="auto">
          <a:xfrm>
            <a:off x="5482823" y="261232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charset="-122"/>
              </a:rPr>
              <a:t>点击添加描述总结</a:t>
            </a:r>
            <a:endParaRPr lang="zh-CN" altLang="en-US" sz="900" dirty="0">
              <a:solidFill>
                <a:schemeClr val="tx1">
                  <a:lumMod val="65000"/>
                  <a:lumOff val="35000"/>
                </a:schemeClr>
              </a:solidFill>
              <a:sym typeface="微软雅黑" panose="020B0503020204020204" charset="-122"/>
            </a:endParaRPr>
          </a:p>
        </p:txBody>
      </p:sp>
      <p:sp>
        <p:nvSpPr>
          <p:cNvPr id="39" name="矩形 38"/>
          <p:cNvSpPr>
            <a:spLocks noChangeArrowheads="1"/>
          </p:cNvSpPr>
          <p:nvPr/>
        </p:nvSpPr>
        <p:spPr bwMode="auto">
          <a:xfrm>
            <a:off x="6252011" y="3315916"/>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3">
                    <a:lumMod val="50000"/>
                  </a:schemeClr>
                </a:solidFill>
                <a:sym typeface="微软雅黑" panose="020B0503020204020204" charset="-122"/>
              </a:rPr>
              <a:t>添加</a:t>
            </a:r>
            <a:r>
              <a:rPr lang="zh-CN" altLang="en-US" sz="1600" b="1" dirty="0" smtClean="0">
                <a:solidFill>
                  <a:schemeClr val="accent3">
                    <a:lumMod val="50000"/>
                  </a:schemeClr>
                </a:solidFill>
                <a:sym typeface="微软雅黑" panose="020B0503020204020204" charset="-122"/>
              </a:rPr>
              <a:t>主要标题内容</a:t>
            </a:r>
            <a:endParaRPr lang="zh-CN" altLang="en-US" sz="1600" dirty="0">
              <a:solidFill>
                <a:schemeClr val="accent3">
                  <a:lumMod val="50000"/>
                </a:schemeClr>
              </a:solidFill>
              <a:latin typeface="Arial" panose="020B0604020202020204" pitchFamily="34" charset="0"/>
              <a:ea typeface="宋体" panose="02010600030101010101" pitchFamily="2" charset="-122"/>
            </a:endParaRPr>
          </a:p>
        </p:txBody>
      </p:sp>
      <p:sp>
        <p:nvSpPr>
          <p:cNvPr id="40" name="文本框 13"/>
          <p:cNvSpPr txBox="1"/>
          <p:nvPr/>
        </p:nvSpPr>
        <p:spPr>
          <a:xfrm>
            <a:off x="5870768" y="3672415"/>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50" name="组合 49"/>
          <p:cNvGrpSpPr/>
          <p:nvPr/>
        </p:nvGrpSpPr>
        <p:grpSpPr>
          <a:xfrm>
            <a:off x="665688" y="2289504"/>
            <a:ext cx="420958" cy="420958"/>
            <a:chOff x="5252030" y="2008764"/>
            <a:chExt cx="809336" cy="809336"/>
          </a:xfrm>
        </p:grpSpPr>
        <p:sp>
          <p:nvSpPr>
            <p:cNvPr id="51" name="椭圆 50"/>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695901" y="249943"/>
            <a:ext cx="3541831" cy="679699"/>
            <a:chOff x="903371" y="249943"/>
            <a:chExt cx="2831223" cy="679699"/>
          </a:xfrm>
        </p:grpSpPr>
        <p:sp>
          <p:nvSpPr>
            <p:cNvPr id="57" name="任意多边形 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8" name="任意多边形 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9" name="组合 58"/>
          <p:cNvGrpSpPr/>
          <p:nvPr/>
        </p:nvGrpSpPr>
        <p:grpSpPr>
          <a:xfrm rot="16200000">
            <a:off x="367054" y="158162"/>
            <a:ext cx="765103" cy="863262"/>
            <a:chOff x="8439634" y="3544648"/>
            <a:chExt cx="1611146" cy="1817848"/>
          </a:xfrm>
        </p:grpSpPr>
        <p:sp>
          <p:nvSpPr>
            <p:cNvPr id="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2" name="Group 17"/>
          <p:cNvGrpSpPr>
            <a:grpSpLocks noChangeAspect="1"/>
          </p:cNvGrpSpPr>
          <p:nvPr/>
        </p:nvGrpSpPr>
        <p:grpSpPr bwMode="auto">
          <a:xfrm>
            <a:off x="619936" y="455655"/>
            <a:ext cx="259340" cy="278386"/>
            <a:chOff x="231" y="1205"/>
            <a:chExt cx="640" cy="687"/>
          </a:xfrm>
          <a:solidFill>
            <a:schemeClr val="bg1"/>
          </a:solidFill>
          <a:effectLst/>
        </p:grpSpPr>
        <p:sp>
          <p:nvSpPr>
            <p:cNvPr id="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5"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市场开拓计划</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66" name="文本框 37"/>
          <p:cNvSpPr>
            <a:spLocks noChangeArrowheads="1"/>
          </p:cNvSpPr>
          <p:nvPr/>
        </p:nvSpPr>
        <p:spPr bwMode="auto">
          <a:xfrm>
            <a:off x="2820194" y="438944"/>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MARKET </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DEVELOPMENT </a:t>
            </a:r>
            <a:r>
              <a:rPr lang="en-US" altLang="zh-CN" sz="800" b="0" dirty="0">
                <a:solidFill>
                  <a:schemeClr val="accent3">
                    <a:lumMod val="50000"/>
                  </a:schemeClr>
                </a:solidFill>
                <a:sym typeface="Arial" panose="020B0604020202020204" pitchFamily="34" charset="0"/>
              </a:rPr>
              <a:t>PLAN</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53" presetClass="entr" presetSubtype="16"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6000"/>
                            </p:stCondLst>
                            <p:childTnLst>
                              <p:par>
                                <p:cTn id="83" presetID="22" presetClass="entr" presetSubtype="2"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right)">
                                      <p:cBhvr>
                                        <p:cTn id="85" dur="500"/>
                                        <p:tgtEl>
                                          <p:spTgt spid="17"/>
                                        </p:tgtEl>
                                      </p:cBhvr>
                                    </p:animEffect>
                                  </p:childTnLst>
                                </p:cTn>
                              </p:par>
                              <p:par>
                                <p:cTn id="86" presetID="22" presetClass="entr" presetSubtype="8"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6500"/>
                            </p:stCondLst>
                            <p:childTnLst>
                              <p:par>
                                <p:cTn id="90" presetID="53" presetClass="entr" presetSubtype="16" fill="hold" nodeType="after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p:cTn id="92" dur="500" fill="hold"/>
                                        <p:tgtEl>
                                          <p:spTgt spid="53"/>
                                        </p:tgtEl>
                                        <p:attrNameLst>
                                          <p:attrName>ppt_w</p:attrName>
                                        </p:attrNameLst>
                                      </p:cBhvr>
                                      <p:tavLst>
                                        <p:tav tm="0">
                                          <p:val>
                                            <p:fltVal val="0"/>
                                          </p:val>
                                        </p:tav>
                                        <p:tav tm="100000">
                                          <p:val>
                                            <p:strVal val="#ppt_w"/>
                                          </p:val>
                                        </p:tav>
                                      </p:tavLst>
                                    </p:anim>
                                    <p:anim calcmode="lin" valueType="num">
                                      <p:cBhvr>
                                        <p:cTn id="93" dur="500" fill="hold"/>
                                        <p:tgtEl>
                                          <p:spTgt spid="53"/>
                                        </p:tgtEl>
                                        <p:attrNameLst>
                                          <p:attrName>ppt_h</p:attrName>
                                        </p:attrNameLst>
                                      </p:cBhvr>
                                      <p:tavLst>
                                        <p:tav tm="0">
                                          <p:val>
                                            <p:fltVal val="0"/>
                                          </p:val>
                                        </p:tav>
                                        <p:tav tm="100000">
                                          <p:val>
                                            <p:strVal val="#ppt_h"/>
                                          </p:val>
                                        </p:tav>
                                      </p:tavLst>
                                    </p:anim>
                                    <p:animEffect transition="in" filter="fade">
                                      <p:cBhvr>
                                        <p:cTn id="94" dur="500"/>
                                        <p:tgtEl>
                                          <p:spTgt spid="53"/>
                                        </p:tgtEl>
                                      </p:cBhvr>
                                    </p:animEffect>
                                  </p:childTnLst>
                                </p:cTn>
                              </p:par>
                              <p:par>
                                <p:cTn id="95" presetID="53" presetClass="entr" presetSubtype="16"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childTnLst>
                          </p:cTn>
                        </p:par>
                        <p:par>
                          <p:cTn id="100" fill="hold">
                            <p:stCondLst>
                              <p:cond delay="7000"/>
                            </p:stCondLst>
                            <p:childTnLst>
                              <p:par>
                                <p:cTn id="101" presetID="53" presetClass="entr" presetSubtype="16"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childTnLst>
                          </p:cTn>
                        </p:par>
                        <p:par>
                          <p:cTn id="106" fill="hold">
                            <p:stCondLst>
                              <p:cond delay="7500"/>
                            </p:stCondLst>
                            <p:childTnLst>
                              <p:par>
                                <p:cTn id="107" presetID="2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childTnLst>
                          </p:cTn>
                        </p:par>
                        <p:par>
                          <p:cTn id="110" fill="hold">
                            <p:stCondLst>
                              <p:cond delay="8000"/>
                            </p:stCondLst>
                            <p:childTnLst>
                              <p:par>
                                <p:cTn id="111" presetID="53" presetClass="entr" presetSubtype="16"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500" fill="hold"/>
                                        <p:tgtEl>
                                          <p:spTgt spid="19"/>
                                        </p:tgtEl>
                                        <p:attrNameLst>
                                          <p:attrName>ppt_w</p:attrName>
                                        </p:attrNameLst>
                                      </p:cBhvr>
                                      <p:tavLst>
                                        <p:tav tm="0">
                                          <p:val>
                                            <p:fltVal val="0"/>
                                          </p:val>
                                        </p:tav>
                                        <p:tav tm="100000">
                                          <p:val>
                                            <p:strVal val="#ppt_w"/>
                                          </p:val>
                                        </p:tav>
                                      </p:tavLst>
                                    </p:anim>
                                    <p:anim calcmode="lin" valueType="num">
                                      <p:cBhvr>
                                        <p:cTn id="114" dur="500" fill="hold"/>
                                        <p:tgtEl>
                                          <p:spTgt spid="19"/>
                                        </p:tgtEl>
                                        <p:attrNameLst>
                                          <p:attrName>ppt_h</p:attrName>
                                        </p:attrNameLst>
                                      </p:cBhvr>
                                      <p:tavLst>
                                        <p:tav tm="0">
                                          <p:val>
                                            <p:fltVal val="0"/>
                                          </p:val>
                                        </p:tav>
                                        <p:tav tm="100000">
                                          <p:val>
                                            <p:strVal val="#ppt_h"/>
                                          </p:val>
                                        </p:tav>
                                      </p:tavLst>
                                    </p:anim>
                                    <p:animEffect transition="in" filter="fade">
                                      <p:cBhvr>
                                        <p:cTn id="115" dur="500"/>
                                        <p:tgtEl>
                                          <p:spTgt spid="19"/>
                                        </p:tgtEl>
                                      </p:cBhvr>
                                    </p:animEffect>
                                  </p:childTnLst>
                                </p:cTn>
                              </p:par>
                              <p:par>
                                <p:cTn id="116" presetID="10" presetClass="entr" presetSubtype="0" fill="hold" grpId="0" nodeType="withEffect">
                                  <p:stCondLst>
                                    <p:cond delay="25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400"/>
                                        <p:tgtEl>
                                          <p:spTgt spid="35"/>
                                        </p:tgtEl>
                                      </p:cBhvr>
                                    </p:animEffect>
                                  </p:childTnLst>
                                </p:cTn>
                              </p:par>
                              <p:par>
                                <p:cTn id="119" presetID="10" presetClass="entr" presetSubtype="0" fill="hold" grpId="0" nodeType="withEffect">
                                  <p:stCondLst>
                                    <p:cond delay="25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grpId="0" nodeType="withEffect">
                                  <p:stCondLst>
                                    <p:cond delay="25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400"/>
                                        <p:tgtEl>
                                          <p:spTgt spid="37"/>
                                        </p:tgtEl>
                                      </p:cBhvr>
                                    </p:animEffect>
                                  </p:childTnLst>
                                </p:cTn>
                              </p:par>
                              <p:par>
                                <p:cTn id="125" presetID="10" presetClass="entr" presetSubtype="0" fill="hold" grpId="0" nodeType="withEffect">
                                  <p:stCondLst>
                                    <p:cond delay="25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8500"/>
                            </p:stCondLst>
                            <p:childTnLst>
                              <p:par>
                                <p:cTn id="129" presetID="22" presetClass="entr" presetSubtype="2"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wipe(right)">
                                      <p:cBhvr>
                                        <p:cTn id="131" dur="500"/>
                                        <p:tgtEl>
                                          <p:spTgt spid="39"/>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wipe(right)">
                                      <p:cBhvr>
                                        <p:cTn id="134"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1"/>
          <p:cNvCxnSpPr/>
          <p:nvPr/>
        </p:nvCxnSpPr>
        <p:spPr>
          <a:xfrm flipV="1">
            <a:off x="989265" y="1728462"/>
            <a:ext cx="0" cy="2501132"/>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44"/>
          <p:cNvCxnSpPr/>
          <p:nvPr/>
        </p:nvCxnSpPr>
        <p:spPr>
          <a:xfrm>
            <a:off x="989265" y="1734344"/>
            <a:ext cx="2383465" cy="0"/>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5"/>
          <p:cNvCxnSpPr/>
          <p:nvPr/>
        </p:nvCxnSpPr>
        <p:spPr>
          <a:xfrm flipV="1">
            <a:off x="3372730" y="1734344"/>
            <a:ext cx="0" cy="2464749"/>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2" name="Straight Connector 187"/>
          <p:cNvCxnSpPr/>
          <p:nvPr/>
        </p:nvCxnSpPr>
        <p:spPr>
          <a:xfrm>
            <a:off x="3372730" y="4199093"/>
            <a:ext cx="2824470" cy="0"/>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3" name="Straight Connector 188"/>
          <p:cNvCxnSpPr/>
          <p:nvPr/>
        </p:nvCxnSpPr>
        <p:spPr>
          <a:xfrm flipV="1">
            <a:off x="6202840" y="1479306"/>
            <a:ext cx="0" cy="2719787"/>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8" name="矩形 287"/>
          <p:cNvSpPr>
            <a:spLocks noChangeArrowheads="1"/>
          </p:cNvSpPr>
          <p:nvPr/>
        </p:nvSpPr>
        <p:spPr bwMode="auto">
          <a:xfrm>
            <a:off x="1746938" y="3705022"/>
            <a:ext cx="1378056"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smtClean="0">
                <a:solidFill>
                  <a:srgbClr val="C00000"/>
                </a:solidFill>
              </a:rPr>
              <a:t>线上平台全面铺开</a:t>
            </a:r>
            <a:endParaRPr lang="en-US" altLang="zh-CN" sz="1000" b="0" dirty="0" smtClean="0">
              <a:solidFill>
                <a:srgbClr val="C00000"/>
              </a:solidFill>
            </a:endParaRPr>
          </a:p>
          <a:p>
            <a:pPr eaLnBrk="1" hangingPunct="1">
              <a:spcBef>
                <a:spcPct val="0"/>
              </a:spcBef>
              <a:buFont typeface="Arial" panose="020B0604020202020204" pitchFamily="34" charset="0"/>
              <a:buNone/>
            </a:pPr>
            <a:r>
              <a:rPr lang="zh-CN" altLang="en-US" sz="1000" b="0" dirty="0" smtClean="0">
                <a:solidFill>
                  <a:srgbClr val="C00000"/>
                </a:solidFill>
              </a:rPr>
              <a:t>优化运营</a:t>
            </a:r>
            <a:endParaRPr lang="zh-CN" altLang="en-US" sz="1000" b="0" dirty="0">
              <a:solidFill>
                <a:srgbClr val="C00000"/>
              </a:solidFill>
            </a:endParaRPr>
          </a:p>
        </p:txBody>
      </p:sp>
      <p:sp>
        <p:nvSpPr>
          <p:cNvPr id="289" name="文本框 13"/>
          <p:cNvSpPr txBox="1"/>
          <p:nvPr/>
        </p:nvSpPr>
        <p:spPr>
          <a:xfrm>
            <a:off x="1524794" y="4104580"/>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290" name="矩形 289"/>
          <p:cNvSpPr>
            <a:spLocks noChangeArrowheads="1"/>
          </p:cNvSpPr>
          <p:nvPr/>
        </p:nvSpPr>
        <p:spPr bwMode="auto">
          <a:xfrm>
            <a:off x="1644369" y="2115344"/>
            <a:ext cx="1556825"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smtClean="0">
                <a:solidFill>
                  <a:srgbClr val="C00000"/>
                </a:solidFill>
              </a:rPr>
              <a:t>市场战有率达到</a:t>
            </a:r>
            <a:r>
              <a:rPr lang="en-US" altLang="zh-CN" sz="2000" b="0" dirty="0" smtClean="0">
                <a:solidFill>
                  <a:srgbClr val="C00000"/>
                </a:solidFill>
                <a:latin typeface="Impact" panose="020B0806030902050204" pitchFamily="34" charset="0"/>
              </a:rPr>
              <a:t>60</a:t>
            </a:r>
            <a:r>
              <a:rPr lang="en-US" altLang="zh-CN" sz="2000" b="0" dirty="0">
                <a:solidFill>
                  <a:srgbClr val="C00000"/>
                </a:solidFill>
                <a:latin typeface="Impact" panose="020B0806030902050204" pitchFamily="34" charset="0"/>
              </a:rPr>
              <a:t>%</a:t>
            </a:r>
            <a:endParaRPr lang="zh-CN" altLang="en-US" sz="2000" b="0" dirty="0">
              <a:solidFill>
                <a:srgbClr val="C00000"/>
              </a:solidFill>
              <a:latin typeface="Impact" panose="020B0806030902050204" pitchFamily="34" charset="0"/>
            </a:endParaRPr>
          </a:p>
        </p:txBody>
      </p:sp>
      <p:sp>
        <p:nvSpPr>
          <p:cNvPr id="291" name="文本框 13"/>
          <p:cNvSpPr txBox="1"/>
          <p:nvPr/>
        </p:nvSpPr>
        <p:spPr>
          <a:xfrm>
            <a:off x="1600994" y="24992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292" name="矩形 291"/>
          <p:cNvSpPr>
            <a:spLocks noChangeArrowheads="1"/>
          </p:cNvSpPr>
          <p:nvPr/>
        </p:nvSpPr>
        <p:spPr bwMode="auto">
          <a:xfrm>
            <a:off x="3886994" y="1618220"/>
            <a:ext cx="1694623"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smtClean="0">
                <a:solidFill>
                  <a:srgbClr val="C00000"/>
                </a:solidFill>
              </a:rPr>
              <a:t>线下实体覆盖率翻 </a:t>
            </a:r>
            <a:r>
              <a:rPr lang="en-US" altLang="zh-CN" sz="2000" b="0" dirty="0" smtClean="0">
                <a:solidFill>
                  <a:srgbClr val="C00000"/>
                </a:solidFill>
                <a:latin typeface="Impact" panose="020B0806030902050204" pitchFamily="34" charset="0"/>
              </a:rPr>
              <a:t>3 </a:t>
            </a:r>
            <a:r>
              <a:rPr lang="zh-CN" altLang="en-US" sz="1000" b="0" dirty="0" smtClean="0">
                <a:solidFill>
                  <a:srgbClr val="C00000"/>
                </a:solidFill>
              </a:rPr>
              <a:t>番</a:t>
            </a:r>
            <a:endParaRPr lang="zh-CN" altLang="en-US" sz="1000" b="0" dirty="0">
              <a:solidFill>
                <a:srgbClr val="C00000"/>
              </a:solidFill>
            </a:endParaRPr>
          </a:p>
        </p:txBody>
      </p:sp>
      <p:sp>
        <p:nvSpPr>
          <p:cNvPr id="294" name="文本框 13"/>
          <p:cNvSpPr txBox="1"/>
          <p:nvPr/>
        </p:nvSpPr>
        <p:spPr>
          <a:xfrm>
            <a:off x="3905217" y="20420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295" name="矩形 294"/>
          <p:cNvSpPr>
            <a:spLocks noChangeArrowheads="1"/>
          </p:cNvSpPr>
          <p:nvPr/>
        </p:nvSpPr>
        <p:spPr bwMode="auto">
          <a:xfrm>
            <a:off x="3886994" y="3105944"/>
            <a:ext cx="1825892"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smtClean="0">
                <a:solidFill>
                  <a:srgbClr val="C00000"/>
                </a:solidFill>
              </a:rPr>
              <a:t>全年营业额达到至少</a:t>
            </a:r>
            <a:r>
              <a:rPr lang="en-US" altLang="zh-CN" sz="2000" b="0" dirty="0">
                <a:solidFill>
                  <a:srgbClr val="C00000"/>
                </a:solidFill>
                <a:latin typeface="Impact" panose="020B0806030902050204" pitchFamily="34" charset="0"/>
              </a:rPr>
              <a:t>2</a:t>
            </a:r>
            <a:r>
              <a:rPr lang="zh-CN" altLang="en-US" sz="1000" b="0" dirty="0" smtClean="0">
                <a:solidFill>
                  <a:srgbClr val="C00000"/>
                </a:solidFill>
              </a:rPr>
              <a:t>个亿</a:t>
            </a:r>
            <a:endParaRPr lang="zh-CN" altLang="en-US" sz="1000" b="0" dirty="0">
              <a:solidFill>
                <a:srgbClr val="C00000"/>
              </a:solidFill>
            </a:endParaRPr>
          </a:p>
        </p:txBody>
      </p:sp>
      <p:sp>
        <p:nvSpPr>
          <p:cNvPr id="296" name="文本框 13"/>
          <p:cNvSpPr txBox="1"/>
          <p:nvPr/>
        </p:nvSpPr>
        <p:spPr>
          <a:xfrm>
            <a:off x="3905217" y="3529805"/>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sp>
        <p:nvSpPr>
          <p:cNvPr id="297" name="矩形 296"/>
          <p:cNvSpPr>
            <a:spLocks noChangeArrowheads="1"/>
          </p:cNvSpPr>
          <p:nvPr/>
        </p:nvSpPr>
        <p:spPr bwMode="auto">
          <a:xfrm>
            <a:off x="6817852" y="3294620"/>
            <a:ext cx="1717342"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smtClean="0">
                <a:solidFill>
                  <a:srgbClr val="C00000"/>
                </a:solidFill>
              </a:rPr>
              <a:t>发展全国各地</a:t>
            </a:r>
            <a:r>
              <a:rPr lang="en-US" altLang="zh-CN" sz="2000" b="0" dirty="0">
                <a:solidFill>
                  <a:srgbClr val="C00000"/>
                </a:solidFill>
                <a:latin typeface="Impact" panose="020B0806030902050204" pitchFamily="34" charset="0"/>
              </a:rPr>
              <a:t>200</a:t>
            </a:r>
            <a:r>
              <a:rPr lang="zh-CN" altLang="en-US" sz="1000" b="0" dirty="0" smtClean="0">
                <a:solidFill>
                  <a:srgbClr val="C00000"/>
                </a:solidFill>
              </a:rPr>
              <a:t>个门店</a:t>
            </a:r>
            <a:endParaRPr lang="zh-CN" altLang="en-US" sz="1000" b="0" dirty="0">
              <a:solidFill>
                <a:srgbClr val="C00000"/>
              </a:solidFill>
            </a:endParaRPr>
          </a:p>
        </p:txBody>
      </p:sp>
      <p:sp>
        <p:nvSpPr>
          <p:cNvPr id="298" name="文本框 13"/>
          <p:cNvSpPr txBox="1"/>
          <p:nvPr/>
        </p:nvSpPr>
        <p:spPr>
          <a:xfrm>
            <a:off x="6817852" y="37184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a:t>
            </a:r>
            <a:r>
              <a:rPr lang="zh-CN" altLang="en-US" sz="700" b="0" dirty="0" smtClean="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说明</a:t>
            </a:r>
            <a:endParaRPr lang="zh-CN" altLang="en-US" sz="700" b="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5" name="Group 99"/>
          <p:cNvGrpSpPr/>
          <p:nvPr/>
        </p:nvGrpSpPr>
        <p:grpSpPr>
          <a:xfrm>
            <a:off x="6990917" y="868668"/>
            <a:ext cx="1752236" cy="1702795"/>
            <a:chOff x="3690938" y="436563"/>
            <a:chExt cx="5264150" cy="5114925"/>
          </a:xfrm>
          <a:solidFill>
            <a:srgbClr val="D4DDDE"/>
          </a:solidFill>
        </p:grpSpPr>
        <p:sp>
          <p:nvSpPr>
            <p:cNvPr id="16" name="Freeform 5"/>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6"/>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7"/>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Oval 8"/>
            <p:cNvSpPr>
              <a:spLocks noChangeArrowheads="1"/>
            </p:cNvSpPr>
            <p:nvPr/>
          </p:nvSpPr>
          <p:spPr bwMode="auto">
            <a:xfrm>
              <a:off x="5056188" y="2335213"/>
              <a:ext cx="1533525" cy="1533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9"/>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0"/>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1"/>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Oval 12"/>
            <p:cNvSpPr>
              <a:spLocks noChangeArrowheads="1"/>
            </p:cNvSpPr>
            <p:nvPr/>
          </p:nvSpPr>
          <p:spPr bwMode="auto">
            <a:xfrm>
              <a:off x="5616576" y="4618038"/>
              <a:ext cx="657225" cy="657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13"/>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4"/>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15"/>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6"/>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Oval 17"/>
            <p:cNvSpPr>
              <a:spLocks noChangeArrowheads="1"/>
            </p:cNvSpPr>
            <p:nvPr/>
          </p:nvSpPr>
          <p:spPr bwMode="auto">
            <a:xfrm>
              <a:off x="4573588" y="3548063"/>
              <a:ext cx="315913" cy="312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8"/>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9"/>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0"/>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1"/>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Oval 22"/>
            <p:cNvSpPr>
              <a:spLocks noChangeArrowheads="1"/>
            </p:cNvSpPr>
            <p:nvPr/>
          </p:nvSpPr>
          <p:spPr bwMode="auto">
            <a:xfrm>
              <a:off x="4964113" y="1500188"/>
              <a:ext cx="593725" cy="593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23"/>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24"/>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25"/>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26"/>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Oval 27"/>
            <p:cNvSpPr>
              <a:spLocks noChangeArrowheads="1"/>
            </p:cNvSpPr>
            <p:nvPr/>
          </p:nvSpPr>
          <p:spPr bwMode="auto">
            <a:xfrm>
              <a:off x="6869113" y="1187451"/>
              <a:ext cx="315913" cy="314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28"/>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29"/>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30"/>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31"/>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32"/>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33"/>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34"/>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35"/>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36"/>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Oval 37"/>
            <p:cNvSpPr>
              <a:spLocks noChangeArrowheads="1"/>
            </p:cNvSpPr>
            <p:nvPr/>
          </p:nvSpPr>
          <p:spPr bwMode="auto">
            <a:xfrm>
              <a:off x="6254751" y="3117851"/>
              <a:ext cx="495300" cy="496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38"/>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Oval 39"/>
            <p:cNvSpPr>
              <a:spLocks noChangeArrowheads="1"/>
            </p:cNvSpPr>
            <p:nvPr/>
          </p:nvSpPr>
          <p:spPr bwMode="auto">
            <a:xfrm>
              <a:off x="6496051" y="3814763"/>
              <a:ext cx="620713" cy="6223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40"/>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41"/>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42"/>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43"/>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44"/>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45"/>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46"/>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47"/>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48"/>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49"/>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50"/>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51"/>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52"/>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53"/>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54"/>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55"/>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56"/>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57"/>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58"/>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59"/>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60"/>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61"/>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62"/>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63"/>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64"/>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65"/>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66"/>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Oval 67"/>
            <p:cNvSpPr>
              <a:spLocks noChangeArrowheads="1"/>
            </p:cNvSpPr>
            <p:nvPr/>
          </p:nvSpPr>
          <p:spPr bwMode="auto">
            <a:xfrm>
              <a:off x="5640388" y="2644776"/>
              <a:ext cx="400050" cy="369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68"/>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69"/>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70"/>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71"/>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Oval 72"/>
            <p:cNvSpPr>
              <a:spLocks noChangeArrowheads="1"/>
            </p:cNvSpPr>
            <p:nvPr/>
          </p:nvSpPr>
          <p:spPr bwMode="auto">
            <a:xfrm>
              <a:off x="6572251" y="4597401"/>
              <a:ext cx="257175" cy="255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73"/>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74"/>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75"/>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76"/>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Oval 77"/>
            <p:cNvSpPr>
              <a:spLocks noChangeArrowheads="1"/>
            </p:cNvSpPr>
            <p:nvPr/>
          </p:nvSpPr>
          <p:spPr bwMode="auto">
            <a:xfrm>
              <a:off x="5751513" y="4765676"/>
              <a:ext cx="196850" cy="195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78"/>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79"/>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80"/>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81"/>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3" name="Oval 82"/>
            <p:cNvSpPr>
              <a:spLocks noChangeArrowheads="1"/>
            </p:cNvSpPr>
            <p:nvPr/>
          </p:nvSpPr>
          <p:spPr bwMode="auto">
            <a:xfrm>
              <a:off x="6311901" y="4613276"/>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83"/>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84"/>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6" name="Freeform 85"/>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86"/>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87"/>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88"/>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0" name="Freeform 89"/>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90"/>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91"/>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Oval 92"/>
            <p:cNvSpPr>
              <a:spLocks noChangeArrowheads="1"/>
            </p:cNvSpPr>
            <p:nvPr/>
          </p:nvSpPr>
          <p:spPr bwMode="auto">
            <a:xfrm>
              <a:off x="8261351" y="2668588"/>
              <a:ext cx="319088" cy="404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93"/>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94"/>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95"/>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96"/>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97"/>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98"/>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0" name="Group 139"/>
          <p:cNvGrpSpPr/>
          <p:nvPr/>
        </p:nvGrpSpPr>
        <p:grpSpPr>
          <a:xfrm>
            <a:off x="657183" y="3540134"/>
            <a:ext cx="669788" cy="1503180"/>
            <a:chOff x="2284413" y="412750"/>
            <a:chExt cx="2824162" cy="6337301"/>
          </a:xfrm>
        </p:grpSpPr>
        <p:grpSp>
          <p:nvGrpSpPr>
            <p:cNvPr id="111" name="Group 138"/>
            <p:cNvGrpSpPr/>
            <p:nvPr/>
          </p:nvGrpSpPr>
          <p:grpSpPr>
            <a:xfrm>
              <a:off x="2971800" y="4267201"/>
              <a:ext cx="1501776" cy="2482850"/>
              <a:chOff x="6661150" y="2820988"/>
              <a:chExt cx="1501776" cy="2482850"/>
            </a:xfrm>
          </p:grpSpPr>
          <p:sp>
            <p:nvSpPr>
              <p:cNvPr id="134" name="Freeform 133"/>
              <p:cNvSpPr/>
              <p:nvPr/>
            </p:nvSpPr>
            <p:spPr bwMode="auto">
              <a:xfrm>
                <a:off x="6661150" y="2820988"/>
                <a:ext cx="1501776" cy="2482850"/>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134"/>
              <p:cNvSpPr/>
              <p:nvPr/>
            </p:nvSpPr>
            <p:spPr bwMode="auto">
              <a:xfrm>
                <a:off x="6794500" y="2892426"/>
                <a:ext cx="1223963" cy="1563688"/>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135"/>
              <p:cNvSpPr/>
              <p:nvPr/>
            </p:nvSpPr>
            <p:spPr bwMode="auto">
              <a:xfrm>
                <a:off x="6994525" y="2979738"/>
                <a:ext cx="801688" cy="1130300"/>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2" name="Group 124"/>
            <p:cNvGrpSpPr/>
            <p:nvPr/>
          </p:nvGrpSpPr>
          <p:grpSpPr>
            <a:xfrm>
              <a:off x="2284413" y="412750"/>
              <a:ext cx="2824162" cy="4770438"/>
              <a:chOff x="2284413" y="412750"/>
              <a:chExt cx="2824162" cy="4770438"/>
            </a:xfrm>
          </p:grpSpPr>
          <p:sp>
            <p:nvSpPr>
              <p:cNvPr id="113" name="Freeform 102"/>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103"/>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104"/>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7A0000"/>
              </a:solidFill>
              <a:ln>
                <a:noFill/>
              </a:ln>
            </p:spPr>
            <p:txBody>
              <a:bodyPr vert="horz" wrap="square" lIns="91440" tIns="45720" rIns="91440" bIns="45720" numCol="1" anchor="t" anchorCtr="0" compatLnSpc="1"/>
              <a:lstStyle/>
              <a:p>
                <a:endParaRPr lang="id-ID"/>
              </a:p>
            </p:txBody>
          </p:sp>
          <p:sp>
            <p:nvSpPr>
              <p:cNvPr id="116" name="Freeform 105"/>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106"/>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07"/>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7A0000"/>
              </a:solidFill>
              <a:ln>
                <a:noFill/>
              </a:ln>
            </p:spPr>
            <p:txBody>
              <a:bodyPr vert="horz" wrap="square" lIns="91440" tIns="45720" rIns="91440" bIns="45720" numCol="1" anchor="t" anchorCtr="0" compatLnSpc="1"/>
              <a:lstStyle/>
              <a:p>
                <a:endParaRPr lang="id-ID"/>
              </a:p>
            </p:txBody>
          </p:sp>
          <p:sp>
            <p:nvSpPr>
              <p:cNvPr id="119" name="Freeform 108"/>
              <p:cNvSpPr/>
              <p:nvPr/>
            </p:nvSpPr>
            <p:spPr bwMode="auto">
              <a:xfrm>
                <a:off x="2597150" y="412750"/>
                <a:ext cx="2244725" cy="4105275"/>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F6D6D"/>
              </a:solidFill>
              <a:ln>
                <a:noFill/>
              </a:ln>
            </p:spPr>
            <p:txBody>
              <a:bodyPr vert="horz" wrap="square" lIns="91440" tIns="45720" rIns="91440" bIns="45720" numCol="1" anchor="t" anchorCtr="0" compatLnSpc="1"/>
              <a:lstStyle/>
              <a:p>
                <a:endParaRPr lang="id-ID"/>
              </a:p>
            </p:txBody>
          </p:sp>
          <p:sp>
            <p:nvSpPr>
              <p:cNvPr id="120" name="Freeform 109"/>
              <p:cNvSpPr/>
              <p:nvPr/>
            </p:nvSpPr>
            <p:spPr bwMode="auto">
              <a:xfrm>
                <a:off x="2728913" y="2792413"/>
                <a:ext cx="1987550" cy="647700"/>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rgbClr val="7A0000"/>
              </a:solidFill>
              <a:ln>
                <a:noFill/>
              </a:ln>
            </p:spPr>
            <p:txBody>
              <a:bodyPr vert="horz" wrap="square" lIns="91440" tIns="45720" rIns="91440" bIns="45720" numCol="1" anchor="t" anchorCtr="0" compatLnSpc="1"/>
              <a:lstStyle/>
              <a:p>
                <a:endParaRPr lang="id-ID"/>
              </a:p>
            </p:txBody>
          </p:sp>
          <p:sp>
            <p:nvSpPr>
              <p:cNvPr id="121" name="Freeform 110"/>
              <p:cNvSpPr/>
              <p:nvPr/>
            </p:nvSpPr>
            <p:spPr bwMode="auto">
              <a:xfrm>
                <a:off x="2668588" y="1962150"/>
                <a:ext cx="2100262" cy="530225"/>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rgbClr val="7A0000"/>
              </a:solidFill>
              <a:ln>
                <a:noFill/>
              </a:ln>
            </p:spPr>
            <p:txBody>
              <a:bodyPr vert="horz" wrap="square" lIns="91440" tIns="45720" rIns="91440" bIns="45720" numCol="1" anchor="t" anchorCtr="0" compatLnSpc="1"/>
              <a:lstStyle/>
              <a:p>
                <a:endParaRPr lang="id-ID"/>
              </a:p>
            </p:txBody>
          </p:sp>
          <p:sp>
            <p:nvSpPr>
              <p:cNvPr id="122" name="Oval 111"/>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Oval 112"/>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Oval 113"/>
              <p:cNvSpPr>
                <a:spLocks noChangeArrowheads="1"/>
              </p:cNvSpPr>
              <p:nvPr/>
            </p:nvSpPr>
            <p:spPr bwMode="auto">
              <a:xfrm>
                <a:off x="3587750" y="2214563"/>
                <a:ext cx="255587" cy="255588"/>
              </a:xfrm>
              <a:prstGeom prst="ellipse">
                <a:avLst/>
              </a:prstGeom>
              <a:solidFill>
                <a:srgbClr val="BFBFBF"/>
              </a:solidFill>
              <a:ln>
                <a:noFill/>
              </a:ln>
            </p:spPr>
            <p:txBody>
              <a:bodyPr vert="horz" wrap="square" lIns="91440" tIns="45720" rIns="91440" bIns="45720" numCol="1" anchor="t" anchorCtr="0" compatLnSpc="1"/>
              <a:lstStyle/>
              <a:p>
                <a:endParaRPr lang="id-ID"/>
              </a:p>
            </p:txBody>
          </p:sp>
          <p:sp>
            <p:nvSpPr>
              <p:cNvPr id="125" name="Oval 114"/>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Oval 115"/>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Oval 116"/>
              <p:cNvSpPr>
                <a:spLocks noChangeArrowheads="1"/>
              </p:cNvSpPr>
              <p:nvPr/>
            </p:nvSpPr>
            <p:spPr bwMode="auto">
              <a:xfrm>
                <a:off x="3602038" y="2635250"/>
                <a:ext cx="207962" cy="203200"/>
              </a:xfrm>
              <a:prstGeom prst="ellipse">
                <a:avLst/>
              </a:prstGeom>
              <a:solidFill>
                <a:srgbClr val="BFBFBF"/>
              </a:solidFill>
              <a:ln>
                <a:noFill/>
              </a:ln>
            </p:spPr>
            <p:txBody>
              <a:bodyPr vert="horz" wrap="square" lIns="91440" tIns="45720" rIns="91440" bIns="45720" numCol="1" anchor="t" anchorCtr="0" compatLnSpc="1"/>
              <a:lstStyle/>
              <a:p>
                <a:endParaRPr lang="id-ID"/>
              </a:p>
            </p:txBody>
          </p:sp>
          <p:sp>
            <p:nvSpPr>
              <p:cNvPr id="128" name="Oval 117"/>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Oval 118"/>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Oval 119"/>
              <p:cNvSpPr>
                <a:spLocks noChangeArrowheads="1"/>
              </p:cNvSpPr>
              <p:nvPr/>
            </p:nvSpPr>
            <p:spPr bwMode="auto">
              <a:xfrm>
                <a:off x="3602038" y="2987675"/>
                <a:ext cx="207962" cy="203200"/>
              </a:xfrm>
              <a:prstGeom prst="ellipse">
                <a:avLst/>
              </a:prstGeom>
              <a:solidFill>
                <a:srgbClr val="BFBFBF"/>
              </a:solidFill>
              <a:ln>
                <a:noFill/>
              </a:ln>
            </p:spPr>
            <p:txBody>
              <a:bodyPr vert="horz" wrap="square" lIns="91440" tIns="45720" rIns="91440" bIns="45720" numCol="1" anchor="t" anchorCtr="0" compatLnSpc="1"/>
              <a:lstStyle/>
              <a:p>
                <a:endParaRPr lang="id-ID"/>
              </a:p>
            </p:txBody>
          </p:sp>
          <p:sp>
            <p:nvSpPr>
              <p:cNvPr id="131" name="Freeform 120"/>
              <p:cNvSpPr/>
              <p:nvPr/>
            </p:nvSpPr>
            <p:spPr bwMode="auto">
              <a:xfrm>
                <a:off x="3568700" y="3319463"/>
                <a:ext cx="293687" cy="1863725"/>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rgbClr val="7A0000"/>
              </a:solidFill>
              <a:ln>
                <a:noFill/>
              </a:ln>
            </p:spPr>
            <p:txBody>
              <a:bodyPr vert="horz" wrap="square" lIns="91440" tIns="45720" rIns="91440" bIns="45720" numCol="1" anchor="t" anchorCtr="0" compatLnSpc="1"/>
              <a:lstStyle/>
              <a:p>
                <a:endParaRPr lang="id-ID"/>
              </a:p>
            </p:txBody>
          </p:sp>
          <p:sp>
            <p:nvSpPr>
              <p:cNvPr id="132" name="Oval 121"/>
              <p:cNvSpPr>
                <a:spLocks noChangeArrowheads="1"/>
              </p:cNvSpPr>
              <p:nvPr/>
            </p:nvSpPr>
            <p:spPr bwMode="auto">
              <a:xfrm>
                <a:off x="3360738" y="1187450"/>
                <a:ext cx="735012" cy="733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122"/>
              <p:cNvSpPr>
                <a:spLocks noEditPoints="1"/>
              </p:cNvSpPr>
              <p:nvPr/>
            </p:nvSpPr>
            <p:spPr bwMode="auto">
              <a:xfrm>
                <a:off x="3319463" y="1157288"/>
                <a:ext cx="790575" cy="790575"/>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193 h 210"/>
                  <a:gd name="T12" fmla="*/ 17 w 210"/>
                  <a:gd name="T13" fmla="*/ 105 h 210"/>
                  <a:gd name="T14" fmla="*/ 105 w 210"/>
                  <a:gd name="T15" fmla="*/ 18 h 210"/>
                  <a:gd name="T16" fmla="*/ 192 w 210"/>
                  <a:gd name="T17" fmla="*/ 105 h 210"/>
                  <a:gd name="T18" fmla="*/ 105 w 210"/>
                  <a:gd name="T19"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193"/>
                    </a:moveTo>
                    <a:cubicBezTo>
                      <a:pt x="56" y="193"/>
                      <a:pt x="17" y="154"/>
                      <a:pt x="17" y="105"/>
                    </a:cubicBezTo>
                    <a:cubicBezTo>
                      <a:pt x="17" y="57"/>
                      <a:pt x="56" y="18"/>
                      <a:pt x="105" y="18"/>
                    </a:cubicBezTo>
                    <a:cubicBezTo>
                      <a:pt x="153" y="18"/>
                      <a:pt x="192" y="57"/>
                      <a:pt x="192" y="105"/>
                    </a:cubicBezTo>
                    <a:cubicBezTo>
                      <a:pt x="192" y="154"/>
                      <a:pt x="153" y="193"/>
                      <a:pt x="105" y="193"/>
                    </a:cubicBezTo>
                    <a:close/>
                  </a:path>
                </a:pathLst>
              </a:custGeom>
              <a:solidFill>
                <a:srgbClr val="7A0000"/>
              </a:solidFill>
              <a:ln>
                <a:noFill/>
              </a:ln>
            </p:spPr>
            <p:txBody>
              <a:bodyPr vert="horz" wrap="square" lIns="91440" tIns="45720" rIns="91440" bIns="45720" numCol="1" anchor="t" anchorCtr="0" compatLnSpc="1"/>
              <a:lstStyle/>
              <a:p>
                <a:endParaRPr lang="id-ID"/>
              </a:p>
            </p:txBody>
          </p:sp>
        </p:grpSp>
      </p:grpSp>
      <p:grpSp>
        <p:nvGrpSpPr>
          <p:cNvPr id="137" name="Group 399"/>
          <p:cNvGrpSpPr/>
          <p:nvPr/>
        </p:nvGrpSpPr>
        <p:grpSpPr>
          <a:xfrm>
            <a:off x="7150074" y="893599"/>
            <a:ext cx="1739806" cy="1690715"/>
            <a:chOff x="3690938" y="436563"/>
            <a:chExt cx="5264150" cy="5114925"/>
          </a:xfrm>
        </p:grpSpPr>
        <p:sp>
          <p:nvSpPr>
            <p:cNvPr id="138" name="Freeform 400"/>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solidFill>
              <a:srgbClr val="D4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401"/>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solidFill>
              <a:srgbClr val="DC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402"/>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solidFill>
              <a:srgbClr val="BE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Oval 403"/>
            <p:cNvSpPr>
              <a:spLocks noChangeArrowheads="1"/>
            </p:cNvSpPr>
            <p:nvPr/>
          </p:nvSpPr>
          <p:spPr bwMode="auto">
            <a:xfrm>
              <a:off x="5056188" y="2335213"/>
              <a:ext cx="1533525" cy="1533525"/>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404"/>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405"/>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406"/>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Oval 407"/>
            <p:cNvSpPr>
              <a:spLocks noChangeArrowheads="1"/>
            </p:cNvSpPr>
            <p:nvPr/>
          </p:nvSpPr>
          <p:spPr bwMode="auto">
            <a:xfrm>
              <a:off x="5616576" y="4618038"/>
              <a:ext cx="657225" cy="657225"/>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408"/>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409"/>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410"/>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411"/>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Oval 412"/>
            <p:cNvSpPr>
              <a:spLocks noChangeArrowheads="1"/>
            </p:cNvSpPr>
            <p:nvPr/>
          </p:nvSpPr>
          <p:spPr bwMode="auto">
            <a:xfrm>
              <a:off x="4573588" y="3548063"/>
              <a:ext cx="315913" cy="31273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413"/>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414"/>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415"/>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416"/>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Oval 417"/>
            <p:cNvSpPr>
              <a:spLocks noChangeArrowheads="1"/>
            </p:cNvSpPr>
            <p:nvPr/>
          </p:nvSpPr>
          <p:spPr bwMode="auto">
            <a:xfrm>
              <a:off x="4964113" y="1500188"/>
              <a:ext cx="593725" cy="593725"/>
            </a:xfrm>
            <a:prstGeom prst="ellipse">
              <a:avLst/>
            </a:prstGeom>
            <a:solidFill>
              <a:srgbClr val="D7D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Freeform 418"/>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419"/>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420"/>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Freeform 421"/>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Oval 422"/>
            <p:cNvSpPr>
              <a:spLocks noChangeArrowheads="1"/>
            </p:cNvSpPr>
            <p:nvPr/>
          </p:nvSpPr>
          <p:spPr bwMode="auto">
            <a:xfrm>
              <a:off x="6869113" y="1187451"/>
              <a:ext cx="315913" cy="314325"/>
            </a:xfrm>
            <a:prstGeom prst="ellipse">
              <a:avLst/>
            </a:prstGeom>
            <a:solidFill>
              <a:srgbClr val="D7D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423"/>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424"/>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Freeform 425"/>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426"/>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427"/>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428"/>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7" name="Freeform 429"/>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Freeform 430"/>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Freeform 431"/>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Oval 432"/>
            <p:cNvSpPr>
              <a:spLocks noChangeArrowheads="1"/>
            </p:cNvSpPr>
            <p:nvPr/>
          </p:nvSpPr>
          <p:spPr bwMode="auto">
            <a:xfrm>
              <a:off x="6254751" y="3117851"/>
              <a:ext cx="495300" cy="49688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433"/>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Oval 434"/>
            <p:cNvSpPr>
              <a:spLocks noChangeArrowheads="1"/>
            </p:cNvSpPr>
            <p:nvPr/>
          </p:nvSpPr>
          <p:spPr bwMode="auto">
            <a:xfrm>
              <a:off x="6496051" y="3814763"/>
              <a:ext cx="620713" cy="622300"/>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435"/>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436"/>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Freeform 437"/>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Freeform 438"/>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439"/>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solidFill>
              <a:srgbClr val="E0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Freeform 440"/>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Freeform 441"/>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442"/>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Freeform 443"/>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444"/>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445"/>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Freeform 446"/>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5" name="Freeform 447"/>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Freeform 448"/>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Freeform 449"/>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Freeform 450"/>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Freeform 451"/>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Freeform 452"/>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453"/>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454"/>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455"/>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Freeform 456"/>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Freeform 457"/>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Freeform 458"/>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7" name="Freeform 459"/>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Freeform 460"/>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Freeform 461"/>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Oval 462"/>
            <p:cNvSpPr>
              <a:spLocks noChangeArrowheads="1"/>
            </p:cNvSpPr>
            <p:nvPr/>
          </p:nvSpPr>
          <p:spPr bwMode="auto">
            <a:xfrm>
              <a:off x="5640388" y="2644776"/>
              <a:ext cx="400050" cy="36988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463"/>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Freeform 464"/>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465"/>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466"/>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Oval 467"/>
            <p:cNvSpPr>
              <a:spLocks noChangeArrowheads="1"/>
            </p:cNvSpPr>
            <p:nvPr/>
          </p:nvSpPr>
          <p:spPr bwMode="auto">
            <a:xfrm>
              <a:off x="6572251" y="4597401"/>
              <a:ext cx="257175" cy="25558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Freeform 468"/>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469"/>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Freeform 470"/>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9" name="Freeform 471"/>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0" name="Oval 472"/>
            <p:cNvSpPr>
              <a:spLocks noChangeArrowheads="1"/>
            </p:cNvSpPr>
            <p:nvPr/>
          </p:nvSpPr>
          <p:spPr bwMode="auto">
            <a:xfrm>
              <a:off x="5751513" y="4765676"/>
              <a:ext cx="196850" cy="195263"/>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473"/>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474"/>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475"/>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476"/>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Oval 477"/>
            <p:cNvSpPr>
              <a:spLocks noChangeArrowheads="1"/>
            </p:cNvSpPr>
            <p:nvPr/>
          </p:nvSpPr>
          <p:spPr bwMode="auto">
            <a:xfrm>
              <a:off x="6311901" y="4613276"/>
              <a:ext cx="150813" cy="150813"/>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478"/>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479"/>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Freeform 480"/>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9" name="Freeform 481"/>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Freeform 482"/>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Freeform 483"/>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Freeform 484"/>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Freeform 485"/>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486"/>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Oval 487"/>
            <p:cNvSpPr>
              <a:spLocks noChangeArrowheads="1"/>
            </p:cNvSpPr>
            <p:nvPr/>
          </p:nvSpPr>
          <p:spPr bwMode="auto">
            <a:xfrm>
              <a:off x="8261351" y="2668588"/>
              <a:ext cx="319088" cy="404813"/>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6" name="Freeform 488"/>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7" name="Freeform 489"/>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8" name="Freeform 490"/>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9" name="Freeform 491"/>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0" name="Freeform 492"/>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1" name="Freeform 493"/>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34" name="Oval 190"/>
          <p:cNvSpPr/>
          <p:nvPr/>
        </p:nvSpPr>
        <p:spPr>
          <a:xfrm>
            <a:off x="1351999" y="3706317"/>
            <a:ext cx="289742" cy="289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35" name="TextBox 234"/>
          <p:cNvSpPr txBox="1"/>
          <p:nvPr/>
        </p:nvSpPr>
        <p:spPr>
          <a:xfrm>
            <a:off x="1350325" y="3728171"/>
            <a:ext cx="295612"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01</a:t>
            </a:r>
            <a:endParaRPr lang="id-ID" sz="1100" b="1" dirty="0">
              <a:solidFill>
                <a:schemeClr val="bg1"/>
              </a:solidFill>
              <a:latin typeface="Raleway" panose="020B0003030101060003" pitchFamily="34" charset="0"/>
            </a:endParaRPr>
          </a:p>
        </p:txBody>
      </p:sp>
      <p:sp>
        <p:nvSpPr>
          <p:cNvPr id="238" name="Oval 194"/>
          <p:cNvSpPr/>
          <p:nvPr/>
        </p:nvSpPr>
        <p:spPr>
          <a:xfrm>
            <a:off x="1307056" y="2261804"/>
            <a:ext cx="289742" cy="289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39" name="TextBox 238"/>
          <p:cNvSpPr txBox="1"/>
          <p:nvPr/>
        </p:nvSpPr>
        <p:spPr>
          <a:xfrm>
            <a:off x="1305382" y="2283659"/>
            <a:ext cx="295612"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02</a:t>
            </a:r>
            <a:endParaRPr lang="id-ID" sz="1100" b="1" dirty="0">
              <a:solidFill>
                <a:schemeClr val="bg1"/>
              </a:solidFill>
              <a:latin typeface="Raleway" panose="020B0003030101060003" pitchFamily="34" charset="0"/>
            </a:endParaRPr>
          </a:p>
        </p:txBody>
      </p:sp>
      <p:sp>
        <p:nvSpPr>
          <p:cNvPr id="246" name="Oval 256"/>
          <p:cNvSpPr/>
          <p:nvPr/>
        </p:nvSpPr>
        <p:spPr>
          <a:xfrm>
            <a:off x="3593055" y="1694420"/>
            <a:ext cx="289742" cy="289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47" name="TextBox 246"/>
          <p:cNvSpPr txBox="1"/>
          <p:nvPr/>
        </p:nvSpPr>
        <p:spPr>
          <a:xfrm>
            <a:off x="3591382" y="1716274"/>
            <a:ext cx="295612" cy="238537"/>
          </a:xfrm>
          <a:prstGeom prst="rect">
            <a:avLst/>
          </a:prstGeom>
          <a:noFill/>
        </p:spPr>
        <p:txBody>
          <a:bodyPr wrap="none" lIns="68589" tIns="34295" rIns="68589" bIns="34295" rtlCol="0">
            <a:spAutoFit/>
          </a:bodyPr>
          <a:lstStyle/>
          <a:p>
            <a:r>
              <a:rPr lang="en-US" sz="1100" b="1" dirty="0" smtClean="0">
                <a:solidFill>
                  <a:schemeClr val="bg1"/>
                </a:solidFill>
                <a:latin typeface="Raleway" panose="020B0003030101060003" pitchFamily="34" charset="0"/>
              </a:rPr>
              <a:t>03</a:t>
            </a:r>
            <a:endParaRPr lang="id-ID" sz="1100" b="1" dirty="0">
              <a:solidFill>
                <a:schemeClr val="bg1"/>
              </a:solidFill>
              <a:latin typeface="Raleway" panose="020B0003030101060003" pitchFamily="34" charset="0"/>
            </a:endParaRPr>
          </a:p>
        </p:txBody>
      </p:sp>
      <p:sp>
        <p:nvSpPr>
          <p:cNvPr id="250" name="Oval 291"/>
          <p:cNvSpPr/>
          <p:nvPr/>
        </p:nvSpPr>
        <p:spPr>
          <a:xfrm>
            <a:off x="3583867" y="3142341"/>
            <a:ext cx="289742" cy="289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51" name="TextBox 250"/>
          <p:cNvSpPr txBox="1"/>
          <p:nvPr/>
        </p:nvSpPr>
        <p:spPr>
          <a:xfrm>
            <a:off x="3582194" y="3164195"/>
            <a:ext cx="295612" cy="238537"/>
          </a:xfrm>
          <a:prstGeom prst="rect">
            <a:avLst/>
          </a:prstGeom>
          <a:noFill/>
        </p:spPr>
        <p:txBody>
          <a:bodyPr wrap="none" lIns="68589" tIns="34295" rIns="68589" bIns="34295" rtlCol="0">
            <a:spAutoFit/>
          </a:bodyPr>
          <a:lstStyle/>
          <a:p>
            <a:r>
              <a:rPr lang="en-US" sz="1100" b="1" dirty="0" smtClean="0">
                <a:solidFill>
                  <a:schemeClr val="bg1"/>
                </a:solidFill>
                <a:latin typeface="Raleway" panose="020B0003030101060003" pitchFamily="34" charset="0"/>
              </a:rPr>
              <a:t>04</a:t>
            </a:r>
            <a:endParaRPr lang="id-ID" sz="1100" b="1" dirty="0">
              <a:solidFill>
                <a:schemeClr val="bg1"/>
              </a:solidFill>
              <a:latin typeface="Raleway" panose="020B0003030101060003" pitchFamily="34" charset="0"/>
            </a:endParaRPr>
          </a:p>
        </p:txBody>
      </p:sp>
      <p:sp>
        <p:nvSpPr>
          <p:cNvPr id="254" name="Oval 295"/>
          <p:cNvSpPr/>
          <p:nvPr/>
        </p:nvSpPr>
        <p:spPr>
          <a:xfrm>
            <a:off x="6447713" y="3345491"/>
            <a:ext cx="289742" cy="289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55" name="TextBox 254"/>
          <p:cNvSpPr txBox="1"/>
          <p:nvPr/>
        </p:nvSpPr>
        <p:spPr>
          <a:xfrm>
            <a:off x="6446040" y="3367346"/>
            <a:ext cx="295612"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05</a:t>
            </a:r>
            <a:endParaRPr lang="id-ID" sz="1100" b="1" dirty="0">
              <a:solidFill>
                <a:schemeClr val="bg1"/>
              </a:solidFill>
              <a:latin typeface="Raleway" panose="020B0003030101060003" pitchFamily="34" charset="0"/>
            </a:endParaRPr>
          </a:p>
        </p:txBody>
      </p:sp>
      <p:grpSp>
        <p:nvGrpSpPr>
          <p:cNvPr id="285" name="Group 545"/>
          <p:cNvGrpSpPr/>
          <p:nvPr/>
        </p:nvGrpSpPr>
        <p:grpSpPr>
          <a:xfrm>
            <a:off x="6994908" y="2861641"/>
            <a:ext cx="558483" cy="489867"/>
            <a:chOff x="3175" y="-1587"/>
            <a:chExt cx="490538" cy="430212"/>
          </a:xfrm>
          <a:solidFill>
            <a:srgbClr val="BFBFBF"/>
          </a:solidFill>
        </p:grpSpPr>
        <p:sp>
          <p:nvSpPr>
            <p:cNvPr id="28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56" name="组合 255"/>
          <p:cNvGrpSpPr/>
          <p:nvPr/>
        </p:nvGrpSpPr>
        <p:grpSpPr>
          <a:xfrm>
            <a:off x="695901" y="249943"/>
            <a:ext cx="3541831" cy="679699"/>
            <a:chOff x="903371" y="249943"/>
            <a:chExt cx="2831223" cy="679699"/>
          </a:xfrm>
        </p:grpSpPr>
        <p:sp>
          <p:nvSpPr>
            <p:cNvPr id="257" name="任意多边形 2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58" name="任意多边形 2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259" name="组合 258"/>
          <p:cNvGrpSpPr/>
          <p:nvPr/>
        </p:nvGrpSpPr>
        <p:grpSpPr>
          <a:xfrm rot="16200000">
            <a:off x="367054" y="158162"/>
            <a:ext cx="765103" cy="863262"/>
            <a:chOff x="8439634" y="3544648"/>
            <a:chExt cx="1611146" cy="1817848"/>
          </a:xfrm>
        </p:grpSpPr>
        <p:sp>
          <p:nvSpPr>
            <p:cNvPr id="2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6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62" name="Group 17"/>
          <p:cNvGrpSpPr>
            <a:grpSpLocks noChangeAspect="1"/>
          </p:cNvGrpSpPr>
          <p:nvPr/>
        </p:nvGrpSpPr>
        <p:grpSpPr bwMode="auto">
          <a:xfrm>
            <a:off x="619936" y="455655"/>
            <a:ext cx="259340" cy="278386"/>
            <a:chOff x="231" y="1205"/>
            <a:chExt cx="640" cy="687"/>
          </a:xfrm>
          <a:solidFill>
            <a:schemeClr val="bg1"/>
          </a:solidFill>
          <a:effectLst/>
        </p:grpSpPr>
        <p:sp>
          <p:nvSpPr>
            <p:cNvPr id="2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5"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五年发展规划</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266" name="文本框 37"/>
          <p:cNvSpPr>
            <a:spLocks noChangeArrowheads="1"/>
          </p:cNvSpPr>
          <p:nvPr/>
        </p:nvSpPr>
        <p:spPr bwMode="auto">
          <a:xfrm>
            <a:off x="2820194" y="438944"/>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FIVE YEAR </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DEVELOPMENT </a:t>
            </a:r>
            <a:r>
              <a:rPr lang="en-US" altLang="zh-CN" sz="800" b="0" dirty="0">
                <a:solidFill>
                  <a:schemeClr val="accent3">
                    <a:lumMod val="50000"/>
                  </a:schemeClr>
                </a:solidFill>
                <a:sym typeface="Arial" panose="020B0604020202020204" pitchFamily="34" charset="0"/>
              </a:rPr>
              <a:t>PLAN</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par>
                                <p:cTn id="8" presetID="22" presetClass="entr" presetSubtype="8"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wipe(left)">
                                      <p:cBhvr>
                                        <p:cTn id="10" dur="500"/>
                                        <p:tgtEl>
                                          <p:spTgt spid="256"/>
                                        </p:tgtEl>
                                      </p:cBhvr>
                                    </p:animEffect>
                                  </p:childTnLst>
                                </p:cTn>
                              </p:par>
                              <p:par>
                                <p:cTn id="11" presetID="53" presetClass="entr" presetSubtype="16" fill="hold" nodeType="withEffect">
                                  <p:stCondLst>
                                    <p:cond delay="0"/>
                                  </p:stCondLst>
                                  <p:childTnLst>
                                    <p:set>
                                      <p:cBhvr>
                                        <p:cTn id="12" dur="1" fill="hold">
                                          <p:stCondLst>
                                            <p:cond delay="0"/>
                                          </p:stCondLst>
                                        </p:cTn>
                                        <p:tgtEl>
                                          <p:spTgt spid="259"/>
                                        </p:tgtEl>
                                        <p:attrNameLst>
                                          <p:attrName>style.visibility</p:attrName>
                                        </p:attrNameLst>
                                      </p:cBhvr>
                                      <p:to>
                                        <p:strVal val="visible"/>
                                      </p:to>
                                    </p:set>
                                    <p:anim calcmode="lin" valueType="num">
                                      <p:cBhvr>
                                        <p:cTn id="13" dur="500" fill="hold"/>
                                        <p:tgtEl>
                                          <p:spTgt spid="259"/>
                                        </p:tgtEl>
                                        <p:attrNameLst>
                                          <p:attrName>ppt_w</p:attrName>
                                        </p:attrNameLst>
                                      </p:cBhvr>
                                      <p:tavLst>
                                        <p:tav tm="0">
                                          <p:val>
                                            <p:fltVal val="0"/>
                                          </p:val>
                                        </p:tav>
                                        <p:tav tm="100000">
                                          <p:val>
                                            <p:strVal val="#ppt_w"/>
                                          </p:val>
                                        </p:tav>
                                      </p:tavLst>
                                    </p:anim>
                                    <p:anim calcmode="lin" valueType="num">
                                      <p:cBhvr>
                                        <p:cTn id="14" dur="500" fill="hold"/>
                                        <p:tgtEl>
                                          <p:spTgt spid="259"/>
                                        </p:tgtEl>
                                        <p:attrNameLst>
                                          <p:attrName>ppt_h</p:attrName>
                                        </p:attrNameLst>
                                      </p:cBhvr>
                                      <p:tavLst>
                                        <p:tav tm="0">
                                          <p:val>
                                            <p:fltVal val="0"/>
                                          </p:val>
                                        </p:tav>
                                        <p:tav tm="100000">
                                          <p:val>
                                            <p:strVal val="#ppt_h"/>
                                          </p:val>
                                        </p:tav>
                                      </p:tavLst>
                                    </p:anim>
                                    <p:animEffect transition="in" filter="fade">
                                      <p:cBhvr>
                                        <p:cTn id="15" dur="500"/>
                                        <p:tgtEl>
                                          <p:spTgt spid="25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5"/>
                                        </p:tgtEl>
                                        <p:attrNameLst>
                                          <p:attrName>style.visibility</p:attrName>
                                        </p:attrNameLst>
                                      </p:cBhvr>
                                      <p:to>
                                        <p:strVal val="visible"/>
                                      </p:to>
                                    </p:set>
                                    <p:animEffect transition="in" filter="wipe(left)">
                                      <p:cBhvr>
                                        <p:cTn id="19" dur="500"/>
                                        <p:tgtEl>
                                          <p:spTgt spid="265"/>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266"/>
                                        </p:tgtEl>
                                        <p:attrNameLst>
                                          <p:attrName>style.visibility</p:attrName>
                                        </p:attrNameLst>
                                      </p:cBhvr>
                                      <p:to>
                                        <p:strVal val="visible"/>
                                      </p:to>
                                    </p:set>
                                    <p:animEffect transition="in" filter="wipe(left)">
                                      <p:cBhvr>
                                        <p:cTn id="22" dur="500"/>
                                        <p:tgtEl>
                                          <p:spTgt spid="266"/>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1000"/>
                                        <p:tgtEl>
                                          <p:spTgt spid="110"/>
                                        </p:tgtEl>
                                      </p:cBhvr>
                                    </p:animEffect>
                                    <p:anim calcmode="lin" valueType="num">
                                      <p:cBhvr>
                                        <p:cTn id="32" dur="1000" fill="hold"/>
                                        <p:tgtEl>
                                          <p:spTgt spid="110"/>
                                        </p:tgtEl>
                                        <p:attrNameLst>
                                          <p:attrName>ppt_x</p:attrName>
                                        </p:attrNameLst>
                                      </p:cBhvr>
                                      <p:tavLst>
                                        <p:tav tm="0">
                                          <p:val>
                                            <p:strVal val="#ppt_x"/>
                                          </p:val>
                                        </p:tav>
                                        <p:tav tm="100000">
                                          <p:val>
                                            <p:strVal val="#ppt_x"/>
                                          </p:val>
                                        </p:tav>
                                      </p:tavLst>
                                    </p:anim>
                                    <p:anim calcmode="lin" valueType="num">
                                      <p:cBhvr>
                                        <p:cTn id="33" dur="1000" fill="hold"/>
                                        <p:tgtEl>
                                          <p:spTgt spid="11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4"/>
                                        </p:tgtEl>
                                        <p:attrNameLst>
                                          <p:attrName>style.visibility</p:attrName>
                                        </p:attrNameLst>
                                      </p:cBhvr>
                                      <p:to>
                                        <p:strVal val="visible"/>
                                      </p:to>
                                    </p:set>
                                    <p:animEffect transition="in" filter="fade">
                                      <p:cBhvr>
                                        <p:cTn id="46" dur="500"/>
                                        <p:tgtEl>
                                          <p:spTgt spid="234"/>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235"/>
                                        </p:tgtEl>
                                        <p:attrNameLst>
                                          <p:attrName>style.visibility</p:attrName>
                                        </p:attrNameLst>
                                      </p:cBhvr>
                                      <p:to>
                                        <p:strVal val="visible"/>
                                      </p:to>
                                    </p:set>
                                    <p:anim calcmode="lin" valueType="num">
                                      <p:cBhvr>
                                        <p:cTn id="50" dur="500" fill="hold"/>
                                        <p:tgtEl>
                                          <p:spTgt spid="235"/>
                                        </p:tgtEl>
                                        <p:attrNameLst>
                                          <p:attrName>ppt_w</p:attrName>
                                        </p:attrNameLst>
                                      </p:cBhvr>
                                      <p:tavLst>
                                        <p:tav tm="0">
                                          <p:val>
                                            <p:fltVal val="0"/>
                                          </p:val>
                                        </p:tav>
                                        <p:tav tm="100000">
                                          <p:val>
                                            <p:strVal val="#ppt_w"/>
                                          </p:val>
                                        </p:tav>
                                      </p:tavLst>
                                    </p:anim>
                                    <p:anim calcmode="lin" valueType="num">
                                      <p:cBhvr>
                                        <p:cTn id="51" dur="500" fill="hold"/>
                                        <p:tgtEl>
                                          <p:spTgt spid="235"/>
                                        </p:tgtEl>
                                        <p:attrNameLst>
                                          <p:attrName>ppt_h</p:attrName>
                                        </p:attrNameLst>
                                      </p:cBhvr>
                                      <p:tavLst>
                                        <p:tav tm="0">
                                          <p:val>
                                            <p:fltVal val="0"/>
                                          </p:val>
                                        </p:tav>
                                        <p:tav tm="100000">
                                          <p:val>
                                            <p:strVal val="#ppt_h"/>
                                          </p:val>
                                        </p:tav>
                                      </p:tavLst>
                                    </p:anim>
                                    <p:animEffect transition="in" filter="fade">
                                      <p:cBhvr>
                                        <p:cTn id="52" dur="500"/>
                                        <p:tgtEl>
                                          <p:spTgt spid="23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wipe(right)">
                                      <p:cBhvr>
                                        <p:cTn id="55" dur="500"/>
                                        <p:tgtEl>
                                          <p:spTgt spid="28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89"/>
                                        </p:tgtEl>
                                        <p:attrNameLst>
                                          <p:attrName>style.visibility</p:attrName>
                                        </p:attrNameLst>
                                      </p:cBhvr>
                                      <p:to>
                                        <p:strVal val="visible"/>
                                      </p:to>
                                    </p:set>
                                    <p:animEffect transition="in" filter="wipe(right)">
                                      <p:cBhvr>
                                        <p:cTn id="58" dur="750"/>
                                        <p:tgtEl>
                                          <p:spTgt spid="289"/>
                                        </p:tgtEl>
                                      </p:cBhvr>
                                    </p:animEffect>
                                  </p:childTnLst>
                                </p:cTn>
                              </p:par>
                            </p:childTnLst>
                          </p:cTn>
                        </p:par>
                        <p:par>
                          <p:cTn id="59" fill="hold">
                            <p:stCondLst>
                              <p:cond delay="3000"/>
                            </p:stCondLst>
                            <p:childTnLst>
                              <p:par>
                                <p:cTn id="60" presetID="42" presetClass="path" presetSubtype="0" accel="50000" decel="50000" fill="hold" nodeType="afterEffect">
                                  <p:stCondLst>
                                    <p:cond delay="0"/>
                                  </p:stCondLst>
                                  <p:childTnLst>
                                    <p:animMotion origin="layout" path="M 3.05556E-6 7.40741E-7 L 3.05556E-6 -0.49691 " pathEditMode="relative" rAng="0" ptsTypes="AA">
                                      <p:cBhvr>
                                        <p:cTn id="61" dur="2000" fill="hold"/>
                                        <p:tgtEl>
                                          <p:spTgt spid="110"/>
                                        </p:tgtEl>
                                        <p:attrNameLst>
                                          <p:attrName>ppt_x</p:attrName>
                                          <p:attrName>ppt_y</p:attrName>
                                        </p:attrNameLst>
                                      </p:cBhvr>
                                      <p:rCtr x="0" y="-24846"/>
                                    </p:animMotion>
                                  </p:childTnLst>
                                </p:cTn>
                              </p:par>
                            </p:childTnLst>
                          </p:cTn>
                        </p:par>
                        <p:par>
                          <p:cTn id="62" fill="hold">
                            <p:stCondLst>
                              <p:cond delay="5000"/>
                            </p:stCondLst>
                            <p:childTnLst>
                              <p:par>
                                <p:cTn id="63" presetID="8" presetClass="emph" presetSubtype="0" fill="hold" nodeType="afterEffect">
                                  <p:stCondLst>
                                    <p:cond delay="0"/>
                                  </p:stCondLst>
                                  <p:childTnLst>
                                    <p:animRot by="5400000">
                                      <p:cBhvr>
                                        <p:cTn id="64" dur="1250" fill="hold"/>
                                        <p:tgtEl>
                                          <p:spTgt spid="110"/>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238"/>
                                        </p:tgtEl>
                                        <p:attrNameLst>
                                          <p:attrName>style.visibility</p:attrName>
                                        </p:attrNameLst>
                                      </p:cBhvr>
                                      <p:to>
                                        <p:strVal val="visible"/>
                                      </p:to>
                                    </p:set>
                                    <p:animEffect transition="in" filter="fade">
                                      <p:cBhvr>
                                        <p:cTn id="67" dur="1250"/>
                                        <p:tgtEl>
                                          <p:spTgt spid="23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ppt_w</p:attrName>
                                        </p:attrNameLst>
                                      </p:cBhvr>
                                      <p:tavLst>
                                        <p:tav tm="0">
                                          <p:val>
                                            <p:fltVal val="0"/>
                                          </p:val>
                                        </p:tav>
                                        <p:tav tm="100000">
                                          <p:val>
                                            <p:strVal val="#ppt_w"/>
                                          </p:val>
                                        </p:tav>
                                      </p:tavLst>
                                    </p:anim>
                                    <p:anim calcmode="lin" valueType="num">
                                      <p:cBhvr>
                                        <p:cTn id="72" dur="500" fill="hold"/>
                                        <p:tgtEl>
                                          <p:spTgt spid="239"/>
                                        </p:tgtEl>
                                        <p:attrNameLst>
                                          <p:attrName>ppt_h</p:attrName>
                                        </p:attrNameLst>
                                      </p:cBhvr>
                                      <p:tavLst>
                                        <p:tav tm="0">
                                          <p:val>
                                            <p:fltVal val="0"/>
                                          </p:val>
                                        </p:tav>
                                        <p:tav tm="100000">
                                          <p:val>
                                            <p:strVal val="#ppt_h"/>
                                          </p:val>
                                        </p:tav>
                                      </p:tavLst>
                                    </p:anim>
                                    <p:animEffect transition="in" filter="fade">
                                      <p:cBhvr>
                                        <p:cTn id="73" dur="500"/>
                                        <p:tgtEl>
                                          <p:spTgt spid="239"/>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90"/>
                                        </p:tgtEl>
                                        <p:attrNameLst>
                                          <p:attrName>style.visibility</p:attrName>
                                        </p:attrNameLst>
                                      </p:cBhvr>
                                      <p:to>
                                        <p:strVal val="visible"/>
                                      </p:to>
                                    </p:set>
                                    <p:animEffect transition="in" filter="wipe(right)">
                                      <p:cBhvr>
                                        <p:cTn id="79" dur="500"/>
                                        <p:tgtEl>
                                          <p:spTgt spid="290"/>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291"/>
                                        </p:tgtEl>
                                        <p:attrNameLst>
                                          <p:attrName>style.visibility</p:attrName>
                                        </p:attrNameLst>
                                      </p:cBhvr>
                                      <p:to>
                                        <p:strVal val="visible"/>
                                      </p:to>
                                    </p:set>
                                    <p:animEffect transition="in" filter="wipe(right)">
                                      <p:cBhvr>
                                        <p:cTn id="82" dur="750"/>
                                        <p:tgtEl>
                                          <p:spTgt spid="291"/>
                                        </p:tgtEl>
                                      </p:cBhvr>
                                    </p:animEffect>
                                  </p:childTnLst>
                                </p:cTn>
                              </p:par>
                            </p:childTnLst>
                          </p:cTn>
                        </p:par>
                        <p:par>
                          <p:cTn id="83" fill="hold">
                            <p:stCondLst>
                              <p:cond delay="7000"/>
                            </p:stCondLst>
                            <p:childTnLst>
                              <p:par>
                                <p:cTn id="84" presetID="42" presetClass="path" presetSubtype="0" accel="50000" decel="50000" fill="hold" nodeType="afterEffect">
                                  <p:stCondLst>
                                    <p:cond delay="0"/>
                                  </p:stCondLst>
                                  <p:childTnLst>
                                    <p:animMotion origin="layout" path="M 3.05556E-6 -0.49691 L 0.26024 -0.49691 " pathEditMode="relative" rAng="0" ptsTypes="AA">
                                      <p:cBhvr>
                                        <p:cTn id="85" dur="2000" fill="hold"/>
                                        <p:tgtEl>
                                          <p:spTgt spid="110"/>
                                        </p:tgtEl>
                                        <p:attrNameLst>
                                          <p:attrName>ppt_x</p:attrName>
                                          <p:attrName>ppt_y</p:attrName>
                                        </p:attrNameLst>
                                      </p:cBhvr>
                                      <p:rCtr x="13003" y="0"/>
                                    </p:animMotion>
                                  </p:childTnLst>
                                </p:cTn>
                              </p:par>
                            </p:childTnLst>
                          </p:cTn>
                        </p:par>
                        <p:par>
                          <p:cTn id="86" fill="hold">
                            <p:stCondLst>
                              <p:cond delay="9000"/>
                            </p:stCondLst>
                            <p:childTnLst>
                              <p:par>
                                <p:cTn id="87" presetID="8" presetClass="emph" presetSubtype="0" fill="hold" nodeType="afterEffect">
                                  <p:stCondLst>
                                    <p:cond delay="0"/>
                                  </p:stCondLst>
                                  <p:childTnLst>
                                    <p:animRot by="5400000">
                                      <p:cBhvr>
                                        <p:cTn id="88" dur="1250" fill="hold"/>
                                        <p:tgtEl>
                                          <p:spTgt spid="110"/>
                                        </p:tgtEl>
                                        <p:attrNameLst>
                                          <p:attrName>r</p:attrName>
                                        </p:attrNameLst>
                                      </p:cBhvr>
                                    </p:animRot>
                                  </p:childTnLst>
                                </p:cTn>
                              </p:par>
                            </p:childTnLst>
                          </p:cTn>
                        </p:par>
                        <p:par>
                          <p:cTn id="89" fill="hold">
                            <p:stCondLst>
                              <p:cond delay="10500"/>
                            </p:stCondLst>
                            <p:childTnLst>
                              <p:par>
                                <p:cTn id="90" presetID="8" presetClass="emph" presetSubtype="0" fill="hold" nodeType="afterEffect">
                                  <p:stCondLst>
                                    <p:cond delay="0"/>
                                  </p:stCondLst>
                                  <p:childTnLst>
                                    <p:animRot by="21600000">
                                      <p:cBhvr>
                                        <p:cTn id="91" dur="1250" fill="hold"/>
                                        <p:tgtEl>
                                          <p:spTgt spid="110"/>
                                        </p:tgtEl>
                                        <p:attrNameLst>
                                          <p:attrName>r</p:attrName>
                                        </p:attrNameLst>
                                      </p:cBhvr>
                                    </p:animRot>
                                  </p:childTnLst>
                                </p:cTn>
                              </p:par>
                              <p:par>
                                <p:cTn id="92" presetID="10" presetClass="entr" presetSubtype="0" fill="hold" grpId="0" nodeType="withEffect">
                                  <p:stCondLst>
                                    <p:cond delay="0"/>
                                  </p:stCondLst>
                                  <p:childTnLst>
                                    <p:set>
                                      <p:cBhvr>
                                        <p:cTn id="93" dur="1" fill="hold">
                                          <p:stCondLst>
                                            <p:cond delay="0"/>
                                          </p:stCondLst>
                                        </p:cTn>
                                        <p:tgtEl>
                                          <p:spTgt spid="246"/>
                                        </p:tgtEl>
                                        <p:attrNameLst>
                                          <p:attrName>style.visibility</p:attrName>
                                        </p:attrNameLst>
                                      </p:cBhvr>
                                      <p:to>
                                        <p:strVal val="visible"/>
                                      </p:to>
                                    </p:set>
                                    <p:animEffect transition="in" filter="fade">
                                      <p:cBhvr>
                                        <p:cTn id="94" dur="1000"/>
                                        <p:tgtEl>
                                          <p:spTgt spid="24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7"/>
                                        </p:tgtEl>
                                        <p:attrNameLst>
                                          <p:attrName>style.visibility</p:attrName>
                                        </p:attrNameLst>
                                      </p:cBhvr>
                                      <p:to>
                                        <p:strVal val="visible"/>
                                      </p:to>
                                    </p:set>
                                    <p:anim calcmode="lin" valueType="num">
                                      <p:cBhvr>
                                        <p:cTn id="97" dur="1000" fill="hold"/>
                                        <p:tgtEl>
                                          <p:spTgt spid="247"/>
                                        </p:tgtEl>
                                        <p:attrNameLst>
                                          <p:attrName>ppt_w</p:attrName>
                                        </p:attrNameLst>
                                      </p:cBhvr>
                                      <p:tavLst>
                                        <p:tav tm="0">
                                          <p:val>
                                            <p:fltVal val="0"/>
                                          </p:val>
                                        </p:tav>
                                        <p:tav tm="100000">
                                          <p:val>
                                            <p:strVal val="#ppt_w"/>
                                          </p:val>
                                        </p:tav>
                                      </p:tavLst>
                                    </p:anim>
                                    <p:anim calcmode="lin" valueType="num">
                                      <p:cBhvr>
                                        <p:cTn id="98" dur="1000" fill="hold"/>
                                        <p:tgtEl>
                                          <p:spTgt spid="247"/>
                                        </p:tgtEl>
                                        <p:attrNameLst>
                                          <p:attrName>ppt_h</p:attrName>
                                        </p:attrNameLst>
                                      </p:cBhvr>
                                      <p:tavLst>
                                        <p:tav tm="0">
                                          <p:val>
                                            <p:fltVal val="0"/>
                                          </p:val>
                                        </p:tav>
                                        <p:tav tm="100000">
                                          <p:val>
                                            <p:strVal val="#ppt_h"/>
                                          </p:val>
                                        </p:tav>
                                      </p:tavLst>
                                    </p:anim>
                                    <p:animEffect transition="in" filter="fade">
                                      <p:cBhvr>
                                        <p:cTn id="99" dur="1000"/>
                                        <p:tgtEl>
                                          <p:spTgt spid="247"/>
                                        </p:tgtEl>
                                      </p:cBhvr>
                                    </p:animEffect>
                                  </p:childTnLst>
                                </p:cTn>
                              </p:par>
                              <p:par>
                                <p:cTn id="100" presetID="22" presetClass="entr" presetSubtype="1"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up)">
                                      <p:cBhvr>
                                        <p:cTn id="102" dur="500"/>
                                        <p:tgtEl>
                                          <p:spTgt spid="1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92"/>
                                        </p:tgtEl>
                                        <p:attrNameLst>
                                          <p:attrName>style.visibility</p:attrName>
                                        </p:attrNameLst>
                                      </p:cBhvr>
                                      <p:to>
                                        <p:strVal val="visible"/>
                                      </p:to>
                                    </p:set>
                                    <p:animEffect transition="in" filter="wipe(right)">
                                      <p:cBhvr>
                                        <p:cTn id="105" dur="500"/>
                                        <p:tgtEl>
                                          <p:spTgt spid="292"/>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94"/>
                                        </p:tgtEl>
                                        <p:attrNameLst>
                                          <p:attrName>style.visibility</p:attrName>
                                        </p:attrNameLst>
                                      </p:cBhvr>
                                      <p:to>
                                        <p:strVal val="visible"/>
                                      </p:to>
                                    </p:set>
                                    <p:animEffect transition="in" filter="wipe(right)">
                                      <p:cBhvr>
                                        <p:cTn id="108" dur="750"/>
                                        <p:tgtEl>
                                          <p:spTgt spid="294"/>
                                        </p:tgtEl>
                                      </p:cBhvr>
                                    </p:animEffect>
                                  </p:childTnLst>
                                </p:cTn>
                              </p:par>
                            </p:childTnLst>
                          </p:cTn>
                        </p:par>
                        <p:par>
                          <p:cTn id="109" fill="hold">
                            <p:stCondLst>
                              <p:cond delay="12000"/>
                            </p:stCondLst>
                            <p:childTnLst>
                              <p:par>
                                <p:cTn id="110" presetID="42" presetClass="path" presetSubtype="0" accel="50000" decel="50000" fill="hold" nodeType="afterEffect">
                                  <p:stCondLst>
                                    <p:cond delay="0"/>
                                  </p:stCondLst>
                                  <p:childTnLst>
                                    <p:animMotion origin="layout" path="M 0.26024 -0.49691 L 0.25833 -0.00803 " pathEditMode="relative" rAng="0" ptsTypes="AA">
                                      <p:cBhvr>
                                        <p:cTn id="111" dur="2000" fill="hold"/>
                                        <p:tgtEl>
                                          <p:spTgt spid="110"/>
                                        </p:tgtEl>
                                        <p:attrNameLst>
                                          <p:attrName>ppt_x</p:attrName>
                                          <p:attrName>ppt_y</p:attrName>
                                        </p:attrNameLst>
                                      </p:cBhvr>
                                      <p:rCtr x="-104" y="24444"/>
                                    </p:animMotion>
                                  </p:childTnLst>
                                </p:cTn>
                              </p:par>
                            </p:childTnLst>
                          </p:cTn>
                        </p:par>
                        <p:par>
                          <p:cTn id="112" fill="hold">
                            <p:stCondLst>
                              <p:cond delay="14000"/>
                            </p:stCondLst>
                            <p:childTnLst>
                              <p:par>
                                <p:cTn id="113" presetID="8" presetClass="emph" presetSubtype="0" fill="hold" nodeType="afterEffect">
                                  <p:stCondLst>
                                    <p:cond delay="0"/>
                                  </p:stCondLst>
                                  <p:childTnLst>
                                    <p:animRot by="-5400000">
                                      <p:cBhvr>
                                        <p:cTn id="114" dur="1250" fill="hold"/>
                                        <p:tgtEl>
                                          <p:spTgt spid="110"/>
                                        </p:tgtEl>
                                        <p:attrNameLst>
                                          <p:attrName>r</p:attrName>
                                        </p:attrNameLst>
                                      </p:cBhvr>
                                    </p:animRot>
                                  </p:childTnLst>
                                </p:cTn>
                              </p:par>
                              <p:par>
                                <p:cTn id="115" presetID="10" presetClass="entr" presetSubtype="0" fill="hold" grpId="0" nodeType="withEffect">
                                  <p:stCondLst>
                                    <p:cond delay="0"/>
                                  </p:stCondLst>
                                  <p:childTnLst>
                                    <p:set>
                                      <p:cBhvr>
                                        <p:cTn id="116" dur="1" fill="hold">
                                          <p:stCondLst>
                                            <p:cond delay="0"/>
                                          </p:stCondLst>
                                        </p:cTn>
                                        <p:tgtEl>
                                          <p:spTgt spid="250"/>
                                        </p:tgtEl>
                                        <p:attrNameLst>
                                          <p:attrName>style.visibility</p:attrName>
                                        </p:attrNameLst>
                                      </p:cBhvr>
                                      <p:to>
                                        <p:strVal val="visible"/>
                                      </p:to>
                                    </p:set>
                                    <p:animEffect transition="in" filter="fade">
                                      <p:cBhvr>
                                        <p:cTn id="117" dur="1250"/>
                                        <p:tgtEl>
                                          <p:spTgt spid="250"/>
                                        </p:tgtEl>
                                      </p:cBhvr>
                                    </p:animEffect>
                                  </p:childTnLst>
                                </p:cTn>
                              </p:par>
                            </p:childTnLst>
                          </p:cTn>
                        </p:par>
                        <p:par>
                          <p:cTn id="118" fill="hold">
                            <p:stCondLst>
                              <p:cond delay="15500"/>
                            </p:stCondLst>
                            <p:childTnLst>
                              <p:par>
                                <p:cTn id="119" presetID="53" presetClass="entr" presetSubtype="16" fill="hold" grpId="0" nodeType="afterEffect">
                                  <p:stCondLst>
                                    <p:cond delay="0"/>
                                  </p:stCondLst>
                                  <p:childTnLst>
                                    <p:set>
                                      <p:cBhvr>
                                        <p:cTn id="120" dur="1" fill="hold">
                                          <p:stCondLst>
                                            <p:cond delay="0"/>
                                          </p:stCondLst>
                                        </p:cTn>
                                        <p:tgtEl>
                                          <p:spTgt spid="251"/>
                                        </p:tgtEl>
                                        <p:attrNameLst>
                                          <p:attrName>style.visibility</p:attrName>
                                        </p:attrNameLst>
                                      </p:cBhvr>
                                      <p:to>
                                        <p:strVal val="visible"/>
                                      </p:to>
                                    </p:set>
                                    <p:anim calcmode="lin" valueType="num">
                                      <p:cBhvr>
                                        <p:cTn id="121" dur="500" fill="hold"/>
                                        <p:tgtEl>
                                          <p:spTgt spid="251"/>
                                        </p:tgtEl>
                                        <p:attrNameLst>
                                          <p:attrName>ppt_w</p:attrName>
                                        </p:attrNameLst>
                                      </p:cBhvr>
                                      <p:tavLst>
                                        <p:tav tm="0">
                                          <p:val>
                                            <p:fltVal val="0"/>
                                          </p:val>
                                        </p:tav>
                                        <p:tav tm="100000">
                                          <p:val>
                                            <p:strVal val="#ppt_w"/>
                                          </p:val>
                                        </p:tav>
                                      </p:tavLst>
                                    </p:anim>
                                    <p:anim calcmode="lin" valueType="num">
                                      <p:cBhvr>
                                        <p:cTn id="122" dur="500" fill="hold"/>
                                        <p:tgtEl>
                                          <p:spTgt spid="251"/>
                                        </p:tgtEl>
                                        <p:attrNameLst>
                                          <p:attrName>ppt_h</p:attrName>
                                        </p:attrNameLst>
                                      </p:cBhvr>
                                      <p:tavLst>
                                        <p:tav tm="0">
                                          <p:val>
                                            <p:fltVal val="0"/>
                                          </p:val>
                                        </p:tav>
                                        <p:tav tm="100000">
                                          <p:val>
                                            <p:strVal val="#ppt_h"/>
                                          </p:val>
                                        </p:tav>
                                      </p:tavLst>
                                    </p:anim>
                                    <p:animEffect transition="in" filter="fade">
                                      <p:cBhvr>
                                        <p:cTn id="123" dur="500"/>
                                        <p:tgtEl>
                                          <p:spTgt spid="251"/>
                                        </p:tgtEl>
                                      </p:cBhvr>
                                    </p:animEffect>
                                  </p:childTnLst>
                                </p:cTn>
                              </p:par>
                              <p:par>
                                <p:cTn id="124" presetID="22" presetClass="entr" presetSubtype="8" fill="hold" nodeType="withEffect">
                                  <p:stCondLst>
                                    <p:cond delay="0"/>
                                  </p:stCondLst>
                                  <p:childTnLst>
                                    <p:set>
                                      <p:cBhvr>
                                        <p:cTn id="125" dur="1" fill="hold">
                                          <p:stCondLst>
                                            <p:cond delay="0"/>
                                          </p:stCondLst>
                                        </p:cTn>
                                        <p:tgtEl>
                                          <p:spTgt spid="232"/>
                                        </p:tgtEl>
                                        <p:attrNameLst>
                                          <p:attrName>style.visibility</p:attrName>
                                        </p:attrNameLst>
                                      </p:cBhvr>
                                      <p:to>
                                        <p:strVal val="visible"/>
                                      </p:to>
                                    </p:set>
                                    <p:animEffect transition="in" filter="wipe(left)">
                                      <p:cBhvr>
                                        <p:cTn id="126" dur="500"/>
                                        <p:tgtEl>
                                          <p:spTgt spid="232"/>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95"/>
                                        </p:tgtEl>
                                        <p:attrNameLst>
                                          <p:attrName>style.visibility</p:attrName>
                                        </p:attrNameLst>
                                      </p:cBhvr>
                                      <p:to>
                                        <p:strVal val="visible"/>
                                      </p:to>
                                    </p:set>
                                    <p:animEffect transition="in" filter="wipe(right)">
                                      <p:cBhvr>
                                        <p:cTn id="129" dur="500"/>
                                        <p:tgtEl>
                                          <p:spTgt spid="295"/>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296"/>
                                        </p:tgtEl>
                                        <p:attrNameLst>
                                          <p:attrName>style.visibility</p:attrName>
                                        </p:attrNameLst>
                                      </p:cBhvr>
                                      <p:to>
                                        <p:strVal val="visible"/>
                                      </p:to>
                                    </p:set>
                                    <p:animEffect transition="in" filter="wipe(right)">
                                      <p:cBhvr>
                                        <p:cTn id="132" dur="750"/>
                                        <p:tgtEl>
                                          <p:spTgt spid="296"/>
                                        </p:tgtEl>
                                      </p:cBhvr>
                                    </p:animEffect>
                                  </p:childTnLst>
                                </p:cTn>
                              </p:par>
                            </p:childTnLst>
                          </p:cTn>
                        </p:par>
                        <p:par>
                          <p:cTn id="133" fill="hold">
                            <p:stCondLst>
                              <p:cond delay="16000"/>
                            </p:stCondLst>
                            <p:childTnLst>
                              <p:par>
                                <p:cTn id="134" presetID="42" presetClass="path" presetSubtype="0" accel="50000" decel="50000" fill="hold" nodeType="afterEffect">
                                  <p:stCondLst>
                                    <p:cond delay="0"/>
                                  </p:stCondLst>
                                  <p:childTnLst>
                                    <p:animMotion origin="layout" path="M 0.25899 -0.00648 L 0.5698 -0.00648 " pathEditMode="relative" rAng="0" ptsTypes="AA">
                                      <p:cBhvr>
                                        <p:cTn id="135" dur="2000" fill="hold"/>
                                        <p:tgtEl>
                                          <p:spTgt spid="110"/>
                                        </p:tgtEl>
                                        <p:attrNameLst>
                                          <p:attrName>ppt_x</p:attrName>
                                          <p:attrName>ppt_y</p:attrName>
                                        </p:attrNameLst>
                                      </p:cBhvr>
                                      <p:rCtr x="15534" y="0"/>
                                    </p:animMotion>
                                  </p:childTnLst>
                                </p:cTn>
                              </p:par>
                            </p:childTnLst>
                          </p:cTn>
                        </p:par>
                        <p:par>
                          <p:cTn id="136" fill="hold">
                            <p:stCondLst>
                              <p:cond delay="18000"/>
                            </p:stCondLst>
                            <p:childTnLst>
                              <p:par>
                                <p:cTn id="137" presetID="8" presetClass="emph" presetSubtype="0" fill="hold" nodeType="afterEffect">
                                  <p:stCondLst>
                                    <p:cond delay="0"/>
                                  </p:stCondLst>
                                  <p:childTnLst>
                                    <p:animRot by="-5400000">
                                      <p:cBhvr>
                                        <p:cTn id="138" dur="1250" fill="hold"/>
                                        <p:tgtEl>
                                          <p:spTgt spid="110"/>
                                        </p:tgtEl>
                                        <p:attrNameLst>
                                          <p:attrName>r</p:attrName>
                                        </p:attrNameLst>
                                      </p:cBhvr>
                                    </p:animRot>
                                  </p:childTnLst>
                                </p:cTn>
                              </p:par>
                              <p:par>
                                <p:cTn id="139" presetID="10" presetClass="entr" presetSubtype="0" fill="hold" grpId="0" nodeType="withEffect">
                                  <p:stCondLst>
                                    <p:cond delay="0"/>
                                  </p:stCondLst>
                                  <p:childTnLst>
                                    <p:set>
                                      <p:cBhvr>
                                        <p:cTn id="140" dur="1" fill="hold">
                                          <p:stCondLst>
                                            <p:cond delay="0"/>
                                          </p:stCondLst>
                                        </p:cTn>
                                        <p:tgtEl>
                                          <p:spTgt spid="254"/>
                                        </p:tgtEl>
                                        <p:attrNameLst>
                                          <p:attrName>style.visibility</p:attrName>
                                        </p:attrNameLst>
                                      </p:cBhvr>
                                      <p:to>
                                        <p:strVal val="visible"/>
                                      </p:to>
                                    </p:set>
                                    <p:animEffect transition="in" filter="fade">
                                      <p:cBhvr>
                                        <p:cTn id="141" dur="1250"/>
                                        <p:tgtEl>
                                          <p:spTgt spid="254"/>
                                        </p:tgtEl>
                                      </p:cBhvr>
                                    </p:animEffect>
                                  </p:childTnLst>
                                </p:cTn>
                              </p:par>
                            </p:childTnLst>
                          </p:cTn>
                        </p:par>
                        <p:par>
                          <p:cTn id="142" fill="hold">
                            <p:stCondLst>
                              <p:cond delay="19500"/>
                            </p:stCondLst>
                            <p:childTnLst>
                              <p:par>
                                <p:cTn id="143" presetID="53" presetClass="entr" presetSubtype="16" fill="hold" grpId="0" nodeType="afterEffect">
                                  <p:stCondLst>
                                    <p:cond delay="0"/>
                                  </p:stCondLst>
                                  <p:childTnLst>
                                    <p:set>
                                      <p:cBhvr>
                                        <p:cTn id="144" dur="1" fill="hold">
                                          <p:stCondLst>
                                            <p:cond delay="0"/>
                                          </p:stCondLst>
                                        </p:cTn>
                                        <p:tgtEl>
                                          <p:spTgt spid="255"/>
                                        </p:tgtEl>
                                        <p:attrNameLst>
                                          <p:attrName>style.visibility</p:attrName>
                                        </p:attrNameLst>
                                      </p:cBhvr>
                                      <p:to>
                                        <p:strVal val="visible"/>
                                      </p:to>
                                    </p:set>
                                    <p:anim calcmode="lin" valueType="num">
                                      <p:cBhvr>
                                        <p:cTn id="145" dur="500" fill="hold"/>
                                        <p:tgtEl>
                                          <p:spTgt spid="255"/>
                                        </p:tgtEl>
                                        <p:attrNameLst>
                                          <p:attrName>ppt_w</p:attrName>
                                        </p:attrNameLst>
                                      </p:cBhvr>
                                      <p:tavLst>
                                        <p:tav tm="0">
                                          <p:val>
                                            <p:fltVal val="0"/>
                                          </p:val>
                                        </p:tav>
                                        <p:tav tm="100000">
                                          <p:val>
                                            <p:strVal val="#ppt_w"/>
                                          </p:val>
                                        </p:tav>
                                      </p:tavLst>
                                    </p:anim>
                                    <p:anim calcmode="lin" valueType="num">
                                      <p:cBhvr>
                                        <p:cTn id="146" dur="500" fill="hold"/>
                                        <p:tgtEl>
                                          <p:spTgt spid="255"/>
                                        </p:tgtEl>
                                        <p:attrNameLst>
                                          <p:attrName>ppt_h</p:attrName>
                                        </p:attrNameLst>
                                      </p:cBhvr>
                                      <p:tavLst>
                                        <p:tav tm="0">
                                          <p:val>
                                            <p:fltVal val="0"/>
                                          </p:val>
                                        </p:tav>
                                        <p:tav tm="100000">
                                          <p:val>
                                            <p:strVal val="#ppt_h"/>
                                          </p:val>
                                        </p:tav>
                                      </p:tavLst>
                                    </p:anim>
                                    <p:animEffect transition="in" filter="fade">
                                      <p:cBhvr>
                                        <p:cTn id="147" dur="500"/>
                                        <p:tgtEl>
                                          <p:spTgt spid="255"/>
                                        </p:tgtEl>
                                      </p:cBhvr>
                                    </p:animEffect>
                                  </p:childTnLst>
                                </p:cTn>
                              </p:par>
                              <p:par>
                                <p:cTn id="148" presetID="53" presetClass="entr" presetSubtype="16" fill="hold" nodeType="withEffect">
                                  <p:stCondLst>
                                    <p:cond delay="0"/>
                                  </p:stCondLst>
                                  <p:childTnLst>
                                    <p:set>
                                      <p:cBhvr>
                                        <p:cTn id="149" dur="1" fill="hold">
                                          <p:stCondLst>
                                            <p:cond delay="0"/>
                                          </p:stCondLst>
                                        </p:cTn>
                                        <p:tgtEl>
                                          <p:spTgt spid="285"/>
                                        </p:tgtEl>
                                        <p:attrNameLst>
                                          <p:attrName>style.visibility</p:attrName>
                                        </p:attrNameLst>
                                      </p:cBhvr>
                                      <p:to>
                                        <p:strVal val="visible"/>
                                      </p:to>
                                    </p:set>
                                    <p:anim calcmode="lin" valueType="num">
                                      <p:cBhvr>
                                        <p:cTn id="150" dur="500" fill="hold"/>
                                        <p:tgtEl>
                                          <p:spTgt spid="285"/>
                                        </p:tgtEl>
                                        <p:attrNameLst>
                                          <p:attrName>ppt_w</p:attrName>
                                        </p:attrNameLst>
                                      </p:cBhvr>
                                      <p:tavLst>
                                        <p:tav tm="0">
                                          <p:val>
                                            <p:fltVal val="0"/>
                                          </p:val>
                                        </p:tav>
                                        <p:tav tm="100000">
                                          <p:val>
                                            <p:strVal val="#ppt_w"/>
                                          </p:val>
                                        </p:tav>
                                      </p:tavLst>
                                    </p:anim>
                                    <p:anim calcmode="lin" valueType="num">
                                      <p:cBhvr>
                                        <p:cTn id="151" dur="500" fill="hold"/>
                                        <p:tgtEl>
                                          <p:spTgt spid="285"/>
                                        </p:tgtEl>
                                        <p:attrNameLst>
                                          <p:attrName>ppt_h</p:attrName>
                                        </p:attrNameLst>
                                      </p:cBhvr>
                                      <p:tavLst>
                                        <p:tav tm="0">
                                          <p:val>
                                            <p:fltVal val="0"/>
                                          </p:val>
                                        </p:tav>
                                        <p:tav tm="100000">
                                          <p:val>
                                            <p:strVal val="#ppt_h"/>
                                          </p:val>
                                        </p:tav>
                                      </p:tavLst>
                                    </p:anim>
                                    <p:animEffect transition="in" filter="fade">
                                      <p:cBhvr>
                                        <p:cTn id="152" dur="500"/>
                                        <p:tgtEl>
                                          <p:spTgt spid="285"/>
                                        </p:tgtEl>
                                      </p:cBhvr>
                                    </p:animEffect>
                                  </p:childTnLst>
                                </p:cTn>
                              </p:par>
                              <p:par>
                                <p:cTn id="153" presetID="22" presetClass="entr" presetSubtype="4" fill="hold" nodeType="withEffect">
                                  <p:stCondLst>
                                    <p:cond delay="0"/>
                                  </p:stCondLst>
                                  <p:childTnLst>
                                    <p:set>
                                      <p:cBhvr>
                                        <p:cTn id="154" dur="1" fill="hold">
                                          <p:stCondLst>
                                            <p:cond delay="0"/>
                                          </p:stCondLst>
                                        </p:cTn>
                                        <p:tgtEl>
                                          <p:spTgt spid="233"/>
                                        </p:tgtEl>
                                        <p:attrNameLst>
                                          <p:attrName>style.visibility</p:attrName>
                                        </p:attrNameLst>
                                      </p:cBhvr>
                                      <p:to>
                                        <p:strVal val="visible"/>
                                      </p:to>
                                    </p:set>
                                    <p:animEffect transition="in" filter="wipe(down)">
                                      <p:cBhvr>
                                        <p:cTn id="155" dur="500"/>
                                        <p:tgtEl>
                                          <p:spTgt spid="233"/>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297"/>
                                        </p:tgtEl>
                                        <p:attrNameLst>
                                          <p:attrName>style.visibility</p:attrName>
                                        </p:attrNameLst>
                                      </p:cBhvr>
                                      <p:to>
                                        <p:strVal val="visible"/>
                                      </p:to>
                                    </p:set>
                                    <p:animEffect transition="in" filter="wipe(right)">
                                      <p:cBhvr>
                                        <p:cTn id="158" dur="500"/>
                                        <p:tgtEl>
                                          <p:spTgt spid="297"/>
                                        </p:tgtEl>
                                      </p:cBhvr>
                                    </p:animEffect>
                                  </p:childTnLst>
                                </p:cTn>
                              </p:par>
                              <p:par>
                                <p:cTn id="159" presetID="22" presetClass="entr" presetSubtype="2" fill="hold" grpId="0" nodeType="withEffect">
                                  <p:stCondLst>
                                    <p:cond delay="0"/>
                                  </p:stCondLst>
                                  <p:childTnLst>
                                    <p:set>
                                      <p:cBhvr>
                                        <p:cTn id="160" dur="1" fill="hold">
                                          <p:stCondLst>
                                            <p:cond delay="0"/>
                                          </p:stCondLst>
                                        </p:cTn>
                                        <p:tgtEl>
                                          <p:spTgt spid="298"/>
                                        </p:tgtEl>
                                        <p:attrNameLst>
                                          <p:attrName>style.visibility</p:attrName>
                                        </p:attrNameLst>
                                      </p:cBhvr>
                                      <p:to>
                                        <p:strVal val="visible"/>
                                      </p:to>
                                    </p:set>
                                    <p:animEffect transition="in" filter="wipe(right)">
                                      <p:cBhvr>
                                        <p:cTn id="161" dur="750"/>
                                        <p:tgtEl>
                                          <p:spTgt spid="298"/>
                                        </p:tgtEl>
                                      </p:cBhvr>
                                    </p:animEffect>
                                  </p:childTnLst>
                                </p:cTn>
                              </p:par>
                            </p:childTnLst>
                          </p:cTn>
                        </p:par>
                        <p:par>
                          <p:cTn id="162" fill="hold">
                            <p:stCondLst>
                              <p:cond delay="20000"/>
                            </p:stCondLst>
                            <p:childTnLst>
                              <p:par>
                                <p:cTn id="163" presetID="42" presetClass="path" presetSubtype="0" accel="50000" decel="50000" fill="hold" nodeType="afterEffect">
                                  <p:stCondLst>
                                    <p:cond delay="0"/>
                                  </p:stCondLst>
                                  <p:childTnLst>
                                    <p:animMotion origin="layout" path="M 0.5698 -0.00648 L 0.57045 -0.49537 " pathEditMode="relative" rAng="0" ptsTypes="AA">
                                      <p:cBhvr>
                                        <p:cTn id="164" dur="2000" fill="hold"/>
                                        <p:tgtEl>
                                          <p:spTgt spid="110"/>
                                        </p:tgtEl>
                                        <p:attrNameLst>
                                          <p:attrName>ppt_x</p:attrName>
                                          <p:attrName>ppt_y</p:attrName>
                                        </p:attrNameLst>
                                      </p:cBhvr>
                                      <p:rCtr x="26" y="-24444"/>
                                    </p:animMotion>
                                  </p:childTnLst>
                                </p:cTn>
                              </p:par>
                            </p:childTnLst>
                          </p:cTn>
                        </p:par>
                        <p:par>
                          <p:cTn id="165" fill="hold">
                            <p:stCondLst>
                              <p:cond delay="22000"/>
                            </p:stCondLst>
                            <p:childTnLst>
                              <p:par>
                                <p:cTn id="166" presetID="8" presetClass="emph" presetSubtype="0" fill="hold" nodeType="afterEffect">
                                  <p:stCondLst>
                                    <p:cond delay="0"/>
                                  </p:stCondLst>
                                  <p:childTnLst>
                                    <p:animRot by="5400000">
                                      <p:cBhvr>
                                        <p:cTn id="167" dur="1250" fill="hold"/>
                                        <p:tgtEl>
                                          <p:spTgt spid="110"/>
                                        </p:tgtEl>
                                        <p:attrNameLst>
                                          <p:attrName>r</p:attrName>
                                        </p:attrNameLst>
                                      </p:cBhvr>
                                    </p:animRot>
                                  </p:childTnLst>
                                </p:cTn>
                              </p:par>
                            </p:childTnLst>
                          </p:cTn>
                        </p:par>
                        <p:par>
                          <p:cTn id="168" fill="hold">
                            <p:stCondLst>
                              <p:cond delay="23500"/>
                            </p:stCondLst>
                            <p:childTnLst>
                              <p:par>
                                <p:cTn id="169" presetID="42" presetClass="path" presetSubtype="0" accel="50000" decel="50000" fill="hold" nodeType="afterEffect">
                                  <p:stCondLst>
                                    <p:cond delay="0"/>
                                  </p:stCondLst>
                                  <p:childTnLst>
                                    <p:animMotion origin="layout" path="M 0.57045 -0.49537 L 0.7806 -0.49445 " pathEditMode="relative" rAng="0" ptsTypes="AA">
                                      <p:cBhvr>
                                        <p:cTn id="170" dur="2000" fill="hold"/>
                                        <p:tgtEl>
                                          <p:spTgt spid="110"/>
                                        </p:tgtEl>
                                        <p:attrNameLst>
                                          <p:attrName>ppt_x</p:attrName>
                                          <p:attrName>ppt_y</p:attrName>
                                        </p:attrNameLst>
                                      </p:cBhvr>
                                      <p:rCtr x="1050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P spid="289" grpId="0"/>
      <p:bldP spid="290" grpId="0"/>
      <p:bldP spid="291" grpId="0"/>
      <p:bldP spid="292" grpId="0"/>
      <p:bldP spid="294" grpId="0"/>
      <p:bldP spid="295" grpId="0"/>
      <p:bldP spid="296" grpId="0"/>
      <p:bldP spid="297" grpId="0"/>
      <p:bldP spid="298" grpId="0"/>
      <p:bldP spid="234" grpId="0" animBg="1"/>
      <p:bldP spid="235" grpId="0"/>
      <p:bldP spid="238" grpId="0" animBg="1"/>
      <p:bldP spid="239" grpId="0"/>
      <p:bldP spid="246" grpId="0" animBg="1"/>
      <p:bldP spid="247" grpId="0"/>
      <p:bldP spid="250" grpId="0" animBg="1"/>
      <p:bldP spid="251" grpId="0"/>
      <p:bldP spid="254" grpId="0" animBg="1"/>
      <p:bldP spid="255" grpId="0"/>
      <p:bldP spid="265" grpId="0"/>
      <p:bldP spid="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5995" y="4111651"/>
            <a:ext cx="1179281" cy="117928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8" name="组合 127"/>
          <p:cNvGrpSpPr/>
          <p:nvPr/>
        </p:nvGrpSpPr>
        <p:grpSpPr>
          <a:xfrm>
            <a:off x="4758843" y="4606644"/>
            <a:ext cx="630230" cy="630230"/>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0"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1" name="组合 130"/>
          <p:cNvGrpSpPr/>
          <p:nvPr/>
        </p:nvGrpSpPr>
        <p:grpSpPr>
          <a:xfrm>
            <a:off x="5437632" y="4921759"/>
            <a:ext cx="890519" cy="890519"/>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4" name="组合 133"/>
          <p:cNvGrpSpPr/>
          <p:nvPr/>
        </p:nvGrpSpPr>
        <p:grpSpPr>
          <a:xfrm>
            <a:off x="7760135" y="4731882"/>
            <a:ext cx="685800" cy="68580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6"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7" name="组合 136"/>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9"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0" name="组合 139"/>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2" name="椭圆 14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3" name="组合 142"/>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5"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6" name="组合 145"/>
          <p:cNvGrpSpPr/>
          <p:nvPr/>
        </p:nvGrpSpPr>
        <p:grpSpPr>
          <a:xfrm>
            <a:off x="8465453" y="3831663"/>
            <a:ext cx="1179281" cy="1179281"/>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420394" y="4325144"/>
            <a:ext cx="223080"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164" name="直接连接符 163"/>
          <p:cNvCxnSpPr/>
          <p:nvPr/>
        </p:nvCxnSpPr>
        <p:spPr>
          <a:xfrm>
            <a:off x="6114500" y="1071667"/>
            <a:ext cx="0" cy="2415277"/>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6042492" y="994117"/>
            <a:ext cx="144016" cy="144016"/>
            <a:chOff x="4971660" y="1569718"/>
            <a:chExt cx="144016" cy="144016"/>
          </a:xfrm>
          <a:solidFill>
            <a:srgbClr val="C00000"/>
          </a:solidFill>
        </p:grpSpPr>
        <p:sp>
          <p:nvSpPr>
            <p:cNvPr id="166" name="椭圆 165"/>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67" name="椭圆 166"/>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68" name="组合 167"/>
          <p:cNvGrpSpPr/>
          <p:nvPr/>
        </p:nvGrpSpPr>
        <p:grpSpPr>
          <a:xfrm>
            <a:off x="6042492" y="1391906"/>
            <a:ext cx="144016" cy="144016"/>
            <a:chOff x="4971660" y="1569718"/>
            <a:chExt cx="144016" cy="144016"/>
          </a:xfrm>
          <a:solidFill>
            <a:srgbClr val="C00000"/>
          </a:solidFill>
        </p:grpSpPr>
        <p:sp>
          <p:nvSpPr>
            <p:cNvPr id="169" name="椭圆 168"/>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0" name="椭圆 169"/>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2" name="组合 171"/>
          <p:cNvGrpSpPr/>
          <p:nvPr/>
        </p:nvGrpSpPr>
        <p:grpSpPr>
          <a:xfrm>
            <a:off x="6042492" y="1789695"/>
            <a:ext cx="144016" cy="144016"/>
            <a:chOff x="4971660" y="1569718"/>
            <a:chExt cx="144016" cy="144016"/>
          </a:xfrm>
          <a:solidFill>
            <a:srgbClr val="C00000"/>
          </a:solidFill>
        </p:grpSpPr>
        <p:sp>
          <p:nvSpPr>
            <p:cNvPr id="173" name="椭圆 172"/>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4" name="椭圆 173"/>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5" name="组合 174"/>
          <p:cNvGrpSpPr/>
          <p:nvPr/>
        </p:nvGrpSpPr>
        <p:grpSpPr>
          <a:xfrm>
            <a:off x="6042492" y="2187484"/>
            <a:ext cx="144016" cy="144016"/>
            <a:chOff x="4971660" y="1569718"/>
            <a:chExt cx="144016" cy="144016"/>
          </a:xfrm>
          <a:solidFill>
            <a:srgbClr val="C00000"/>
          </a:solidFill>
        </p:grpSpPr>
        <p:sp>
          <p:nvSpPr>
            <p:cNvPr id="176" name="椭圆 175"/>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7" name="椭圆 176"/>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8" name="组合 177"/>
          <p:cNvGrpSpPr/>
          <p:nvPr/>
        </p:nvGrpSpPr>
        <p:grpSpPr>
          <a:xfrm>
            <a:off x="6042492" y="2585273"/>
            <a:ext cx="144016" cy="144016"/>
            <a:chOff x="4971660" y="1569718"/>
            <a:chExt cx="144016" cy="144016"/>
          </a:xfrm>
          <a:solidFill>
            <a:srgbClr val="C00000"/>
          </a:solidFill>
        </p:grpSpPr>
        <p:sp>
          <p:nvSpPr>
            <p:cNvPr id="179" name="椭圆 178"/>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0" name="椭圆 179"/>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1" name="组合 180"/>
          <p:cNvGrpSpPr/>
          <p:nvPr/>
        </p:nvGrpSpPr>
        <p:grpSpPr>
          <a:xfrm>
            <a:off x="6042492" y="2983062"/>
            <a:ext cx="144016" cy="144016"/>
            <a:chOff x="4971660" y="1569718"/>
            <a:chExt cx="144016" cy="144016"/>
          </a:xfrm>
          <a:solidFill>
            <a:srgbClr val="C00000"/>
          </a:solidFill>
        </p:grpSpPr>
        <p:sp>
          <p:nvSpPr>
            <p:cNvPr id="182" name="椭圆 18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3" name="椭圆 18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4" name="组合 183"/>
          <p:cNvGrpSpPr/>
          <p:nvPr/>
        </p:nvGrpSpPr>
        <p:grpSpPr>
          <a:xfrm>
            <a:off x="6042492" y="3380848"/>
            <a:ext cx="144016" cy="144016"/>
            <a:chOff x="4971660" y="1569718"/>
            <a:chExt cx="144016" cy="144016"/>
          </a:xfrm>
          <a:solidFill>
            <a:srgbClr val="C00000"/>
          </a:solidFill>
        </p:grpSpPr>
        <p:sp>
          <p:nvSpPr>
            <p:cNvPr id="185" name="椭圆 18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6" name="椭圆 18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187" name="TextBox 186"/>
          <p:cNvSpPr txBox="1"/>
          <p:nvPr/>
        </p:nvSpPr>
        <p:spPr>
          <a:xfrm>
            <a:off x="6325394" y="811901"/>
            <a:ext cx="1698298" cy="2870006"/>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公司介绍</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团队介绍</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项目成员</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核心成员</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组织架构</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公司大事记</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smtClean="0">
                <a:solidFill>
                  <a:schemeClr val="accent3">
                    <a:lumMod val="50000"/>
                  </a:schemeClr>
                </a:solidFill>
                <a:latin typeface="微软雅黑" panose="020B0503020204020204" charset="-122"/>
                <a:ea typeface="微软雅黑" panose="020B0503020204020204" charset="-122"/>
              </a:rPr>
              <a:t>企业理念</a:t>
            </a:r>
            <a:endParaRPr lang="en-US" altLang="zh-CN" sz="1300" b="0" dirty="0" smtClean="0">
              <a:solidFill>
                <a:schemeClr val="accent3">
                  <a:lumMod val="50000"/>
                </a:schemeClr>
              </a:solidFill>
              <a:latin typeface="微软雅黑" panose="020B0503020204020204" charset="-122"/>
              <a:ea typeface="微软雅黑" panose="020B0503020204020204" charset="-122"/>
            </a:endParaRPr>
          </a:p>
        </p:txBody>
      </p:sp>
      <p:grpSp>
        <p:nvGrpSpPr>
          <p:cNvPr id="2" name="组合 1"/>
          <p:cNvGrpSpPr/>
          <p:nvPr/>
        </p:nvGrpSpPr>
        <p:grpSpPr>
          <a:xfrm>
            <a:off x="991394" y="896144"/>
            <a:ext cx="2134459" cy="2145641"/>
            <a:chOff x="1219135" y="1132124"/>
            <a:chExt cx="1380853" cy="1388087"/>
          </a:xfrm>
        </p:grpSpPr>
        <p:grpSp>
          <p:nvGrpSpPr>
            <p:cNvPr id="72" name="组合 71"/>
            <p:cNvGrpSpPr/>
            <p:nvPr/>
          </p:nvGrpSpPr>
          <p:grpSpPr>
            <a:xfrm>
              <a:off x="1219135" y="1132124"/>
              <a:ext cx="1380853" cy="1388087"/>
              <a:chOff x="610393" y="2729597"/>
              <a:chExt cx="1380853" cy="1388087"/>
            </a:xfrm>
          </p:grpSpPr>
          <p:grpSp>
            <p:nvGrpSpPr>
              <p:cNvPr id="73" name="组合 72"/>
              <p:cNvGrpSpPr/>
              <p:nvPr/>
            </p:nvGrpSpPr>
            <p:grpSpPr>
              <a:xfrm>
                <a:off x="789153" y="2729597"/>
                <a:ext cx="1202093" cy="1388087"/>
                <a:chOff x="3273692" y="1099961"/>
                <a:chExt cx="1202093" cy="1388087"/>
              </a:xfrm>
            </p:grpSpPr>
            <p:sp>
              <p:nvSpPr>
                <p:cNvPr id="75"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76"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77"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74" name="TextBox 73"/>
              <p:cNvSpPr txBox="1"/>
              <p:nvPr/>
            </p:nvSpPr>
            <p:spPr>
              <a:xfrm>
                <a:off x="61039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a:t>
                </a:r>
                <a:r>
                  <a:rPr lang="en-US" altLang="zh-CN" sz="3800" dirty="0" smtClean="0">
                    <a:solidFill>
                      <a:srgbClr val="FFFFFF"/>
                    </a:solidFill>
                    <a:latin typeface="Agency FB" panose="020B0503020202020204" pitchFamily="34" charset="0"/>
                  </a:rPr>
                  <a:t>1</a:t>
                </a:r>
                <a:endParaRPr lang="zh-CN" altLang="en-US" sz="3800" dirty="0">
                  <a:solidFill>
                    <a:srgbClr val="FFFFFF"/>
                  </a:solidFill>
                  <a:latin typeface="Agency FB" panose="020B0503020202020204" pitchFamily="34" charset="0"/>
                </a:endParaRPr>
              </a:p>
            </p:txBody>
          </p:sp>
        </p:grpSp>
        <p:sp>
          <p:nvSpPr>
            <p:cNvPr id="78" name="Freeform 21"/>
            <p:cNvSpPr>
              <a:spLocks noEditPoints="1"/>
            </p:cNvSpPr>
            <p:nvPr/>
          </p:nvSpPr>
          <p:spPr bwMode="auto">
            <a:xfrm>
              <a:off x="1752536" y="1627713"/>
              <a:ext cx="462041" cy="478315"/>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40" tIns="45720" rIns="91440" bIns="45720" numCol="1" anchor="t" anchorCtr="0" compatLnSpc="1"/>
            <a:lstStyle/>
            <a:p>
              <a:endParaRPr lang="zh-CN" altLang="en-US"/>
            </a:p>
          </p:txBody>
        </p:sp>
      </p:grpSp>
      <p:sp>
        <p:nvSpPr>
          <p:cNvPr id="82"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smtClean="0">
                <a:ln>
                  <a:noFill/>
                </a:ln>
                <a:solidFill>
                  <a:schemeClr val="accent3">
                    <a:lumMod val="75000"/>
                  </a:schemeClr>
                </a:solidFill>
                <a:effectLst/>
                <a:uLnTx/>
                <a:uFillTx/>
                <a:latin typeface="Arial" panose="020B0604020202020204"/>
                <a:ea typeface="微软雅黑" panose="020B0503020204020204" charset="-122"/>
                <a:cs typeface="+mj-cs"/>
              </a:rPr>
              <a:t>公司介绍</a:t>
            </a:r>
            <a:endParaRPr kumimoji="0" lang="zh-CN" altLang="en-US" sz="2500" b="0" i="0" u="none" strike="noStrike" kern="0" cap="none" spc="0" normalizeH="0" baseline="0" noProof="0" dirty="0">
              <a:ln>
                <a:noFill/>
              </a:ln>
              <a:solidFill>
                <a:schemeClr val="accent3">
                  <a:lumMod val="75000"/>
                </a:schemeClr>
              </a:solidFill>
              <a:effectLst/>
              <a:uLnTx/>
              <a:uFillTx/>
              <a:latin typeface="Arial" panose="020B0604020202020204"/>
              <a:ea typeface="微软雅黑" panose="020B050302020402020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500"/>
                            </p:stCondLst>
                            <p:childTnLst>
                              <p:par>
                                <p:cTn id="17" presetID="23" presetClass="entr" presetSubtype="528"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p:cTn id="19" dur="500" fill="hold"/>
                                        <p:tgtEl>
                                          <p:spTgt spid="125"/>
                                        </p:tgtEl>
                                        <p:attrNameLst>
                                          <p:attrName>ppt_w</p:attrName>
                                        </p:attrNameLst>
                                      </p:cBhvr>
                                      <p:tavLst>
                                        <p:tav tm="0">
                                          <p:val>
                                            <p:fltVal val="0"/>
                                          </p:val>
                                        </p:tav>
                                        <p:tav tm="100000">
                                          <p:val>
                                            <p:strVal val="#ppt_w"/>
                                          </p:val>
                                        </p:tav>
                                      </p:tavLst>
                                    </p:anim>
                                    <p:anim calcmode="lin" valueType="num">
                                      <p:cBhvr>
                                        <p:cTn id="20" dur="500" fill="hold"/>
                                        <p:tgtEl>
                                          <p:spTgt spid="125"/>
                                        </p:tgtEl>
                                        <p:attrNameLst>
                                          <p:attrName>ppt_h</p:attrName>
                                        </p:attrNameLst>
                                      </p:cBhvr>
                                      <p:tavLst>
                                        <p:tav tm="0">
                                          <p:val>
                                            <p:fltVal val="0"/>
                                          </p:val>
                                        </p:tav>
                                        <p:tav tm="100000">
                                          <p:val>
                                            <p:strVal val="#ppt_h"/>
                                          </p:val>
                                        </p:tav>
                                      </p:tavLst>
                                    </p:anim>
                                    <p:anim calcmode="lin" valueType="num">
                                      <p:cBhvr>
                                        <p:cTn id="21" dur="500" fill="hold"/>
                                        <p:tgtEl>
                                          <p:spTgt spid="125"/>
                                        </p:tgtEl>
                                        <p:attrNameLst>
                                          <p:attrName>ppt_x</p:attrName>
                                        </p:attrNameLst>
                                      </p:cBhvr>
                                      <p:tavLst>
                                        <p:tav tm="0">
                                          <p:val>
                                            <p:fltVal val="0.5"/>
                                          </p:val>
                                        </p:tav>
                                        <p:tav tm="100000">
                                          <p:val>
                                            <p:strVal val="#ppt_x"/>
                                          </p:val>
                                        </p:tav>
                                      </p:tavLst>
                                    </p:anim>
                                    <p:anim calcmode="lin" valueType="num">
                                      <p:cBhvr>
                                        <p:cTn id="22" dur="500" fill="hold"/>
                                        <p:tgtEl>
                                          <p:spTgt spid="125"/>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28"/>
                                        </p:tgtEl>
                                        <p:attrNameLst>
                                          <p:attrName>style.visibility</p:attrName>
                                        </p:attrNameLst>
                                      </p:cBhvr>
                                      <p:to>
                                        <p:strVal val="visible"/>
                                      </p:to>
                                    </p:set>
                                    <p:anim calcmode="lin" valueType="num">
                                      <p:cBhvr>
                                        <p:cTn id="25" dur="500" fill="hold"/>
                                        <p:tgtEl>
                                          <p:spTgt spid="128"/>
                                        </p:tgtEl>
                                        <p:attrNameLst>
                                          <p:attrName>ppt_w</p:attrName>
                                        </p:attrNameLst>
                                      </p:cBhvr>
                                      <p:tavLst>
                                        <p:tav tm="0">
                                          <p:val>
                                            <p:fltVal val="0"/>
                                          </p:val>
                                        </p:tav>
                                        <p:tav tm="100000">
                                          <p:val>
                                            <p:strVal val="#ppt_w"/>
                                          </p:val>
                                        </p:tav>
                                      </p:tavLst>
                                    </p:anim>
                                    <p:anim calcmode="lin" valueType="num">
                                      <p:cBhvr>
                                        <p:cTn id="26" dur="500" fill="hold"/>
                                        <p:tgtEl>
                                          <p:spTgt spid="128"/>
                                        </p:tgtEl>
                                        <p:attrNameLst>
                                          <p:attrName>ppt_h</p:attrName>
                                        </p:attrNameLst>
                                      </p:cBhvr>
                                      <p:tavLst>
                                        <p:tav tm="0">
                                          <p:val>
                                            <p:fltVal val="0"/>
                                          </p:val>
                                        </p:tav>
                                        <p:tav tm="100000">
                                          <p:val>
                                            <p:strVal val="#ppt_h"/>
                                          </p:val>
                                        </p:tav>
                                      </p:tavLst>
                                    </p:anim>
                                    <p:anim calcmode="lin" valueType="num">
                                      <p:cBhvr>
                                        <p:cTn id="27" dur="500" fill="hold"/>
                                        <p:tgtEl>
                                          <p:spTgt spid="128"/>
                                        </p:tgtEl>
                                        <p:attrNameLst>
                                          <p:attrName>ppt_x</p:attrName>
                                        </p:attrNameLst>
                                      </p:cBhvr>
                                      <p:tavLst>
                                        <p:tav tm="0">
                                          <p:val>
                                            <p:fltVal val="0.5"/>
                                          </p:val>
                                        </p:tav>
                                        <p:tav tm="100000">
                                          <p:val>
                                            <p:strVal val="#ppt_x"/>
                                          </p:val>
                                        </p:tav>
                                      </p:tavLst>
                                    </p:anim>
                                    <p:anim calcmode="lin" valueType="num">
                                      <p:cBhvr>
                                        <p:cTn id="28" dur="500" fill="hold"/>
                                        <p:tgtEl>
                                          <p:spTgt spid="128"/>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31"/>
                                        </p:tgtEl>
                                        <p:attrNameLst>
                                          <p:attrName>style.visibility</p:attrName>
                                        </p:attrNameLst>
                                      </p:cBhvr>
                                      <p:to>
                                        <p:strVal val="visible"/>
                                      </p:to>
                                    </p:set>
                                    <p:anim calcmode="lin" valueType="num">
                                      <p:cBhvr>
                                        <p:cTn id="31" dur="500" fill="hold"/>
                                        <p:tgtEl>
                                          <p:spTgt spid="131"/>
                                        </p:tgtEl>
                                        <p:attrNameLst>
                                          <p:attrName>ppt_w</p:attrName>
                                        </p:attrNameLst>
                                      </p:cBhvr>
                                      <p:tavLst>
                                        <p:tav tm="0">
                                          <p:val>
                                            <p:fltVal val="0"/>
                                          </p:val>
                                        </p:tav>
                                        <p:tav tm="100000">
                                          <p:val>
                                            <p:strVal val="#ppt_w"/>
                                          </p:val>
                                        </p:tav>
                                      </p:tavLst>
                                    </p:anim>
                                    <p:anim calcmode="lin" valueType="num">
                                      <p:cBhvr>
                                        <p:cTn id="32" dur="500" fill="hold"/>
                                        <p:tgtEl>
                                          <p:spTgt spid="131"/>
                                        </p:tgtEl>
                                        <p:attrNameLst>
                                          <p:attrName>ppt_h</p:attrName>
                                        </p:attrNameLst>
                                      </p:cBhvr>
                                      <p:tavLst>
                                        <p:tav tm="0">
                                          <p:val>
                                            <p:fltVal val="0"/>
                                          </p:val>
                                        </p:tav>
                                        <p:tav tm="100000">
                                          <p:val>
                                            <p:strVal val="#ppt_h"/>
                                          </p:val>
                                        </p:tav>
                                      </p:tavLst>
                                    </p:anim>
                                    <p:anim calcmode="lin" valueType="num">
                                      <p:cBhvr>
                                        <p:cTn id="33" dur="500" fill="hold"/>
                                        <p:tgtEl>
                                          <p:spTgt spid="131"/>
                                        </p:tgtEl>
                                        <p:attrNameLst>
                                          <p:attrName>ppt_x</p:attrName>
                                        </p:attrNameLst>
                                      </p:cBhvr>
                                      <p:tavLst>
                                        <p:tav tm="0">
                                          <p:val>
                                            <p:fltVal val="0.5"/>
                                          </p:val>
                                        </p:tav>
                                        <p:tav tm="100000">
                                          <p:val>
                                            <p:strVal val="#ppt_x"/>
                                          </p:val>
                                        </p:tav>
                                      </p:tavLst>
                                    </p:anim>
                                    <p:anim calcmode="lin" valueType="num">
                                      <p:cBhvr>
                                        <p:cTn id="34" dur="500" fill="hold"/>
                                        <p:tgtEl>
                                          <p:spTgt spid="13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137"/>
                                        </p:tgtEl>
                                        <p:attrNameLst>
                                          <p:attrName>style.visibility</p:attrName>
                                        </p:attrNameLst>
                                      </p:cBhvr>
                                      <p:to>
                                        <p:strVal val="visible"/>
                                      </p:to>
                                    </p:set>
                                    <p:anim calcmode="lin" valueType="num">
                                      <p:cBhvr>
                                        <p:cTn id="43" dur="500" fill="hold"/>
                                        <p:tgtEl>
                                          <p:spTgt spid="137"/>
                                        </p:tgtEl>
                                        <p:attrNameLst>
                                          <p:attrName>ppt_w</p:attrName>
                                        </p:attrNameLst>
                                      </p:cBhvr>
                                      <p:tavLst>
                                        <p:tav tm="0">
                                          <p:val>
                                            <p:fltVal val="0"/>
                                          </p:val>
                                        </p:tav>
                                        <p:tav tm="100000">
                                          <p:val>
                                            <p:strVal val="#ppt_w"/>
                                          </p:val>
                                        </p:tav>
                                      </p:tavLst>
                                    </p:anim>
                                    <p:anim calcmode="lin" valueType="num">
                                      <p:cBhvr>
                                        <p:cTn id="44" dur="500" fill="hold"/>
                                        <p:tgtEl>
                                          <p:spTgt spid="137"/>
                                        </p:tgtEl>
                                        <p:attrNameLst>
                                          <p:attrName>ppt_h</p:attrName>
                                        </p:attrNameLst>
                                      </p:cBhvr>
                                      <p:tavLst>
                                        <p:tav tm="0">
                                          <p:val>
                                            <p:fltVal val="0"/>
                                          </p:val>
                                        </p:tav>
                                        <p:tav tm="100000">
                                          <p:val>
                                            <p:strVal val="#ppt_h"/>
                                          </p:val>
                                        </p:tav>
                                      </p:tavLst>
                                    </p:anim>
                                    <p:anim calcmode="lin" valueType="num">
                                      <p:cBhvr>
                                        <p:cTn id="45" dur="500" fill="hold"/>
                                        <p:tgtEl>
                                          <p:spTgt spid="137"/>
                                        </p:tgtEl>
                                        <p:attrNameLst>
                                          <p:attrName>ppt_x</p:attrName>
                                        </p:attrNameLst>
                                      </p:cBhvr>
                                      <p:tavLst>
                                        <p:tav tm="0">
                                          <p:val>
                                            <p:fltVal val="0.5"/>
                                          </p:val>
                                        </p:tav>
                                        <p:tav tm="100000">
                                          <p:val>
                                            <p:strVal val="#ppt_x"/>
                                          </p:val>
                                        </p:tav>
                                      </p:tavLst>
                                    </p:anim>
                                    <p:anim calcmode="lin" valueType="num">
                                      <p:cBhvr>
                                        <p:cTn id="46" dur="500" fill="hold"/>
                                        <p:tgtEl>
                                          <p:spTgt spid="137"/>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 calcmode="lin" valueType="num">
                                      <p:cBhvr>
                                        <p:cTn id="51" dur="500" fill="hold"/>
                                        <p:tgtEl>
                                          <p:spTgt spid="140"/>
                                        </p:tgtEl>
                                        <p:attrNameLst>
                                          <p:attrName>ppt_x</p:attrName>
                                        </p:attrNameLst>
                                      </p:cBhvr>
                                      <p:tavLst>
                                        <p:tav tm="0">
                                          <p:val>
                                            <p:fltVal val="0.5"/>
                                          </p:val>
                                        </p:tav>
                                        <p:tav tm="100000">
                                          <p:val>
                                            <p:strVal val="#ppt_x"/>
                                          </p:val>
                                        </p:tav>
                                      </p:tavLst>
                                    </p:anim>
                                    <p:anim calcmode="lin" valueType="num">
                                      <p:cBhvr>
                                        <p:cTn id="52" dur="500" fill="hold"/>
                                        <p:tgtEl>
                                          <p:spTgt spid="140"/>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 calcmode="lin" valueType="num">
                                      <p:cBhvr>
                                        <p:cTn id="57" dur="500" fill="hold"/>
                                        <p:tgtEl>
                                          <p:spTgt spid="143"/>
                                        </p:tgtEl>
                                        <p:attrNameLst>
                                          <p:attrName>ppt_x</p:attrName>
                                        </p:attrNameLst>
                                      </p:cBhvr>
                                      <p:tavLst>
                                        <p:tav tm="0">
                                          <p:val>
                                            <p:fltVal val="0.5"/>
                                          </p:val>
                                        </p:tav>
                                        <p:tav tm="100000">
                                          <p:val>
                                            <p:strVal val="#ppt_x"/>
                                          </p:val>
                                        </p:tav>
                                      </p:tavLst>
                                    </p:anim>
                                    <p:anim calcmode="lin" valueType="num">
                                      <p:cBhvr>
                                        <p:cTn id="58" dur="500" fill="hold"/>
                                        <p:tgtEl>
                                          <p:spTgt spid="143"/>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146"/>
                                        </p:tgtEl>
                                        <p:attrNameLst>
                                          <p:attrName>style.visibility</p:attrName>
                                        </p:attrNameLst>
                                      </p:cBhvr>
                                      <p:to>
                                        <p:strVal val="visible"/>
                                      </p:to>
                                    </p:set>
                                    <p:anim calcmode="lin" valueType="num">
                                      <p:cBhvr>
                                        <p:cTn id="61" dur="500" fill="hold"/>
                                        <p:tgtEl>
                                          <p:spTgt spid="146"/>
                                        </p:tgtEl>
                                        <p:attrNameLst>
                                          <p:attrName>ppt_w</p:attrName>
                                        </p:attrNameLst>
                                      </p:cBhvr>
                                      <p:tavLst>
                                        <p:tav tm="0">
                                          <p:val>
                                            <p:fltVal val="0"/>
                                          </p:val>
                                        </p:tav>
                                        <p:tav tm="100000">
                                          <p:val>
                                            <p:strVal val="#ppt_w"/>
                                          </p:val>
                                        </p:tav>
                                      </p:tavLst>
                                    </p:anim>
                                    <p:anim calcmode="lin" valueType="num">
                                      <p:cBhvr>
                                        <p:cTn id="62" dur="500" fill="hold"/>
                                        <p:tgtEl>
                                          <p:spTgt spid="146"/>
                                        </p:tgtEl>
                                        <p:attrNameLst>
                                          <p:attrName>ppt_h</p:attrName>
                                        </p:attrNameLst>
                                      </p:cBhvr>
                                      <p:tavLst>
                                        <p:tav tm="0">
                                          <p:val>
                                            <p:fltVal val="0"/>
                                          </p:val>
                                        </p:tav>
                                        <p:tav tm="100000">
                                          <p:val>
                                            <p:strVal val="#ppt_h"/>
                                          </p:val>
                                        </p:tav>
                                      </p:tavLst>
                                    </p:anim>
                                    <p:anim calcmode="lin" valueType="num">
                                      <p:cBhvr>
                                        <p:cTn id="63" dur="500" fill="hold"/>
                                        <p:tgtEl>
                                          <p:spTgt spid="146"/>
                                        </p:tgtEl>
                                        <p:attrNameLst>
                                          <p:attrName>ppt_x</p:attrName>
                                        </p:attrNameLst>
                                      </p:cBhvr>
                                      <p:tavLst>
                                        <p:tav tm="0">
                                          <p:val>
                                            <p:fltVal val="0.5"/>
                                          </p:val>
                                        </p:tav>
                                        <p:tav tm="100000">
                                          <p:val>
                                            <p:strVal val="#ppt_x"/>
                                          </p:val>
                                        </p:tav>
                                      </p:tavLst>
                                    </p:anim>
                                    <p:anim calcmode="lin" valueType="num">
                                      <p:cBhvr>
                                        <p:cTn id="64" dur="500" fill="hold"/>
                                        <p:tgtEl>
                                          <p:spTgt spid="146"/>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149"/>
                                        </p:tgtEl>
                                        <p:attrNameLst>
                                          <p:attrName>style.visibility</p:attrName>
                                        </p:attrNameLst>
                                      </p:cBhvr>
                                      <p:to>
                                        <p:strVal val="visible"/>
                                      </p:to>
                                    </p:set>
                                    <p:anim calcmode="lin" valueType="num">
                                      <p:cBhvr>
                                        <p:cTn id="67" dur="500" fill="hold"/>
                                        <p:tgtEl>
                                          <p:spTgt spid="149"/>
                                        </p:tgtEl>
                                        <p:attrNameLst>
                                          <p:attrName>ppt_w</p:attrName>
                                        </p:attrNameLst>
                                      </p:cBhvr>
                                      <p:tavLst>
                                        <p:tav tm="0">
                                          <p:val>
                                            <p:fltVal val="0"/>
                                          </p:val>
                                        </p:tav>
                                        <p:tav tm="100000">
                                          <p:val>
                                            <p:strVal val="#ppt_w"/>
                                          </p:val>
                                        </p:tav>
                                      </p:tavLst>
                                    </p:anim>
                                    <p:anim calcmode="lin" valueType="num">
                                      <p:cBhvr>
                                        <p:cTn id="68" dur="500" fill="hold"/>
                                        <p:tgtEl>
                                          <p:spTgt spid="149"/>
                                        </p:tgtEl>
                                        <p:attrNameLst>
                                          <p:attrName>ppt_h</p:attrName>
                                        </p:attrNameLst>
                                      </p:cBhvr>
                                      <p:tavLst>
                                        <p:tav tm="0">
                                          <p:val>
                                            <p:fltVal val="0"/>
                                          </p:val>
                                        </p:tav>
                                        <p:tav tm="100000">
                                          <p:val>
                                            <p:strVal val="#ppt_h"/>
                                          </p:val>
                                        </p:tav>
                                      </p:tavLst>
                                    </p:anim>
                                    <p:anim calcmode="lin" valueType="num">
                                      <p:cBhvr>
                                        <p:cTn id="69" dur="500" fill="hold"/>
                                        <p:tgtEl>
                                          <p:spTgt spid="149"/>
                                        </p:tgtEl>
                                        <p:attrNameLst>
                                          <p:attrName>ppt_x</p:attrName>
                                        </p:attrNameLst>
                                      </p:cBhvr>
                                      <p:tavLst>
                                        <p:tav tm="0">
                                          <p:val>
                                            <p:fltVal val="0.5"/>
                                          </p:val>
                                        </p:tav>
                                        <p:tav tm="100000">
                                          <p:val>
                                            <p:strVal val="#ppt_x"/>
                                          </p:val>
                                        </p:tav>
                                      </p:tavLst>
                                    </p:anim>
                                    <p:anim calcmode="lin" valueType="num">
                                      <p:cBhvr>
                                        <p:cTn id="70" dur="500" fill="hold"/>
                                        <p:tgtEl>
                                          <p:spTgt spid="149"/>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52"/>
                                        </p:tgtEl>
                                        <p:attrNameLst>
                                          <p:attrName>style.visibility</p:attrName>
                                        </p:attrNameLst>
                                      </p:cBhvr>
                                      <p:to>
                                        <p:strVal val="visible"/>
                                      </p:to>
                                    </p:set>
                                    <p:anim calcmode="lin" valueType="num">
                                      <p:cBhvr>
                                        <p:cTn id="73" dur="500" fill="hold"/>
                                        <p:tgtEl>
                                          <p:spTgt spid="152"/>
                                        </p:tgtEl>
                                        <p:attrNameLst>
                                          <p:attrName>ppt_w</p:attrName>
                                        </p:attrNameLst>
                                      </p:cBhvr>
                                      <p:tavLst>
                                        <p:tav tm="0">
                                          <p:val>
                                            <p:fltVal val="0"/>
                                          </p:val>
                                        </p:tav>
                                        <p:tav tm="100000">
                                          <p:val>
                                            <p:strVal val="#ppt_w"/>
                                          </p:val>
                                        </p:tav>
                                      </p:tavLst>
                                    </p:anim>
                                    <p:anim calcmode="lin" valueType="num">
                                      <p:cBhvr>
                                        <p:cTn id="74" dur="500" fill="hold"/>
                                        <p:tgtEl>
                                          <p:spTgt spid="152"/>
                                        </p:tgtEl>
                                        <p:attrNameLst>
                                          <p:attrName>ppt_h</p:attrName>
                                        </p:attrNameLst>
                                      </p:cBhvr>
                                      <p:tavLst>
                                        <p:tav tm="0">
                                          <p:val>
                                            <p:fltVal val="0"/>
                                          </p:val>
                                        </p:tav>
                                        <p:tav tm="100000">
                                          <p:val>
                                            <p:strVal val="#ppt_h"/>
                                          </p:val>
                                        </p:tav>
                                      </p:tavLst>
                                    </p:anim>
                                    <p:anim calcmode="lin" valueType="num">
                                      <p:cBhvr>
                                        <p:cTn id="75" dur="500" fill="hold"/>
                                        <p:tgtEl>
                                          <p:spTgt spid="152"/>
                                        </p:tgtEl>
                                        <p:attrNameLst>
                                          <p:attrName>ppt_x</p:attrName>
                                        </p:attrNameLst>
                                      </p:cBhvr>
                                      <p:tavLst>
                                        <p:tav tm="0">
                                          <p:val>
                                            <p:fltVal val="0.5"/>
                                          </p:val>
                                        </p:tav>
                                        <p:tav tm="100000">
                                          <p:val>
                                            <p:strVal val="#ppt_x"/>
                                          </p:val>
                                        </p:tav>
                                      </p:tavLst>
                                    </p:anim>
                                    <p:anim calcmode="lin" valueType="num">
                                      <p:cBhvr>
                                        <p:cTn id="76" dur="500" fill="hold"/>
                                        <p:tgtEl>
                                          <p:spTgt spid="152"/>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155"/>
                                        </p:tgtEl>
                                        <p:attrNameLst>
                                          <p:attrName>style.visibility</p:attrName>
                                        </p:attrNameLst>
                                      </p:cBhvr>
                                      <p:to>
                                        <p:strVal val="visible"/>
                                      </p:to>
                                    </p:set>
                                    <p:anim calcmode="lin" valueType="num">
                                      <p:cBhvr>
                                        <p:cTn id="79" dur="500" fill="hold"/>
                                        <p:tgtEl>
                                          <p:spTgt spid="155"/>
                                        </p:tgtEl>
                                        <p:attrNameLst>
                                          <p:attrName>ppt_w</p:attrName>
                                        </p:attrNameLst>
                                      </p:cBhvr>
                                      <p:tavLst>
                                        <p:tav tm="0">
                                          <p:val>
                                            <p:fltVal val="0"/>
                                          </p:val>
                                        </p:tav>
                                        <p:tav tm="100000">
                                          <p:val>
                                            <p:strVal val="#ppt_w"/>
                                          </p:val>
                                        </p:tav>
                                      </p:tavLst>
                                    </p:anim>
                                    <p:anim calcmode="lin" valueType="num">
                                      <p:cBhvr>
                                        <p:cTn id="80" dur="500" fill="hold"/>
                                        <p:tgtEl>
                                          <p:spTgt spid="155"/>
                                        </p:tgtEl>
                                        <p:attrNameLst>
                                          <p:attrName>ppt_h</p:attrName>
                                        </p:attrNameLst>
                                      </p:cBhvr>
                                      <p:tavLst>
                                        <p:tav tm="0">
                                          <p:val>
                                            <p:fltVal val="0"/>
                                          </p:val>
                                        </p:tav>
                                        <p:tav tm="100000">
                                          <p:val>
                                            <p:strVal val="#ppt_h"/>
                                          </p:val>
                                        </p:tav>
                                      </p:tavLst>
                                    </p:anim>
                                    <p:anim calcmode="lin" valueType="num">
                                      <p:cBhvr>
                                        <p:cTn id="81" dur="500" fill="hold"/>
                                        <p:tgtEl>
                                          <p:spTgt spid="155"/>
                                        </p:tgtEl>
                                        <p:attrNameLst>
                                          <p:attrName>ppt_x</p:attrName>
                                        </p:attrNameLst>
                                      </p:cBhvr>
                                      <p:tavLst>
                                        <p:tav tm="0">
                                          <p:val>
                                            <p:fltVal val="0.5"/>
                                          </p:val>
                                        </p:tav>
                                        <p:tav tm="100000">
                                          <p:val>
                                            <p:strVal val="#ppt_x"/>
                                          </p:val>
                                        </p:tav>
                                      </p:tavLst>
                                    </p:anim>
                                    <p:anim calcmode="lin" valueType="num">
                                      <p:cBhvr>
                                        <p:cTn id="82" dur="500" fill="hold"/>
                                        <p:tgtEl>
                                          <p:spTgt spid="155"/>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anim calcmode="lin" valueType="num">
                                      <p:cBhvr>
                                        <p:cTn id="87" dur="500" fill="hold"/>
                                        <p:tgtEl>
                                          <p:spTgt spid="158"/>
                                        </p:tgtEl>
                                        <p:attrNameLst>
                                          <p:attrName>ppt_x</p:attrName>
                                        </p:attrNameLst>
                                      </p:cBhvr>
                                      <p:tavLst>
                                        <p:tav tm="0">
                                          <p:val>
                                            <p:fltVal val="0.5"/>
                                          </p:val>
                                        </p:tav>
                                        <p:tav tm="100000">
                                          <p:val>
                                            <p:strVal val="#ppt_x"/>
                                          </p:val>
                                        </p:tav>
                                      </p:tavLst>
                                    </p:anim>
                                    <p:anim calcmode="lin" valueType="num">
                                      <p:cBhvr>
                                        <p:cTn id="88" dur="500" fill="hold"/>
                                        <p:tgtEl>
                                          <p:spTgt spid="158"/>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161"/>
                                        </p:tgtEl>
                                        <p:attrNameLst>
                                          <p:attrName>style.visibility</p:attrName>
                                        </p:attrNameLst>
                                      </p:cBhvr>
                                      <p:to>
                                        <p:strVal val="visible"/>
                                      </p:to>
                                    </p:set>
                                    <p:anim calcmode="lin" valueType="num">
                                      <p:cBhvr>
                                        <p:cTn id="91" dur="500" fill="hold"/>
                                        <p:tgtEl>
                                          <p:spTgt spid="161"/>
                                        </p:tgtEl>
                                        <p:attrNameLst>
                                          <p:attrName>ppt_w</p:attrName>
                                        </p:attrNameLst>
                                      </p:cBhvr>
                                      <p:tavLst>
                                        <p:tav tm="0">
                                          <p:val>
                                            <p:fltVal val="0"/>
                                          </p:val>
                                        </p:tav>
                                        <p:tav tm="100000">
                                          <p:val>
                                            <p:strVal val="#ppt_w"/>
                                          </p:val>
                                        </p:tav>
                                      </p:tavLst>
                                    </p:anim>
                                    <p:anim calcmode="lin" valueType="num">
                                      <p:cBhvr>
                                        <p:cTn id="92" dur="500" fill="hold"/>
                                        <p:tgtEl>
                                          <p:spTgt spid="161"/>
                                        </p:tgtEl>
                                        <p:attrNameLst>
                                          <p:attrName>ppt_h</p:attrName>
                                        </p:attrNameLst>
                                      </p:cBhvr>
                                      <p:tavLst>
                                        <p:tav tm="0">
                                          <p:val>
                                            <p:fltVal val="0"/>
                                          </p:val>
                                        </p:tav>
                                        <p:tav tm="100000">
                                          <p:val>
                                            <p:strVal val="#ppt_h"/>
                                          </p:val>
                                        </p:tav>
                                      </p:tavLst>
                                    </p:anim>
                                    <p:anim calcmode="lin" valueType="num">
                                      <p:cBhvr>
                                        <p:cTn id="93" dur="500" fill="hold"/>
                                        <p:tgtEl>
                                          <p:spTgt spid="161"/>
                                        </p:tgtEl>
                                        <p:attrNameLst>
                                          <p:attrName>ppt_x</p:attrName>
                                        </p:attrNameLst>
                                      </p:cBhvr>
                                      <p:tavLst>
                                        <p:tav tm="0">
                                          <p:val>
                                            <p:fltVal val="0.5"/>
                                          </p:val>
                                        </p:tav>
                                        <p:tav tm="100000">
                                          <p:val>
                                            <p:strVal val="#ppt_x"/>
                                          </p:val>
                                        </p:tav>
                                      </p:tavLst>
                                    </p:anim>
                                    <p:anim calcmode="lin" valueType="num">
                                      <p:cBhvr>
                                        <p:cTn id="94" dur="500" fill="hold"/>
                                        <p:tgtEl>
                                          <p:spTgt spid="161"/>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25"/>
                                        </p:tgtEl>
                                      </p:cBhvr>
                                    </p:animEffect>
                                    <p:animScale>
                                      <p:cBhvr>
                                        <p:cTn id="97" dur="250" autoRev="1" fill="hold"/>
                                        <p:tgtEl>
                                          <p:spTgt spid="125"/>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146"/>
                                        </p:tgtEl>
                                      </p:cBhvr>
                                    </p:animEffect>
                                    <p:animScale>
                                      <p:cBhvr>
                                        <p:cTn id="100" dur="250" autoRev="1" fill="hold"/>
                                        <p:tgtEl>
                                          <p:spTgt spid="146"/>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152"/>
                                        </p:tgtEl>
                                      </p:cBhvr>
                                    </p:animEffect>
                                    <p:animScale>
                                      <p:cBhvr>
                                        <p:cTn id="103" dur="250" autoRev="1" fill="hold"/>
                                        <p:tgtEl>
                                          <p:spTgt spid="152"/>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155"/>
                                        </p:tgtEl>
                                      </p:cBhvr>
                                    </p:animEffect>
                                    <p:animScale>
                                      <p:cBhvr>
                                        <p:cTn id="106" dur="250" autoRev="1" fill="hold"/>
                                        <p:tgtEl>
                                          <p:spTgt spid="155"/>
                                        </p:tgtEl>
                                      </p:cBhvr>
                                      <p:by x="105000" y="105000"/>
                                    </p:animScale>
                                  </p:childTnLst>
                                </p:cTn>
                              </p:par>
                            </p:childTnLst>
                          </p:cTn>
                        </p:par>
                        <p:par>
                          <p:cTn id="107" fill="hold">
                            <p:stCondLst>
                              <p:cond delay="1000"/>
                            </p:stCondLst>
                            <p:childTnLst>
                              <p:par>
                                <p:cTn id="108" presetID="16" presetClass="entr" presetSubtype="42" fill="hold" nodeType="afterEffect">
                                  <p:stCondLst>
                                    <p:cond delay="0"/>
                                  </p:stCondLst>
                                  <p:childTnLst>
                                    <p:set>
                                      <p:cBhvr>
                                        <p:cTn id="109" dur="1" fill="hold">
                                          <p:stCondLst>
                                            <p:cond delay="0"/>
                                          </p:stCondLst>
                                        </p:cTn>
                                        <p:tgtEl>
                                          <p:spTgt spid="164"/>
                                        </p:tgtEl>
                                        <p:attrNameLst>
                                          <p:attrName>style.visibility</p:attrName>
                                        </p:attrNameLst>
                                      </p:cBhvr>
                                      <p:to>
                                        <p:strVal val="visible"/>
                                      </p:to>
                                    </p:set>
                                    <p:animEffect transition="in" filter="barn(outHorizontal)">
                                      <p:cBhvr>
                                        <p:cTn id="110" dur="500"/>
                                        <p:tgtEl>
                                          <p:spTgt spid="164"/>
                                        </p:tgtEl>
                                      </p:cBhvr>
                                    </p:animEffect>
                                  </p:childTnLst>
                                </p:cTn>
                              </p:par>
                            </p:childTnLst>
                          </p:cTn>
                        </p:par>
                        <p:par>
                          <p:cTn id="111" fill="hold">
                            <p:stCondLst>
                              <p:cond delay="1500"/>
                            </p:stCondLst>
                            <p:childTnLst>
                              <p:par>
                                <p:cTn id="112" presetID="23" presetClass="entr" presetSubtype="32" fill="hold" nodeType="afterEffect">
                                  <p:stCondLst>
                                    <p:cond delay="0"/>
                                  </p:stCondLst>
                                  <p:childTnLst>
                                    <p:set>
                                      <p:cBhvr>
                                        <p:cTn id="113" dur="1" fill="hold">
                                          <p:stCondLst>
                                            <p:cond delay="0"/>
                                          </p:stCondLst>
                                        </p:cTn>
                                        <p:tgtEl>
                                          <p:spTgt spid="165"/>
                                        </p:tgtEl>
                                        <p:attrNameLst>
                                          <p:attrName>style.visibility</p:attrName>
                                        </p:attrNameLst>
                                      </p:cBhvr>
                                      <p:to>
                                        <p:strVal val="visible"/>
                                      </p:to>
                                    </p:set>
                                    <p:anim calcmode="lin" valueType="num">
                                      <p:cBhvr>
                                        <p:cTn id="114" dur="500" fill="hold"/>
                                        <p:tgtEl>
                                          <p:spTgt spid="165"/>
                                        </p:tgtEl>
                                        <p:attrNameLst>
                                          <p:attrName>ppt_w</p:attrName>
                                        </p:attrNameLst>
                                      </p:cBhvr>
                                      <p:tavLst>
                                        <p:tav tm="0">
                                          <p:val>
                                            <p:strVal val="4*#ppt_w"/>
                                          </p:val>
                                        </p:tav>
                                        <p:tav tm="100000">
                                          <p:val>
                                            <p:strVal val="#ppt_w"/>
                                          </p:val>
                                        </p:tav>
                                      </p:tavLst>
                                    </p:anim>
                                    <p:anim calcmode="lin" valueType="num">
                                      <p:cBhvr>
                                        <p:cTn id="115" dur="500" fill="hold"/>
                                        <p:tgtEl>
                                          <p:spTgt spid="165"/>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168"/>
                                        </p:tgtEl>
                                        <p:attrNameLst>
                                          <p:attrName>style.visibility</p:attrName>
                                        </p:attrNameLst>
                                      </p:cBhvr>
                                      <p:to>
                                        <p:strVal val="visible"/>
                                      </p:to>
                                    </p:set>
                                    <p:anim calcmode="lin" valueType="num">
                                      <p:cBhvr>
                                        <p:cTn id="118" dur="500" fill="hold"/>
                                        <p:tgtEl>
                                          <p:spTgt spid="168"/>
                                        </p:tgtEl>
                                        <p:attrNameLst>
                                          <p:attrName>ppt_w</p:attrName>
                                        </p:attrNameLst>
                                      </p:cBhvr>
                                      <p:tavLst>
                                        <p:tav tm="0">
                                          <p:val>
                                            <p:strVal val="4*#ppt_w"/>
                                          </p:val>
                                        </p:tav>
                                        <p:tav tm="100000">
                                          <p:val>
                                            <p:strVal val="#ppt_w"/>
                                          </p:val>
                                        </p:tav>
                                      </p:tavLst>
                                    </p:anim>
                                    <p:anim calcmode="lin" valueType="num">
                                      <p:cBhvr>
                                        <p:cTn id="119" dur="500" fill="hold"/>
                                        <p:tgtEl>
                                          <p:spTgt spid="168"/>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172"/>
                                        </p:tgtEl>
                                        <p:attrNameLst>
                                          <p:attrName>style.visibility</p:attrName>
                                        </p:attrNameLst>
                                      </p:cBhvr>
                                      <p:to>
                                        <p:strVal val="visible"/>
                                      </p:to>
                                    </p:set>
                                    <p:anim calcmode="lin" valueType="num">
                                      <p:cBhvr>
                                        <p:cTn id="122" dur="500" fill="hold"/>
                                        <p:tgtEl>
                                          <p:spTgt spid="172"/>
                                        </p:tgtEl>
                                        <p:attrNameLst>
                                          <p:attrName>ppt_w</p:attrName>
                                        </p:attrNameLst>
                                      </p:cBhvr>
                                      <p:tavLst>
                                        <p:tav tm="0">
                                          <p:val>
                                            <p:strVal val="4*#ppt_w"/>
                                          </p:val>
                                        </p:tav>
                                        <p:tav tm="100000">
                                          <p:val>
                                            <p:strVal val="#ppt_w"/>
                                          </p:val>
                                        </p:tav>
                                      </p:tavLst>
                                    </p:anim>
                                    <p:anim calcmode="lin" valueType="num">
                                      <p:cBhvr>
                                        <p:cTn id="123" dur="500" fill="hold"/>
                                        <p:tgtEl>
                                          <p:spTgt spid="172"/>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175"/>
                                        </p:tgtEl>
                                        <p:attrNameLst>
                                          <p:attrName>style.visibility</p:attrName>
                                        </p:attrNameLst>
                                      </p:cBhvr>
                                      <p:to>
                                        <p:strVal val="visible"/>
                                      </p:to>
                                    </p:set>
                                    <p:anim calcmode="lin" valueType="num">
                                      <p:cBhvr>
                                        <p:cTn id="126" dur="500" fill="hold"/>
                                        <p:tgtEl>
                                          <p:spTgt spid="175"/>
                                        </p:tgtEl>
                                        <p:attrNameLst>
                                          <p:attrName>ppt_w</p:attrName>
                                        </p:attrNameLst>
                                      </p:cBhvr>
                                      <p:tavLst>
                                        <p:tav tm="0">
                                          <p:val>
                                            <p:strVal val="4*#ppt_w"/>
                                          </p:val>
                                        </p:tav>
                                        <p:tav tm="100000">
                                          <p:val>
                                            <p:strVal val="#ppt_w"/>
                                          </p:val>
                                        </p:tav>
                                      </p:tavLst>
                                    </p:anim>
                                    <p:anim calcmode="lin" valueType="num">
                                      <p:cBhvr>
                                        <p:cTn id="127" dur="500" fill="hold"/>
                                        <p:tgtEl>
                                          <p:spTgt spid="17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78"/>
                                        </p:tgtEl>
                                        <p:attrNameLst>
                                          <p:attrName>style.visibility</p:attrName>
                                        </p:attrNameLst>
                                      </p:cBhvr>
                                      <p:to>
                                        <p:strVal val="visible"/>
                                      </p:to>
                                    </p:set>
                                    <p:anim calcmode="lin" valueType="num">
                                      <p:cBhvr>
                                        <p:cTn id="130" dur="500" fill="hold"/>
                                        <p:tgtEl>
                                          <p:spTgt spid="178"/>
                                        </p:tgtEl>
                                        <p:attrNameLst>
                                          <p:attrName>ppt_w</p:attrName>
                                        </p:attrNameLst>
                                      </p:cBhvr>
                                      <p:tavLst>
                                        <p:tav tm="0">
                                          <p:val>
                                            <p:strVal val="4*#ppt_w"/>
                                          </p:val>
                                        </p:tav>
                                        <p:tav tm="100000">
                                          <p:val>
                                            <p:strVal val="#ppt_w"/>
                                          </p:val>
                                        </p:tav>
                                      </p:tavLst>
                                    </p:anim>
                                    <p:anim calcmode="lin" valueType="num">
                                      <p:cBhvr>
                                        <p:cTn id="131" dur="500" fill="hold"/>
                                        <p:tgtEl>
                                          <p:spTgt spid="178"/>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81"/>
                                        </p:tgtEl>
                                        <p:attrNameLst>
                                          <p:attrName>style.visibility</p:attrName>
                                        </p:attrNameLst>
                                      </p:cBhvr>
                                      <p:to>
                                        <p:strVal val="visible"/>
                                      </p:to>
                                    </p:set>
                                    <p:anim calcmode="lin" valueType="num">
                                      <p:cBhvr>
                                        <p:cTn id="134" dur="500" fill="hold"/>
                                        <p:tgtEl>
                                          <p:spTgt spid="181"/>
                                        </p:tgtEl>
                                        <p:attrNameLst>
                                          <p:attrName>ppt_w</p:attrName>
                                        </p:attrNameLst>
                                      </p:cBhvr>
                                      <p:tavLst>
                                        <p:tav tm="0">
                                          <p:val>
                                            <p:strVal val="4*#ppt_w"/>
                                          </p:val>
                                        </p:tav>
                                        <p:tav tm="100000">
                                          <p:val>
                                            <p:strVal val="#ppt_w"/>
                                          </p:val>
                                        </p:tav>
                                      </p:tavLst>
                                    </p:anim>
                                    <p:anim calcmode="lin" valueType="num">
                                      <p:cBhvr>
                                        <p:cTn id="135" dur="500" fill="hold"/>
                                        <p:tgtEl>
                                          <p:spTgt spid="181"/>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4"/>
                                        </p:tgtEl>
                                        <p:attrNameLst>
                                          <p:attrName>style.visibility</p:attrName>
                                        </p:attrNameLst>
                                      </p:cBhvr>
                                      <p:to>
                                        <p:strVal val="visible"/>
                                      </p:to>
                                    </p:set>
                                    <p:anim calcmode="lin" valueType="num">
                                      <p:cBhvr>
                                        <p:cTn id="138" dur="500" fill="hold"/>
                                        <p:tgtEl>
                                          <p:spTgt spid="184"/>
                                        </p:tgtEl>
                                        <p:attrNameLst>
                                          <p:attrName>ppt_w</p:attrName>
                                        </p:attrNameLst>
                                      </p:cBhvr>
                                      <p:tavLst>
                                        <p:tav tm="0">
                                          <p:val>
                                            <p:strVal val="4*#ppt_w"/>
                                          </p:val>
                                        </p:tav>
                                        <p:tav tm="100000">
                                          <p:val>
                                            <p:strVal val="#ppt_w"/>
                                          </p:val>
                                        </p:tav>
                                      </p:tavLst>
                                    </p:anim>
                                    <p:anim calcmode="lin" valueType="num">
                                      <p:cBhvr>
                                        <p:cTn id="139" dur="500" fill="hold"/>
                                        <p:tgtEl>
                                          <p:spTgt spid="184"/>
                                        </p:tgtEl>
                                        <p:attrNameLst>
                                          <p:attrName>ppt_h</p:attrName>
                                        </p:attrNameLst>
                                      </p:cBhvr>
                                      <p:tavLst>
                                        <p:tav tm="0">
                                          <p:val>
                                            <p:strVal val="4*#ppt_h"/>
                                          </p:val>
                                        </p:tav>
                                        <p:tav tm="100000">
                                          <p:val>
                                            <p:strVal val="#ppt_h"/>
                                          </p:val>
                                        </p:tav>
                                      </p:tavLst>
                                    </p:anim>
                                  </p:childTnLst>
                                </p:cTn>
                              </p:par>
                            </p:childTnLst>
                          </p:cTn>
                        </p:par>
                        <p:par>
                          <p:cTn id="140" fill="hold">
                            <p:stCondLst>
                              <p:cond delay="2000"/>
                            </p:stCondLst>
                            <p:childTnLst>
                              <p:par>
                                <p:cTn id="141" presetID="22" presetClass="entr" presetSubtype="8" fill="hold" grpId="0" nodeType="afterEffect">
                                  <p:stCondLst>
                                    <p:cond delay="0"/>
                                  </p:stCondLst>
                                  <p:childTnLst>
                                    <p:set>
                                      <p:cBhvr>
                                        <p:cTn id="142" dur="1" fill="hold">
                                          <p:stCondLst>
                                            <p:cond delay="0"/>
                                          </p:stCondLst>
                                        </p:cTn>
                                        <p:tgtEl>
                                          <p:spTgt spid="187"/>
                                        </p:tgtEl>
                                        <p:attrNameLst>
                                          <p:attrName>style.visibility</p:attrName>
                                        </p:attrNameLst>
                                      </p:cBhvr>
                                      <p:to>
                                        <p:strVal val="visible"/>
                                      </p:to>
                                    </p:set>
                                    <p:animEffect transition="in" filter="wipe(left)">
                                      <p:cBhvr>
                                        <p:cTn id="14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1" name="组合 184"/>
          <p:cNvGrpSpPr/>
          <p:nvPr/>
        </p:nvGrpSpPr>
        <p:grpSpPr bwMode="auto">
          <a:xfrm>
            <a:off x="1095431" y="1369366"/>
            <a:ext cx="3964279" cy="3091817"/>
            <a:chOff x="0" y="0"/>
            <a:chExt cx="5407191" cy="4756567"/>
          </a:xfrm>
        </p:grpSpPr>
        <p:sp>
          <p:nvSpPr>
            <p:cNvPr id="12"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3"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4"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5"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6"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7"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8"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19"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0"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1"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2"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3"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4"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5"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6"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7"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8"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29"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0"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1"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2"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3"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4"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5"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6"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7"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8"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39"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40"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41"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42"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sp>
          <p:nvSpPr>
            <p:cNvPr id="43"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7F7F7F">
                <a:alpha val="39999"/>
              </a:srgbClr>
            </a:solidFill>
            <a:ln w="9525" cmpd="sng">
              <a:solidFill>
                <a:schemeClr val="bg1"/>
              </a:solidFill>
              <a:bevel/>
            </a:ln>
          </p:spPr>
          <p:txBody>
            <a:bodyPr/>
            <a:lstStyle/>
            <a:p>
              <a:endParaRPr lang="zh-CN" altLang="zh-CN" sz="900" b="1">
                <a:solidFill>
                  <a:srgbClr val="000000"/>
                </a:solidFill>
                <a:latin typeface="方正兰亭黑_GBK" panose="02000000000000000000" pitchFamily="2" charset="-122"/>
                <a:ea typeface="方正兰亭黑_GBK" panose="02000000000000000000" pitchFamily="2" charset="-122"/>
                <a:sym typeface="方正兰亭黑_GBK" panose="02000000000000000000" pitchFamily="2" charset="-122"/>
              </a:endParaRPr>
            </a:p>
          </p:txBody>
        </p:sp>
      </p:grpSp>
      <p:sp>
        <p:nvSpPr>
          <p:cNvPr id="44" name="Oval 302"/>
          <p:cNvSpPr>
            <a:spLocks noChangeArrowheads="1"/>
          </p:cNvSpPr>
          <p:nvPr/>
        </p:nvSpPr>
        <p:spPr bwMode="auto">
          <a:xfrm>
            <a:off x="1861136" y="2176860"/>
            <a:ext cx="88122" cy="89325"/>
          </a:xfrm>
          <a:prstGeom prst="ellipse">
            <a:avLst/>
          </a:prstGeom>
          <a:solidFill>
            <a:srgbClr val="C0000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5" name="Oval 303"/>
          <p:cNvSpPr>
            <a:spLocks noChangeArrowheads="1"/>
          </p:cNvSpPr>
          <p:nvPr/>
        </p:nvSpPr>
        <p:spPr bwMode="auto">
          <a:xfrm>
            <a:off x="1651550" y="2985544"/>
            <a:ext cx="88122" cy="88133"/>
          </a:xfrm>
          <a:prstGeom prst="ellipse">
            <a:avLst/>
          </a:prstGeom>
          <a:solidFill>
            <a:srgbClr val="C0000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6" name="Oval 304"/>
          <p:cNvSpPr>
            <a:spLocks noChangeArrowheads="1"/>
          </p:cNvSpPr>
          <p:nvPr/>
        </p:nvSpPr>
        <p:spPr bwMode="auto">
          <a:xfrm>
            <a:off x="2991235" y="3292820"/>
            <a:ext cx="88122" cy="88133"/>
          </a:xfrm>
          <a:prstGeom prst="ellipse">
            <a:avLst/>
          </a:prstGeom>
          <a:solidFill>
            <a:srgbClr val="C0000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7" name="Oval 305"/>
          <p:cNvSpPr>
            <a:spLocks noChangeArrowheads="1"/>
          </p:cNvSpPr>
          <p:nvPr/>
        </p:nvSpPr>
        <p:spPr bwMode="auto">
          <a:xfrm>
            <a:off x="3388973" y="3021274"/>
            <a:ext cx="89313" cy="89324"/>
          </a:xfrm>
          <a:prstGeom prst="ellipse">
            <a:avLst/>
          </a:prstGeom>
          <a:solidFill>
            <a:srgbClr val="C0000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8" name="Oval 306"/>
          <p:cNvSpPr>
            <a:spLocks noChangeArrowheads="1"/>
          </p:cNvSpPr>
          <p:nvPr/>
        </p:nvSpPr>
        <p:spPr bwMode="auto">
          <a:xfrm>
            <a:off x="3943901" y="2554404"/>
            <a:ext cx="89313" cy="89324"/>
          </a:xfrm>
          <a:prstGeom prst="ellipse">
            <a:avLst/>
          </a:prstGeom>
          <a:solidFill>
            <a:srgbClr val="C0000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 name="Oval 307"/>
          <p:cNvSpPr>
            <a:spLocks noChangeArrowheads="1"/>
          </p:cNvSpPr>
          <p:nvPr/>
        </p:nvSpPr>
        <p:spPr bwMode="auto">
          <a:xfrm>
            <a:off x="4336875" y="3232079"/>
            <a:ext cx="88122" cy="89325"/>
          </a:xfrm>
          <a:prstGeom prst="ellipse">
            <a:avLst/>
          </a:prstGeom>
          <a:solidFill>
            <a:srgbClr val="C0000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2" name="Freeform 158"/>
          <p:cNvSpPr>
            <a:spLocks noEditPoints="1"/>
          </p:cNvSpPr>
          <p:nvPr/>
        </p:nvSpPr>
        <p:spPr bwMode="auto">
          <a:xfrm>
            <a:off x="3881916" y="2228373"/>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3" name="Freeform 158"/>
          <p:cNvSpPr>
            <a:spLocks noEditPoints="1"/>
          </p:cNvSpPr>
          <p:nvPr/>
        </p:nvSpPr>
        <p:spPr bwMode="auto">
          <a:xfrm>
            <a:off x="3335816" y="2669971"/>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4" name="Freeform 158"/>
          <p:cNvSpPr>
            <a:spLocks noEditPoints="1"/>
          </p:cNvSpPr>
          <p:nvPr/>
        </p:nvSpPr>
        <p:spPr bwMode="auto">
          <a:xfrm>
            <a:off x="1583216" y="2669971"/>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5" name="Freeform 158"/>
          <p:cNvSpPr>
            <a:spLocks noEditPoints="1"/>
          </p:cNvSpPr>
          <p:nvPr/>
        </p:nvSpPr>
        <p:spPr bwMode="auto">
          <a:xfrm>
            <a:off x="2929377" y="2985544"/>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6" name="Freeform 158"/>
          <p:cNvSpPr>
            <a:spLocks noEditPoints="1"/>
          </p:cNvSpPr>
          <p:nvPr/>
        </p:nvSpPr>
        <p:spPr bwMode="auto">
          <a:xfrm>
            <a:off x="1792445" y="1878015"/>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7" name="Freeform 158"/>
          <p:cNvSpPr>
            <a:spLocks noEditPoints="1"/>
          </p:cNvSpPr>
          <p:nvPr/>
        </p:nvSpPr>
        <p:spPr bwMode="auto">
          <a:xfrm>
            <a:off x="4260734" y="2919787"/>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58" name="矩形 57"/>
          <p:cNvSpPr/>
          <p:nvPr/>
        </p:nvSpPr>
        <p:spPr>
          <a:xfrm>
            <a:off x="5731500" y="1538332"/>
            <a:ext cx="2701300" cy="1131079"/>
          </a:xfrm>
          <a:prstGeom prst="rect">
            <a:avLst/>
          </a:prstGeom>
        </p:spPr>
        <p:txBody>
          <a:bodyPr wrap="square">
            <a:spAutoFit/>
          </a:bodyPr>
          <a:lstStyle/>
          <a:p>
            <a:pPr>
              <a:lnSpc>
                <a:spcPct val="150000"/>
              </a:lnSpc>
            </a:pPr>
            <a:r>
              <a:rPr lang="zh-CN" altLang="en-US" sz="900" b="0" dirty="0" smtClean="0">
                <a:solidFill>
                  <a:schemeClr val="accent3">
                    <a:lumMod val="75000"/>
                  </a:schemeClr>
                </a:solidFill>
                <a:latin typeface="微软雅黑" panose="020B0503020204020204" charset="-122"/>
                <a:ea typeface="微软雅黑" panose="020B0503020204020204" charset="-122"/>
                <a:cs typeface="华文黑体" panose="0201060003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b="0" dirty="0">
              <a:solidFill>
                <a:schemeClr val="accent3">
                  <a:lumMod val="75000"/>
                </a:schemeClr>
              </a:solidFill>
              <a:latin typeface="微软雅黑" panose="020B0503020204020204" charset="-122"/>
              <a:ea typeface="微软雅黑" panose="020B0503020204020204" charset="-122"/>
            </a:endParaRPr>
          </a:p>
        </p:txBody>
      </p:sp>
      <p:sp>
        <p:nvSpPr>
          <p:cNvPr id="59" name="矩形 58"/>
          <p:cNvSpPr/>
          <p:nvPr/>
        </p:nvSpPr>
        <p:spPr>
          <a:xfrm>
            <a:off x="5731500" y="3051186"/>
            <a:ext cx="2701300" cy="1131079"/>
          </a:xfrm>
          <a:prstGeom prst="rect">
            <a:avLst/>
          </a:prstGeom>
        </p:spPr>
        <p:txBody>
          <a:bodyPr wrap="square">
            <a:spAutoFit/>
          </a:bodyPr>
          <a:lstStyle/>
          <a:p>
            <a:pPr>
              <a:lnSpc>
                <a:spcPct val="150000"/>
              </a:lnSpc>
            </a:pPr>
            <a:r>
              <a:rPr lang="zh-CN" altLang="en-US" sz="900" b="0" dirty="0" smtClean="0">
                <a:solidFill>
                  <a:schemeClr val="accent3">
                    <a:lumMod val="75000"/>
                  </a:schemeClr>
                </a:solidFill>
                <a:latin typeface="微软雅黑" panose="020B0503020204020204" charset="-122"/>
                <a:ea typeface="微软雅黑" panose="020B0503020204020204" charset="-122"/>
                <a:cs typeface="华文黑体" panose="02010600030101010101"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b="0" dirty="0">
              <a:solidFill>
                <a:schemeClr val="accent3">
                  <a:lumMod val="75000"/>
                </a:schemeClr>
              </a:solidFill>
              <a:latin typeface="微软雅黑" panose="020B0503020204020204" charset="-122"/>
              <a:ea typeface="微软雅黑" panose="020B0503020204020204" charset="-122"/>
            </a:endParaRPr>
          </a:p>
        </p:txBody>
      </p:sp>
      <p:grpSp>
        <p:nvGrpSpPr>
          <p:cNvPr id="60" name="组合 59"/>
          <p:cNvGrpSpPr/>
          <p:nvPr/>
        </p:nvGrpSpPr>
        <p:grpSpPr>
          <a:xfrm>
            <a:off x="695901" y="249943"/>
            <a:ext cx="3685035" cy="679699"/>
            <a:chOff x="903371" y="249943"/>
            <a:chExt cx="2831223" cy="679699"/>
          </a:xfrm>
        </p:grpSpPr>
        <p:sp>
          <p:nvSpPr>
            <p:cNvPr id="61" name="任意多边形 6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2" name="任意多边形 6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63" name="组合 62"/>
          <p:cNvGrpSpPr/>
          <p:nvPr/>
        </p:nvGrpSpPr>
        <p:grpSpPr>
          <a:xfrm rot="16200000">
            <a:off x="367054" y="158162"/>
            <a:ext cx="765103" cy="863262"/>
            <a:chOff x="8439634" y="3544648"/>
            <a:chExt cx="1611146" cy="1817848"/>
          </a:xfrm>
        </p:grpSpPr>
        <p:sp>
          <p:nvSpPr>
            <p:cNvPr id="6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6" name="Group 17"/>
          <p:cNvGrpSpPr>
            <a:grpSpLocks noChangeAspect="1"/>
          </p:cNvGrpSpPr>
          <p:nvPr/>
        </p:nvGrpSpPr>
        <p:grpSpPr bwMode="auto">
          <a:xfrm>
            <a:off x="619936" y="455655"/>
            <a:ext cx="259340" cy="278386"/>
            <a:chOff x="231" y="1205"/>
            <a:chExt cx="640" cy="687"/>
          </a:xfrm>
          <a:solidFill>
            <a:schemeClr val="bg1"/>
          </a:solidFill>
          <a:effectLst/>
        </p:grpSpPr>
        <p:sp>
          <p:nvSpPr>
            <p:cNvPr id="6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9"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销售网络布局</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70" name="文本框 37"/>
          <p:cNvSpPr>
            <a:spLocks noChangeArrowheads="1"/>
          </p:cNvSpPr>
          <p:nvPr/>
        </p:nvSpPr>
        <p:spPr bwMode="auto">
          <a:xfrm>
            <a:off x="2820194" y="438944"/>
            <a:ext cx="17314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SALES NETWORK LAYOUT</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53" presetClass="entr" presetSubtype="16"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2000"/>
                                </p:stCondLst>
                                <p:childTnLst>
                                  <p:par>
                                    <p:cTn id="54" presetID="2" presetClass="entr" presetSubtype="1" fill="hold" grpId="0" nodeType="afterEffect" p14:presetBounceEnd="46000">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14:bounceEnd="46000">
                                          <p:cBhvr additive="base">
                                            <p:cTn id="56" dur="500" fill="hold"/>
                                            <p:tgtEl>
                                              <p:spTgt spid="57"/>
                                            </p:tgtEl>
                                            <p:attrNameLst>
                                              <p:attrName>ppt_x</p:attrName>
                                            </p:attrNameLst>
                                          </p:cBhvr>
                                          <p:tavLst>
                                            <p:tav tm="0">
                                              <p:val>
                                                <p:strVal val="#ppt_x"/>
                                              </p:val>
                                            </p:tav>
                                            <p:tav tm="100000">
                                              <p:val>
                                                <p:strVal val="#ppt_x"/>
                                              </p:val>
                                            </p:tav>
                                          </p:tavLst>
                                        </p:anim>
                                        <p:anim calcmode="lin" valueType="num" p14:bounceEnd="46000">
                                          <p:cBhvr additive="base">
                                            <p:cTn id="57" dur="500" fill="hold"/>
                                            <p:tgtEl>
                                              <p:spTgt spid="57"/>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14:presetBounceEnd="46000">
                                      <p:stCondLst>
                                        <p:cond delay="200"/>
                                      </p:stCondLst>
                                      <p:childTnLst>
                                        <p:set>
                                          <p:cBhvr>
                                            <p:cTn id="59" dur="1" fill="hold">
                                              <p:stCondLst>
                                                <p:cond delay="0"/>
                                              </p:stCondLst>
                                            </p:cTn>
                                            <p:tgtEl>
                                              <p:spTgt spid="52"/>
                                            </p:tgtEl>
                                            <p:attrNameLst>
                                              <p:attrName>style.visibility</p:attrName>
                                            </p:attrNameLst>
                                          </p:cBhvr>
                                          <p:to>
                                            <p:strVal val="visible"/>
                                          </p:to>
                                        </p:set>
                                        <p:anim calcmode="lin" valueType="num" p14:bounceEnd="46000">
                                          <p:cBhvr additive="base">
                                            <p:cTn id="60" dur="500" fill="hold"/>
                                            <p:tgtEl>
                                              <p:spTgt spid="52"/>
                                            </p:tgtEl>
                                            <p:attrNameLst>
                                              <p:attrName>ppt_x</p:attrName>
                                            </p:attrNameLst>
                                          </p:cBhvr>
                                          <p:tavLst>
                                            <p:tav tm="0">
                                              <p:val>
                                                <p:strVal val="#ppt_x"/>
                                              </p:val>
                                            </p:tav>
                                            <p:tav tm="100000">
                                              <p:val>
                                                <p:strVal val="#ppt_x"/>
                                              </p:val>
                                            </p:tav>
                                          </p:tavLst>
                                        </p:anim>
                                        <p:anim calcmode="lin" valueType="num" p14:bounceEnd="46000">
                                          <p:cBhvr additive="base">
                                            <p:cTn id="61" dur="500" fill="hold"/>
                                            <p:tgtEl>
                                              <p:spTgt spid="5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14:presetBounceEnd="46000">
                                      <p:stCondLst>
                                        <p:cond delay="200"/>
                                      </p:stCondLst>
                                      <p:childTnLst>
                                        <p:set>
                                          <p:cBhvr>
                                            <p:cTn id="63" dur="1" fill="hold">
                                              <p:stCondLst>
                                                <p:cond delay="0"/>
                                              </p:stCondLst>
                                            </p:cTn>
                                            <p:tgtEl>
                                              <p:spTgt spid="53"/>
                                            </p:tgtEl>
                                            <p:attrNameLst>
                                              <p:attrName>style.visibility</p:attrName>
                                            </p:attrNameLst>
                                          </p:cBhvr>
                                          <p:to>
                                            <p:strVal val="visible"/>
                                          </p:to>
                                        </p:set>
                                        <p:anim calcmode="lin" valueType="num" p14:bounceEnd="46000">
                                          <p:cBhvr additive="base">
                                            <p:cTn id="64" dur="500" fill="hold"/>
                                            <p:tgtEl>
                                              <p:spTgt spid="53"/>
                                            </p:tgtEl>
                                            <p:attrNameLst>
                                              <p:attrName>ppt_x</p:attrName>
                                            </p:attrNameLst>
                                          </p:cBhvr>
                                          <p:tavLst>
                                            <p:tav tm="0">
                                              <p:val>
                                                <p:strVal val="#ppt_x"/>
                                              </p:val>
                                            </p:tav>
                                            <p:tav tm="100000">
                                              <p:val>
                                                <p:strVal val="#ppt_x"/>
                                              </p:val>
                                            </p:tav>
                                          </p:tavLst>
                                        </p:anim>
                                        <p:anim calcmode="lin" valueType="num" p14:bounceEnd="46000">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14:presetBounceEnd="46000">
                                      <p:stCondLst>
                                        <p:cond delay="500"/>
                                      </p:stCondLst>
                                      <p:childTnLst>
                                        <p:set>
                                          <p:cBhvr>
                                            <p:cTn id="67" dur="1" fill="hold">
                                              <p:stCondLst>
                                                <p:cond delay="0"/>
                                              </p:stCondLst>
                                            </p:cTn>
                                            <p:tgtEl>
                                              <p:spTgt spid="55"/>
                                            </p:tgtEl>
                                            <p:attrNameLst>
                                              <p:attrName>style.visibility</p:attrName>
                                            </p:attrNameLst>
                                          </p:cBhvr>
                                          <p:to>
                                            <p:strVal val="visible"/>
                                          </p:to>
                                        </p:set>
                                        <p:anim calcmode="lin" valueType="num" p14:bounceEnd="46000">
                                          <p:cBhvr additive="base">
                                            <p:cTn id="68" dur="500" fill="hold"/>
                                            <p:tgtEl>
                                              <p:spTgt spid="55"/>
                                            </p:tgtEl>
                                            <p:attrNameLst>
                                              <p:attrName>ppt_x</p:attrName>
                                            </p:attrNameLst>
                                          </p:cBhvr>
                                          <p:tavLst>
                                            <p:tav tm="0">
                                              <p:val>
                                                <p:strVal val="#ppt_x"/>
                                              </p:val>
                                            </p:tav>
                                            <p:tav tm="100000">
                                              <p:val>
                                                <p:strVal val="#ppt_x"/>
                                              </p:val>
                                            </p:tav>
                                          </p:tavLst>
                                        </p:anim>
                                        <p:anim calcmode="lin" valueType="num" p14:bounceEnd="46000">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14:presetBounceEnd="46000">
                                      <p:stCondLst>
                                        <p:cond delay="300"/>
                                      </p:stCondLst>
                                      <p:childTnLst>
                                        <p:set>
                                          <p:cBhvr>
                                            <p:cTn id="71" dur="1" fill="hold">
                                              <p:stCondLst>
                                                <p:cond delay="0"/>
                                              </p:stCondLst>
                                            </p:cTn>
                                            <p:tgtEl>
                                              <p:spTgt spid="56"/>
                                            </p:tgtEl>
                                            <p:attrNameLst>
                                              <p:attrName>style.visibility</p:attrName>
                                            </p:attrNameLst>
                                          </p:cBhvr>
                                          <p:to>
                                            <p:strVal val="visible"/>
                                          </p:to>
                                        </p:set>
                                        <p:anim calcmode="lin" valueType="num" p14:bounceEnd="46000">
                                          <p:cBhvr additive="base">
                                            <p:cTn id="72" dur="500" fill="hold"/>
                                            <p:tgtEl>
                                              <p:spTgt spid="56"/>
                                            </p:tgtEl>
                                            <p:attrNameLst>
                                              <p:attrName>ppt_x</p:attrName>
                                            </p:attrNameLst>
                                          </p:cBhvr>
                                          <p:tavLst>
                                            <p:tav tm="0">
                                              <p:val>
                                                <p:strVal val="#ppt_x"/>
                                              </p:val>
                                            </p:tav>
                                            <p:tav tm="100000">
                                              <p:val>
                                                <p:strVal val="#ppt_x"/>
                                              </p:val>
                                            </p:tav>
                                          </p:tavLst>
                                        </p:anim>
                                        <p:anim calcmode="lin" valueType="num" p14:bounceEnd="46000">
                                          <p:cBhvr additive="base">
                                            <p:cTn id="73" dur="500" fill="hold"/>
                                            <p:tgtEl>
                                              <p:spTgt spid="5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14:presetBounceEnd="46000">
                                      <p:stCondLst>
                                        <p:cond delay="300"/>
                                      </p:stCondLst>
                                      <p:childTnLst>
                                        <p:set>
                                          <p:cBhvr>
                                            <p:cTn id="75" dur="1" fill="hold">
                                              <p:stCondLst>
                                                <p:cond delay="0"/>
                                              </p:stCondLst>
                                            </p:cTn>
                                            <p:tgtEl>
                                              <p:spTgt spid="54"/>
                                            </p:tgtEl>
                                            <p:attrNameLst>
                                              <p:attrName>style.visibility</p:attrName>
                                            </p:attrNameLst>
                                          </p:cBhvr>
                                          <p:to>
                                            <p:strVal val="visible"/>
                                          </p:to>
                                        </p:set>
                                        <p:anim calcmode="lin" valueType="num" p14:bounceEnd="46000">
                                          <p:cBhvr additive="base">
                                            <p:cTn id="76" dur="500" fill="hold"/>
                                            <p:tgtEl>
                                              <p:spTgt spid="54"/>
                                            </p:tgtEl>
                                            <p:attrNameLst>
                                              <p:attrName>ppt_x</p:attrName>
                                            </p:attrNameLst>
                                          </p:cBhvr>
                                          <p:tavLst>
                                            <p:tav tm="0">
                                              <p:val>
                                                <p:strVal val="#ppt_x"/>
                                              </p:val>
                                            </p:tav>
                                            <p:tav tm="100000">
                                              <p:val>
                                                <p:strVal val="#ppt_x"/>
                                              </p:val>
                                            </p:tav>
                                          </p:tavLst>
                                        </p:anim>
                                        <p:anim calcmode="lin" valueType="num" p14:bounceEnd="46000">
                                          <p:cBhvr additive="base">
                                            <p:cTn id="77" dur="500" fill="hold"/>
                                            <p:tgtEl>
                                              <p:spTgt spid="54"/>
                                            </p:tgtEl>
                                            <p:attrNameLst>
                                              <p:attrName>ppt_y</p:attrName>
                                            </p:attrNameLst>
                                          </p:cBhvr>
                                          <p:tavLst>
                                            <p:tav tm="0">
                                              <p:val>
                                                <p:strVal val="0-#ppt_h/2"/>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par>
                              <p:cTn id="84" fill="hold">
                                <p:stCondLst>
                                  <p:cond delay="3500"/>
                                </p:stCondLst>
                                <p:childTnLst>
                                  <p:par>
                                    <p:cTn id="85" presetID="47" presetClass="entr" presetSubtype="0"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58" grpId="0"/>
          <p:bldP spid="59" grpId="0"/>
          <p:bldP spid="69" grpId="0"/>
          <p:bldP spid="7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53" presetClass="entr" presetSubtype="16"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2000"/>
                                </p:stCondLst>
                                <p:childTnLst>
                                  <p:par>
                                    <p:cTn id="54" presetID="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20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ppt_x"/>
                                              </p:val>
                                            </p:tav>
                                            <p:tav tm="100000">
                                              <p:val>
                                                <p:strVal val="#ppt_x"/>
                                              </p:val>
                                            </p:tav>
                                          </p:tavLst>
                                        </p:anim>
                                        <p:anim calcmode="lin" valueType="num">
                                          <p:cBhvr additive="base">
                                            <p:cTn id="61" dur="500" fill="hold"/>
                                            <p:tgtEl>
                                              <p:spTgt spid="5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20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ppt_x"/>
                                              </p:val>
                                            </p:tav>
                                            <p:tav tm="100000">
                                              <p:val>
                                                <p:strVal val="#ppt_x"/>
                                              </p:val>
                                            </p:tav>
                                          </p:tavLst>
                                        </p:anim>
                                        <p:anim calcmode="lin" valueType="num">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50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30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fill="hold"/>
                                            <p:tgtEl>
                                              <p:spTgt spid="56"/>
                                            </p:tgtEl>
                                            <p:attrNameLst>
                                              <p:attrName>ppt_x</p:attrName>
                                            </p:attrNameLst>
                                          </p:cBhvr>
                                          <p:tavLst>
                                            <p:tav tm="0">
                                              <p:val>
                                                <p:strVal val="#ppt_x"/>
                                              </p:val>
                                            </p:tav>
                                            <p:tav tm="100000">
                                              <p:val>
                                                <p:strVal val="#ppt_x"/>
                                              </p:val>
                                            </p:tav>
                                          </p:tavLst>
                                        </p:anim>
                                        <p:anim calcmode="lin" valueType="num">
                                          <p:cBhvr additive="base">
                                            <p:cTn id="73" dur="500" fill="hold"/>
                                            <p:tgtEl>
                                              <p:spTgt spid="5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3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ppt_x"/>
                                              </p:val>
                                            </p:tav>
                                            <p:tav tm="100000">
                                              <p:val>
                                                <p:strVal val="#ppt_x"/>
                                              </p:val>
                                            </p:tav>
                                          </p:tavLst>
                                        </p:anim>
                                        <p:anim calcmode="lin" valueType="num">
                                          <p:cBhvr additive="base">
                                            <p:cTn id="77" dur="500" fill="hold"/>
                                            <p:tgtEl>
                                              <p:spTgt spid="54"/>
                                            </p:tgtEl>
                                            <p:attrNameLst>
                                              <p:attrName>ppt_y</p:attrName>
                                            </p:attrNameLst>
                                          </p:cBhvr>
                                          <p:tavLst>
                                            <p:tav tm="0">
                                              <p:val>
                                                <p:strVal val="0-#ppt_h/2"/>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par>
                              <p:cTn id="84" fill="hold">
                                <p:stCondLst>
                                  <p:cond delay="3500"/>
                                </p:stCondLst>
                                <p:childTnLst>
                                  <p:par>
                                    <p:cTn id="85" presetID="47" presetClass="entr" presetSubtype="0"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58" grpId="0"/>
          <p:bldP spid="59" grpId="0"/>
          <p:bldP spid="69" grpId="0"/>
          <p:bldP spid="7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8266914" y="-18254"/>
            <a:ext cx="649280" cy="762000"/>
            <a:chOff x="8266914" y="-18254"/>
            <a:chExt cx="649280" cy="762000"/>
          </a:xfrm>
        </p:grpSpPr>
        <p:sp>
          <p:nvSpPr>
            <p:cNvPr id="5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53" name="组合 52"/>
            <p:cNvGrpSpPr/>
            <p:nvPr/>
          </p:nvGrpSpPr>
          <p:grpSpPr>
            <a:xfrm>
              <a:off x="8266914" y="134144"/>
              <a:ext cx="649280" cy="475558"/>
              <a:chOff x="235091" y="185120"/>
              <a:chExt cx="649280" cy="475558"/>
            </a:xfrm>
          </p:grpSpPr>
          <p:sp>
            <p:nvSpPr>
              <p:cNvPr id="54" name="矩形 53"/>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5" name="矩形 54"/>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57" name="组合 56"/>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0" name="组合 69"/>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2" name="椭圆 7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3" name="组合 72"/>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5" name="椭圆 7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8" name="组合 77"/>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椭圆 7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3" name="组合 82"/>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5" name="椭圆 8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7" name="组合 86"/>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1" name="Group 30"/>
          <p:cNvGrpSpPr/>
          <p:nvPr/>
        </p:nvGrpSpPr>
        <p:grpSpPr>
          <a:xfrm>
            <a:off x="2896394" y="2004579"/>
            <a:ext cx="576066" cy="491765"/>
            <a:chOff x="3440113" y="1050925"/>
            <a:chExt cx="390525" cy="333376"/>
          </a:xfrm>
          <a:solidFill>
            <a:srgbClr val="C00000"/>
          </a:solidFill>
        </p:grpSpPr>
        <p:sp>
          <p:nvSpPr>
            <p:cNvPr id="9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9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8"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charset="-122"/>
                <a:ea typeface="微软雅黑" panose="020B0503020204020204" charset="-122"/>
              </a:rPr>
              <a:t>此处添加标题</a:t>
            </a:r>
            <a:r>
              <a:rPr lang="zh-CN" altLang="en-US" sz="900" b="0" dirty="0" smtClean="0">
                <a:solidFill>
                  <a:srgbClr val="595959"/>
                </a:solidFill>
                <a:latin typeface="微软雅黑" panose="020B0503020204020204" charset="-122"/>
                <a:ea typeface="微软雅黑" panose="020B0503020204020204" charset="-122"/>
              </a:rPr>
              <a:t>内容点击</a:t>
            </a:r>
            <a:r>
              <a:rPr lang="zh-CN" altLang="en-US" sz="900" b="0" dirty="0">
                <a:solidFill>
                  <a:srgbClr val="595959"/>
                </a:solidFill>
                <a:latin typeface="微软雅黑" panose="020B0503020204020204" charset="-122"/>
                <a:ea typeface="微软雅黑" panose="020B0503020204020204" charset="-122"/>
              </a:rPr>
              <a:t>此处添加</a:t>
            </a:r>
            <a:r>
              <a:rPr lang="zh-CN" altLang="en-US" sz="900" b="0" dirty="0" smtClean="0">
                <a:solidFill>
                  <a:srgbClr val="595959"/>
                </a:solidFill>
                <a:latin typeface="微软雅黑" panose="020B0503020204020204" charset="-122"/>
                <a:ea typeface="微软雅黑" panose="020B0503020204020204" charset="-122"/>
              </a:rPr>
              <a:t>内容点击</a:t>
            </a:r>
            <a:r>
              <a:rPr lang="zh-CN" altLang="en-US" sz="900" b="0" dirty="0">
                <a:solidFill>
                  <a:srgbClr val="595959"/>
                </a:solidFill>
                <a:latin typeface="微软雅黑" panose="020B0503020204020204" charset="-122"/>
                <a:ea typeface="微软雅黑" panose="020B0503020204020204" charset="-122"/>
              </a:rPr>
              <a:t>此处添加内容此处添加标题内容点击此处添加内容点击此处添加</a:t>
            </a:r>
            <a:r>
              <a:rPr lang="zh-CN" altLang="en-US" sz="900" b="0" dirty="0" smtClean="0">
                <a:solidFill>
                  <a:srgbClr val="595959"/>
                </a:solidFill>
                <a:latin typeface="微软雅黑" panose="020B0503020204020204" charset="-122"/>
                <a:ea typeface="微软雅黑" panose="020B0503020204020204" charset="-122"/>
              </a:rPr>
              <a:t>内容</a:t>
            </a:r>
            <a:endParaRPr lang="zh-CN" altLang="zh-CN" sz="900" b="0" dirty="0">
              <a:solidFill>
                <a:srgbClr val="595959"/>
              </a:solidFill>
              <a:latin typeface="微软雅黑" panose="020B0503020204020204" charset="-122"/>
              <a:ea typeface="微软雅黑" panose="020B0503020204020204" charset="-122"/>
            </a:endParaRPr>
          </a:p>
        </p:txBody>
      </p:sp>
      <p:sp>
        <p:nvSpPr>
          <p:cNvPr id="99" name="TextBox 98"/>
          <p:cNvSpPr txBox="1"/>
          <p:nvPr/>
        </p:nvSpPr>
        <p:spPr>
          <a:xfrm>
            <a:off x="6096000" y="2572544"/>
            <a:ext cx="2743994" cy="400110"/>
          </a:xfrm>
          <a:prstGeom prst="rect">
            <a:avLst/>
          </a:prstGeom>
          <a:noFill/>
        </p:spPr>
        <p:txBody>
          <a:bodyPr wrap="square" rtlCol="0">
            <a:spAutoFit/>
          </a:bodyPr>
          <a:lstStyle/>
          <a:p>
            <a:pPr algn="ctr"/>
            <a:r>
              <a:rPr lang="zh-CN" altLang="en-US" sz="2000" b="0" dirty="0" smtClean="0">
                <a:solidFill>
                  <a:schemeClr val="accent3">
                    <a:lumMod val="50000"/>
                  </a:schemeClr>
                </a:solidFill>
                <a:latin typeface="微软雅黑" panose="020B0503020204020204" charset="-122"/>
                <a:ea typeface="微软雅黑" panose="020B0503020204020204" charset="-122"/>
              </a:rPr>
              <a:t>添加相关项目名称</a:t>
            </a:r>
            <a:endParaRPr lang="zh-CN" altLang="en-US" sz="2000" b="0" dirty="0">
              <a:solidFill>
                <a:schemeClr val="accent3">
                  <a:lumMod val="50000"/>
                </a:schemeClr>
              </a:solidFill>
              <a:latin typeface="微软雅黑" panose="020B0503020204020204" charset="-122"/>
              <a:ea typeface="微软雅黑" panose="020B0503020204020204" charset="-122"/>
            </a:endParaRPr>
          </a:p>
        </p:txBody>
      </p:sp>
      <p:sp>
        <p:nvSpPr>
          <p:cNvPr id="100"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rPr>
              <a:t>您的内容打在这里，或者通过复制您的文本后，在此框中选择粘贴，并选择只保留</a:t>
            </a:r>
            <a:r>
              <a:rPr lang="zh-CN" altLang="en-US" sz="1150" b="0" kern="0" noProof="1">
                <a:solidFill>
                  <a:schemeClr val="tx1">
                    <a:lumMod val="65000"/>
                    <a:lumOff val="35000"/>
                  </a:schemeClr>
                </a:solidFill>
              </a:rPr>
              <a:t>文字您的内容打在这里，或者通过复制您的文本后，在此框中选择粘贴，并选择只保留文字</a:t>
            </a:r>
            <a:r>
              <a:rPr lang="zh-CN" altLang="en-US" sz="1150" b="0" kern="0" noProof="1" smtClean="0">
                <a:solidFill>
                  <a:schemeClr val="tx1">
                    <a:lumMod val="65000"/>
                    <a:lumOff val="35000"/>
                  </a:schemeClr>
                </a:solidFill>
              </a:rPr>
              <a:t>。</a:t>
            </a:r>
            <a:r>
              <a:rPr lang="zh-CN" altLang="en-US" sz="1150" b="0" kern="0" noProof="1">
                <a:solidFill>
                  <a:schemeClr val="tx1">
                    <a:lumMod val="65000"/>
                    <a:lumOff val="35000"/>
                  </a:schemeClr>
                </a:solidFill>
              </a:rPr>
              <a:t>您的内容打在这里，或者通过复制您的文本后，在此框中选择</a:t>
            </a:r>
            <a:r>
              <a:rPr lang="zh-CN" altLang="en-US" sz="1150" b="0" kern="0" noProof="1" smtClean="0">
                <a:solidFill>
                  <a:schemeClr val="tx1">
                    <a:lumMod val="65000"/>
                    <a:lumOff val="35000"/>
                  </a:schemeClr>
                </a:solidFill>
              </a:rPr>
              <a:t>粘贴</a:t>
            </a:r>
            <a:endParaRPr lang="en-US" altLang="zh-CN" sz="1150" b="0" kern="0" noProof="1">
              <a:solidFill>
                <a:schemeClr val="tx1">
                  <a:lumMod val="65000"/>
                  <a:lumOff val="35000"/>
                </a:schemeClr>
              </a:solidFill>
            </a:endParaRPr>
          </a:p>
        </p:txBody>
      </p:sp>
      <p:grpSp>
        <p:nvGrpSpPr>
          <p:cNvPr id="101" name="组合 100"/>
          <p:cNvGrpSpPr/>
          <p:nvPr/>
        </p:nvGrpSpPr>
        <p:grpSpPr>
          <a:xfrm>
            <a:off x="4987122" y="1396848"/>
            <a:ext cx="998801" cy="998801"/>
            <a:chOff x="5252030" y="2008764"/>
            <a:chExt cx="809336" cy="809336"/>
          </a:xfrm>
        </p:grpSpPr>
        <p:sp>
          <p:nvSpPr>
            <p:cNvPr id="102" name="椭圆 101"/>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3" name="椭圆 102"/>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875349" y="1798908"/>
            <a:ext cx="1146259" cy="1146259"/>
            <a:chOff x="5252030" y="2008764"/>
            <a:chExt cx="809336" cy="809336"/>
          </a:xfrm>
        </p:grpSpPr>
        <p:sp>
          <p:nvSpPr>
            <p:cNvPr id="108" name="椭圆 107"/>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9" name="椭圆 108"/>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921970" y="3445825"/>
            <a:ext cx="444479" cy="444479"/>
            <a:chOff x="5252030" y="2008764"/>
            <a:chExt cx="809336" cy="809336"/>
          </a:xfrm>
        </p:grpSpPr>
        <p:sp>
          <p:nvSpPr>
            <p:cNvPr id="111" name="椭圆 110"/>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1878803" y="3065408"/>
            <a:ext cx="221831" cy="221831"/>
            <a:chOff x="5252030" y="2008764"/>
            <a:chExt cx="809336" cy="809336"/>
          </a:xfrm>
        </p:grpSpPr>
        <p:sp>
          <p:nvSpPr>
            <p:cNvPr id="114" name="椭圆 113"/>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椭圆 114"/>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1698046" y="1478792"/>
            <a:ext cx="221831" cy="221831"/>
            <a:chOff x="5252030" y="2008764"/>
            <a:chExt cx="809336" cy="809336"/>
          </a:xfrm>
        </p:grpSpPr>
        <p:sp>
          <p:nvSpPr>
            <p:cNvPr id="117" name="椭圆 116"/>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117"/>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2509792" y="3932667"/>
            <a:ext cx="221831" cy="221831"/>
            <a:chOff x="5252030" y="2008764"/>
            <a:chExt cx="809336" cy="809336"/>
          </a:xfrm>
        </p:grpSpPr>
        <p:sp>
          <p:nvSpPr>
            <p:cNvPr id="120" name="椭圆 119"/>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1" name="椭圆 120"/>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2937878" y="3657965"/>
            <a:ext cx="164925" cy="164925"/>
            <a:chOff x="5252030" y="2008764"/>
            <a:chExt cx="809336" cy="809336"/>
          </a:xfrm>
        </p:grpSpPr>
        <p:sp>
          <p:nvSpPr>
            <p:cNvPr id="123" name="椭圆 122"/>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4" name="椭圆 123"/>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4128318" y="2043218"/>
            <a:ext cx="444479" cy="444479"/>
            <a:chOff x="5252030" y="2008764"/>
            <a:chExt cx="809336" cy="809336"/>
          </a:xfrm>
        </p:grpSpPr>
        <p:sp>
          <p:nvSpPr>
            <p:cNvPr id="126" name="椭圆 125"/>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665401" y="2900106"/>
            <a:ext cx="321721" cy="321721"/>
            <a:chOff x="5252030" y="2008764"/>
            <a:chExt cx="809336" cy="809336"/>
          </a:xfrm>
        </p:grpSpPr>
        <p:sp>
          <p:nvSpPr>
            <p:cNvPr id="129" name="椭圆 128"/>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0" name="椭圆 129"/>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4825213" y="2566983"/>
            <a:ext cx="160860" cy="160860"/>
            <a:chOff x="5252030" y="2008764"/>
            <a:chExt cx="809336" cy="809336"/>
          </a:xfrm>
        </p:grpSpPr>
        <p:sp>
          <p:nvSpPr>
            <p:cNvPr id="132" name="椭圆 131"/>
            <p:cNvSpPr/>
            <p:nvPr/>
          </p:nvSpPr>
          <p:spPr>
            <a:xfrm>
              <a:off x="5252030" y="2008764"/>
              <a:ext cx="809336" cy="809336"/>
            </a:xfrm>
            <a:prstGeom prst="hexagon">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5269270" y="2029388"/>
              <a:ext cx="769580" cy="769580"/>
            </a:xfrm>
            <a:prstGeom prst="hexagon">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695901" y="249943"/>
            <a:ext cx="3343493" cy="679699"/>
            <a:chOff x="903371" y="249943"/>
            <a:chExt cx="2831223" cy="679699"/>
          </a:xfrm>
        </p:grpSpPr>
        <p:sp>
          <p:nvSpPr>
            <p:cNvPr id="76" name="任意多边形 7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7" name="任意多边形 7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81" name="组合 80"/>
          <p:cNvGrpSpPr/>
          <p:nvPr/>
        </p:nvGrpSpPr>
        <p:grpSpPr>
          <a:xfrm rot="16200000">
            <a:off x="367054" y="158162"/>
            <a:ext cx="765103" cy="863262"/>
            <a:chOff x="8439634" y="3544648"/>
            <a:chExt cx="1611146" cy="1817848"/>
          </a:xfrm>
        </p:grpSpPr>
        <p:sp>
          <p:nvSpPr>
            <p:cNvPr id="8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90" name="Group 17"/>
          <p:cNvGrpSpPr>
            <a:grpSpLocks noChangeAspect="1"/>
          </p:cNvGrpSpPr>
          <p:nvPr/>
        </p:nvGrpSpPr>
        <p:grpSpPr bwMode="auto">
          <a:xfrm>
            <a:off x="619936" y="455655"/>
            <a:ext cx="259340" cy="278386"/>
            <a:chOff x="231" y="1205"/>
            <a:chExt cx="640" cy="687"/>
          </a:xfrm>
          <a:solidFill>
            <a:schemeClr val="bg1"/>
          </a:solidFill>
          <a:effectLst/>
        </p:grpSpPr>
        <p:sp>
          <p:nvSpPr>
            <p:cNvPr id="10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6"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短期盈利计划</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34" name="文本框 37"/>
          <p:cNvSpPr>
            <a:spLocks noChangeArrowheads="1"/>
          </p:cNvSpPr>
          <p:nvPr/>
        </p:nvSpPr>
        <p:spPr bwMode="auto">
          <a:xfrm>
            <a:off x="2820194" y="438944"/>
            <a:ext cx="17314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SHORT TERM </a:t>
            </a:r>
            <a:endParaRPr lang="en-US" altLang="zh-CN" sz="1000" b="0" dirty="0" smtClean="0">
              <a:solidFill>
                <a:schemeClr val="accent3">
                  <a:lumMod val="50000"/>
                </a:schemeClr>
              </a:solidFill>
              <a:sym typeface="Arial" panose="020B0604020202020204" pitchFamily="34" charset="0"/>
            </a:endParaRPr>
          </a:p>
          <a:p>
            <a:pPr algn="l"/>
            <a:r>
              <a:rPr lang="en-US" altLang="zh-CN" sz="1000" b="0" dirty="0" smtClean="0">
                <a:solidFill>
                  <a:schemeClr val="accent3">
                    <a:lumMod val="50000"/>
                  </a:schemeClr>
                </a:solidFill>
                <a:sym typeface="Arial" panose="020B0604020202020204" pitchFamily="34" charset="0"/>
              </a:rPr>
              <a:t>PROFIT </a:t>
            </a:r>
            <a:r>
              <a:rPr lang="en-US" altLang="zh-CN" sz="1000" b="0" dirty="0">
                <a:solidFill>
                  <a:schemeClr val="accent3">
                    <a:lumMod val="50000"/>
                  </a:schemeClr>
                </a:solidFill>
                <a:sym typeface="Arial" panose="020B0604020202020204" pitchFamily="34" charset="0"/>
              </a:rPr>
              <a:t>PLAN</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par>
                                <p:cTn id="11" presetID="53" presetClass="entr" presetSubtype="16"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animEffect transition="in" filter="fade">
                                      <p:cBhvr>
                                        <p:cTn id="15" dur="500"/>
                                        <p:tgtEl>
                                          <p:spTgt spid="8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wipe(left)">
                                      <p:cBhvr>
                                        <p:cTn id="19" dur="500"/>
                                        <p:tgtEl>
                                          <p:spTgt spid="106"/>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34"/>
                                        </p:tgtEl>
                                        <p:attrNameLst>
                                          <p:attrName>style.visibility</p:attrName>
                                        </p:attrNameLst>
                                      </p:cBhvr>
                                      <p:to>
                                        <p:strVal val="visible"/>
                                      </p:to>
                                    </p:set>
                                    <p:animEffect transition="in" filter="wipe(left)">
                                      <p:cBhvr>
                                        <p:cTn id="22" dur="500"/>
                                        <p:tgtEl>
                                          <p:spTgt spid="134"/>
                                        </p:tgtEl>
                                      </p:cBhvr>
                                    </p:animEffect>
                                  </p:childTnLst>
                                </p:cTn>
                              </p:par>
                              <p:par>
                                <p:cTn id="23" presetID="47"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par>
                                <p:cTn id="28" presetID="23" presetClass="entr" presetSubtype="36" fill="hold" nodeType="withEffect">
                                  <p:stCondLst>
                                    <p:cond delay="30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strVal val="(6*min(max(#ppt_w*#ppt_h,.3),1)-7.4)/-.7*#ppt_w"/>
                                          </p:val>
                                        </p:tav>
                                        <p:tav tm="100000">
                                          <p:val>
                                            <p:strVal val="#ppt_w"/>
                                          </p:val>
                                        </p:tav>
                                      </p:tavLst>
                                    </p:anim>
                                    <p:anim calcmode="lin" valueType="num">
                                      <p:cBhvr>
                                        <p:cTn id="31" dur="500" fill="hold"/>
                                        <p:tgtEl>
                                          <p:spTgt spid="57"/>
                                        </p:tgtEl>
                                        <p:attrNameLst>
                                          <p:attrName>ppt_h</p:attrName>
                                        </p:attrNameLst>
                                      </p:cBhvr>
                                      <p:tavLst>
                                        <p:tav tm="0">
                                          <p:val>
                                            <p:strVal val="(6*min(max(#ppt_w*#ppt_h,.3),1)-7.4)/-.7*#ppt_h"/>
                                          </p:val>
                                        </p:tav>
                                        <p:tav tm="100000">
                                          <p:val>
                                            <p:strVal val="#ppt_h"/>
                                          </p:val>
                                        </p:tav>
                                      </p:tavLst>
                                    </p:anim>
                                    <p:anim calcmode="lin" valueType="num">
                                      <p:cBhvr>
                                        <p:cTn id="32" dur="500" fill="hold"/>
                                        <p:tgtEl>
                                          <p:spTgt spid="57"/>
                                        </p:tgtEl>
                                        <p:attrNameLst>
                                          <p:attrName>ppt_x</p:attrName>
                                        </p:attrNameLst>
                                      </p:cBhvr>
                                      <p:tavLst>
                                        <p:tav tm="0">
                                          <p:val>
                                            <p:fltVal val="0.5"/>
                                          </p:val>
                                        </p:tav>
                                        <p:tav tm="100000">
                                          <p:val>
                                            <p:strVal val="#ppt_x"/>
                                          </p:val>
                                        </p:tav>
                                      </p:tavLst>
                                    </p:anim>
                                    <p:anim calcmode="lin" valueType="num">
                                      <p:cBhvr>
                                        <p:cTn id="33" dur="500" fill="hold"/>
                                        <p:tgtEl>
                                          <p:spTgt spid="57"/>
                                        </p:tgtEl>
                                        <p:attrNameLst>
                                          <p:attrName>ppt_y</p:attrName>
                                        </p:attrNameLst>
                                      </p:cBhvr>
                                      <p:tavLst>
                                        <p:tav tm="0">
                                          <p:val>
                                            <p:strVal val="1+(6*min(max(#ppt_w*#ppt_h,.3),1)-7.4)/-.7*#ppt_h/2"/>
                                          </p:val>
                                        </p:tav>
                                        <p:tav tm="100000">
                                          <p:val>
                                            <p:strVal val="#ppt_y"/>
                                          </p:val>
                                        </p:tav>
                                      </p:tavLst>
                                    </p:anim>
                                  </p:childTnLst>
                                </p:cTn>
                              </p:par>
                              <p:par>
                                <p:cTn id="34" presetID="53" presetClass="entr" presetSubtype="16" fill="hold" nodeType="withEffect">
                                  <p:stCondLst>
                                    <p:cond delay="300"/>
                                  </p:stCondLst>
                                  <p:childTnLst>
                                    <p:set>
                                      <p:cBhvr>
                                        <p:cTn id="35" dur="1" fill="hold">
                                          <p:stCondLst>
                                            <p:cond delay="0"/>
                                          </p:stCondLst>
                                        </p:cTn>
                                        <p:tgtEl>
                                          <p:spTgt spid="101"/>
                                        </p:tgtEl>
                                        <p:attrNameLst>
                                          <p:attrName>style.visibility</p:attrName>
                                        </p:attrNameLst>
                                      </p:cBhvr>
                                      <p:to>
                                        <p:strVal val="visible"/>
                                      </p:to>
                                    </p:set>
                                    <p:anim calcmode="lin" valueType="num">
                                      <p:cBhvr>
                                        <p:cTn id="36" dur="500" fill="hold"/>
                                        <p:tgtEl>
                                          <p:spTgt spid="101"/>
                                        </p:tgtEl>
                                        <p:attrNameLst>
                                          <p:attrName>ppt_w</p:attrName>
                                        </p:attrNameLst>
                                      </p:cBhvr>
                                      <p:tavLst>
                                        <p:tav tm="0">
                                          <p:val>
                                            <p:fltVal val="0"/>
                                          </p:val>
                                        </p:tav>
                                        <p:tav tm="100000">
                                          <p:val>
                                            <p:strVal val="#ppt_w"/>
                                          </p:val>
                                        </p:tav>
                                      </p:tavLst>
                                    </p:anim>
                                    <p:anim calcmode="lin" valueType="num">
                                      <p:cBhvr>
                                        <p:cTn id="37" dur="500" fill="hold"/>
                                        <p:tgtEl>
                                          <p:spTgt spid="101"/>
                                        </p:tgtEl>
                                        <p:attrNameLst>
                                          <p:attrName>ppt_h</p:attrName>
                                        </p:attrNameLst>
                                      </p:cBhvr>
                                      <p:tavLst>
                                        <p:tav tm="0">
                                          <p:val>
                                            <p:fltVal val="0"/>
                                          </p:val>
                                        </p:tav>
                                        <p:tav tm="100000">
                                          <p:val>
                                            <p:strVal val="#ppt_h"/>
                                          </p:val>
                                        </p:tav>
                                      </p:tavLst>
                                    </p:anim>
                                    <p:animEffect transition="in" filter="fade">
                                      <p:cBhvr>
                                        <p:cTn id="38" dur="500"/>
                                        <p:tgtEl>
                                          <p:spTgt spid="101"/>
                                        </p:tgtEl>
                                      </p:cBhvr>
                                    </p:animEffect>
                                  </p:childTnLst>
                                </p:cTn>
                              </p:par>
                              <p:par>
                                <p:cTn id="39" presetID="53" presetClass="entr" presetSubtype="16" fill="hold" nodeType="withEffect">
                                  <p:stCondLst>
                                    <p:cond delay="100"/>
                                  </p:stCondLst>
                                  <p:childTnLst>
                                    <p:set>
                                      <p:cBhvr>
                                        <p:cTn id="40" dur="1" fill="hold">
                                          <p:stCondLst>
                                            <p:cond delay="0"/>
                                          </p:stCondLst>
                                        </p:cTn>
                                        <p:tgtEl>
                                          <p:spTgt spid="107"/>
                                        </p:tgtEl>
                                        <p:attrNameLst>
                                          <p:attrName>style.visibility</p:attrName>
                                        </p:attrNameLst>
                                      </p:cBhvr>
                                      <p:to>
                                        <p:strVal val="visible"/>
                                      </p:to>
                                    </p:set>
                                    <p:anim calcmode="lin" valueType="num">
                                      <p:cBhvr>
                                        <p:cTn id="41" dur="500" fill="hold"/>
                                        <p:tgtEl>
                                          <p:spTgt spid="107"/>
                                        </p:tgtEl>
                                        <p:attrNameLst>
                                          <p:attrName>ppt_w</p:attrName>
                                        </p:attrNameLst>
                                      </p:cBhvr>
                                      <p:tavLst>
                                        <p:tav tm="0">
                                          <p:val>
                                            <p:fltVal val="0"/>
                                          </p:val>
                                        </p:tav>
                                        <p:tav tm="100000">
                                          <p:val>
                                            <p:strVal val="#ppt_w"/>
                                          </p:val>
                                        </p:tav>
                                      </p:tavLst>
                                    </p:anim>
                                    <p:anim calcmode="lin" valueType="num">
                                      <p:cBhvr>
                                        <p:cTn id="42" dur="500" fill="hold"/>
                                        <p:tgtEl>
                                          <p:spTgt spid="107"/>
                                        </p:tgtEl>
                                        <p:attrNameLst>
                                          <p:attrName>ppt_h</p:attrName>
                                        </p:attrNameLst>
                                      </p:cBhvr>
                                      <p:tavLst>
                                        <p:tav tm="0">
                                          <p:val>
                                            <p:fltVal val="0"/>
                                          </p:val>
                                        </p:tav>
                                        <p:tav tm="100000">
                                          <p:val>
                                            <p:strVal val="#ppt_h"/>
                                          </p:val>
                                        </p:tav>
                                      </p:tavLst>
                                    </p:anim>
                                    <p:animEffect transition="in" filter="fade">
                                      <p:cBhvr>
                                        <p:cTn id="43" dur="500"/>
                                        <p:tgtEl>
                                          <p:spTgt spid="107"/>
                                        </p:tgtEl>
                                      </p:cBhvr>
                                    </p:animEffect>
                                  </p:childTnLst>
                                </p:cTn>
                              </p:par>
                              <p:par>
                                <p:cTn id="44" presetID="53" presetClass="entr" presetSubtype="16" fill="hold" nodeType="withEffect">
                                  <p:stCondLst>
                                    <p:cond delay="40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par>
                                <p:cTn id="49" presetID="53" presetClass="entr" presetSubtype="16" fill="hold" nodeType="withEffect">
                                  <p:stCondLst>
                                    <p:cond delay="300"/>
                                  </p:stCondLst>
                                  <p:childTnLst>
                                    <p:set>
                                      <p:cBhvr>
                                        <p:cTn id="50" dur="1" fill="hold">
                                          <p:stCondLst>
                                            <p:cond delay="0"/>
                                          </p:stCondLst>
                                        </p:cTn>
                                        <p:tgtEl>
                                          <p:spTgt spid="125"/>
                                        </p:tgtEl>
                                        <p:attrNameLst>
                                          <p:attrName>style.visibility</p:attrName>
                                        </p:attrNameLst>
                                      </p:cBhvr>
                                      <p:to>
                                        <p:strVal val="visible"/>
                                      </p:to>
                                    </p:set>
                                    <p:anim calcmode="lin" valueType="num">
                                      <p:cBhvr>
                                        <p:cTn id="51" dur="500" fill="hold"/>
                                        <p:tgtEl>
                                          <p:spTgt spid="125"/>
                                        </p:tgtEl>
                                        <p:attrNameLst>
                                          <p:attrName>ppt_w</p:attrName>
                                        </p:attrNameLst>
                                      </p:cBhvr>
                                      <p:tavLst>
                                        <p:tav tm="0">
                                          <p:val>
                                            <p:fltVal val="0"/>
                                          </p:val>
                                        </p:tav>
                                        <p:tav tm="100000">
                                          <p:val>
                                            <p:strVal val="#ppt_w"/>
                                          </p:val>
                                        </p:tav>
                                      </p:tavLst>
                                    </p:anim>
                                    <p:anim calcmode="lin" valueType="num">
                                      <p:cBhvr>
                                        <p:cTn id="52" dur="500" fill="hold"/>
                                        <p:tgtEl>
                                          <p:spTgt spid="125"/>
                                        </p:tgtEl>
                                        <p:attrNameLst>
                                          <p:attrName>ppt_h</p:attrName>
                                        </p:attrNameLst>
                                      </p:cBhvr>
                                      <p:tavLst>
                                        <p:tav tm="0">
                                          <p:val>
                                            <p:fltVal val="0"/>
                                          </p:val>
                                        </p:tav>
                                        <p:tav tm="100000">
                                          <p:val>
                                            <p:strVal val="#ppt_h"/>
                                          </p:val>
                                        </p:tav>
                                      </p:tavLst>
                                    </p:anim>
                                    <p:animEffect transition="in" filter="fade">
                                      <p:cBhvr>
                                        <p:cTn id="53" dur="500"/>
                                        <p:tgtEl>
                                          <p:spTgt spid="125"/>
                                        </p:tgtEl>
                                      </p:cBhvr>
                                    </p:animEffect>
                                  </p:childTnLst>
                                </p:cTn>
                              </p:par>
                              <p:par>
                                <p:cTn id="54" presetID="23" presetClass="entr" presetSubtype="528"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1000" fill="hold"/>
                                        <p:tgtEl>
                                          <p:spTgt spid="70"/>
                                        </p:tgtEl>
                                        <p:attrNameLst>
                                          <p:attrName>ppt_w</p:attrName>
                                        </p:attrNameLst>
                                      </p:cBhvr>
                                      <p:tavLst>
                                        <p:tav tm="0">
                                          <p:val>
                                            <p:fltVal val="0"/>
                                          </p:val>
                                        </p:tav>
                                        <p:tav tm="100000">
                                          <p:val>
                                            <p:strVal val="#ppt_w"/>
                                          </p:val>
                                        </p:tav>
                                      </p:tavLst>
                                    </p:anim>
                                    <p:anim calcmode="lin" valueType="num">
                                      <p:cBhvr>
                                        <p:cTn id="57" dur="1000" fill="hold"/>
                                        <p:tgtEl>
                                          <p:spTgt spid="70"/>
                                        </p:tgtEl>
                                        <p:attrNameLst>
                                          <p:attrName>ppt_h</p:attrName>
                                        </p:attrNameLst>
                                      </p:cBhvr>
                                      <p:tavLst>
                                        <p:tav tm="0">
                                          <p:val>
                                            <p:fltVal val="0"/>
                                          </p:val>
                                        </p:tav>
                                        <p:tav tm="100000">
                                          <p:val>
                                            <p:strVal val="#ppt_h"/>
                                          </p:val>
                                        </p:tav>
                                      </p:tavLst>
                                    </p:anim>
                                    <p:anim calcmode="lin" valueType="num">
                                      <p:cBhvr>
                                        <p:cTn id="58" dur="1000" fill="hold"/>
                                        <p:tgtEl>
                                          <p:spTgt spid="70"/>
                                        </p:tgtEl>
                                        <p:attrNameLst>
                                          <p:attrName>ppt_x</p:attrName>
                                        </p:attrNameLst>
                                      </p:cBhvr>
                                      <p:tavLst>
                                        <p:tav tm="0">
                                          <p:val>
                                            <p:fltVal val="0.5"/>
                                          </p:val>
                                        </p:tav>
                                        <p:tav tm="100000">
                                          <p:val>
                                            <p:strVal val="#ppt_x"/>
                                          </p:val>
                                        </p:tav>
                                      </p:tavLst>
                                    </p:anim>
                                    <p:anim calcmode="lin" valueType="num">
                                      <p:cBhvr>
                                        <p:cTn id="59" dur="1000" fill="hold"/>
                                        <p:tgtEl>
                                          <p:spTgt spid="70"/>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200"/>
                                  </p:stCondLst>
                                  <p:childTnLst>
                                    <p:set>
                                      <p:cBhvr>
                                        <p:cTn id="61" dur="1" fill="hold">
                                          <p:stCondLst>
                                            <p:cond delay="0"/>
                                          </p:stCondLst>
                                        </p:cTn>
                                        <p:tgtEl>
                                          <p:spTgt spid="73"/>
                                        </p:tgtEl>
                                        <p:attrNameLst>
                                          <p:attrName>style.visibility</p:attrName>
                                        </p:attrNameLst>
                                      </p:cBhvr>
                                      <p:to>
                                        <p:strVal val="visible"/>
                                      </p:to>
                                    </p:set>
                                    <p:anim calcmode="lin" valueType="num">
                                      <p:cBhvr>
                                        <p:cTn id="62" dur="1000" fill="hold"/>
                                        <p:tgtEl>
                                          <p:spTgt spid="73"/>
                                        </p:tgtEl>
                                        <p:attrNameLst>
                                          <p:attrName>ppt_w</p:attrName>
                                        </p:attrNameLst>
                                      </p:cBhvr>
                                      <p:tavLst>
                                        <p:tav tm="0">
                                          <p:val>
                                            <p:fltVal val="0"/>
                                          </p:val>
                                        </p:tav>
                                        <p:tav tm="100000">
                                          <p:val>
                                            <p:strVal val="#ppt_w"/>
                                          </p:val>
                                        </p:tav>
                                      </p:tavLst>
                                    </p:anim>
                                    <p:anim calcmode="lin" valueType="num">
                                      <p:cBhvr>
                                        <p:cTn id="63" dur="1000" fill="hold"/>
                                        <p:tgtEl>
                                          <p:spTgt spid="73"/>
                                        </p:tgtEl>
                                        <p:attrNameLst>
                                          <p:attrName>ppt_h</p:attrName>
                                        </p:attrNameLst>
                                      </p:cBhvr>
                                      <p:tavLst>
                                        <p:tav tm="0">
                                          <p:val>
                                            <p:fltVal val="0"/>
                                          </p:val>
                                        </p:tav>
                                        <p:tav tm="100000">
                                          <p:val>
                                            <p:strVal val="#ppt_h"/>
                                          </p:val>
                                        </p:tav>
                                      </p:tavLst>
                                    </p:anim>
                                    <p:anim calcmode="lin" valueType="num">
                                      <p:cBhvr>
                                        <p:cTn id="64" dur="1000" fill="hold"/>
                                        <p:tgtEl>
                                          <p:spTgt spid="73"/>
                                        </p:tgtEl>
                                        <p:attrNameLst>
                                          <p:attrName>ppt_x</p:attrName>
                                        </p:attrNameLst>
                                      </p:cBhvr>
                                      <p:tavLst>
                                        <p:tav tm="0">
                                          <p:val>
                                            <p:fltVal val="0.5"/>
                                          </p:val>
                                        </p:tav>
                                        <p:tav tm="100000">
                                          <p:val>
                                            <p:strVal val="#ppt_x"/>
                                          </p:val>
                                        </p:tav>
                                      </p:tavLst>
                                    </p:anim>
                                    <p:anim calcmode="lin" valueType="num">
                                      <p:cBhvr>
                                        <p:cTn id="65" dur="1000" fill="hold"/>
                                        <p:tgtEl>
                                          <p:spTgt spid="73"/>
                                        </p:tgtEl>
                                        <p:attrNameLst>
                                          <p:attrName>ppt_y</p:attrName>
                                        </p:attrNameLst>
                                      </p:cBhvr>
                                      <p:tavLst>
                                        <p:tav tm="0">
                                          <p:val>
                                            <p:fltVal val="0.5"/>
                                          </p:val>
                                        </p:tav>
                                        <p:tav tm="100000">
                                          <p:val>
                                            <p:strVal val="#ppt_y"/>
                                          </p:val>
                                        </p:tav>
                                      </p:tavLst>
                                    </p:anim>
                                  </p:childTnLst>
                                </p:cTn>
                              </p:par>
                              <p:par>
                                <p:cTn id="66" presetID="53" presetClass="entr" presetSubtype="16" fill="hold" nodeType="withEffect">
                                  <p:stCondLst>
                                    <p:cond delay="100"/>
                                  </p:stCondLst>
                                  <p:childTnLst>
                                    <p:set>
                                      <p:cBhvr>
                                        <p:cTn id="67" dur="1" fill="hold">
                                          <p:stCondLst>
                                            <p:cond delay="0"/>
                                          </p:stCondLst>
                                        </p:cTn>
                                        <p:tgtEl>
                                          <p:spTgt spid="122"/>
                                        </p:tgtEl>
                                        <p:attrNameLst>
                                          <p:attrName>style.visibility</p:attrName>
                                        </p:attrNameLst>
                                      </p:cBhvr>
                                      <p:to>
                                        <p:strVal val="visible"/>
                                      </p:to>
                                    </p:set>
                                    <p:anim calcmode="lin" valueType="num">
                                      <p:cBhvr>
                                        <p:cTn id="68" dur="500" fill="hold"/>
                                        <p:tgtEl>
                                          <p:spTgt spid="122"/>
                                        </p:tgtEl>
                                        <p:attrNameLst>
                                          <p:attrName>ppt_w</p:attrName>
                                        </p:attrNameLst>
                                      </p:cBhvr>
                                      <p:tavLst>
                                        <p:tav tm="0">
                                          <p:val>
                                            <p:fltVal val="0"/>
                                          </p:val>
                                        </p:tav>
                                        <p:tav tm="100000">
                                          <p:val>
                                            <p:strVal val="#ppt_w"/>
                                          </p:val>
                                        </p:tav>
                                      </p:tavLst>
                                    </p:anim>
                                    <p:anim calcmode="lin" valueType="num">
                                      <p:cBhvr>
                                        <p:cTn id="69" dur="500" fill="hold"/>
                                        <p:tgtEl>
                                          <p:spTgt spid="122"/>
                                        </p:tgtEl>
                                        <p:attrNameLst>
                                          <p:attrName>ppt_h</p:attrName>
                                        </p:attrNameLst>
                                      </p:cBhvr>
                                      <p:tavLst>
                                        <p:tav tm="0">
                                          <p:val>
                                            <p:fltVal val="0"/>
                                          </p:val>
                                        </p:tav>
                                        <p:tav tm="100000">
                                          <p:val>
                                            <p:strVal val="#ppt_h"/>
                                          </p:val>
                                        </p:tav>
                                      </p:tavLst>
                                    </p:anim>
                                    <p:animEffect transition="in" filter="fade">
                                      <p:cBhvr>
                                        <p:cTn id="70" dur="500"/>
                                        <p:tgtEl>
                                          <p:spTgt spid="122"/>
                                        </p:tgtEl>
                                      </p:cBhvr>
                                    </p:animEffect>
                                  </p:childTnLst>
                                </p:cTn>
                              </p:par>
                              <p:par>
                                <p:cTn id="71" presetID="53" presetClass="entr" presetSubtype="16" fill="hold" nodeType="withEffect">
                                  <p:stCondLst>
                                    <p:cond delay="500"/>
                                  </p:stCondLst>
                                  <p:childTnLst>
                                    <p:set>
                                      <p:cBhvr>
                                        <p:cTn id="72" dur="1" fill="hold">
                                          <p:stCondLst>
                                            <p:cond delay="0"/>
                                          </p:stCondLst>
                                        </p:cTn>
                                        <p:tgtEl>
                                          <p:spTgt spid="119"/>
                                        </p:tgtEl>
                                        <p:attrNameLst>
                                          <p:attrName>style.visibility</p:attrName>
                                        </p:attrNameLst>
                                      </p:cBhvr>
                                      <p:to>
                                        <p:strVal val="visible"/>
                                      </p:to>
                                    </p:set>
                                    <p:anim calcmode="lin" valueType="num">
                                      <p:cBhvr>
                                        <p:cTn id="73" dur="500" fill="hold"/>
                                        <p:tgtEl>
                                          <p:spTgt spid="119"/>
                                        </p:tgtEl>
                                        <p:attrNameLst>
                                          <p:attrName>ppt_w</p:attrName>
                                        </p:attrNameLst>
                                      </p:cBhvr>
                                      <p:tavLst>
                                        <p:tav tm="0">
                                          <p:val>
                                            <p:fltVal val="0"/>
                                          </p:val>
                                        </p:tav>
                                        <p:tav tm="100000">
                                          <p:val>
                                            <p:strVal val="#ppt_w"/>
                                          </p:val>
                                        </p:tav>
                                      </p:tavLst>
                                    </p:anim>
                                    <p:anim calcmode="lin" valueType="num">
                                      <p:cBhvr>
                                        <p:cTn id="74" dur="500" fill="hold"/>
                                        <p:tgtEl>
                                          <p:spTgt spid="119"/>
                                        </p:tgtEl>
                                        <p:attrNameLst>
                                          <p:attrName>ppt_h</p:attrName>
                                        </p:attrNameLst>
                                      </p:cBhvr>
                                      <p:tavLst>
                                        <p:tav tm="0">
                                          <p:val>
                                            <p:fltVal val="0"/>
                                          </p:val>
                                        </p:tav>
                                        <p:tav tm="100000">
                                          <p:val>
                                            <p:strVal val="#ppt_h"/>
                                          </p:val>
                                        </p:tav>
                                      </p:tavLst>
                                    </p:anim>
                                    <p:animEffect transition="in" filter="fade">
                                      <p:cBhvr>
                                        <p:cTn id="75" dur="500"/>
                                        <p:tgtEl>
                                          <p:spTgt spid="119"/>
                                        </p:tgtEl>
                                      </p:cBhvr>
                                    </p:animEffect>
                                  </p:childTnLst>
                                </p:cTn>
                              </p:par>
                              <p:par>
                                <p:cTn id="76" presetID="23" presetClass="entr" presetSubtype="528"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p:cTn id="78" dur="1000" fill="hold"/>
                                        <p:tgtEl>
                                          <p:spTgt spid="78"/>
                                        </p:tgtEl>
                                        <p:attrNameLst>
                                          <p:attrName>ppt_w</p:attrName>
                                        </p:attrNameLst>
                                      </p:cBhvr>
                                      <p:tavLst>
                                        <p:tav tm="0">
                                          <p:val>
                                            <p:fltVal val="0"/>
                                          </p:val>
                                        </p:tav>
                                        <p:tav tm="100000">
                                          <p:val>
                                            <p:strVal val="#ppt_w"/>
                                          </p:val>
                                        </p:tav>
                                      </p:tavLst>
                                    </p:anim>
                                    <p:anim calcmode="lin" valueType="num">
                                      <p:cBhvr>
                                        <p:cTn id="79" dur="1000" fill="hold"/>
                                        <p:tgtEl>
                                          <p:spTgt spid="78"/>
                                        </p:tgtEl>
                                        <p:attrNameLst>
                                          <p:attrName>ppt_h</p:attrName>
                                        </p:attrNameLst>
                                      </p:cBhvr>
                                      <p:tavLst>
                                        <p:tav tm="0">
                                          <p:val>
                                            <p:fltVal val="0"/>
                                          </p:val>
                                        </p:tav>
                                        <p:tav tm="100000">
                                          <p:val>
                                            <p:strVal val="#ppt_h"/>
                                          </p:val>
                                        </p:tav>
                                      </p:tavLst>
                                    </p:anim>
                                    <p:anim calcmode="lin" valueType="num">
                                      <p:cBhvr>
                                        <p:cTn id="80" dur="1000" fill="hold"/>
                                        <p:tgtEl>
                                          <p:spTgt spid="78"/>
                                        </p:tgtEl>
                                        <p:attrNameLst>
                                          <p:attrName>ppt_x</p:attrName>
                                        </p:attrNameLst>
                                      </p:cBhvr>
                                      <p:tavLst>
                                        <p:tav tm="0">
                                          <p:val>
                                            <p:fltVal val="0.5"/>
                                          </p:val>
                                        </p:tav>
                                        <p:tav tm="100000">
                                          <p:val>
                                            <p:strVal val="#ppt_x"/>
                                          </p:val>
                                        </p:tav>
                                      </p:tavLst>
                                    </p:anim>
                                    <p:anim calcmode="lin" valueType="num">
                                      <p:cBhvr>
                                        <p:cTn id="81" dur="1000" fill="hold"/>
                                        <p:tgtEl>
                                          <p:spTgt spid="78"/>
                                        </p:tgtEl>
                                        <p:attrNameLst>
                                          <p:attrName>ppt_y</p:attrName>
                                        </p:attrNameLst>
                                      </p:cBhvr>
                                      <p:tavLst>
                                        <p:tav tm="0">
                                          <p:val>
                                            <p:fltVal val="0.5"/>
                                          </p:val>
                                        </p:tav>
                                        <p:tav tm="100000">
                                          <p:val>
                                            <p:strVal val="#ppt_y"/>
                                          </p:val>
                                        </p:tav>
                                      </p:tavLst>
                                    </p:anim>
                                  </p:childTnLst>
                                </p:cTn>
                              </p:par>
                              <p:par>
                                <p:cTn id="82" presetID="53" presetClass="entr" presetSubtype="16" fill="hold" nodeType="withEffect">
                                  <p:stCondLst>
                                    <p:cond delay="300"/>
                                  </p:stCondLst>
                                  <p:childTnLst>
                                    <p:set>
                                      <p:cBhvr>
                                        <p:cTn id="83" dur="1" fill="hold">
                                          <p:stCondLst>
                                            <p:cond delay="0"/>
                                          </p:stCondLst>
                                        </p:cTn>
                                        <p:tgtEl>
                                          <p:spTgt spid="131"/>
                                        </p:tgtEl>
                                        <p:attrNameLst>
                                          <p:attrName>style.visibility</p:attrName>
                                        </p:attrNameLst>
                                      </p:cBhvr>
                                      <p:to>
                                        <p:strVal val="visible"/>
                                      </p:to>
                                    </p:set>
                                    <p:anim calcmode="lin" valueType="num">
                                      <p:cBhvr>
                                        <p:cTn id="84" dur="500" fill="hold"/>
                                        <p:tgtEl>
                                          <p:spTgt spid="131"/>
                                        </p:tgtEl>
                                        <p:attrNameLst>
                                          <p:attrName>ppt_w</p:attrName>
                                        </p:attrNameLst>
                                      </p:cBhvr>
                                      <p:tavLst>
                                        <p:tav tm="0">
                                          <p:val>
                                            <p:fltVal val="0"/>
                                          </p:val>
                                        </p:tav>
                                        <p:tav tm="100000">
                                          <p:val>
                                            <p:strVal val="#ppt_w"/>
                                          </p:val>
                                        </p:tav>
                                      </p:tavLst>
                                    </p:anim>
                                    <p:anim calcmode="lin" valueType="num">
                                      <p:cBhvr>
                                        <p:cTn id="85" dur="500" fill="hold"/>
                                        <p:tgtEl>
                                          <p:spTgt spid="131"/>
                                        </p:tgtEl>
                                        <p:attrNameLst>
                                          <p:attrName>ppt_h</p:attrName>
                                        </p:attrNameLst>
                                      </p:cBhvr>
                                      <p:tavLst>
                                        <p:tav tm="0">
                                          <p:val>
                                            <p:fltVal val="0"/>
                                          </p:val>
                                        </p:tav>
                                        <p:tav tm="100000">
                                          <p:val>
                                            <p:strVal val="#ppt_h"/>
                                          </p:val>
                                        </p:tav>
                                      </p:tavLst>
                                    </p:anim>
                                    <p:animEffect transition="in" filter="fade">
                                      <p:cBhvr>
                                        <p:cTn id="86" dur="500"/>
                                        <p:tgtEl>
                                          <p:spTgt spid="131"/>
                                        </p:tgtEl>
                                      </p:cBhvr>
                                    </p:animEffect>
                                  </p:childTnLst>
                                </p:cTn>
                              </p:par>
                              <p:par>
                                <p:cTn id="87" presetID="53" presetClass="entr" presetSubtype="16" fill="hold" nodeType="withEffect">
                                  <p:stCondLst>
                                    <p:cond delay="400"/>
                                  </p:stCondLst>
                                  <p:childTnLst>
                                    <p:set>
                                      <p:cBhvr>
                                        <p:cTn id="88" dur="1" fill="hold">
                                          <p:stCondLst>
                                            <p:cond delay="0"/>
                                          </p:stCondLst>
                                        </p:cTn>
                                        <p:tgtEl>
                                          <p:spTgt spid="128"/>
                                        </p:tgtEl>
                                        <p:attrNameLst>
                                          <p:attrName>style.visibility</p:attrName>
                                        </p:attrNameLst>
                                      </p:cBhvr>
                                      <p:to>
                                        <p:strVal val="visible"/>
                                      </p:to>
                                    </p:set>
                                    <p:anim calcmode="lin" valueType="num">
                                      <p:cBhvr>
                                        <p:cTn id="89" dur="500" fill="hold"/>
                                        <p:tgtEl>
                                          <p:spTgt spid="128"/>
                                        </p:tgtEl>
                                        <p:attrNameLst>
                                          <p:attrName>ppt_w</p:attrName>
                                        </p:attrNameLst>
                                      </p:cBhvr>
                                      <p:tavLst>
                                        <p:tav tm="0">
                                          <p:val>
                                            <p:fltVal val="0"/>
                                          </p:val>
                                        </p:tav>
                                        <p:tav tm="100000">
                                          <p:val>
                                            <p:strVal val="#ppt_w"/>
                                          </p:val>
                                        </p:tav>
                                      </p:tavLst>
                                    </p:anim>
                                    <p:anim calcmode="lin" valueType="num">
                                      <p:cBhvr>
                                        <p:cTn id="90" dur="500" fill="hold"/>
                                        <p:tgtEl>
                                          <p:spTgt spid="128"/>
                                        </p:tgtEl>
                                        <p:attrNameLst>
                                          <p:attrName>ppt_h</p:attrName>
                                        </p:attrNameLst>
                                      </p:cBhvr>
                                      <p:tavLst>
                                        <p:tav tm="0">
                                          <p:val>
                                            <p:fltVal val="0"/>
                                          </p:val>
                                        </p:tav>
                                        <p:tav tm="100000">
                                          <p:val>
                                            <p:strVal val="#ppt_h"/>
                                          </p:val>
                                        </p:tav>
                                      </p:tavLst>
                                    </p:anim>
                                    <p:animEffect transition="in" filter="fade">
                                      <p:cBhvr>
                                        <p:cTn id="91" dur="500"/>
                                        <p:tgtEl>
                                          <p:spTgt spid="128"/>
                                        </p:tgtEl>
                                      </p:cBhvr>
                                    </p:animEffect>
                                  </p:childTnLst>
                                </p:cTn>
                              </p:par>
                              <p:par>
                                <p:cTn id="92" presetID="23" presetClass="entr" presetSubtype="528" fill="hold" nodeType="withEffect">
                                  <p:stCondLst>
                                    <p:cond delay="200"/>
                                  </p:stCondLst>
                                  <p:childTnLst>
                                    <p:set>
                                      <p:cBhvr>
                                        <p:cTn id="93" dur="1" fill="hold">
                                          <p:stCondLst>
                                            <p:cond delay="0"/>
                                          </p:stCondLst>
                                        </p:cTn>
                                        <p:tgtEl>
                                          <p:spTgt spid="83"/>
                                        </p:tgtEl>
                                        <p:attrNameLst>
                                          <p:attrName>style.visibility</p:attrName>
                                        </p:attrNameLst>
                                      </p:cBhvr>
                                      <p:to>
                                        <p:strVal val="visible"/>
                                      </p:to>
                                    </p:set>
                                    <p:anim calcmode="lin" valueType="num">
                                      <p:cBhvr>
                                        <p:cTn id="94" dur="600" fill="hold"/>
                                        <p:tgtEl>
                                          <p:spTgt spid="83"/>
                                        </p:tgtEl>
                                        <p:attrNameLst>
                                          <p:attrName>ppt_w</p:attrName>
                                        </p:attrNameLst>
                                      </p:cBhvr>
                                      <p:tavLst>
                                        <p:tav tm="0">
                                          <p:val>
                                            <p:fltVal val="0"/>
                                          </p:val>
                                        </p:tav>
                                        <p:tav tm="100000">
                                          <p:val>
                                            <p:strVal val="#ppt_w"/>
                                          </p:val>
                                        </p:tav>
                                      </p:tavLst>
                                    </p:anim>
                                    <p:anim calcmode="lin" valueType="num">
                                      <p:cBhvr>
                                        <p:cTn id="95" dur="600" fill="hold"/>
                                        <p:tgtEl>
                                          <p:spTgt spid="83"/>
                                        </p:tgtEl>
                                        <p:attrNameLst>
                                          <p:attrName>ppt_h</p:attrName>
                                        </p:attrNameLst>
                                      </p:cBhvr>
                                      <p:tavLst>
                                        <p:tav tm="0">
                                          <p:val>
                                            <p:fltVal val="0"/>
                                          </p:val>
                                        </p:tav>
                                        <p:tav tm="100000">
                                          <p:val>
                                            <p:strVal val="#ppt_h"/>
                                          </p:val>
                                        </p:tav>
                                      </p:tavLst>
                                    </p:anim>
                                    <p:anim calcmode="lin" valueType="num">
                                      <p:cBhvr>
                                        <p:cTn id="96" dur="600" fill="hold"/>
                                        <p:tgtEl>
                                          <p:spTgt spid="83"/>
                                        </p:tgtEl>
                                        <p:attrNameLst>
                                          <p:attrName>ppt_x</p:attrName>
                                        </p:attrNameLst>
                                      </p:cBhvr>
                                      <p:tavLst>
                                        <p:tav tm="0">
                                          <p:val>
                                            <p:fltVal val="0.5"/>
                                          </p:val>
                                        </p:tav>
                                        <p:tav tm="100000">
                                          <p:val>
                                            <p:strVal val="#ppt_x"/>
                                          </p:val>
                                        </p:tav>
                                      </p:tavLst>
                                    </p:anim>
                                    <p:anim calcmode="lin" valueType="num">
                                      <p:cBhvr>
                                        <p:cTn id="97" dur="600" fill="hold"/>
                                        <p:tgtEl>
                                          <p:spTgt spid="83"/>
                                        </p:tgtEl>
                                        <p:attrNameLst>
                                          <p:attrName>ppt_y</p:attrName>
                                        </p:attrNameLst>
                                      </p:cBhvr>
                                      <p:tavLst>
                                        <p:tav tm="0">
                                          <p:val>
                                            <p:fltVal val="0.5"/>
                                          </p:val>
                                        </p:tav>
                                        <p:tav tm="100000">
                                          <p:val>
                                            <p:strVal val="#ppt_y"/>
                                          </p:val>
                                        </p:tav>
                                      </p:tavLst>
                                    </p:anim>
                                  </p:childTnLst>
                                </p:cTn>
                              </p:par>
                              <p:par>
                                <p:cTn id="98" presetID="53" presetClass="entr" presetSubtype="16" fill="hold" nodeType="withEffect">
                                  <p:stCondLst>
                                    <p:cond delay="600"/>
                                  </p:stCondLst>
                                  <p:childTnLst>
                                    <p:set>
                                      <p:cBhvr>
                                        <p:cTn id="99" dur="1" fill="hold">
                                          <p:stCondLst>
                                            <p:cond delay="0"/>
                                          </p:stCondLst>
                                        </p:cTn>
                                        <p:tgtEl>
                                          <p:spTgt spid="116"/>
                                        </p:tgtEl>
                                        <p:attrNameLst>
                                          <p:attrName>style.visibility</p:attrName>
                                        </p:attrNameLst>
                                      </p:cBhvr>
                                      <p:to>
                                        <p:strVal val="visible"/>
                                      </p:to>
                                    </p:set>
                                    <p:anim calcmode="lin" valueType="num">
                                      <p:cBhvr>
                                        <p:cTn id="100" dur="500" fill="hold"/>
                                        <p:tgtEl>
                                          <p:spTgt spid="116"/>
                                        </p:tgtEl>
                                        <p:attrNameLst>
                                          <p:attrName>ppt_w</p:attrName>
                                        </p:attrNameLst>
                                      </p:cBhvr>
                                      <p:tavLst>
                                        <p:tav tm="0">
                                          <p:val>
                                            <p:fltVal val="0"/>
                                          </p:val>
                                        </p:tav>
                                        <p:tav tm="100000">
                                          <p:val>
                                            <p:strVal val="#ppt_w"/>
                                          </p:val>
                                        </p:tav>
                                      </p:tavLst>
                                    </p:anim>
                                    <p:anim calcmode="lin" valueType="num">
                                      <p:cBhvr>
                                        <p:cTn id="101" dur="500" fill="hold"/>
                                        <p:tgtEl>
                                          <p:spTgt spid="116"/>
                                        </p:tgtEl>
                                        <p:attrNameLst>
                                          <p:attrName>ppt_h</p:attrName>
                                        </p:attrNameLst>
                                      </p:cBhvr>
                                      <p:tavLst>
                                        <p:tav tm="0">
                                          <p:val>
                                            <p:fltVal val="0"/>
                                          </p:val>
                                        </p:tav>
                                        <p:tav tm="100000">
                                          <p:val>
                                            <p:strVal val="#ppt_h"/>
                                          </p:val>
                                        </p:tav>
                                      </p:tavLst>
                                    </p:anim>
                                    <p:animEffect transition="in" filter="fade">
                                      <p:cBhvr>
                                        <p:cTn id="102" dur="500"/>
                                        <p:tgtEl>
                                          <p:spTgt spid="116"/>
                                        </p:tgtEl>
                                      </p:cBhvr>
                                    </p:animEffect>
                                  </p:childTnLst>
                                </p:cTn>
                              </p:par>
                              <p:par>
                                <p:cTn id="103" presetID="23" presetClass="entr" presetSubtype="528" fill="hold" nodeType="withEffect">
                                  <p:stCondLst>
                                    <p:cond delay="0"/>
                                  </p:stCondLst>
                                  <p:childTnLst>
                                    <p:set>
                                      <p:cBhvr>
                                        <p:cTn id="104" dur="1" fill="hold">
                                          <p:stCondLst>
                                            <p:cond delay="0"/>
                                          </p:stCondLst>
                                        </p:cTn>
                                        <p:tgtEl>
                                          <p:spTgt spid="87"/>
                                        </p:tgtEl>
                                        <p:attrNameLst>
                                          <p:attrName>style.visibility</p:attrName>
                                        </p:attrNameLst>
                                      </p:cBhvr>
                                      <p:to>
                                        <p:strVal val="visible"/>
                                      </p:to>
                                    </p:set>
                                    <p:anim calcmode="lin" valueType="num">
                                      <p:cBhvr>
                                        <p:cTn id="105" dur="700" fill="hold"/>
                                        <p:tgtEl>
                                          <p:spTgt spid="87"/>
                                        </p:tgtEl>
                                        <p:attrNameLst>
                                          <p:attrName>ppt_w</p:attrName>
                                        </p:attrNameLst>
                                      </p:cBhvr>
                                      <p:tavLst>
                                        <p:tav tm="0">
                                          <p:val>
                                            <p:fltVal val="0"/>
                                          </p:val>
                                        </p:tav>
                                        <p:tav tm="100000">
                                          <p:val>
                                            <p:strVal val="#ppt_w"/>
                                          </p:val>
                                        </p:tav>
                                      </p:tavLst>
                                    </p:anim>
                                    <p:anim calcmode="lin" valueType="num">
                                      <p:cBhvr>
                                        <p:cTn id="106" dur="700" fill="hold"/>
                                        <p:tgtEl>
                                          <p:spTgt spid="87"/>
                                        </p:tgtEl>
                                        <p:attrNameLst>
                                          <p:attrName>ppt_h</p:attrName>
                                        </p:attrNameLst>
                                      </p:cBhvr>
                                      <p:tavLst>
                                        <p:tav tm="0">
                                          <p:val>
                                            <p:fltVal val="0"/>
                                          </p:val>
                                        </p:tav>
                                        <p:tav tm="100000">
                                          <p:val>
                                            <p:strVal val="#ppt_h"/>
                                          </p:val>
                                        </p:tav>
                                      </p:tavLst>
                                    </p:anim>
                                    <p:anim calcmode="lin" valueType="num">
                                      <p:cBhvr>
                                        <p:cTn id="107" dur="700" fill="hold"/>
                                        <p:tgtEl>
                                          <p:spTgt spid="87"/>
                                        </p:tgtEl>
                                        <p:attrNameLst>
                                          <p:attrName>ppt_x</p:attrName>
                                        </p:attrNameLst>
                                      </p:cBhvr>
                                      <p:tavLst>
                                        <p:tav tm="0">
                                          <p:val>
                                            <p:fltVal val="0.5"/>
                                          </p:val>
                                        </p:tav>
                                        <p:tav tm="100000">
                                          <p:val>
                                            <p:strVal val="#ppt_x"/>
                                          </p:val>
                                        </p:tav>
                                      </p:tavLst>
                                    </p:anim>
                                    <p:anim calcmode="lin" valueType="num">
                                      <p:cBhvr>
                                        <p:cTn id="108" dur="700" fill="hold"/>
                                        <p:tgtEl>
                                          <p:spTgt spid="87"/>
                                        </p:tgtEl>
                                        <p:attrNameLst>
                                          <p:attrName>ppt_y</p:attrName>
                                        </p:attrNameLst>
                                      </p:cBhvr>
                                      <p:tavLst>
                                        <p:tav tm="0">
                                          <p:val>
                                            <p:fltVal val="0.5"/>
                                          </p:val>
                                        </p:tav>
                                        <p:tav tm="100000">
                                          <p:val>
                                            <p:strVal val="#ppt_y"/>
                                          </p:val>
                                        </p:tav>
                                      </p:tavLst>
                                    </p:anim>
                                  </p:childTnLst>
                                </p:cTn>
                              </p:par>
                              <p:par>
                                <p:cTn id="109" presetID="53" presetClass="entr" presetSubtype="16" fill="hold" nodeType="withEffect">
                                  <p:stCondLst>
                                    <p:cond delay="400"/>
                                  </p:stCondLst>
                                  <p:childTnLst>
                                    <p:set>
                                      <p:cBhvr>
                                        <p:cTn id="110" dur="1" fill="hold">
                                          <p:stCondLst>
                                            <p:cond delay="0"/>
                                          </p:stCondLst>
                                        </p:cTn>
                                        <p:tgtEl>
                                          <p:spTgt spid="113"/>
                                        </p:tgtEl>
                                        <p:attrNameLst>
                                          <p:attrName>style.visibility</p:attrName>
                                        </p:attrNameLst>
                                      </p:cBhvr>
                                      <p:to>
                                        <p:strVal val="visible"/>
                                      </p:to>
                                    </p:set>
                                    <p:anim calcmode="lin" valueType="num">
                                      <p:cBhvr>
                                        <p:cTn id="111" dur="500" fill="hold"/>
                                        <p:tgtEl>
                                          <p:spTgt spid="113"/>
                                        </p:tgtEl>
                                        <p:attrNameLst>
                                          <p:attrName>ppt_w</p:attrName>
                                        </p:attrNameLst>
                                      </p:cBhvr>
                                      <p:tavLst>
                                        <p:tav tm="0">
                                          <p:val>
                                            <p:fltVal val="0"/>
                                          </p:val>
                                        </p:tav>
                                        <p:tav tm="100000">
                                          <p:val>
                                            <p:strVal val="#ppt_w"/>
                                          </p:val>
                                        </p:tav>
                                      </p:tavLst>
                                    </p:anim>
                                    <p:anim calcmode="lin" valueType="num">
                                      <p:cBhvr>
                                        <p:cTn id="112" dur="500" fill="hold"/>
                                        <p:tgtEl>
                                          <p:spTgt spid="113"/>
                                        </p:tgtEl>
                                        <p:attrNameLst>
                                          <p:attrName>ppt_h</p:attrName>
                                        </p:attrNameLst>
                                      </p:cBhvr>
                                      <p:tavLst>
                                        <p:tav tm="0">
                                          <p:val>
                                            <p:fltVal val="0"/>
                                          </p:val>
                                        </p:tav>
                                        <p:tav tm="100000">
                                          <p:val>
                                            <p:strVal val="#ppt_h"/>
                                          </p:val>
                                        </p:tav>
                                      </p:tavLst>
                                    </p:anim>
                                    <p:animEffect transition="in" filter="fade">
                                      <p:cBhvr>
                                        <p:cTn id="113" dur="500"/>
                                        <p:tgtEl>
                                          <p:spTgt spid="113"/>
                                        </p:tgtEl>
                                      </p:cBhvr>
                                    </p:animEffect>
                                  </p:childTnLst>
                                </p:cTn>
                              </p:par>
                            </p:childTnLst>
                          </p:cTn>
                        </p:par>
                        <p:par>
                          <p:cTn id="114" fill="hold">
                            <p:stCondLst>
                              <p:cond delay="1000"/>
                            </p:stCondLst>
                            <p:childTnLst>
                              <p:par>
                                <p:cTn id="115" presetID="42" presetClass="entr" presetSubtype="0" fill="hold" nodeType="after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fade">
                                      <p:cBhvr>
                                        <p:cTn id="122" dur="1000"/>
                                        <p:tgtEl>
                                          <p:spTgt spid="98"/>
                                        </p:tgtEl>
                                      </p:cBhvr>
                                    </p:animEffect>
                                    <p:anim calcmode="lin" valueType="num">
                                      <p:cBhvr>
                                        <p:cTn id="123" dur="1000" fill="hold"/>
                                        <p:tgtEl>
                                          <p:spTgt spid="98"/>
                                        </p:tgtEl>
                                        <p:attrNameLst>
                                          <p:attrName>ppt_x</p:attrName>
                                        </p:attrNameLst>
                                      </p:cBhvr>
                                      <p:tavLst>
                                        <p:tav tm="0">
                                          <p:val>
                                            <p:strVal val="#ppt_x"/>
                                          </p:val>
                                        </p:tav>
                                        <p:tav tm="100000">
                                          <p:val>
                                            <p:strVal val="#ppt_x"/>
                                          </p:val>
                                        </p:tav>
                                      </p:tavLst>
                                    </p:anim>
                                    <p:anim calcmode="lin" valueType="num">
                                      <p:cBhvr>
                                        <p:cTn id="124" dur="1000" fill="hold"/>
                                        <p:tgtEl>
                                          <p:spTgt spid="98"/>
                                        </p:tgtEl>
                                        <p:attrNameLst>
                                          <p:attrName>ppt_y</p:attrName>
                                        </p:attrNameLst>
                                      </p:cBhvr>
                                      <p:tavLst>
                                        <p:tav tm="0">
                                          <p:val>
                                            <p:strVal val="#ppt_y-.1"/>
                                          </p:val>
                                        </p:tav>
                                        <p:tav tm="100000">
                                          <p:val>
                                            <p:strVal val="#ppt_y"/>
                                          </p:val>
                                        </p:tav>
                                      </p:tavLst>
                                    </p:anim>
                                  </p:childTnLst>
                                </p:cTn>
                              </p:par>
                            </p:childTnLst>
                          </p:cTn>
                        </p:par>
                        <p:par>
                          <p:cTn id="125" fill="hold">
                            <p:stCondLst>
                              <p:cond delay="2000"/>
                            </p:stCondLst>
                            <p:childTnLst>
                              <p:par>
                                <p:cTn id="126" presetID="52" presetClass="entr" presetSubtype="0" fill="hold" grpId="0" nodeType="afterEffect">
                                  <p:stCondLst>
                                    <p:cond delay="0"/>
                                  </p:stCondLst>
                                  <p:childTnLst>
                                    <p:set>
                                      <p:cBhvr>
                                        <p:cTn id="127" dur="1" fill="hold">
                                          <p:stCondLst>
                                            <p:cond delay="0"/>
                                          </p:stCondLst>
                                        </p:cTn>
                                        <p:tgtEl>
                                          <p:spTgt spid="99"/>
                                        </p:tgtEl>
                                        <p:attrNameLst>
                                          <p:attrName>style.visibility</p:attrName>
                                        </p:attrNameLst>
                                      </p:cBhvr>
                                      <p:to>
                                        <p:strVal val="visible"/>
                                      </p:to>
                                    </p:set>
                                    <p:animScale>
                                      <p:cBhvr>
                                        <p:cTn id="128" dur="5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500" decel="50000" fill="hold">
                                          <p:stCondLst>
                                            <p:cond delay="0"/>
                                          </p:stCondLst>
                                        </p:cTn>
                                        <p:tgtEl>
                                          <p:spTgt spid="99"/>
                                        </p:tgtEl>
                                        <p:attrNameLst>
                                          <p:attrName>ppt_x</p:attrName>
                                          <p:attrName>ppt_y</p:attrName>
                                        </p:attrNameLst>
                                      </p:cBhvr>
                                    </p:animMotion>
                                    <p:animEffect transition="in" filter="fade">
                                      <p:cBhvr>
                                        <p:cTn id="130" dur="500"/>
                                        <p:tgtEl>
                                          <p:spTgt spid="99"/>
                                        </p:tgtEl>
                                      </p:cBhvr>
                                    </p:animEffect>
                                  </p:childTnLst>
                                </p:cTn>
                              </p:par>
                            </p:childTnLst>
                          </p:cTn>
                        </p:par>
                        <p:par>
                          <p:cTn id="131" fill="hold">
                            <p:stCondLst>
                              <p:cond delay="2500"/>
                            </p:stCondLst>
                            <p:childTnLst>
                              <p:par>
                                <p:cTn id="132" presetID="16" presetClass="entr" presetSubtype="21" fill="hold" grpId="0" nodeType="after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barn(inVertical)">
                                      <p:cBhvr>
                                        <p:cTn id="13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6" grpId="0"/>
      <p:bldP spid="1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111651"/>
            <a:ext cx="1179281" cy="117928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06644"/>
            <a:ext cx="630230" cy="63023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21759"/>
            <a:ext cx="890519" cy="890519"/>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31882"/>
            <a:ext cx="685800" cy="68580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29852"/>
            <a:ext cx="252491" cy="252491"/>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27051"/>
            <a:ext cx="529075" cy="52907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831663"/>
            <a:ext cx="1179281" cy="1179281"/>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25144"/>
            <a:ext cx="223080" cy="22308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06144"/>
            <a:ext cx="1179281" cy="1179281"/>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06645"/>
            <a:ext cx="520192" cy="52019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21759"/>
            <a:ext cx="316877" cy="31687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188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rgbClr val="C00000"/>
          </a:solidFill>
        </p:grpSpPr>
        <p:sp>
          <p:nvSpPr>
            <p:cNvPr id="52" name="椭圆 51"/>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rgbClr val="C00000"/>
          </a:solidFill>
        </p:grpSpPr>
        <p:sp>
          <p:nvSpPr>
            <p:cNvPr id="55" name="椭圆 54"/>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rgbClr val="C00000"/>
          </a:solidFill>
        </p:grpSpPr>
        <p:sp>
          <p:nvSpPr>
            <p:cNvPr id="58" name="椭圆 57"/>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rgbClr val="C00000"/>
          </a:solidFill>
        </p:grpSpPr>
        <p:sp>
          <p:nvSpPr>
            <p:cNvPr id="61" name="椭圆 60"/>
            <p:cNvSpPr/>
            <p:nvPr/>
          </p:nvSpPr>
          <p:spPr>
            <a:xfrm>
              <a:off x="4971660" y="1569718"/>
              <a:ext cx="144016" cy="14401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160927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成本预算</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资金缺口</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融资计划</a:t>
            </a:r>
            <a:endParaRPr lang="en-US" altLang="zh-CN" sz="1300" b="0" dirty="0">
              <a:solidFill>
                <a:schemeClr val="accent3">
                  <a:lumMod val="50000"/>
                </a:schemeClr>
              </a:solidFill>
              <a:latin typeface="微软雅黑" panose="020B0503020204020204" charset="-122"/>
              <a:ea typeface="微软雅黑" panose="020B0503020204020204" charset="-122"/>
            </a:endParaRPr>
          </a:p>
          <a:p>
            <a:pPr algn="l">
              <a:lnSpc>
                <a:spcPct val="200000"/>
              </a:lnSpc>
            </a:pPr>
            <a:r>
              <a:rPr lang="zh-CN" altLang="en-US" sz="1300" b="0" dirty="0">
                <a:solidFill>
                  <a:schemeClr val="accent3">
                    <a:lumMod val="50000"/>
                  </a:schemeClr>
                </a:solidFill>
                <a:latin typeface="微软雅黑" panose="020B0503020204020204" charset="-122"/>
                <a:ea typeface="微软雅黑" panose="020B0503020204020204" charset="-122"/>
              </a:rPr>
              <a:t>融资用途</a:t>
            </a:r>
            <a:endParaRPr lang="en-US" altLang="zh-CN" sz="1300" b="0" dirty="0">
              <a:solidFill>
                <a:schemeClr val="accent3">
                  <a:lumMod val="50000"/>
                </a:schemeClr>
              </a:solidFill>
              <a:latin typeface="微软雅黑" panose="020B0503020204020204" charset="-122"/>
              <a:ea typeface="微软雅黑" panose="020B050302020402020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en-US" sz="2500" b="0" kern="0" dirty="0">
                <a:solidFill>
                  <a:schemeClr val="accent3">
                    <a:lumMod val="75000"/>
                  </a:schemeClr>
                </a:solidFill>
                <a:latin typeface="Arial" panose="020B0604020202020204"/>
                <a:ea typeface="微软雅黑" panose="020B0503020204020204" charset="-122"/>
              </a:rPr>
              <a:t>资本融资</a:t>
            </a:r>
            <a:endParaRPr lang="zh-CN" altLang="en-US" sz="2500" b="0" kern="0" dirty="0">
              <a:solidFill>
                <a:schemeClr val="accent3">
                  <a:lumMod val="75000"/>
                </a:schemeClr>
              </a:solidFill>
              <a:latin typeface="Arial" panose="020B0604020202020204"/>
              <a:ea typeface="微软雅黑" panose="020B0503020204020204" charset="-122"/>
            </a:endParaRPr>
          </a:p>
        </p:txBody>
      </p:sp>
      <p:sp>
        <p:nvSpPr>
          <p:cNvPr id="86" name="Rectangle 4"/>
          <p:cNvSpPr txBox="1">
            <a:spLocks noChangeArrowheads="1"/>
          </p:cNvSpPr>
          <p:nvPr/>
        </p:nvSpPr>
        <p:spPr bwMode="auto">
          <a:xfrm>
            <a:off x="1477947" y="34107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solidFill>
                  <a:schemeClr val="accent3">
                    <a:lumMod val="75000"/>
                  </a:schemeClr>
                </a:solidFill>
                <a:latin typeface="Arial" panose="020B0604020202020204"/>
                <a:ea typeface="微软雅黑" panose="020B0503020204020204" charset="-122"/>
              </a:rPr>
              <a:t>FINANCING</a:t>
            </a:r>
            <a:endParaRPr lang="zh-CN" altLang="en-US" sz="1200" b="0" kern="0" dirty="0">
              <a:solidFill>
                <a:schemeClr val="accent3">
                  <a:lumMod val="75000"/>
                </a:schemeClr>
              </a:solidFill>
              <a:latin typeface="Arial" panose="020B0604020202020204"/>
              <a:ea typeface="微软雅黑" panose="020B0503020204020204" charset="-122"/>
            </a:endParaRPr>
          </a:p>
        </p:txBody>
      </p:sp>
      <p:grpSp>
        <p:nvGrpSpPr>
          <p:cNvPr id="3" name="组合 2"/>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smtClean="0">
                    <a:solidFill>
                      <a:srgbClr val="FFFFFF"/>
                    </a:solidFill>
                    <a:latin typeface="Agency FB" panose="020B0503020202020204" pitchFamily="34" charset="0"/>
                  </a:rPr>
                  <a:t>05</a:t>
                </a:r>
                <a:endParaRPr lang="zh-CN" altLang="en-US" sz="3800" dirty="0">
                  <a:solidFill>
                    <a:srgbClr val="FFFFFF"/>
                  </a:solidFill>
                  <a:latin typeface="Agency FB" panose="020B0503020202020204" pitchFamily="34" charset="0"/>
                </a:endParaRPr>
              </a:p>
            </p:txBody>
          </p:sp>
        </p:grpSp>
        <p:grpSp>
          <p:nvGrpSpPr>
            <p:cNvPr id="73" name="组合 72"/>
            <p:cNvGrpSpPr/>
            <p:nvPr/>
          </p:nvGrpSpPr>
          <p:grpSpPr>
            <a:xfrm>
              <a:off x="1784254" y="1556803"/>
              <a:ext cx="898649" cy="859029"/>
              <a:chOff x="3294063" y="754063"/>
              <a:chExt cx="5600701" cy="5353051"/>
            </a:xfrm>
            <a:solidFill>
              <a:schemeClr val="accent3">
                <a:lumMod val="75000"/>
              </a:schemeClr>
            </a:solidFill>
          </p:grpSpPr>
          <p:sp>
            <p:nvSpPr>
              <p:cNvPr id="8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22" presetClass="entr" presetSubtype="8" fill="hold" grpId="0" nodeType="withEffect">
                                  <p:stCondLst>
                                    <p:cond delay="40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5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20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childTnLst>
                          </p:cTn>
                        </p:par>
                        <p:par>
                          <p:cTn id="128" fill="hold">
                            <p:stCondLst>
                              <p:cond delay="2500"/>
                            </p:stCondLst>
                            <p:childTnLst>
                              <p:par>
                                <p:cTn id="129" presetID="22" presetClass="entr" presetSubtype="8"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left)">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泪滴形 1"/>
          <p:cNvSpPr/>
          <p:nvPr/>
        </p:nvSpPr>
        <p:spPr>
          <a:xfrm rot="13372496">
            <a:off x="4753859" y="2276840"/>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6" name="泪滴形 1"/>
          <p:cNvSpPr/>
          <p:nvPr/>
        </p:nvSpPr>
        <p:spPr>
          <a:xfrm rot="10291243">
            <a:off x="4310813" y="1602012"/>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8" name="泪滴形 1"/>
          <p:cNvSpPr/>
          <p:nvPr/>
        </p:nvSpPr>
        <p:spPr>
          <a:xfrm rot="6610905">
            <a:off x="3366413" y="1455589"/>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10" name="泪滴形 1"/>
          <p:cNvSpPr/>
          <p:nvPr/>
        </p:nvSpPr>
        <p:spPr>
          <a:xfrm rot="3211563">
            <a:off x="2758121" y="2220439"/>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11" name="椭圆 10"/>
          <p:cNvSpPr/>
          <p:nvPr/>
        </p:nvSpPr>
        <p:spPr>
          <a:xfrm rot="20050947">
            <a:off x="4359537" y="2892988"/>
            <a:ext cx="550279" cy="550353"/>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lt1"/>
              </a:solidFill>
            </a:endParaRPr>
          </a:p>
        </p:txBody>
      </p:sp>
      <p:grpSp>
        <p:nvGrpSpPr>
          <p:cNvPr id="16" name="组合 15"/>
          <p:cNvGrpSpPr/>
          <p:nvPr/>
        </p:nvGrpSpPr>
        <p:grpSpPr>
          <a:xfrm>
            <a:off x="6395994" y="2604642"/>
            <a:ext cx="2283428" cy="414005"/>
            <a:chOff x="7593226" y="1656438"/>
            <a:chExt cx="3044042" cy="551837"/>
          </a:xfrm>
        </p:grpSpPr>
        <p:sp>
          <p:nvSpPr>
            <p:cNvPr id="17" name="文本框 1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smtClean="0">
                  <a:solidFill>
                    <a:srgbClr val="C00000"/>
                  </a:solidFill>
                </a:rPr>
                <a:t>其他费用</a:t>
              </a:r>
              <a:endParaRPr lang="zh-CN" altLang="en-US" sz="1200" dirty="0">
                <a:solidFill>
                  <a:srgbClr val="C00000"/>
                </a:solidFill>
              </a:endParaRPr>
            </a:p>
          </p:txBody>
        </p:sp>
        <p:sp>
          <p:nvSpPr>
            <p:cNvPr id="18" name="TextBox 10"/>
            <p:cNvSpPr>
              <a:spLocks noChangeArrowheads="1"/>
            </p:cNvSpPr>
            <p:nvPr/>
          </p:nvSpPr>
          <p:spPr bwMode="auto">
            <a:xfrm>
              <a:off x="7593226" y="1901876"/>
              <a:ext cx="3044042" cy="3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19" name="组合 18"/>
          <p:cNvGrpSpPr/>
          <p:nvPr/>
        </p:nvGrpSpPr>
        <p:grpSpPr>
          <a:xfrm>
            <a:off x="540328" y="2604642"/>
            <a:ext cx="2553971" cy="414005"/>
            <a:chOff x="1364883" y="2193504"/>
            <a:chExt cx="3404704" cy="551837"/>
          </a:xfrm>
        </p:grpSpPr>
        <p:sp>
          <p:nvSpPr>
            <p:cNvPr id="20" name="文本框 19"/>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smtClean="0">
                  <a:solidFill>
                    <a:srgbClr val="C00000"/>
                  </a:solidFill>
                </a:rPr>
                <a:t>人力成本</a:t>
              </a:r>
              <a:endParaRPr lang="zh-CN" altLang="en-US" sz="1200" dirty="0">
                <a:solidFill>
                  <a:srgbClr val="C00000"/>
                </a:solidFill>
              </a:endParaRPr>
            </a:p>
          </p:txBody>
        </p:sp>
        <p:sp>
          <p:nvSpPr>
            <p:cNvPr id="21" name="TextBox 10"/>
            <p:cNvSpPr>
              <a:spLocks noChangeArrowheads="1"/>
            </p:cNvSpPr>
            <p:nvPr/>
          </p:nvSpPr>
          <p:spPr bwMode="auto">
            <a:xfrm>
              <a:off x="1364883" y="2438942"/>
              <a:ext cx="3044043" cy="3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22" name="组合 21"/>
          <p:cNvGrpSpPr/>
          <p:nvPr/>
        </p:nvGrpSpPr>
        <p:grpSpPr>
          <a:xfrm>
            <a:off x="5817077" y="1544324"/>
            <a:ext cx="2283428" cy="414005"/>
            <a:chOff x="7593226" y="1656438"/>
            <a:chExt cx="3044042" cy="551837"/>
          </a:xfrm>
        </p:grpSpPr>
        <p:sp>
          <p:nvSpPr>
            <p:cNvPr id="23" name="文本框 22"/>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smtClean="0">
                  <a:solidFill>
                    <a:srgbClr val="C00000"/>
                  </a:solidFill>
                </a:rPr>
                <a:t>推广费用</a:t>
              </a:r>
              <a:endParaRPr lang="zh-CN" altLang="en-US" sz="1200" dirty="0">
                <a:solidFill>
                  <a:srgbClr val="C00000"/>
                </a:solidFill>
              </a:endParaRPr>
            </a:p>
          </p:txBody>
        </p:sp>
        <p:sp>
          <p:nvSpPr>
            <p:cNvPr id="24" name="TextBox 10"/>
            <p:cNvSpPr>
              <a:spLocks noChangeArrowheads="1"/>
            </p:cNvSpPr>
            <p:nvPr/>
          </p:nvSpPr>
          <p:spPr bwMode="auto">
            <a:xfrm>
              <a:off x="7593226" y="1901876"/>
              <a:ext cx="3044042" cy="3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grpSp>
        <p:nvGrpSpPr>
          <p:cNvPr id="25" name="组合 24"/>
          <p:cNvGrpSpPr/>
          <p:nvPr/>
        </p:nvGrpSpPr>
        <p:grpSpPr>
          <a:xfrm>
            <a:off x="1309098" y="1462230"/>
            <a:ext cx="2553971" cy="414005"/>
            <a:chOff x="1364883" y="2193504"/>
            <a:chExt cx="3404704" cy="551837"/>
          </a:xfrm>
        </p:grpSpPr>
        <p:sp>
          <p:nvSpPr>
            <p:cNvPr id="26" name="文本框 25"/>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smtClean="0">
                  <a:solidFill>
                    <a:srgbClr val="C00000"/>
                  </a:solidFill>
                </a:rPr>
                <a:t>办公场地</a:t>
              </a:r>
              <a:endParaRPr lang="zh-CN" altLang="en-US" sz="1200" dirty="0">
                <a:solidFill>
                  <a:srgbClr val="C00000"/>
                </a:solidFill>
              </a:endParaRPr>
            </a:p>
          </p:txBody>
        </p:sp>
        <p:sp>
          <p:nvSpPr>
            <p:cNvPr id="27" name="TextBox 10"/>
            <p:cNvSpPr>
              <a:spLocks noChangeArrowheads="1"/>
            </p:cNvSpPr>
            <p:nvPr/>
          </p:nvSpPr>
          <p:spPr bwMode="auto">
            <a:xfrm>
              <a:off x="1364883" y="2438942"/>
              <a:ext cx="3044043" cy="30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900" dirty="0" smtClean="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rPr>
                <a:t>点击输入你的内容</a:t>
              </a:r>
              <a:endParaRPr lang="en-US" altLang="zh-CN" sz="900" dirty="0">
                <a:solidFill>
                  <a:schemeClr val="bg1">
                    <a:lumMod val="50000"/>
                  </a:schemeClr>
                </a:solidFill>
                <a:latin typeface="微软雅黑 Light" panose="020B0502040204020203" pitchFamily="34" charset="-122"/>
                <a:ea typeface="微软雅黑 Light" panose="020B0502040204020203" pitchFamily="34" charset="-122"/>
                <a:sym typeface="微软雅黑" panose="020B0503020204020204" charset="-122"/>
              </a:endParaRPr>
            </a:p>
          </p:txBody>
        </p:sp>
      </p:grpSp>
      <p:sp>
        <p:nvSpPr>
          <p:cNvPr id="29" name="文本框 28"/>
          <p:cNvSpPr txBox="1"/>
          <p:nvPr/>
        </p:nvSpPr>
        <p:spPr>
          <a:xfrm>
            <a:off x="2820194" y="2572544"/>
            <a:ext cx="1080343" cy="707886"/>
          </a:xfrm>
          <a:prstGeom prst="rect">
            <a:avLst/>
          </a:prstGeom>
          <a:noFill/>
        </p:spPr>
        <p:txBody>
          <a:bodyPr wrap="square" rtlCol="0">
            <a:spAutoFit/>
          </a:bodyPr>
          <a:lstStyle/>
          <a:p>
            <a:pPr algn="ctr"/>
            <a:r>
              <a:rPr lang="en-US" altLang="zh-CN" sz="4000" dirty="0" smtClean="0">
                <a:solidFill>
                  <a:srgbClr val="C00000"/>
                </a:solidFill>
                <a:latin typeface="Agency FB" panose="020B0503020202020204" pitchFamily="34" charset="0"/>
                <a:ea typeface="汉仪菱心体简" panose="02010609000101010101" pitchFamily="49" charset="-122"/>
              </a:rPr>
              <a:t>45%</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
        <p:nvSpPr>
          <p:cNvPr id="40" name="文本框 28"/>
          <p:cNvSpPr txBox="1"/>
          <p:nvPr/>
        </p:nvSpPr>
        <p:spPr>
          <a:xfrm>
            <a:off x="5245051" y="2779058"/>
            <a:ext cx="1080343" cy="707886"/>
          </a:xfrm>
          <a:prstGeom prst="rect">
            <a:avLst/>
          </a:prstGeom>
          <a:noFill/>
        </p:spPr>
        <p:txBody>
          <a:bodyPr wrap="square" rtlCol="0">
            <a:spAutoFit/>
          </a:bodyPr>
          <a:lstStyle/>
          <a:p>
            <a:pPr algn="ctr"/>
            <a:r>
              <a:rPr lang="en-US" altLang="zh-CN" sz="4000" dirty="0" smtClean="0">
                <a:solidFill>
                  <a:srgbClr val="C00000"/>
                </a:solidFill>
                <a:latin typeface="Agency FB" panose="020B0503020202020204" pitchFamily="34" charset="0"/>
                <a:ea typeface="汉仪菱心体简" panose="02010609000101010101" pitchFamily="49" charset="-122"/>
              </a:rPr>
              <a:t>14%</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
        <p:nvSpPr>
          <p:cNvPr id="41" name="文本框 28"/>
          <p:cNvSpPr txBox="1"/>
          <p:nvPr/>
        </p:nvSpPr>
        <p:spPr>
          <a:xfrm>
            <a:off x="3544410" y="1739229"/>
            <a:ext cx="1080343" cy="707886"/>
          </a:xfrm>
          <a:prstGeom prst="rect">
            <a:avLst/>
          </a:prstGeom>
          <a:noFill/>
        </p:spPr>
        <p:txBody>
          <a:bodyPr wrap="square" rtlCol="0">
            <a:spAutoFit/>
          </a:bodyPr>
          <a:lstStyle/>
          <a:p>
            <a:pPr algn="ctr"/>
            <a:r>
              <a:rPr lang="en-US" altLang="zh-CN" sz="4000" dirty="0" smtClean="0">
                <a:solidFill>
                  <a:srgbClr val="C00000"/>
                </a:solidFill>
                <a:latin typeface="Agency FB" panose="020B0503020202020204" pitchFamily="34" charset="0"/>
                <a:ea typeface="汉仪菱心体简" panose="02010609000101010101" pitchFamily="49" charset="-122"/>
              </a:rPr>
              <a:t>22%</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
        <p:nvSpPr>
          <p:cNvPr id="42" name="文本框 28"/>
          <p:cNvSpPr txBox="1"/>
          <p:nvPr/>
        </p:nvSpPr>
        <p:spPr>
          <a:xfrm>
            <a:off x="4764956" y="1886744"/>
            <a:ext cx="1080343" cy="707886"/>
          </a:xfrm>
          <a:prstGeom prst="rect">
            <a:avLst/>
          </a:prstGeom>
          <a:noFill/>
        </p:spPr>
        <p:txBody>
          <a:bodyPr wrap="square" rtlCol="0">
            <a:spAutoFit/>
          </a:bodyPr>
          <a:lstStyle/>
          <a:p>
            <a:pPr algn="ctr"/>
            <a:r>
              <a:rPr lang="en-US" altLang="zh-CN" sz="4000" dirty="0" smtClean="0">
                <a:solidFill>
                  <a:srgbClr val="C00000"/>
                </a:solidFill>
                <a:latin typeface="Agency FB" panose="020B0503020202020204" pitchFamily="34" charset="0"/>
                <a:ea typeface="汉仪菱心体简" panose="02010609000101010101" pitchFamily="49" charset="-122"/>
              </a:rPr>
              <a:t>19%</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grpSp>
        <p:nvGrpSpPr>
          <p:cNvPr id="43" name="组合 42"/>
          <p:cNvGrpSpPr/>
          <p:nvPr/>
        </p:nvGrpSpPr>
        <p:grpSpPr>
          <a:xfrm>
            <a:off x="695901" y="249943"/>
            <a:ext cx="2896625" cy="679699"/>
            <a:chOff x="903371" y="249943"/>
            <a:chExt cx="2831223" cy="679699"/>
          </a:xfrm>
        </p:grpSpPr>
        <p:sp>
          <p:nvSpPr>
            <p:cNvPr id="44" name="任意多边形 4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5" name="任意多边形 4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6" name="组合 45"/>
          <p:cNvGrpSpPr/>
          <p:nvPr/>
        </p:nvGrpSpPr>
        <p:grpSpPr>
          <a:xfrm rot="16200000">
            <a:off x="367054" y="158162"/>
            <a:ext cx="765103" cy="863262"/>
            <a:chOff x="8439634" y="3544648"/>
            <a:chExt cx="1611146" cy="1817848"/>
          </a:xfrm>
        </p:grpSpPr>
        <p:sp>
          <p:nvSpPr>
            <p:cNvPr id="4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9" name="Group 17"/>
          <p:cNvGrpSpPr>
            <a:grpSpLocks noChangeAspect="1"/>
          </p:cNvGrpSpPr>
          <p:nvPr/>
        </p:nvGrpSpPr>
        <p:grpSpPr bwMode="auto">
          <a:xfrm>
            <a:off x="619936" y="455655"/>
            <a:ext cx="259340" cy="278386"/>
            <a:chOff x="231" y="1205"/>
            <a:chExt cx="640" cy="687"/>
          </a:xfrm>
          <a:solidFill>
            <a:schemeClr val="bg1"/>
          </a:solidFill>
          <a:effectLst/>
        </p:grpSpPr>
        <p:sp>
          <p:nvSpPr>
            <p:cNvPr id="5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2"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成本预算</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3" name="文本框 37"/>
          <p:cNvSpPr>
            <a:spLocks noChangeArrowheads="1"/>
          </p:cNvSpPr>
          <p:nvPr/>
        </p:nvSpPr>
        <p:spPr bwMode="auto">
          <a:xfrm>
            <a:off x="2275583"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COST BUDGET</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53" presetClass="entr" presetSubtype="16"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31" presetClass="entr" presetSubtype="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par>
                                <p:cTn id="34" presetID="31" presetClass="entr" presetSubtype="0" fill="hold" grpId="0" nodeType="withEffect">
                                  <p:stCondLst>
                                    <p:cond delay="60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grpId="0" nodeType="withEffect">
                                  <p:stCondLst>
                                    <p:cond delay="70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par>
                                <p:cTn id="46" presetID="31" presetClass="entr" presetSubtype="0" fill="hold" grpId="0" nodeType="withEffect">
                                  <p:stCondLst>
                                    <p:cond delay="70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style.rotation</p:attrName>
                                        </p:attrNameLst>
                                      </p:cBhvr>
                                      <p:tavLst>
                                        <p:tav tm="0">
                                          <p:val>
                                            <p:fltVal val="90"/>
                                          </p:val>
                                        </p:tav>
                                        <p:tav tm="100000">
                                          <p:val>
                                            <p:fltVal val="0"/>
                                          </p:val>
                                        </p:tav>
                                      </p:tavLst>
                                    </p:anim>
                                    <p:animEffect transition="in" filter="fade">
                                      <p:cBhvr>
                                        <p:cTn id="51" dur="1000"/>
                                        <p:tgtEl>
                                          <p:spTgt spid="4"/>
                                        </p:tgtEl>
                                      </p:cBhvr>
                                    </p:animEffect>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childTnLst>
                          </p:cTn>
                        </p:par>
                        <p:par>
                          <p:cTn id="82" fill="hold">
                            <p:stCondLst>
                              <p:cond delay="3500"/>
                            </p:stCondLst>
                            <p:childTnLst>
                              <p:par>
                                <p:cTn id="83" presetID="53" presetClass="entr" presetSubtype="16"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4000"/>
                            </p:stCondLst>
                            <p:childTnLst>
                              <p:par>
                                <p:cTn id="89" presetID="53" presetClass="entr" presetSubtype="16"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4500"/>
                            </p:stCondLst>
                            <p:childTnLst>
                              <p:par>
                                <p:cTn id="95" presetID="53" presetClass="entr" presetSubtype="16"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29" grpId="0"/>
      <p:bldP spid="40" grpId="0"/>
      <p:bldP spid="41" grpId="0"/>
      <p:bldP spid="42"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26902" y="1542602"/>
            <a:ext cx="2779092" cy="247269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33" name="组合 32"/>
          <p:cNvGrpSpPr/>
          <p:nvPr/>
        </p:nvGrpSpPr>
        <p:grpSpPr>
          <a:xfrm>
            <a:off x="1359067" y="2115344"/>
            <a:ext cx="1514762" cy="1373118"/>
            <a:chOff x="3235325" y="871538"/>
            <a:chExt cx="5781675" cy="5240338"/>
          </a:xfrm>
          <a:solidFill>
            <a:srgbClr val="C00000"/>
          </a:solidFill>
        </p:grpSpPr>
        <p:sp>
          <p:nvSpPr>
            <p:cNvPr id="34"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35"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36"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37"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38"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39"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0"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1"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42" name="TextBox 9"/>
          <p:cNvSpPr txBox="1"/>
          <p:nvPr/>
        </p:nvSpPr>
        <p:spPr>
          <a:xfrm>
            <a:off x="4186886" y="1607751"/>
            <a:ext cx="1793115" cy="477054"/>
          </a:xfrm>
          <a:prstGeom prst="rect">
            <a:avLst/>
          </a:prstGeom>
          <a:noFill/>
          <a:effectLst/>
        </p:spPr>
        <p:txBody>
          <a:bodyPr wrap="square" rtlCol="0">
            <a:spAutoFit/>
          </a:bodyPr>
          <a:lstStyle/>
          <a:p>
            <a:pPr algn="ctr"/>
            <a:r>
              <a:rPr lang="zh-CN" altLang="en-US" sz="2500" dirty="0" smtClean="0">
                <a:solidFill>
                  <a:schemeClr val="accent3">
                    <a:lumMod val="50000"/>
                  </a:schemeClr>
                </a:solidFill>
                <a:latin typeface="微软雅黑" panose="020B0503020204020204" charset="-122"/>
                <a:ea typeface="微软雅黑" panose="020B0503020204020204" charset="-122"/>
              </a:rPr>
              <a:t>所需资金：</a:t>
            </a:r>
            <a:endParaRPr lang="zh-CN" altLang="en-US" sz="2500" dirty="0">
              <a:solidFill>
                <a:schemeClr val="accent3">
                  <a:lumMod val="50000"/>
                </a:schemeClr>
              </a:solidFill>
              <a:latin typeface="微软雅黑" panose="020B0503020204020204" charset="-122"/>
              <a:ea typeface="微软雅黑" panose="020B0503020204020204" charset="-122"/>
            </a:endParaRPr>
          </a:p>
        </p:txBody>
      </p:sp>
      <p:sp>
        <p:nvSpPr>
          <p:cNvPr id="43" name="TextBox 9"/>
          <p:cNvSpPr txBox="1"/>
          <p:nvPr/>
        </p:nvSpPr>
        <p:spPr>
          <a:xfrm>
            <a:off x="5713301" y="1200944"/>
            <a:ext cx="2171700" cy="1092607"/>
          </a:xfrm>
          <a:prstGeom prst="rect">
            <a:avLst/>
          </a:prstGeom>
          <a:noFill/>
          <a:effectLst/>
        </p:spPr>
        <p:txBody>
          <a:bodyPr wrap="square" rtlCol="0">
            <a:spAutoFit/>
          </a:bodyPr>
          <a:lstStyle/>
          <a:p>
            <a:pPr algn="ctr"/>
            <a:r>
              <a:rPr lang="en-US" altLang="zh-CN" sz="6500" b="0" dirty="0" smtClean="0">
                <a:solidFill>
                  <a:srgbClr val="C00000"/>
                </a:solidFill>
                <a:latin typeface="Impact" panose="020B0806030902050204" pitchFamily="34" charset="0"/>
                <a:ea typeface="微软雅黑" panose="020B0503020204020204" charset="-122"/>
              </a:rPr>
              <a:t>300</a:t>
            </a:r>
            <a:endParaRPr lang="zh-CN" altLang="en-US" sz="6500" b="0" dirty="0">
              <a:solidFill>
                <a:srgbClr val="C00000"/>
              </a:solidFill>
              <a:latin typeface="Impact" panose="020B0806030902050204" pitchFamily="34" charset="0"/>
              <a:ea typeface="微软雅黑" panose="020B0503020204020204" charset="-122"/>
            </a:endParaRPr>
          </a:p>
        </p:txBody>
      </p:sp>
      <p:sp>
        <p:nvSpPr>
          <p:cNvPr id="44" name="TextBox 9"/>
          <p:cNvSpPr txBox="1"/>
          <p:nvPr/>
        </p:nvSpPr>
        <p:spPr>
          <a:xfrm>
            <a:off x="7351601" y="1658144"/>
            <a:ext cx="722086" cy="477054"/>
          </a:xfrm>
          <a:prstGeom prst="rect">
            <a:avLst/>
          </a:prstGeom>
          <a:noFill/>
          <a:effectLst/>
        </p:spPr>
        <p:txBody>
          <a:bodyPr wrap="square" rtlCol="0">
            <a:spAutoFit/>
          </a:bodyPr>
          <a:lstStyle/>
          <a:p>
            <a:pPr algn="ctr"/>
            <a:r>
              <a:rPr lang="zh-CN" altLang="en-US" sz="2500" dirty="0" smtClean="0">
                <a:solidFill>
                  <a:schemeClr val="accent3">
                    <a:lumMod val="50000"/>
                  </a:schemeClr>
                </a:solidFill>
                <a:latin typeface="微软雅黑" panose="020B0503020204020204" charset="-122"/>
                <a:ea typeface="微软雅黑" panose="020B0503020204020204" charset="-122"/>
              </a:rPr>
              <a:t>万</a:t>
            </a:r>
            <a:endParaRPr lang="zh-CN" altLang="en-US" sz="2500" dirty="0">
              <a:solidFill>
                <a:schemeClr val="accent3">
                  <a:lumMod val="50000"/>
                </a:schemeClr>
              </a:solidFill>
              <a:latin typeface="微软雅黑" panose="020B0503020204020204" charset="-122"/>
              <a:ea typeface="微软雅黑" panose="020B0503020204020204" charset="-122"/>
            </a:endParaRPr>
          </a:p>
        </p:txBody>
      </p:sp>
      <p:sp>
        <p:nvSpPr>
          <p:cNvPr id="45" name="TextBox 44"/>
          <p:cNvSpPr txBox="1"/>
          <p:nvPr/>
        </p:nvSpPr>
        <p:spPr>
          <a:xfrm>
            <a:off x="4227401" y="2279914"/>
            <a:ext cx="3846286" cy="623237"/>
          </a:xfrm>
          <a:prstGeom prst="rect">
            <a:avLst/>
          </a:prstGeom>
          <a:noFill/>
        </p:spPr>
        <p:txBody>
          <a:bodyPr wrap="square" lIns="68571" tIns="34285" rIns="68571" bIns="34285" rtlCol="0">
            <a:spAutoFit/>
          </a:bodyPr>
          <a:lstStyle/>
          <a:p>
            <a:pPr algn="l"/>
            <a:r>
              <a:rPr lang="zh-CN" altLang="en-US" sz="1200" b="0" dirty="0" smtClean="0">
                <a:solidFill>
                  <a:schemeClr val="accent3">
                    <a:lumMod val="50000"/>
                  </a:schemeClr>
                </a:solidFill>
                <a:latin typeface="微软雅黑" panose="020B0503020204020204" charset="-122"/>
                <a:ea typeface="微软雅黑" panose="020B0503020204020204" charset="-122"/>
              </a:rPr>
              <a:t>请输入您的文字对目标进行说明</a:t>
            </a:r>
            <a:r>
              <a:rPr lang="zh-CN" altLang="en-US" sz="1200" b="0" dirty="0">
                <a:solidFill>
                  <a:schemeClr val="accent3">
                    <a:lumMod val="50000"/>
                  </a:schemeClr>
                </a:solidFill>
                <a:latin typeface="微软雅黑" panose="020B0503020204020204" charset="-122"/>
                <a:ea typeface="微软雅黑" panose="020B0503020204020204" charset="-122"/>
              </a:rPr>
              <a:t>请输入您的文字对目标进行</a:t>
            </a:r>
            <a:r>
              <a:rPr lang="zh-CN" altLang="en-US" sz="1200" b="0" dirty="0" smtClean="0">
                <a:solidFill>
                  <a:schemeClr val="accent3">
                    <a:lumMod val="50000"/>
                  </a:schemeClr>
                </a:solidFill>
                <a:latin typeface="微软雅黑" panose="020B0503020204020204" charset="-122"/>
                <a:ea typeface="微软雅黑" panose="020B0503020204020204" charset="-122"/>
              </a:rPr>
              <a:t>说明请</a:t>
            </a:r>
            <a:r>
              <a:rPr lang="zh-CN" altLang="en-US" sz="1200" b="0" dirty="0">
                <a:solidFill>
                  <a:schemeClr val="accent3">
                    <a:lumMod val="50000"/>
                  </a:schemeClr>
                </a:solidFill>
                <a:latin typeface="微软雅黑" panose="020B0503020204020204" charset="-122"/>
                <a:ea typeface="微软雅黑" panose="020B0503020204020204" charset="-122"/>
              </a:rPr>
              <a:t>输入您的文字对目标进行说明</a:t>
            </a:r>
            <a:endParaRPr lang="zh-CN" altLang="en-US" sz="1200" b="0" dirty="0">
              <a:solidFill>
                <a:schemeClr val="accent3">
                  <a:lumMod val="50000"/>
                </a:schemeClr>
              </a:solidFill>
              <a:latin typeface="微软雅黑" panose="020B0503020204020204" charset="-122"/>
              <a:ea typeface="微软雅黑" panose="020B0503020204020204" charset="-122"/>
            </a:endParaRPr>
          </a:p>
          <a:p>
            <a:pPr algn="l"/>
            <a:endParaRPr lang="zh-CN" altLang="en-US" sz="1200" b="0" dirty="0">
              <a:solidFill>
                <a:schemeClr val="accent3">
                  <a:lumMod val="50000"/>
                </a:schemeClr>
              </a:solidFill>
              <a:latin typeface="微软雅黑" panose="020B0503020204020204" charset="-122"/>
              <a:ea typeface="微软雅黑" panose="020B0503020204020204" charset="-122"/>
            </a:endParaRPr>
          </a:p>
        </p:txBody>
      </p:sp>
      <p:sp>
        <p:nvSpPr>
          <p:cNvPr id="46" name="TextBox 9"/>
          <p:cNvSpPr txBox="1"/>
          <p:nvPr/>
        </p:nvSpPr>
        <p:spPr>
          <a:xfrm>
            <a:off x="4186886" y="3182144"/>
            <a:ext cx="1793115" cy="477054"/>
          </a:xfrm>
          <a:prstGeom prst="rect">
            <a:avLst/>
          </a:prstGeom>
          <a:noFill/>
          <a:effectLst/>
        </p:spPr>
        <p:txBody>
          <a:bodyPr wrap="square" rtlCol="0">
            <a:spAutoFit/>
          </a:bodyPr>
          <a:lstStyle/>
          <a:p>
            <a:pPr algn="ctr"/>
            <a:r>
              <a:rPr lang="zh-CN" altLang="en-US" sz="2500" dirty="0" smtClean="0">
                <a:solidFill>
                  <a:schemeClr val="accent3">
                    <a:lumMod val="50000"/>
                  </a:schemeClr>
                </a:solidFill>
                <a:latin typeface="微软雅黑" panose="020B0503020204020204" charset="-122"/>
                <a:ea typeface="微软雅黑" panose="020B0503020204020204" charset="-122"/>
              </a:rPr>
              <a:t>已有资金：</a:t>
            </a:r>
            <a:endParaRPr lang="zh-CN" altLang="en-US" sz="2500" dirty="0">
              <a:solidFill>
                <a:schemeClr val="accent3">
                  <a:lumMod val="50000"/>
                </a:schemeClr>
              </a:solidFill>
              <a:latin typeface="微软雅黑" panose="020B0503020204020204" charset="-122"/>
              <a:ea typeface="微软雅黑" panose="020B0503020204020204" charset="-122"/>
            </a:endParaRPr>
          </a:p>
        </p:txBody>
      </p:sp>
      <p:sp>
        <p:nvSpPr>
          <p:cNvPr id="47" name="TextBox 9"/>
          <p:cNvSpPr txBox="1"/>
          <p:nvPr/>
        </p:nvSpPr>
        <p:spPr>
          <a:xfrm>
            <a:off x="5713301" y="2775337"/>
            <a:ext cx="2171700" cy="1092607"/>
          </a:xfrm>
          <a:prstGeom prst="rect">
            <a:avLst/>
          </a:prstGeom>
          <a:noFill/>
          <a:effectLst/>
        </p:spPr>
        <p:txBody>
          <a:bodyPr wrap="square" rtlCol="0">
            <a:spAutoFit/>
          </a:bodyPr>
          <a:lstStyle/>
          <a:p>
            <a:pPr algn="ctr"/>
            <a:r>
              <a:rPr lang="en-US" altLang="zh-CN" sz="6500" b="0" dirty="0" smtClean="0">
                <a:solidFill>
                  <a:srgbClr val="C00000"/>
                </a:solidFill>
                <a:latin typeface="Impact" panose="020B0806030902050204" pitchFamily="34" charset="0"/>
                <a:ea typeface="微软雅黑" panose="020B0503020204020204" charset="-122"/>
              </a:rPr>
              <a:t>100</a:t>
            </a:r>
            <a:endParaRPr lang="zh-CN" altLang="en-US" sz="6500" b="0" dirty="0">
              <a:solidFill>
                <a:srgbClr val="C00000"/>
              </a:solidFill>
              <a:latin typeface="Impact" panose="020B0806030902050204" pitchFamily="34" charset="0"/>
              <a:ea typeface="微软雅黑" panose="020B0503020204020204" charset="-122"/>
            </a:endParaRPr>
          </a:p>
        </p:txBody>
      </p:sp>
      <p:sp>
        <p:nvSpPr>
          <p:cNvPr id="48" name="TextBox 9"/>
          <p:cNvSpPr txBox="1"/>
          <p:nvPr/>
        </p:nvSpPr>
        <p:spPr>
          <a:xfrm>
            <a:off x="7351601" y="3232537"/>
            <a:ext cx="722086" cy="477054"/>
          </a:xfrm>
          <a:prstGeom prst="rect">
            <a:avLst/>
          </a:prstGeom>
          <a:noFill/>
          <a:effectLst/>
        </p:spPr>
        <p:txBody>
          <a:bodyPr wrap="square" rtlCol="0">
            <a:spAutoFit/>
          </a:bodyPr>
          <a:lstStyle/>
          <a:p>
            <a:pPr algn="ctr"/>
            <a:r>
              <a:rPr lang="zh-CN" altLang="en-US" sz="2500" dirty="0" smtClean="0">
                <a:solidFill>
                  <a:schemeClr val="accent3">
                    <a:lumMod val="50000"/>
                  </a:schemeClr>
                </a:solidFill>
                <a:latin typeface="微软雅黑" panose="020B0503020204020204" charset="-122"/>
                <a:ea typeface="微软雅黑" panose="020B0503020204020204" charset="-122"/>
              </a:rPr>
              <a:t>万</a:t>
            </a:r>
            <a:endParaRPr lang="zh-CN" altLang="en-US" sz="2500" dirty="0">
              <a:solidFill>
                <a:schemeClr val="accent3">
                  <a:lumMod val="50000"/>
                </a:schemeClr>
              </a:solidFill>
              <a:latin typeface="微软雅黑" panose="020B0503020204020204" charset="-122"/>
              <a:ea typeface="微软雅黑" panose="020B0503020204020204" charset="-122"/>
            </a:endParaRPr>
          </a:p>
        </p:txBody>
      </p:sp>
      <p:sp>
        <p:nvSpPr>
          <p:cNvPr id="49" name="TextBox 48"/>
          <p:cNvSpPr txBox="1"/>
          <p:nvPr/>
        </p:nvSpPr>
        <p:spPr>
          <a:xfrm>
            <a:off x="4227401" y="3854307"/>
            <a:ext cx="3846286" cy="623237"/>
          </a:xfrm>
          <a:prstGeom prst="rect">
            <a:avLst/>
          </a:prstGeom>
          <a:noFill/>
        </p:spPr>
        <p:txBody>
          <a:bodyPr wrap="square" lIns="68571" tIns="34285" rIns="68571" bIns="34285" rtlCol="0">
            <a:spAutoFit/>
          </a:bodyPr>
          <a:lstStyle/>
          <a:p>
            <a:pPr algn="l"/>
            <a:r>
              <a:rPr lang="zh-CN" altLang="en-US" sz="1200" b="0" dirty="0" smtClean="0">
                <a:solidFill>
                  <a:schemeClr val="accent3">
                    <a:lumMod val="50000"/>
                  </a:schemeClr>
                </a:solidFill>
                <a:latin typeface="微软雅黑" panose="020B0503020204020204" charset="-122"/>
                <a:ea typeface="微软雅黑" panose="020B0503020204020204" charset="-122"/>
              </a:rPr>
              <a:t>请输入您的文字对目标进行说明</a:t>
            </a:r>
            <a:r>
              <a:rPr lang="zh-CN" altLang="en-US" sz="1200" b="0" dirty="0">
                <a:solidFill>
                  <a:schemeClr val="accent3">
                    <a:lumMod val="50000"/>
                  </a:schemeClr>
                </a:solidFill>
                <a:latin typeface="微软雅黑" panose="020B0503020204020204" charset="-122"/>
                <a:ea typeface="微软雅黑" panose="020B0503020204020204" charset="-122"/>
              </a:rPr>
              <a:t>请输入您的文字对目标进行</a:t>
            </a:r>
            <a:r>
              <a:rPr lang="zh-CN" altLang="en-US" sz="1200" b="0" dirty="0" smtClean="0">
                <a:solidFill>
                  <a:schemeClr val="accent3">
                    <a:lumMod val="50000"/>
                  </a:schemeClr>
                </a:solidFill>
                <a:latin typeface="微软雅黑" panose="020B0503020204020204" charset="-122"/>
                <a:ea typeface="微软雅黑" panose="020B0503020204020204" charset="-122"/>
              </a:rPr>
              <a:t>说明请</a:t>
            </a:r>
            <a:r>
              <a:rPr lang="zh-CN" altLang="en-US" sz="1200" b="0" dirty="0">
                <a:solidFill>
                  <a:schemeClr val="accent3">
                    <a:lumMod val="50000"/>
                  </a:schemeClr>
                </a:solidFill>
                <a:latin typeface="微软雅黑" panose="020B0503020204020204" charset="-122"/>
                <a:ea typeface="微软雅黑" panose="020B0503020204020204" charset="-122"/>
              </a:rPr>
              <a:t>输入您的文字对目标进行说明</a:t>
            </a:r>
            <a:endParaRPr lang="zh-CN" altLang="en-US" sz="1200" b="0" dirty="0">
              <a:solidFill>
                <a:schemeClr val="accent3">
                  <a:lumMod val="50000"/>
                </a:schemeClr>
              </a:solidFill>
              <a:latin typeface="微软雅黑" panose="020B0503020204020204" charset="-122"/>
              <a:ea typeface="微软雅黑" panose="020B0503020204020204" charset="-122"/>
            </a:endParaRPr>
          </a:p>
          <a:p>
            <a:pPr algn="l"/>
            <a:endParaRPr lang="zh-CN" altLang="en-US" sz="1200" b="0" dirty="0">
              <a:solidFill>
                <a:schemeClr val="accent3">
                  <a:lumMod val="50000"/>
                </a:schemeClr>
              </a:solidFill>
              <a:latin typeface="微软雅黑" panose="020B0503020204020204" charset="-122"/>
              <a:ea typeface="微软雅黑" panose="020B0503020204020204" charset="-122"/>
            </a:endParaRPr>
          </a:p>
        </p:txBody>
      </p:sp>
      <p:grpSp>
        <p:nvGrpSpPr>
          <p:cNvPr id="50" name="组合 49"/>
          <p:cNvGrpSpPr/>
          <p:nvPr/>
        </p:nvGrpSpPr>
        <p:grpSpPr>
          <a:xfrm>
            <a:off x="695901" y="249943"/>
            <a:ext cx="3038693" cy="679699"/>
            <a:chOff x="903371" y="249943"/>
            <a:chExt cx="2831223" cy="679699"/>
          </a:xfrm>
        </p:grpSpPr>
        <p:sp>
          <p:nvSpPr>
            <p:cNvPr id="51" name="任意多边形 5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3" name="组合 52"/>
          <p:cNvGrpSpPr/>
          <p:nvPr/>
        </p:nvGrpSpPr>
        <p:grpSpPr>
          <a:xfrm rot="16200000">
            <a:off x="367054"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6" name="Group 17"/>
          <p:cNvGrpSpPr>
            <a:grpSpLocks noChangeAspect="1"/>
          </p:cNvGrpSpPr>
          <p:nvPr/>
        </p:nvGrpSpPr>
        <p:grpSpPr bwMode="auto">
          <a:xfrm>
            <a:off x="619936" y="455655"/>
            <a:ext cx="259340" cy="278386"/>
            <a:chOff x="231" y="1205"/>
            <a:chExt cx="640" cy="687"/>
          </a:xfrm>
          <a:solidFill>
            <a:schemeClr val="bg1"/>
          </a:solidFill>
          <a:effectLst/>
        </p:grpSpPr>
        <p:sp>
          <p:nvSpPr>
            <p:cNvPr id="5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9"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资金缺口</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60" name="文本框 37"/>
          <p:cNvSpPr>
            <a:spLocks noChangeArrowheads="1"/>
          </p:cNvSpPr>
          <p:nvPr/>
        </p:nvSpPr>
        <p:spPr bwMode="auto">
          <a:xfrm>
            <a:off x="2307925"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FUNDING GAP</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53" presetClass="entr" presetSubtype="16"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3" presetClass="entr" presetSubtype="3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strVal val="(6*min(max(#ppt_w*#ppt_h,.3),1)-7.4)/-.7*#ppt_w"/>
                                          </p:val>
                                        </p:tav>
                                        <p:tav tm="100000">
                                          <p:val>
                                            <p:strVal val="#ppt_w"/>
                                          </p:val>
                                        </p:tav>
                                      </p:tavLst>
                                    </p:anim>
                                    <p:anim calcmode="lin" valueType="num">
                                      <p:cBhvr>
                                        <p:cTn id="32" dur="500" fill="hold"/>
                                        <p:tgtEl>
                                          <p:spTgt spid="30"/>
                                        </p:tgtEl>
                                        <p:attrNameLst>
                                          <p:attrName>ppt_h</p:attrName>
                                        </p:attrNameLst>
                                      </p:cBhvr>
                                      <p:tavLst>
                                        <p:tav tm="0">
                                          <p:val>
                                            <p:strVal val="(6*min(max(#ppt_w*#ppt_h,.3),1)-7.4)/-.7*#ppt_h"/>
                                          </p:val>
                                        </p:tav>
                                        <p:tav tm="100000">
                                          <p:val>
                                            <p:strVal val="#ppt_h"/>
                                          </p:val>
                                        </p:tav>
                                      </p:tavLst>
                                    </p:anim>
                                    <p:anim calcmode="lin" valueType="num">
                                      <p:cBhvr>
                                        <p:cTn id="33" dur="500" fill="hold"/>
                                        <p:tgtEl>
                                          <p:spTgt spid="30"/>
                                        </p:tgtEl>
                                        <p:attrNameLst>
                                          <p:attrName>ppt_x</p:attrName>
                                        </p:attrNameLst>
                                      </p:cBhvr>
                                      <p:tavLst>
                                        <p:tav tm="0">
                                          <p:val>
                                            <p:fltVal val="0.5"/>
                                          </p:val>
                                        </p:tav>
                                        <p:tav tm="100000">
                                          <p:val>
                                            <p:strVal val="#ppt_x"/>
                                          </p:val>
                                        </p:tav>
                                      </p:tavLst>
                                    </p:anim>
                                    <p:anim calcmode="lin" valueType="num">
                                      <p:cBhvr>
                                        <p:cTn id="34"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2500"/>
                            </p:stCondLst>
                            <p:childTnLst>
                              <p:par>
                                <p:cTn id="44" presetID="23" presetClass="entr" presetSubtype="32" fill="hold" grpId="0" nodeType="afterEffect">
                                  <p:stCondLst>
                                    <p:cond delay="0"/>
                                  </p:stCondLst>
                                  <p:iterate type="lt">
                                    <p:tmPct val="15000"/>
                                  </p:iterate>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strVal val="4*#ppt_w"/>
                                          </p:val>
                                        </p:tav>
                                        <p:tav tm="100000">
                                          <p:val>
                                            <p:strVal val="#ppt_w"/>
                                          </p:val>
                                        </p:tav>
                                      </p:tavLst>
                                    </p:anim>
                                    <p:anim calcmode="lin" valueType="num">
                                      <p:cBhvr>
                                        <p:cTn id="47" dur="500" fill="hold"/>
                                        <p:tgtEl>
                                          <p:spTgt spid="43"/>
                                        </p:tgtEl>
                                        <p:attrNameLst>
                                          <p:attrName>ppt_h</p:attrName>
                                        </p:attrNameLst>
                                      </p:cBhvr>
                                      <p:tavLst>
                                        <p:tav tm="0">
                                          <p:val>
                                            <p:strVal val="4*#ppt_h"/>
                                          </p:val>
                                        </p:tav>
                                        <p:tav tm="100000">
                                          <p:val>
                                            <p:strVal val="#ppt_h"/>
                                          </p:val>
                                        </p:tav>
                                      </p:tavLst>
                                    </p:anim>
                                  </p:childTnLst>
                                </p:cTn>
                              </p:par>
                            </p:childTnLst>
                          </p:cTn>
                        </p:par>
                        <p:par>
                          <p:cTn id="48" fill="hold">
                            <p:stCondLst>
                              <p:cond delay="2750"/>
                            </p:stCondLst>
                            <p:childTnLst>
                              <p:par>
                                <p:cTn id="49" presetID="14"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500"/>
                                        <p:tgtEl>
                                          <p:spTgt spid="44"/>
                                        </p:tgtEl>
                                      </p:cBhvr>
                                    </p:animEffect>
                                  </p:childTnLst>
                                </p:cTn>
                              </p:par>
                            </p:childTnLst>
                          </p:cTn>
                        </p:par>
                        <p:par>
                          <p:cTn id="52" fill="hold">
                            <p:stCondLst>
                              <p:cond delay="3250"/>
                            </p:stCondLst>
                            <p:childTnLst>
                              <p:par>
                                <p:cTn id="53" presetID="16" presetClass="entr" presetSubtype="2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arn(inVertical)">
                                      <p:cBhvr>
                                        <p:cTn id="55" dur="500"/>
                                        <p:tgtEl>
                                          <p:spTgt spid="45"/>
                                        </p:tgtEl>
                                      </p:cBhvr>
                                    </p:animEffect>
                                  </p:childTnLst>
                                </p:cTn>
                              </p:par>
                            </p:childTnLst>
                          </p:cTn>
                        </p:par>
                        <p:par>
                          <p:cTn id="56" fill="hold">
                            <p:stCondLst>
                              <p:cond delay="3750"/>
                            </p:stCondLst>
                            <p:childTnLst>
                              <p:par>
                                <p:cTn id="57" presetID="22" presetClass="entr" presetSubtype="8"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4250"/>
                            </p:stCondLst>
                            <p:childTnLst>
                              <p:par>
                                <p:cTn id="61" presetID="23" presetClass="entr" presetSubtype="32" fill="hold" grpId="0" nodeType="afterEffect">
                                  <p:stCondLst>
                                    <p:cond delay="0"/>
                                  </p:stCondLst>
                                  <p:iterate type="lt">
                                    <p:tmPct val="15000"/>
                                  </p:iterate>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strVal val="4*#ppt_w"/>
                                          </p:val>
                                        </p:tav>
                                        <p:tav tm="100000">
                                          <p:val>
                                            <p:strVal val="#ppt_w"/>
                                          </p:val>
                                        </p:tav>
                                      </p:tavLst>
                                    </p:anim>
                                    <p:anim calcmode="lin" valueType="num">
                                      <p:cBhvr>
                                        <p:cTn id="64" dur="500" fill="hold"/>
                                        <p:tgtEl>
                                          <p:spTgt spid="47"/>
                                        </p:tgtEl>
                                        <p:attrNameLst>
                                          <p:attrName>ppt_h</p:attrName>
                                        </p:attrNameLst>
                                      </p:cBhvr>
                                      <p:tavLst>
                                        <p:tav tm="0">
                                          <p:val>
                                            <p:strVal val="4*#ppt_h"/>
                                          </p:val>
                                        </p:tav>
                                        <p:tav tm="100000">
                                          <p:val>
                                            <p:strVal val="#ppt_h"/>
                                          </p:val>
                                        </p:tav>
                                      </p:tavLst>
                                    </p:anim>
                                  </p:childTnLst>
                                </p:cTn>
                              </p:par>
                            </p:childTnLst>
                          </p:cTn>
                        </p:par>
                        <p:par>
                          <p:cTn id="65" fill="hold">
                            <p:stCondLst>
                              <p:cond delay="4900"/>
                            </p:stCondLst>
                            <p:childTnLst>
                              <p:par>
                                <p:cTn id="66" presetID="14" presetClass="entr" presetSubtype="1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randombar(horizontal)">
                                      <p:cBhvr>
                                        <p:cTn id="68" dur="500"/>
                                        <p:tgtEl>
                                          <p:spTgt spid="48"/>
                                        </p:tgtEl>
                                      </p:cBhvr>
                                    </p:animEffect>
                                  </p:childTnLst>
                                </p:cTn>
                              </p:par>
                            </p:childTnLst>
                          </p:cTn>
                        </p:par>
                        <p:par>
                          <p:cTn id="69" fill="hold">
                            <p:stCondLst>
                              <p:cond delay="5400"/>
                            </p:stCondLst>
                            <p:childTnLst>
                              <p:par>
                                <p:cTn id="70" presetID="16" presetClass="entr" presetSubtype="21"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arn(inVertical)">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9" grpId="0"/>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1" name="组合 10"/>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554393" y="1734344"/>
            <a:ext cx="1005703" cy="1981199"/>
            <a:chOff x="2210594" y="1810545"/>
            <a:chExt cx="1005703" cy="1981199"/>
          </a:xfrm>
        </p:grpSpPr>
        <p:cxnSp>
          <p:nvCxnSpPr>
            <p:cNvPr id="15" name="直接连接符 14"/>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182060" y="1879393"/>
            <a:ext cx="1702088" cy="170208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3249865" y="1083127"/>
            <a:ext cx="941929" cy="94192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3249865" y="2271847"/>
            <a:ext cx="941929" cy="941926"/>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3249865" y="3414847"/>
            <a:ext cx="941929" cy="94192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0" name="文本框 37"/>
          <p:cNvSpPr>
            <a:spLocks noChangeArrowheads="1"/>
          </p:cNvSpPr>
          <p:nvPr/>
        </p:nvSpPr>
        <p:spPr bwMode="auto">
          <a:xfrm>
            <a:off x="1697114" y="2391880"/>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accent3">
                    <a:lumMod val="50000"/>
                  </a:schemeClr>
                </a:solidFill>
                <a:sym typeface="微软雅黑" panose="020B0503020204020204" charset="-122"/>
              </a:rPr>
              <a:t>融资</a:t>
            </a:r>
            <a:endParaRPr lang="en-US" altLang="zh-CN" sz="1900" b="0" dirty="0" smtClean="0">
              <a:solidFill>
                <a:schemeClr val="accent3">
                  <a:lumMod val="50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900" b="0" dirty="0" smtClean="0">
                <a:solidFill>
                  <a:schemeClr val="accent3">
                    <a:lumMod val="50000"/>
                  </a:schemeClr>
                </a:solidFill>
                <a:sym typeface="微软雅黑" panose="020B0503020204020204" charset="-122"/>
              </a:rPr>
              <a:t>计划</a:t>
            </a:r>
            <a:endParaRPr lang="zh-CN" altLang="en-US" sz="1900" b="0" dirty="0">
              <a:solidFill>
                <a:schemeClr val="accent3">
                  <a:lumMod val="50000"/>
                </a:schemeClr>
              </a:solidFill>
              <a:sym typeface="微软雅黑" panose="020B0503020204020204" charset="-122"/>
            </a:endParaRPr>
          </a:p>
        </p:txBody>
      </p:sp>
      <p:sp>
        <p:nvSpPr>
          <p:cNvPr id="31" name="文本框 37"/>
          <p:cNvSpPr>
            <a:spLocks noChangeArrowheads="1"/>
          </p:cNvSpPr>
          <p:nvPr/>
        </p:nvSpPr>
        <p:spPr bwMode="auto">
          <a:xfrm>
            <a:off x="3474608" y="12771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文字</a:t>
            </a:r>
            <a:endParaRPr lang="en-US" altLang="zh-CN" sz="1200" b="0" dirty="0" smtClean="0">
              <a:solidFill>
                <a:schemeClr val="accent3">
                  <a:lumMod val="50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内容</a:t>
            </a:r>
            <a:endParaRPr lang="zh-CN" altLang="en-US" sz="1200" b="0" dirty="0">
              <a:solidFill>
                <a:schemeClr val="accent3">
                  <a:lumMod val="50000"/>
                </a:schemeClr>
              </a:solidFill>
              <a:sym typeface="微软雅黑" panose="020B0503020204020204" charset="-122"/>
            </a:endParaRPr>
          </a:p>
        </p:txBody>
      </p:sp>
      <p:sp>
        <p:nvSpPr>
          <p:cNvPr id="32" name="文本框 37"/>
          <p:cNvSpPr>
            <a:spLocks noChangeArrowheads="1"/>
          </p:cNvSpPr>
          <p:nvPr/>
        </p:nvSpPr>
        <p:spPr bwMode="auto">
          <a:xfrm>
            <a:off x="3474608" y="250269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文字</a:t>
            </a:r>
            <a:endParaRPr lang="en-US" altLang="zh-CN" sz="1200" b="0" dirty="0" smtClean="0">
              <a:solidFill>
                <a:schemeClr val="accent3">
                  <a:lumMod val="50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内容</a:t>
            </a:r>
            <a:endParaRPr lang="zh-CN" altLang="en-US" sz="1200" b="0" dirty="0">
              <a:solidFill>
                <a:schemeClr val="accent3">
                  <a:lumMod val="50000"/>
                </a:schemeClr>
              </a:solidFill>
              <a:sym typeface="微软雅黑" panose="020B0503020204020204" charset="-122"/>
            </a:endParaRPr>
          </a:p>
        </p:txBody>
      </p:sp>
      <p:sp>
        <p:nvSpPr>
          <p:cNvPr id="33" name="文本框 37"/>
          <p:cNvSpPr>
            <a:spLocks noChangeArrowheads="1"/>
          </p:cNvSpPr>
          <p:nvPr/>
        </p:nvSpPr>
        <p:spPr bwMode="auto">
          <a:xfrm>
            <a:off x="3474608" y="36520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文字</a:t>
            </a:r>
            <a:endParaRPr lang="en-US" altLang="zh-CN" sz="1200" b="0" dirty="0" smtClean="0">
              <a:solidFill>
                <a:schemeClr val="accent3">
                  <a:lumMod val="50000"/>
                </a:schemeClr>
              </a:solidFill>
              <a:sym typeface="微软雅黑" panose="020B0503020204020204" charset="-122"/>
            </a:endParaRPr>
          </a:p>
          <a:p>
            <a:pPr algn="ctr" eaLnBrk="1" hangingPunct="1">
              <a:spcBef>
                <a:spcPct val="0"/>
              </a:spcBef>
              <a:buFont typeface="Arial" panose="020B0604020202020204" pitchFamily="34" charset="0"/>
              <a:buNone/>
            </a:pPr>
            <a:r>
              <a:rPr lang="zh-CN" altLang="en-US" sz="1200" b="0" dirty="0" smtClean="0">
                <a:solidFill>
                  <a:schemeClr val="accent3">
                    <a:lumMod val="50000"/>
                  </a:schemeClr>
                </a:solidFill>
                <a:sym typeface="微软雅黑" panose="020B0503020204020204" charset="-122"/>
              </a:rPr>
              <a:t>内容</a:t>
            </a:r>
            <a:endParaRPr lang="zh-CN" altLang="en-US" sz="1200" b="0" dirty="0">
              <a:solidFill>
                <a:schemeClr val="accent3">
                  <a:lumMod val="50000"/>
                </a:schemeClr>
              </a:solidFill>
              <a:sym typeface="微软雅黑" panose="020B0503020204020204" charset="-122"/>
            </a:endParaRPr>
          </a:p>
        </p:txBody>
      </p:sp>
      <p:sp>
        <p:nvSpPr>
          <p:cNvPr id="34"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endParaRPr>
          </a:p>
        </p:txBody>
      </p:sp>
      <p:grpSp>
        <p:nvGrpSpPr>
          <p:cNvPr id="35" name="组合 34"/>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endParaRPr>
          </a:p>
        </p:txBody>
      </p:sp>
      <p:grpSp>
        <p:nvGrpSpPr>
          <p:cNvPr id="39" name="组合 38"/>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40" name="圆角矩形 3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accent3">
                  <a:lumMod val="75000"/>
                </a:schemeClr>
              </a:solidFill>
              <a:effectLst/>
              <a:uLnTx/>
              <a:uFillTx/>
              <a:latin typeface="微软雅黑" panose="020B0503020204020204" charset="-122"/>
              <a:ea typeface="微软雅黑" panose="020B0503020204020204" charset="-122"/>
              <a:cs typeface="+mn-cs"/>
            </a:endParaRPr>
          </a:p>
        </p:txBody>
      </p:sp>
      <p:grpSp>
        <p:nvGrpSpPr>
          <p:cNvPr id="43" name="组合 42"/>
          <p:cNvGrpSpPr/>
          <p:nvPr/>
        </p:nvGrpSpPr>
        <p:grpSpPr>
          <a:xfrm>
            <a:off x="695901" y="249943"/>
            <a:ext cx="3191093" cy="679699"/>
            <a:chOff x="903371" y="249943"/>
            <a:chExt cx="2831223" cy="679699"/>
          </a:xfrm>
        </p:grpSpPr>
        <p:sp>
          <p:nvSpPr>
            <p:cNvPr id="44" name="任意多边形 4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5" name="任意多边形 4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6" name="组合 45"/>
          <p:cNvGrpSpPr/>
          <p:nvPr/>
        </p:nvGrpSpPr>
        <p:grpSpPr>
          <a:xfrm rot="16200000">
            <a:off x="367054" y="158162"/>
            <a:ext cx="765103" cy="863262"/>
            <a:chOff x="8439634" y="3544648"/>
            <a:chExt cx="1611146" cy="1817848"/>
          </a:xfrm>
        </p:grpSpPr>
        <p:sp>
          <p:nvSpPr>
            <p:cNvPr id="4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9" name="Group 17"/>
          <p:cNvGrpSpPr>
            <a:grpSpLocks noChangeAspect="1"/>
          </p:cNvGrpSpPr>
          <p:nvPr/>
        </p:nvGrpSpPr>
        <p:grpSpPr bwMode="auto">
          <a:xfrm>
            <a:off x="619936" y="455655"/>
            <a:ext cx="259340" cy="278386"/>
            <a:chOff x="231" y="1205"/>
            <a:chExt cx="640" cy="687"/>
          </a:xfrm>
          <a:solidFill>
            <a:schemeClr val="bg1"/>
          </a:solidFill>
          <a:effectLst/>
        </p:grpSpPr>
        <p:sp>
          <p:nvSpPr>
            <p:cNvPr id="5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2"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融资计划</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3" name="文本框 37"/>
          <p:cNvSpPr>
            <a:spLocks noChangeArrowheads="1"/>
          </p:cNvSpPr>
          <p:nvPr/>
        </p:nvSpPr>
        <p:spPr bwMode="auto">
          <a:xfrm>
            <a:off x="2307925"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FINANCING PLAN</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53" presetClass="entr" presetSubtype="16"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2" fill="hold" nodeType="withEffect">
                                  <p:stCondLst>
                                    <p:cond delay="2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6" fill="hold" nodeType="withEffect">
                                  <p:stCondLst>
                                    <p:cond delay="4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par>
                          <p:cTn id="73" fill="hold">
                            <p:stCondLst>
                              <p:cond delay="4000"/>
                            </p:stCondLst>
                            <p:childTnLst>
                              <p:par>
                                <p:cTn id="74" presetID="42" presetClass="entr" presetSubtype="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anim calcmode="lin" valueType="num">
                                      <p:cBhvr>
                                        <p:cTn id="77" dur="500" fill="hold"/>
                                        <p:tgtEl>
                                          <p:spTgt spid="11"/>
                                        </p:tgtEl>
                                        <p:attrNameLst>
                                          <p:attrName>ppt_x</p:attrName>
                                        </p:attrNameLst>
                                      </p:cBhvr>
                                      <p:tavLst>
                                        <p:tav tm="0">
                                          <p:val>
                                            <p:strVal val="#ppt_x"/>
                                          </p:val>
                                        </p:tav>
                                        <p:tav tm="100000">
                                          <p:val>
                                            <p:strVal val="#ppt_x"/>
                                          </p:val>
                                        </p:tav>
                                      </p:tavLst>
                                    </p:anim>
                                    <p:anim calcmode="lin" valueType="num">
                                      <p:cBhvr>
                                        <p:cTn id="78" dur="500" fill="hold"/>
                                        <p:tgtEl>
                                          <p:spTgt spid="11"/>
                                        </p:tgtEl>
                                        <p:attrNameLst>
                                          <p:attrName>ppt_y</p:attrName>
                                        </p:attrNameLst>
                                      </p:cBhvr>
                                      <p:tavLst>
                                        <p:tav tm="0">
                                          <p:val>
                                            <p:strVal val="#ppt_y+.1"/>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childTnLst>
                          </p:cTn>
                        </p:par>
                        <p:par>
                          <p:cTn id="83" fill="hold">
                            <p:stCondLst>
                              <p:cond delay="5000"/>
                            </p:stCondLst>
                            <p:childTnLst>
                              <p:par>
                                <p:cTn id="84" presetID="42" presetClass="entr" presetSubtype="0" fill="hold"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anim calcmode="lin" valueType="num">
                                      <p:cBhvr>
                                        <p:cTn id="87" dur="500" fill="hold"/>
                                        <p:tgtEl>
                                          <p:spTgt spid="35"/>
                                        </p:tgtEl>
                                        <p:attrNameLst>
                                          <p:attrName>ppt_x</p:attrName>
                                        </p:attrNameLst>
                                      </p:cBhvr>
                                      <p:tavLst>
                                        <p:tav tm="0">
                                          <p:val>
                                            <p:strVal val="#ppt_x"/>
                                          </p:val>
                                        </p:tav>
                                        <p:tav tm="100000">
                                          <p:val>
                                            <p:strVal val="#ppt_x"/>
                                          </p:val>
                                        </p:tav>
                                      </p:tavLst>
                                    </p:anim>
                                    <p:anim calcmode="lin" valueType="num">
                                      <p:cBhvr>
                                        <p:cTn id="88" dur="5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anim calcmode="lin" valueType="num">
                                      <p:cBhvr>
                                        <p:cTn id="97" dur="500" fill="hold"/>
                                        <p:tgtEl>
                                          <p:spTgt spid="39"/>
                                        </p:tgtEl>
                                        <p:attrNameLst>
                                          <p:attrName>ppt_x</p:attrName>
                                        </p:attrNameLst>
                                      </p:cBhvr>
                                      <p:tavLst>
                                        <p:tav tm="0">
                                          <p:val>
                                            <p:strVal val="#ppt_x"/>
                                          </p:val>
                                        </p:tav>
                                        <p:tav tm="100000">
                                          <p:val>
                                            <p:strVal val="#ppt_x"/>
                                          </p:val>
                                        </p:tav>
                                      </p:tavLst>
                                    </p:anim>
                                    <p:anim calcmode="lin" valueType="num">
                                      <p:cBhvr>
                                        <p:cTn id="98" dur="500" fill="hold"/>
                                        <p:tgtEl>
                                          <p:spTgt spid="39"/>
                                        </p:tgtEl>
                                        <p:attrNameLst>
                                          <p:attrName>ppt_y</p:attrName>
                                        </p:attrNameLst>
                                      </p:cBhvr>
                                      <p:tavLst>
                                        <p:tav tm="0">
                                          <p:val>
                                            <p:strVal val="#ppt_y+.1"/>
                                          </p:val>
                                        </p:tav>
                                        <p:tav tm="100000">
                                          <p:val>
                                            <p:strVal val="#ppt_y"/>
                                          </p:val>
                                        </p:tav>
                                      </p:tavLst>
                                    </p:anim>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left)">
                                      <p:cBhvr>
                                        <p:cTn id="10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8" grpId="0"/>
      <p:bldP spid="42" grpId="0"/>
      <p:bldP spid="52" grpId="0"/>
      <p:bldP spid="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11" name="TextBox 10"/>
          <p:cNvSpPr txBox="1"/>
          <p:nvPr/>
        </p:nvSpPr>
        <p:spPr>
          <a:xfrm>
            <a:off x="1840017" y="4419972"/>
            <a:ext cx="3030377" cy="438572"/>
          </a:xfrm>
          <a:prstGeom prst="rect">
            <a:avLst/>
          </a:prstGeom>
          <a:noFill/>
        </p:spPr>
        <p:txBody>
          <a:bodyPr wrap="square" lIns="68571" tIns="34285" rIns="68571" bIns="34285" rtlCol="0">
            <a:spAutoFit/>
          </a:bodyPr>
          <a:lstStyle/>
          <a:p>
            <a:pPr algn="l"/>
            <a:r>
              <a:rPr lang="zh-CN" altLang="en-US" sz="1200" b="0" dirty="0" smtClean="0">
                <a:solidFill>
                  <a:schemeClr val="accent3">
                    <a:lumMod val="50000"/>
                  </a:schemeClr>
                </a:solidFill>
                <a:latin typeface="微软雅黑" panose="020B0503020204020204" charset="-122"/>
                <a:ea typeface="微软雅黑" panose="020B0503020204020204" charset="-122"/>
              </a:rPr>
              <a:t>资金主要用作营销推广和人力成本两大用途，</a:t>
            </a:r>
            <a:r>
              <a:rPr lang="en-US" altLang="zh-CN" sz="1200" b="0" dirty="0" smtClean="0">
                <a:solidFill>
                  <a:schemeClr val="accent3">
                    <a:lumMod val="50000"/>
                  </a:schemeClr>
                </a:solidFill>
                <a:latin typeface="微软雅黑" panose="020B0503020204020204" charset="-122"/>
                <a:ea typeface="微软雅黑" panose="020B0503020204020204" charset="-122"/>
              </a:rPr>
              <a:t>8</a:t>
            </a:r>
            <a:r>
              <a:rPr lang="zh-CN" altLang="en-US" sz="1200" b="0" dirty="0" smtClean="0">
                <a:solidFill>
                  <a:schemeClr val="accent3">
                    <a:lumMod val="50000"/>
                  </a:schemeClr>
                </a:solidFill>
                <a:latin typeface="微软雅黑" panose="020B0503020204020204" charset="-122"/>
                <a:ea typeface="微软雅黑" panose="020B0503020204020204" charset="-122"/>
              </a:rPr>
              <a:t>项具体用途。</a:t>
            </a:r>
            <a:endParaRPr lang="zh-CN" altLang="en-US" sz="1200" b="0" dirty="0">
              <a:solidFill>
                <a:schemeClr val="accent3">
                  <a:lumMod val="50000"/>
                </a:schemeClr>
              </a:solidFill>
              <a:latin typeface="微软雅黑" panose="020B0503020204020204" charset="-122"/>
              <a:ea typeface="微软雅黑" panose="020B0503020204020204" charset="-122"/>
            </a:endParaRPr>
          </a:p>
        </p:txBody>
      </p:sp>
      <p:sp>
        <p:nvSpPr>
          <p:cNvPr id="12" name="TextBox 11"/>
          <p:cNvSpPr txBox="1"/>
          <p:nvPr/>
        </p:nvSpPr>
        <p:spPr>
          <a:xfrm>
            <a:off x="1670506" y="4020344"/>
            <a:ext cx="2361688" cy="453960"/>
          </a:xfrm>
          <a:prstGeom prst="rect">
            <a:avLst/>
          </a:prstGeom>
          <a:noFill/>
        </p:spPr>
        <p:txBody>
          <a:bodyPr wrap="square" lIns="68571" tIns="34285" rIns="68571" bIns="34285" rtlCol="0">
            <a:spAutoFit/>
          </a:bodyPr>
          <a:lstStyle/>
          <a:p>
            <a:pPr algn="ctr"/>
            <a:r>
              <a:rPr lang="zh-CN" altLang="en-US" sz="2500" b="1" dirty="0">
                <a:solidFill>
                  <a:schemeClr val="accent3">
                    <a:lumMod val="75000"/>
                  </a:schemeClr>
                </a:solidFill>
                <a:latin typeface="微软雅黑" panose="020B0503020204020204" charset="-122"/>
                <a:ea typeface="微软雅黑" panose="020B0503020204020204" charset="-122"/>
              </a:rPr>
              <a:t>资金主要用途</a:t>
            </a:r>
            <a:endParaRPr lang="zh-CN" altLang="en-US" sz="2500" b="1" dirty="0">
              <a:solidFill>
                <a:schemeClr val="accent3">
                  <a:lumMod val="75000"/>
                </a:schemeClr>
              </a:solidFill>
              <a:latin typeface="微软雅黑" panose="020B0503020204020204" charset="-122"/>
              <a:ea typeface="微软雅黑" panose="020B0503020204020204" charset="-122"/>
            </a:endParaRPr>
          </a:p>
        </p:txBody>
      </p:sp>
      <p:sp>
        <p:nvSpPr>
          <p:cNvPr id="13" name="Freeform 16"/>
          <p:cNvSpPr>
            <a:spLocks noEditPoints="1"/>
          </p:cNvSpPr>
          <p:nvPr/>
        </p:nvSpPr>
        <p:spPr bwMode="auto">
          <a:xfrm>
            <a:off x="1021092" y="4020344"/>
            <a:ext cx="743536" cy="971238"/>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C00000"/>
          </a:solidFill>
          <a:ln>
            <a:noFill/>
          </a:ln>
        </p:spPr>
        <p:txBody>
          <a:bodyPr vert="horz" wrap="square" lIns="68571" tIns="34285" rIns="68571" bIns="34285" numCol="1" anchor="t" anchorCtr="0" compatLnSpc="1"/>
          <a:lstStyle/>
          <a:p>
            <a:endParaRPr lang="zh-CN" altLang="en-US"/>
          </a:p>
        </p:txBody>
      </p:sp>
      <p:cxnSp>
        <p:nvCxnSpPr>
          <p:cNvPr id="74" name="Straight Connector 5"/>
          <p:cNvCxnSpPr/>
          <p:nvPr/>
        </p:nvCxnSpPr>
        <p:spPr>
          <a:xfrm flipH="1">
            <a:off x="-7722" y="1903634"/>
            <a:ext cx="1017697"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8"/>
          <p:cNvCxnSpPr/>
          <p:nvPr/>
        </p:nvCxnSpPr>
        <p:spPr>
          <a:xfrm flipH="1" flipV="1">
            <a:off x="2088813"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10"/>
          <p:cNvCxnSpPr/>
          <p:nvPr/>
        </p:nvCxnSpPr>
        <p:spPr>
          <a:xfrm flipH="1" flipV="1">
            <a:off x="3855667"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12"/>
          <p:cNvCxnSpPr/>
          <p:nvPr/>
        </p:nvCxnSpPr>
        <p:spPr>
          <a:xfrm flipH="1" flipV="1">
            <a:off x="5622521"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13"/>
          <p:cNvCxnSpPr/>
          <p:nvPr/>
        </p:nvCxnSpPr>
        <p:spPr>
          <a:xfrm flipH="1" flipV="1">
            <a:off x="7389374"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14"/>
          <p:cNvCxnSpPr/>
          <p:nvPr/>
        </p:nvCxnSpPr>
        <p:spPr>
          <a:xfrm>
            <a:off x="8077389" y="1903632"/>
            <a:ext cx="0" cy="3241456"/>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15"/>
          <p:cNvCxnSpPr/>
          <p:nvPr/>
        </p:nvCxnSpPr>
        <p:spPr>
          <a:xfrm flipV="1">
            <a:off x="513091" y="438944"/>
            <a:ext cx="0" cy="265680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17"/>
          <p:cNvCxnSpPr/>
          <p:nvPr/>
        </p:nvCxnSpPr>
        <p:spPr>
          <a:xfrm flipH="1" flipV="1">
            <a:off x="513090" y="3076569"/>
            <a:ext cx="496885" cy="2"/>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19"/>
          <p:cNvCxnSpPr/>
          <p:nvPr/>
        </p:nvCxnSpPr>
        <p:spPr>
          <a:xfrm flipH="1" flipV="1">
            <a:off x="2088813" y="3076570"/>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21"/>
          <p:cNvCxnSpPr/>
          <p:nvPr/>
        </p:nvCxnSpPr>
        <p:spPr>
          <a:xfrm flipH="1" flipV="1">
            <a:off x="3855667" y="3076570"/>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23"/>
          <p:cNvCxnSpPr/>
          <p:nvPr/>
        </p:nvCxnSpPr>
        <p:spPr>
          <a:xfrm flipH="1" flipV="1">
            <a:off x="5622521" y="3076570"/>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24"/>
          <p:cNvCxnSpPr/>
          <p:nvPr/>
        </p:nvCxnSpPr>
        <p:spPr>
          <a:xfrm flipH="1">
            <a:off x="7389377" y="3076569"/>
            <a:ext cx="1048407"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25"/>
          <p:cNvCxnSpPr/>
          <p:nvPr/>
        </p:nvCxnSpPr>
        <p:spPr>
          <a:xfrm>
            <a:off x="8437782" y="3095744"/>
            <a:ext cx="0" cy="2049344"/>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990791" y="1334237"/>
            <a:ext cx="1094603" cy="109460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0" name="Freeform 5"/>
          <p:cNvSpPr>
            <a:spLocks noEditPoints="1"/>
          </p:cNvSpPr>
          <p:nvPr/>
        </p:nvSpPr>
        <p:spPr bwMode="auto">
          <a:xfrm>
            <a:off x="1390737" y="1641356"/>
            <a:ext cx="317314" cy="224088"/>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rgbClr val="C00000"/>
          </a:solidFill>
          <a:ln>
            <a:noFill/>
          </a:ln>
        </p:spPr>
        <p:txBody>
          <a:bodyPr vert="horz" wrap="square" lIns="91452" tIns="45726" rIns="91452" bIns="45726" numCol="1" anchor="t" anchorCtr="0" compatLnSpc="1"/>
          <a:lstStyle/>
          <a:p>
            <a:endParaRPr lang="id-ID" sz="1800"/>
          </a:p>
        </p:txBody>
      </p:sp>
      <p:grpSp>
        <p:nvGrpSpPr>
          <p:cNvPr id="91" name="组合 90"/>
          <p:cNvGrpSpPr/>
          <p:nvPr/>
        </p:nvGrpSpPr>
        <p:grpSpPr>
          <a:xfrm>
            <a:off x="2783270" y="1334237"/>
            <a:ext cx="1094603" cy="1094601"/>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3" name="椭圆 9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4" name="Group 43"/>
          <p:cNvGrpSpPr/>
          <p:nvPr/>
        </p:nvGrpSpPr>
        <p:grpSpPr>
          <a:xfrm>
            <a:off x="3188366" y="1581944"/>
            <a:ext cx="346228" cy="286926"/>
            <a:chOff x="6350" y="0"/>
            <a:chExt cx="733775" cy="608013"/>
          </a:xfrm>
          <a:solidFill>
            <a:srgbClr val="C00000"/>
          </a:solidFill>
        </p:grpSpPr>
        <p:sp>
          <p:nvSpPr>
            <p:cNvPr id="95" name="Freeform 9"/>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96" name="Oval 10"/>
            <p:cNvSpPr>
              <a:spLocks noChangeArrowheads="1"/>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97" name="Freeform 11"/>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98" name="Freeform 12"/>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99" name="Freeform 13"/>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100" name="Oval 14"/>
            <p:cNvSpPr>
              <a:spLocks noChangeArrowheads="1"/>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grpSp>
      <p:grpSp>
        <p:nvGrpSpPr>
          <p:cNvPr id="101" name="组合 100"/>
          <p:cNvGrpSpPr/>
          <p:nvPr/>
        </p:nvGrpSpPr>
        <p:grpSpPr>
          <a:xfrm>
            <a:off x="4496594" y="1334237"/>
            <a:ext cx="1094603" cy="109460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3" name="椭圆 10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4" name="Group 50"/>
          <p:cNvGrpSpPr/>
          <p:nvPr/>
        </p:nvGrpSpPr>
        <p:grpSpPr>
          <a:xfrm>
            <a:off x="4951441" y="1585765"/>
            <a:ext cx="302530" cy="301232"/>
            <a:chOff x="6350" y="-3175"/>
            <a:chExt cx="717550" cy="714376"/>
          </a:xfrm>
          <a:solidFill>
            <a:srgbClr val="C00000"/>
          </a:solidFill>
        </p:grpSpPr>
        <p:sp>
          <p:nvSpPr>
            <p:cNvPr id="105"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106"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107"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grpSp>
      <p:grpSp>
        <p:nvGrpSpPr>
          <p:cNvPr id="108" name="组合 107"/>
          <p:cNvGrpSpPr/>
          <p:nvPr/>
        </p:nvGrpSpPr>
        <p:grpSpPr>
          <a:xfrm>
            <a:off x="6316093" y="1334237"/>
            <a:ext cx="1094603" cy="1094601"/>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0" name="椭圆 10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1" name="Freeform 24"/>
          <p:cNvSpPr>
            <a:spLocks noEditPoints="1"/>
          </p:cNvSpPr>
          <p:nvPr/>
        </p:nvSpPr>
        <p:spPr bwMode="auto">
          <a:xfrm>
            <a:off x="6721824" y="1622269"/>
            <a:ext cx="268454" cy="268490"/>
          </a:xfrm>
          <a:custGeom>
            <a:avLst/>
            <a:gdLst>
              <a:gd name="T0" fmla="*/ 178 w 190"/>
              <a:gd name="T1" fmla="*/ 0 h 190"/>
              <a:gd name="T2" fmla="*/ 12 w 190"/>
              <a:gd name="T3" fmla="*/ 0 h 190"/>
              <a:gd name="T4" fmla="*/ 0 w 190"/>
              <a:gd name="T5" fmla="*/ 11 h 190"/>
              <a:gd name="T6" fmla="*/ 0 w 190"/>
              <a:gd name="T7" fmla="*/ 178 h 190"/>
              <a:gd name="T8" fmla="*/ 12 w 190"/>
              <a:gd name="T9" fmla="*/ 190 h 190"/>
              <a:gd name="T10" fmla="*/ 178 w 190"/>
              <a:gd name="T11" fmla="*/ 190 h 190"/>
              <a:gd name="T12" fmla="*/ 190 w 190"/>
              <a:gd name="T13" fmla="*/ 178 h 190"/>
              <a:gd name="T14" fmla="*/ 190 w 190"/>
              <a:gd name="T15" fmla="*/ 11 h 190"/>
              <a:gd name="T16" fmla="*/ 178 w 190"/>
              <a:gd name="T17" fmla="*/ 0 h 190"/>
              <a:gd name="T18" fmla="*/ 36 w 190"/>
              <a:gd name="T19" fmla="*/ 178 h 190"/>
              <a:gd name="T20" fmla="*/ 12 w 190"/>
              <a:gd name="T21" fmla="*/ 178 h 190"/>
              <a:gd name="T22" fmla="*/ 12 w 190"/>
              <a:gd name="T23" fmla="*/ 154 h 190"/>
              <a:gd name="T24" fmla="*/ 36 w 190"/>
              <a:gd name="T25" fmla="*/ 154 h 190"/>
              <a:gd name="T26" fmla="*/ 36 w 190"/>
              <a:gd name="T27" fmla="*/ 178 h 190"/>
              <a:gd name="T28" fmla="*/ 36 w 190"/>
              <a:gd name="T29" fmla="*/ 130 h 190"/>
              <a:gd name="T30" fmla="*/ 12 w 190"/>
              <a:gd name="T31" fmla="*/ 130 h 190"/>
              <a:gd name="T32" fmla="*/ 12 w 190"/>
              <a:gd name="T33" fmla="*/ 106 h 190"/>
              <a:gd name="T34" fmla="*/ 36 w 190"/>
              <a:gd name="T35" fmla="*/ 106 h 190"/>
              <a:gd name="T36" fmla="*/ 36 w 190"/>
              <a:gd name="T37" fmla="*/ 130 h 190"/>
              <a:gd name="T38" fmla="*/ 36 w 190"/>
              <a:gd name="T39" fmla="*/ 83 h 190"/>
              <a:gd name="T40" fmla="*/ 12 w 190"/>
              <a:gd name="T41" fmla="*/ 83 h 190"/>
              <a:gd name="T42" fmla="*/ 12 w 190"/>
              <a:gd name="T43" fmla="*/ 59 h 190"/>
              <a:gd name="T44" fmla="*/ 36 w 190"/>
              <a:gd name="T45" fmla="*/ 59 h 190"/>
              <a:gd name="T46" fmla="*/ 36 w 190"/>
              <a:gd name="T47" fmla="*/ 83 h 190"/>
              <a:gd name="T48" fmla="*/ 36 w 190"/>
              <a:gd name="T49" fmla="*/ 35 h 190"/>
              <a:gd name="T50" fmla="*/ 12 w 190"/>
              <a:gd name="T51" fmla="*/ 35 h 190"/>
              <a:gd name="T52" fmla="*/ 12 w 190"/>
              <a:gd name="T53" fmla="*/ 11 h 190"/>
              <a:gd name="T54" fmla="*/ 36 w 190"/>
              <a:gd name="T55" fmla="*/ 11 h 190"/>
              <a:gd name="T56" fmla="*/ 36 w 190"/>
              <a:gd name="T57" fmla="*/ 35 h 190"/>
              <a:gd name="T58" fmla="*/ 143 w 190"/>
              <a:gd name="T59" fmla="*/ 178 h 190"/>
              <a:gd name="T60" fmla="*/ 48 w 190"/>
              <a:gd name="T61" fmla="*/ 178 h 190"/>
              <a:gd name="T62" fmla="*/ 48 w 190"/>
              <a:gd name="T63" fmla="*/ 118 h 190"/>
              <a:gd name="T64" fmla="*/ 143 w 190"/>
              <a:gd name="T65" fmla="*/ 118 h 190"/>
              <a:gd name="T66" fmla="*/ 143 w 190"/>
              <a:gd name="T67" fmla="*/ 178 h 190"/>
              <a:gd name="T68" fmla="*/ 143 w 190"/>
              <a:gd name="T69" fmla="*/ 106 h 190"/>
              <a:gd name="T70" fmla="*/ 48 w 190"/>
              <a:gd name="T71" fmla="*/ 106 h 190"/>
              <a:gd name="T72" fmla="*/ 48 w 190"/>
              <a:gd name="T73" fmla="*/ 11 h 190"/>
              <a:gd name="T74" fmla="*/ 143 w 190"/>
              <a:gd name="T75" fmla="*/ 11 h 190"/>
              <a:gd name="T76" fmla="*/ 143 w 190"/>
              <a:gd name="T77" fmla="*/ 106 h 190"/>
              <a:gd name="T78" fmla="*/ 178 w 190"/>
              <a:gd name="T79" fmla="*/ 178 h 190"/>
              <a:gd name="T80" fmla="*/ 154 w 190"/>
              <a:gd name="T81" fmla="*/ 178 h 190"/>
              <a:gd name="T82" fmla="*/ 154 w 190"/>
              <a:gd name="T83" fmla="*/ 154 h 190"/>
              <a:gd name="T84" fmla="*/ 178 w 190"/>
              <a:gd name="T85" fmla="*/ 154 h 190"/>
              <a:gd name="T86" fmla="*/ 178 w 190"/>
              <a:gd name="T87" fmla="*/ 178 h 190"/>
              <a:gd name="T88" fmla="*/ 178 w 190"/>
              <a:gd name="T89" fmla="*/ 130 h 190"/>
              <a:gd name="T90" fmla="*/ 154 w 190"/>
              <a:gd name="T91" fmla="*/ 130 h 190"/>
              <a:gd name="T92" fmla="*/ 154 w 190"/>
              <a:gd name="T93" fmla="*/ 106 h 190"/>
              <a:gd name="T94" fmla="*/ 178 w 190"/>
              <a:gd name="T95" fmla="*/ 106 h 190"/>
              <a:gd name="T96" fmla="*/ 178 w 190"/>
              <a:gd name="T97" fmla="*/ 130 h 190"/>
              <a:gd name="T98" fmla="*/ 178 w 190"/>
              <a:gd name="T99" fmla="*/ 83 h 190"/>
              <a:gd name="T100" fmla="*/ 154 w 190"/>
              <a:gd name="T101" fmla="*/ 83 h 190"/>
              <a:gd name="T102" fmla="*/ 154 w 190"/>
              <a:gd name="T103" fmla="*/ 59 h 190"/>
              <a:gd name="T104" fmla="*/ 178 w 190"/>
              <a:gd name="T105" fmla="*/ 59 h 190"/>
              <a:gd name="T106" fmla="*/ 178 w 190"/>
              <a:gd name="T107" fmla="*/ 83 h 190"/>
              <a:gd name="T108" fmla="*/ 178 w 190"/>
              <a:gd name="T109" fmla="*/ 35 h 190"/>
              <a:gd name="T110" fmla="*/ 154 w 190"/>
              <a:gd name="T111" fmla="*/ 35 h 190"/>
              <a:gd name="T112" fmla="*/ 154 w 190"/>
              <a:gd name="T113" fmla="*/ 11 h 190"/>
              <a:gd name="T114" fmla="*/ 178 w 190"/>
              <a:gd name="T115" fmla="*/ 11 h 190"/>
              <a:gd name="T116" fmla="*/ 178 w 190"/>
              <a:gd name="T117"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90">
                <a:moveTo>
                  <a:pt x="178" y="0"/>
                </a:moveTo>
                <a:cubicBezTo>
                  <a:pt x="12" y="0"/>
                  <a:pt x="12" y="0"/>
                  <a:pt x="12" y="0"/>
                </a:cubicBezTo>
                <a:cubicBezTo>
                  <a:pt x="5" y="0"/>
                  <a:pt x="0" y="5"/>
                  <a:pt x="0" y="11"/>
                </a:cubicBezTo>
                <a:cubicBezTo>
                  <a:pt x="0" y="178"/>
                  <a:pt x="0" y="178"/>
                  <a:pt x="0" y="178"/>
                </a:cubicBezTo>
                <a:cubicBezTo>
                  <a:pt x="0" y="184"/>
                  <a:pt x="5" y="190"/>
                  <a:pt x="12" y="190"/>
                </a:cubicBezTo>
                <a:cubicBezTo>
                  <a:pt x="178" y="190"/>
                  <a:pt x="178" y="190"/>
                  <a:pt x="178" y="190"/>
                </a:cubicBezTo>
                <a:cubicBezTo>
                  <a:pt x="185" y="190"/>
                  <a:pt x="190" y="184"/>
                  <a:pt x="190" y="178"/>
                </a:cubicBezTo>
                <a:cubicBezTo>
                  <a:pt x="190" y="11"/>
                  <a:pt x="190" y="11"/>
                  <a:pt x="190" y="11"/>
                </a:cubicBezTo>
                <a:cubicBezTo>
                  <a:pt x="190" y="5"/>
                  <a:pt x="185" y="0"/>
                  <a:pt x="178" y="0"/>
                </a:cubicBezTo>
                <a:moveTo>
                  <a:pt x="36" y="178"/>
                </a:moveTo>
                <a:cubicBezTo>
                  <a:pt x="12" y="178"/>
                  <a:pt x="12" y="178"/>
                  <a:pt x="12" y="178"/>
                </a:cubicBezTo>
                <a:cubicBezTo>
                  <a:pt x="12" y="154"/>
                  <a:pt x="12" y="154"/>
                  <a:pt x="12" y="154"/>
                </a:cubicBezTo>
                <a:cubicBezTo>
                  <a:pt x="36" y="154"/>
                  <a:pt x="36" y="154"/>
                  <a:pt x="36" y="154"/>
                </a:cubicBezTo>
                <a:lnTo>
                  <a:pt x="36" y="178"/>
                </a:lnTo>
                <a:close/>
                <a:moveTo>
                  <a:pt x="36" y="130"/>
                </a:moveTo>
                <a:cubicBezTo>
                  <a:pt x="12" y="130"/>
                  <a:pt x="12" y="130"/>
                  <a:pt x="12" y="130"/>
                </a:cubicBezTo>
                <a:cubicBezTo>
                  <a:pt x="12" y="106"/>
                  <a:pt x="12" y="106"/>
                  <a:pt x="12" y="106"/>
                </a:cubicBezTo>
                <a:cubicBezTo>
                  <a:pt x="36" y="106"/>
                  <a:pt x="36" y="106"/>
                  <a:pt x="36" y="106"/>
                </a:cubicBezTo>
                <a:lnTo>
                  <a:pt x="36" y="130"/>
                </a:lnTo>
                <a:close/>
                <a:moveTo>
                  <a:pt x="36" y="83"/>
                </a:moveTo>
                <a:cubicBezTo>
                  <a:pt x="12" y="83"/>
                  <a:pt x="12" y="83"/>
                  <a:pt x="12" y="83"/>
                </a:cubicBezTo>
                <a:cubicBezTo>
                  <a:pt x="12" y="59"/>
                  <a:pt x="12" y="59"/>
                  <a:pt x="12" y="59"/>
                </a:cubicBezTo>
                <a:cubicBezTo>
                  <a:pt x="36" y="59"/>
                  <a:pt x="36" y="59"/>
                  <a:pt x="36" y="59"/>
                </a:cubicBezTo>
                <a:lnTo>
                  <a:pt x="36" y="83"/>
                </a:lnTo>
                <a:close/>
                <a:moveTo>
                  <a:pt x="36" y="35"/>
                </a:moveTo>
                <a:cubicBezTo>
                  <a:pt x="12" y="35"/>
                  <a:pt x="12" y="35"/>
                  <a:pt x="12" y="35"/>
                </a:cubicBezTo>
                <a:cubicBezTo>
                  <a:pt x="12" y="11"/>
                  <a:pt x="12" y="11"/>
                  <a:pt x="12" y="11"/>
                </a:cubicBezTo>
                <a:cubicBezTo>
                  <a:pt x="36" y="11"/>
                  <a:pt x="36" y="11"/>
                  <a:pt x="36" y="11"/>
                </a:cubicBezTo>
                <a:lnTo>
                  <a:pt x="36" y="35"/>
                </a:lnTo>
                <a:close/>
                <a:moveTo>
                  <a:pt x="143" y="178"/>
                </a:moveTo>
                <a:cubicBezTo>
                  <a:pt x="48" y="178"/>
                  <a:pt x="48" y="178"/>
                  <a:pt x="48" y="178"/>
                </a:cubicBezTo>
                <a:cubicBezTo>
                  <a:pt x="48" y="118"/>
                  <a:pt x="48" y="118"/>
                  <a:pt x="48" y="118"/>
                </a:cubicBezTo>
                <a:cubicBezTo>
                  <a:pt x="143" y="118"/>
                  <a:pt x="143" y="118"/>
                  <a:pt x="143" y="118"/>
                </a:cubicBezTo>
                <a:lnTo>
                  <a:pt x="143" y="178"/>
                </a:lnTo>
                <a:close/>
                <a:moveTo>
                  <a:pt x="143" y="106"/>
                </a:moveTo>
                <a:cubicBezTo>
                  <a:pt x="48" y="106"/>
                  <a:pt x="48" y="106"/>
                  <a:pt x="48" y="106"/>
                </a:cubicBezTo>
                <a:cubicBezTo>
                  <a:pt x="48" y="11"/>
                  <a:pt x="48" y="11"/>
                  <a:pt x="48" y="11"/>
                </a:cubicBezTo>
                <a:cubicBezTo>
                  <a:pt x="143" y="11"/>
                  <a:pt x="143" y="11"/>
                  <a:pt x="143" y="11"/>
                </a:cubicBezTo>
                <a:lnTo>
                  <a:pt x="143" y="106"/>
                </a:lnTo>
                <a:close/>
                <a:moveTo>
                  <a:pt x="178" y="178"/>
                </a:moveTo>
                <a:cubicBezTo>
                  <a:pt x="154" y="178"/>
                  <a:pt x="154" y="178"/>
                  <a:pt x="154" y="178"/>
                </a:cubicBezTo>
                <a:cubicBezTo>
                  <a:pt x="154" y="154"/>
                  <a:pt x="154" y="154"/>
                  <a:pt x="154" y="154"/>
                </a:cubicBezTo>
                <a:cubicBezTo>
                  <a:pt x="178" y="154"/>
                  <a:pt x="178" y="154"/>
                  <a:pt x="178" y="154"/>
                </a:cubicBezTo>
                <a:lnTo>
                  <a:pt x="178" y="178"/>
                </a:lnTo>
                <a:close/>
                <a:moveTo>
                  <a:pt x="178" y="130"/>
                </a:moveTo>
                <a:cubicBezTo>
                  <a:pt x="154" y="130"/>
                  <a:pt x="154" y="130"/>
                  <a:pt x="154" y="130"/>
                </a:cubicBezTo>
                <a:cubicBezTo>
                  <a:pt x="154" y="106"/>
                  <a:pt x="154" y="106"/>
                  <a:pt x="154" y="106"/>
                </a:cubicBezTo>
                <a:cubicBezTo>
                  <a:pt x="178" y="106"/>
                  <a:pt x="178" y="106"/>
                  <a:pt x="178" y="106"/>
                </a:cubicBezTo>
                <a:lnTo>
                  <a:pt x="178" y="130"/>
                </a:lnTo>
                <a:close/>
                <a:moveTo>
                  <a:pt x="178" y="83"/>
                </a:moveTo>
                <a:cubicBezTo>
                  <a:pt x="154" y="83"/>
                  <a:pt x="154" y="83"/>
                  <a:pt x="154" y="83"/>
                </a:cubicBezTo>
                <a:cubicBezTo>
                  <a:pt x="154" y="59"/>
                  <a:pt x="154" y="59"/>
                  <a:pt x="154" y="59"/>
                </a:cubicBezTo>
                <a:cubicBezTo>
                  <a:pt x="178" y="59"/>
                  <a:pt x="178" y="59"/>
                  <a:pt x="178" y="59"/>
                </a:cubicBezTo>
                <a:lnTo>
                  <a:pt x="178" y="83"/>
                </a:lnTo>
                <a:close/>
                <a:moveTo>
                  <a:pt x="178" y="35"/>
                </a:moveTo>
                <a:cubicBezTo>
                  <a:pt x="154" y="35"/>
                  <a:pt x="154" y="35"/>
                  <a:pt x="154" y="35"/>
                </a:cubicBezTo>
                <a:cubicBezTo>
                  <a:pt x="154" y="11"/>
                  <a:pt x="154" y="11"/>
                  <a:pt x="154" y="11"/>
                </a:cubicBezTo>
                <a:cubicBezTo>
                  <a:pt x="178" y="11"/>
                  <a:pt x="178" y="11"/>
                  <a:pt x="178" y="11"/>
                </a:cubicBezTo>
                <a:lnTo>
                  <a:pt x="178" y="35"/>
                </a:lnTo>
                <a:close/>
              </a:path>
            </a:pathLst>
          </a:custGeom>
          <a:solidFill>
            <a:srgbClr val="C00000"/>
          </a:solidFill>
          <a:ln>
            <a:noFill/>
          </a:ln>
        </p:spPr>
        <p:txBody>
          <a:bodyPr vert="horz" wrap="square" lIns="91452" tIns="45726" rIns="91452" bIns="45726" numCol="1" anchor="t" anchorCtr="0" compatLnSpc="1"/>
          <a:lstStyle/>
          <a:p>
            <a:endParaRPr lang="id-ID" sz="1800"/>
          </a:p>
        </p:txBody>
      </p:sp>
      <p:grpSp>
        <p:nvGrpSpPr>
          <p:cNvPr id="112" name="组合 111"/>
          <p:cNvGrpSpPr/>
          <p:nvPr/>
        </p:nvGrpSpPr>
        <p:grpSpPr>
          <a:xfrm>
            <a:off x="6292202" y="2563273"/>
            <a:ext cx="1094603" cy="1094601"/>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4" name="椭圆 11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15" name="Group 55"/>
          <p:cNvGrpSpPr/>
          <p:nvPr/>
        </p:nvGrpSpPr>
        <p:grpSpPr>
          <a:xfrm>
            <a:off x="6721312" y="2822948"/>
            <a:ext cx="290548" cy="283106"/>
            <a:chOff x="3532018" y="-211904"/>
            <a:chExt cx="801688" cy="781051"/>
          </a:xfrm>
          <a:solidFill>
            <a:srgbClr val="C00000"/>
          </a:solidFill>
        </p:grpSpPr>
        <p:sp>
          <p:nvSpPr>
            <p:cNvPr id="116" name="Freeform 2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117" name="Freeform 2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grpSp>
      <p:grpSp>
        <p:nvGrpSpPr>
          <p:cNvPr id="118" name="组合 117"/>
          <p:cNvGrpSpPr/>
          <p:nvPr/>
        </p:nvGrpSpPr>
        <p:grpSpPr>
          <a:xfrm>
            <a:off x="4572794" y="2563273"/>
            <a:ext cx="1094603" cy="1094601"/>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0" name="椭圆 1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1" name="Freeform 33"/>
          <p:cNvSpPr>
            <a:spLocks noEditPoints="1"/>
          </p:cNvSpPr>
          <p:nvPr/>
        </p:nvSpPr>
        <p:spPr bwMode="auto">
          <a:xfrm>
            <a:off x="4923175" y="2790714"/>
            <a:ext cx="347828" cy="308542"/>
          </a:xfrm>
          <a:custGeom>
            <a:avLst/>
            <a:gdLst>
              <a:gd name="T0" fmla="*/ 211 w 214"/>
              <a:gd name="T1" fmla="*/ 26 h 189"/>
              <a:gd name="T2" fmla="*/ 193 w 214"/>
              <a:gd name="T3" fmla="*/ 7 h 189"/>
              <a:gd name="T4" fmla="*/ 183 w 214"/>
              <a:gd name="T5" fmla="*/ 7 h 189"/>
              <a:gd name="T6" fmla="*/ 181 w 214"/>
              <a:gd name="T7" fmla="*/ 13 h 189"/>
              <a:gd name="T8" fmla="*/ 177 w 214"/>
              <a:gd name="T9" fmla="*/ 14 h 189"/>
              <a:gd name="T10" fmla="*/ 177 w 214"/>
              <a:gd name="T11" fmla="*/ 14 h 189"/>
              <a:gd name="T12" fmla="*/ 129 w 214"/>
              <a:gd name="T13" fmla="*/ 63 h 189"/>
              <a:gd name="T14" fmla="*/ 126 w 214"/>
              <a:gd name="T15" fmla="*/ 75 h 189"/>
              <a:gd name="T16" fmla="*/ 131 w 214"/>
              <a:gd name="T17" fmla="*/ 80 h 189"/>
              <a:gd name="T18" fmla="*/ 131 w 214"/>
              <a:gd name="T19" fmla="*/ 80 h 189"/>
              <a:gd name="T20" fmla="*/ 131 w 214"/>
              <a:gd name="T21" fmla="*/ 81 h 189"/>
              <a:gd name="T22" fmla="*/ 121 w 214"/>
              <a:gd name="T23" fmla="*/ 92 h 189"/>
              <a:gd name="T24" fmla="*/ 85 w 214"/>
              <a:gd name="T25" fmla="*/ 56 h 189"/>
              <a:gd name="T26" fmla="*/ 74 w 214"/>
              <a:gd name="T27" fmla="*/ 15 h 189"/>
              <a:gd name="T28" fmla="*/ 34 w 214"/>
              <a:gd name="T29" fmla="*/ 4 h 189"/>
              <a:gd name="T30" fmla="*/ 57 w 214"/>
              <a:gd name="T31" fmla="*/ 28 h 189"/>
              <a:gd name="T32" fmla="*/ 51 w 214"/>
              <a:gd name="T33" fmla="*/ 52 h 189"/>
              <a:gd name="T34" fmla="*/ 28 w 214"/>
              <a:gd name="T35" fmla="*/ 58 h 189"/>
              <a:gd name="T36" fmla="*/ 4 w 214"/>
              <a:gd name="T37" fmla="*/ 34 h 189"/>
              <a:gd name="T38" fmla="*/ 15 w 214"/>
              <a:gd name="T39" fmla="*/ 75 h 189"/>
              <a:gd name="T40" fmla="*/ 58 w 214"/>
              <a:gd name="T41" fmla="*/ 85 h 189"/>
              <a:gd name="T42" fmla="*/ 58 w 214"/>
              <a:gd name="T43" fmla="*/ 85 h 189"/>
              <a:gd name="T44" fmla="*/ 92 w 214"/>
              <a:gd name="T45" fmla="*/ 120 h 189"/>
              <a:gd name="T46" fmla="*/ 60 w 214"/>
              <a:gd name="T47" fmla="*/ 153 h 189"/>
              <a:gd name="T48" fmla="*/ 58 w 214"/>
              <a:gd name="T49" fmla="*/ 151 h 189"/>
              <a:gd name="T50" fmla="*/ 49 w 214"/>
              <a:gd name="T51" fmla="*/ 158 h 189"/>
              <a:gd name="T52" fmla="*/ 33 w 214"/>
              <a:gd name="T53" fmla="*/ 183 h 189"/>
              <a:gd name="T54" fmla="*/ 37 w 214"/>
              <a:gd name="T55" fmla="*/ 187 h 189"/>
              <a:gd name="T56" fmla="*/ 61 w 214"/>
              <a:gd name="T57" fmla="*/ 171 h 189"/>
              <a:gd name="T58" fmla="*/ 69 w 214"/>
              <a:gd name="T59" fmla="*/ 162 h 189"/>
              <a:gd name="T60" fmla="*/ 67 w 214"/>
              <a:gd name="T61" fmla="*/ 160 h 189"/>
              <a:gd name="T62" fmla="*/ 100 w 214"/>
              <a:gd name="T63" fmla="*/ 127 h 189"/>
              <a:gd name="T64" fmla="*/ 156 w 214"/>
              <a:gd name="T65" fmla="*/ 184 h 189"/>
              <a:gd name="T66" fmla="*/ 170 w 214"/>
              <a:gd name="T67" fmla="*/ 189 h 189"/>
              <a:gd name="T68" fmla="*/ 184 w 214"/>
              <a:gd name="T69" fmla="*/ 184 h 189"/>
              <a:gd name="T70" fmla="*/ 184 w 214"/>
              <a:gd name="T71" fmla="*/ 155 h 189"/>
              <a:gd name="T72" fmla="*/ 128 w 214"/>
              <a:gd name="T73" fmla="*/ 99 h 189"/>
              <a:gd name="T74" fmla="*/ 139 w 214"/>
              <a:gd name="T75" fmla="*/ 89 h 189"/>
              <a:gd name="T76" fmla="*/ 143 w 214"/>
              <a:gd name="T77" fmla="*/ 93 h 189"/>
              <a:gd name="T78" fmla="*/ 156 w 214"/>
              <a:gd name="T79" fmla="*/ 90 h 189"/>
              <a:gd name="T80" fmla="*/ 204 w 214"/>
              <a:gd name="T81" fmla="*/ 42 h 189"/>
              <a:gd name="T82" fmla="*/ 205 w 214"/>
              <a:gd name="T83" fmla="*/ 41 h 189"/>
              <a:gd name="T84" fmla="*/ 204 w 214"/>
              <a:gd name="T85" fmla="*/ 41 h 189"/>
              <a:gd name="T86" fmla="*/ 206 w 214"/>
              <a:gd name="T87" fmla="*/ 37 h 189"/>
              <a:gd name="T88" fmla="*/ 211 w 214"/>
              <a:gd name="T89" fmla="*/ 36 h 189"/>
              <a:gd name="T90" fmla="*/ 211 w 214"/>
              <a:gd name="T91" fmla="*/ 26 h 189"/>
              <a:gd name="T92" fmla="*/ 172 w 214"/>
              <a:gd name="T93" fmla="*/ 165 h 189"/>
              <a:gd name="T94" fmla="*/ 180 w 214"/>
              <a:gd name="T95" fmla="*/ 173 h 189"/>
              <a:gd name="T96" fmla="*/ 172 w 214"/>
              <a:gd name="T97" fmla="*/ 180 h 189"/>
              <a:gd name="T98" fmla="*/ 164 w 214"/>
              <a:gd name="T99" fmla="*/ 173 h 189"/>
              <a:gd name="T100" fmla="*/ 172 w 214"/>
              <a:gd name="T101" fmla="*/ 165 h 189"/>
              <a:gd name="T102" fmla="*/ 145 w 214"/>
              <a:gd name="T103" fmla="*/ 66 h 189"/>
              <a:gd name="T104" fmla="*/ 142 w 214"/>
              <a:gd name="T105" fmla="*/ 62 h 189"/>
              <a:gd name="T106" fmla="*/ 178 w 214"/>
              <a:gd name="T107" fmla="*/ 26 h 189"/>
              <a:gd name="T108" fmla="*/ 181 w 214"/>
              <a:gd name="T109" fmla="*/ 29 h 189"/>
              <a:gd name="T110" fmla="*/ 145 w 214"/>
              <a:gd name="T111" fmla="*/ 66 h 189"/>
              <a:gd name="T112" fmla="*/ 156 w 214"/>
              <a:gd name="T113" fmla="*/ 77 h 189"/>
              <a:gd name="T114" fmla="*/ 153 w 214"/>
              <a:gd name="T115" fmla="*/ 74 h 189"/>
              <a:gd name="T116" fmla="*/ 189 w 214"/>
              <a:gd name="T117" fmla="*/ 38 h 189"/>
              <a:gd name="T118" fmla="*/ 193 w 214"/>
              <a:gd name="T119" fmla="*/ 41 h 189"/>
              <a:gd name="T120" fmla="*/ 156 w 214"/>
              <a:gd name="T121"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189">
                <a:moveTo>
                  <a:pt x="211" y="26"/>
                </a:moveTo>
                <a:cubicBezTo>
                  <a:pt x="193" y="7"/>
                  <a:pt x="193" y="7"/>
                  <a:pt x="193" y="7"/>
                </a:cubicBezTo>
                <a:cubicBezTo>
                  <a:pt x="190" y="5"/>
                  <a:pt x="186" y="5"/>
                  <a:pt x="183" y="7"/>
                </a:cubicBezTo>
                <a:cubicBezTo>
                  <a:pt x="182" y="9"/>
                  <a:pt x="181" y="11"/>
                  <a:pt x="181" y="13"/>
                </a:cubicBezTo>
                <a:cubicBezTo>
                  <a:pt x="180" y="13"/>
                  <a:pt x="179" y="13"/>
                  <a:pt x="177" y="14"/>
                </a:cubicBezTo>
                <a:cubicBezTo>
                  <a:pt x="177" y="14"/>
                  <a:pt x="177" y="14"/>
                  <a:pt x="177" y="14"/>
                </a:cubicBezTo>
                <a:cubicBezTo>
                  <a:pt x="129" y="63"/>
                  <a:pt x="129" y="63"/>
                  <a:pt x="129" y="63"/>
                </a:cubicBezTo>
                <a:cubicBezTo>
                  <a:pt x="129" y="67"/>
                  <a:pt x="128" y="72"/>
                  <a:pt x="126" y="75"/>
                </a:cubicBezTo>
                <a:cubicBezTo>
                  <a:pt x="131" y="80"/>
                  <a:pt x="131" y="80"/>
                  <a:pt x="131" y="80"/>
                </a:cubicBezTo>
                <a:cubicBezTo>
                  <a:pt x="131" y="80"/>
                  <a:pt x="131" y="80"/>
                  <a:pt x="131" y="80"/>
                </a:cubicBezTo>
                <a:cubicBezTo>
                  <a:pt x="131" y="81"/>
                  <a:pt x="131" y="81"/>
                  <a:pt x="131" y="81"/>
                </a:cubicBezTo>
                <a:cubicBezTo>
                  <a:pt x="121" y="92"/>
                  <a:pt x="121" y="92"/>
                  <a:pt x="121" y="92"/>
                </a:cubicBezTo>
                <a:cubicBezTo>
                  <a:pt x="85" y="56"/>
                  <a:pt x="85" y="56"/>
                  <a:pt x="85" y="56"/>
                </a:cubicBezTo>
                <a:cubicBezTo>
                  <a:pt x="89" y="42"/>
                  <a:pt x="86" y="26"/>
                  <a:pt x="74" y="15"/>
                </a:cubicBezTo>
                <a:cubicBezTo>
                  <a:pt x="63" y="4"/>
                  <a:pt x="48" y="0"/>
                  <a:pt x="34" y="4"/>
                </a:cubicBezTo>
                <a:cubicBezTo>
                  <a:pt x="57" y="28"/>
                  <a:pt x="57" y="28"/>
                  <a:pt x="57" y="28"/>
                </a:cubicBezTo>
                <a:cubicBezTo>
                  <a:pt x="51" y="52"/>
                  <a:pt x="51" y="52"/>
                  <a:pt x="51" y="52"/>
                </a:cubicBezTo>
                <a:cubicBezTo>
                  <a:pt x="28" y="58"/>
                  <a:pt x="28" y="58"/>
                  <a:pt x="28" y="58"/>
                </a:cubicBezTo>
                <a:cubicBezTo>
                  <a:pt x="4" y="34"/>
                  <a:pt x="4" y="34"/>
                  <a:pt x="4" y="34"/>
                </a:cubicBezTo>
                <a:cubicBezTo>
                  <a:pt x="0" y="48"/>
                  <a:pt x="4" y="64"/>
                  <a:pt x="15" y="75"/>
                </a:cubicBezTo>
                <a:cubicBezTo>
                  <a:pt x="26" y="86"/>
                  <a:pt x="43" y="90"/>
                  <a:pt x="58" y="85"/>
                </a:cubicBezTo>
                <a:cubicBezTo>
                  <a:pt x="58" y="85"/>
                  <a:pt x="58" y="85"/>
                  <a:pt x="58" y="85"/>
                </a:cubicBezTo>
                <a:cubicBezTo>
                  <a:pt x="92" y="120"/>
                  <a:pt x="92" y="120"/>
                  <a:pt x="92" y="120"/>
                </a:cubicBezTo>
                <a:cubicBezTo>
                  <a:pt x="60" y="153"/>
                  <a:pt x="60" y="153"/>
                  <a:pt x="60" y="153"/>
                </a:cubicBezTo>
                <a:cubicBezTo>
                  <a:pt x="58" y="151"/>
                  <a:pt x="58" y="151"/>
                  <a:pt x="58" y="151"/>
                </a:cubicBezTo>
                <a:cubicBezTo>
                  <a:pt x="49" y="158"/>
                  <a:pt x="49" y="158"/>
                  <a:pt x="49" y="158"/>
                </a:cubicBezTo>
                <a:cubicBezTo>
                  <a:pt x="33" y="183"/>
                  <a:pt x="33" y="183"/>
                  <a:pt x="33" y="183"/>
                </a:cubicBezTo>
                <a:cubicBezTo>
                  <a:pt x="37" y="187"/>
                  <a:pt x="37" y="187"/>
                  <a:pt x="37" y="187"/>
                </a:cubicBezTo>
                <a:cubicBezTo>
                  <a:pt x="61" y="171"/>
                  <a:pt x="61" y="171"/>
                  <a:pt x="61" y="171"/>
                </a:cubicBezTo>
                <a:cubicBezTo>
                  <a:pt x="69" y="162"/>
                  <a:pt x="69" y="162"/>
                  <a:pt x="69" y="162"/>
                </a:cubicBezTo>
                <a:cubicBezTo>
                  <a:pt x="67" y="160"/>
                  <a:pt x="67" y="160"/>
                  <a:pt x="67" y="160"/>
                </a:cubicBezTo>
                <a:cubicBezTo>
                  <a:pt x="100" y="127"/>
                  <a:pt x="100" y="127"/>
                  <a:pt x="100" y="127"/>
                </a:cubicBezTo>
                <a:cubicBezTo>
                  <a:pt x="156" y="184"/>
                  <a:pt x="156" y="184"/>
                  <a:pt x="156" y="184"/>
                </a:cubicBezTo>
                <a:cubicBezTo>
                  <a:pt x="160" y="188"/>
                  <a:pt x="165" y="189"/>
                  <a:pt x="170" y="189"/>
                </a:cubicBezTo>
                <a:cubicBezTo>
                  <a:pt x="175" y="189"/>
                  <a:pt x="180" y="188"/>
                  <a:pt x="184" y="184"/>
                </a:cubicBezTo>
                <a:cubicBezTo>
                  <a:pt x="192" y="176"/>
                  <a:pt x="192" y="163"/>
                  <a:pt x="184" y="155"/>
                </a:cubicBezTo>
                <a:cubicBezTo>
                  <a:pt x="128" y="99"/>
                  <a:pt x="128" y="99"/>
                  <a:pt x="128" y="99"/>
                </a:cubicBezTo>
                <a:cubicBezTo>
                  <a:pt x="139" y="89"/>
                  <a:pt x="139" y="89"/>
                  <a:pt x="139" y="89"/>
                </a:cubicBezTo>
                <a:cubicBezTo>
                  <a:pt x="143" y="93"/>
                  <a:pt x="143" y="93"/>
                  <a:pt x="143" y="93"/>
                </a:cubicBezTo>
                <a:cubicBezTo>
                  <a:pt x="147" y="91"/>
                  <a:pt x="151" y="90"/>
                  <a:pt x="156" y="90"/>
                </a:cubicBezTo>
                <a:cubicBezTo>
                  <a:pt x="204" y="42"/>
                  <a:pt x="204" y="42"/>
                  <a:pt x="204" y="42"/>
                </a:cubicBezTo>
                <a:cubicBezTo>
                  <a:pt x="205" y="41"/>
                  <a:pt x="205" y="41"/>
                  <a:pt x="205" y="41"/>
                </a:cubicBezTo>
                <a:cubicBezTo>
                  <a:pt x="204" y="41"/>
                  <a:pt x="204" y="41"/>
                  <a:pt x="204" y="41"/>
                </a:cubicBezTo>
                <a:cubicBezTo>
                  <a:pt x="205" y="40"/>
                  <a:pt x="206" y="39"/>
                  <a:pt x="206" y="37"/>
                </a:cubicBezTo>
                <a:cubicBezTo>
                  <a:pt x="208" y="38"/>
                  <a:pt x="210" y="37"/>
                  <a:pt x="211" y="36"/>
                </a:cubicBezTo>
                <a:cubicBezTo>
                  <a:pt x="214" y="33"/>
                  <a:pt x="214" y="29"/>
                  <a:pt x="211" y="26"/>
                </a:cubicBezTo>
                <a:moveTo>
                  <a:pt x="172" y="165"/>
                </a:moveTo>
                <a:cubicBezTo>
                  <a:pt x="176" y="165"/>
                  <a:pt x="180" y="168"/>
                  <a:pt x="180" y="173"/>
                </a:cubicBezTo>
                <a:cubicBezTo>
                  <a:pt x="180" y="177"/>
                  <a:pt x="176" y="180"/>
                  <a:pt x="172" y="180"/>
                </a:cubicBezTo>
                <a:cubicBezTo>
                  <a:pt x="168" y="180"/>
                  <a:pt x="164" y="177"/>
                  <a:pt x="164" y="173"/>
                </a:cubicBezTo>
                <a:cubicBezTo>
                  <a:pt x="164" y="168"/>
                  <a:pt x="168" y="165"/>
                  <a:pt x="172" y="165"/>
                </a:cubicBezTo>
                <a:moveTo>
                  <a:pt x="145" y="66"/>
                </a:moveTo>
                <a:cubicBezTo>
                  <a:pt x="142" y="62"/>
                  <a:pt x="142" y="62"/>
                  <a:pt x="142" y="62"/>
                </a:cubicBezTo>
                <a:cubicBezTo>
                  <a:pt x="178" y="26"/>
                  <a:pt x="178" y="26"/>
                  <a:pt x="178" y="26"/>
                </a:cubicBezTo>
                <a:cubicBezTo>
                  <a:pt x="181" y="29"/>
                  <a:pt x="181" y="29"/>
                  <a:pt x="181" y="29"/>
                </a:cubicBezTo>
                <a:lnTo>
                  <a:pt x="145" y="66"/>
                </a:lnTo>
                <a:close/>
                <a:moveTo>
                  <a:pt x="156" y="77"/>
                </a:moveTo>
                <a:cubicBezTo>
                  <a:pt x="153" y="74"/>
                  <a:pt x="153" y="74"/>
                  <a:pt x="153" y="74"/>
                </a:cubicBezTo>
                <a:cubicBezTo>
                  <a:pt x="189" y="38"/>
                  <a:pt x="189" y="38"/>
                  <a:pt x="189" y="38"/>
                </a:cubicBezTo>
                <a:cubicBezTo>
                  <a:pt x="193" y="41"/>
                  <a:pt x="193" y="41"/>
                  <a:pt x="193" y="41"/>
                </a:cubicBezTo>
                <a:lnTo>
                  <a:pt x="156" y="77"/>
                </a:lnTo>
                <a:close/>
              </a:path>
            </a:pathLst>
          </a:custGeom>
          <a:solidFill>
            <a:srgbClr val="C00000"/>
          </a:solidFill>
          <a:ln>
            <a:noFill/>
          </a:ln>
        </p:spPr>
        <p:txBody>
          <a:bodyPr vert="horz" wrap="square" lIns="91452" tIns="45726" rIns="91452" bIns="45726" numCol="1" anchor="t" anchorCtr="0" compatLnSpc="1"/>
          <a:lstStyle/>
          <a:p>
            <a:endParaRPr lang="id-ID" sz="1800"/>
          </a:p>
        </p:txBody>
      </p:sp>
      <p:grpSp>
        <p:nvGrpSpPr>
          <p:cNvPr id="122" name="组合 121"/>
          <p:cNvGrpSpPr/>
          <p:nvPr/>
        </p:nvGrpSpPr>
        <p:grpSpPr>
          <a:xfrm>
            <a:off x="2792391" y="2563273"/>
            <a:ext cx="1094603" cy="1094601"/>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4" name="椭圆 12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5" name="Group 59"/>
          <p:cNvGrpSpPr/>
          <p:nvPr/>
        </p:nvGrpSpPr>
        <p:grpSpPr>
          <a:xfrm>
            <a:off x="3170960" y="2802620"/>
            <a:ext cx="319226" cy="299148"/>
            <a:chOff x="4763" y="0"/>
            <a:chExt cx="957262" cy="896938"/>
          </a:xfrm>
          <a:solidFill>
            <a:srgbClr val="C00000"/>
          </a:solidFill>
        </p:grpSpPr>
        <p:sp>
          <p:nvSpPr>
            <p:cNvPr id="126" name="Freeform 37"/>
            <p:cNvSpPr>
              <a:spLocks noEditPoints="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127" name="Freeform 38"/>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sp>
          <p:nvSpPr>
            <p:cNvPr id="128" name="Freeform 39"/>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p>
          </p:txBody>
        </p:sp>
      </p:grpSp>
      <p:grpSp>
        <p:nvGrpSpPr>
          <p:cNvPr id="129" name="组合 128"/>
          <p:cNvGrpSpPr/>
          <p:nvPr/>
        </p:nvGrpSpPr>
        <p:grpSpPr>
          <a:xfrm>
            <a:off x="991394" y="2563273"/>
            <a:ext cx="1094603" cy="1094601"/>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1" name="椭圆 1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2" name="Freeform 43"/>
          <p:cNvSpPr>
            <a:spLocks noEditPoints="1"/>
          </p:cNvSpPr>
          <p:nvPr/>
        </p:nvSpPr>
        <p:spPr bwMode="auto">
          <a:xfrm>
            <a:off x="1364333" y="2824374"/>
            <a:ext cx="352632" cy="221846"/>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rgbClr val="C00000"/>
          </a:solidFill>
          <a:ln>
            <a:noFill/>
          </a:ln>
        </p:spPr>
        <p:txBody>
          <a:bodyPr vert="horz" wrap="square" lIns="91452" tIns="45726" rIns="91452" bIns="45726" numCol="1" anchor="t" anchorCtr="0" compatLnSpc="1"/>
          <a:lstStyle/>
          <a:p>
            <a:endParaRPr lang="id-ID" sz="1800"/>
          </a:p>
        </p:txBody>
      </p:sp>
      <p:sp>
        <p:nvSpPr>
          <p:cNvPr id="134" name="TextBox 133"/>
          <p:cNvSpPr txBox="1"/>
          <p:nvPr/>
        </p:nvSpPr>
        <p:spPr>
          <a:xfrm>
            <a:off x="1219994" y="1962944"/>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01</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35" name="TextBox 134"/>
          <p:cNvSpPr txBox="1"/>
          <p:nvPr/>
        </p:nvSpPr>
        <p:spPr>
          <a:xfrm>
            <a:off x="2991644" y="1962944"/>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02</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36" name="TextBox 135"/>
          <p:cNvSpPr txBox="1"/>
          <p:nvPr/>
        </p:nvSpPr>
        <p:spPr>
          <a:xfrm>
            <a:off x="4715669" y="1962944"/>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03</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37" name="TextBox 136"/>
          <p:cNvSpPr txBox="1"/>
          <p:nvPr/>
        </p:nvSpPr>
        <p:spPr>
          <a:xfrm>
            <a:off x="6506369" y="1962944"/>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04</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38" name="TextBox 137"/>
          <p:cNvSpPr txBox="1"/>
          <p:nvPr/>
        </p:nvSpPr>
        <p:spPr>
          <a:xfrm>
            <a:off x="6506369" y="3191669"/>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05</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39" name="TextBox 138"/>
          <p:cNvSpPr txBox="1"/>
          <p:nvPr/>
        </p:nvSpPr>
        <p:spPr>
          <a:xfrm>
            <a:off x="4810919" y="3191669"/>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06</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40" name="TextBox 139"/>
          <p:cNvSpPr txBox="1"/>
          <p:nvPr/>
        </p:nvSpPr>
        <p:spPr>
          <a:xfrm>
            <a:off x="2982119" y="3191669"/>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07</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sp>
        <p:nvSpPr>
          <p:cNvPr id="141" name="TextBox 140"/>
          <p:cNvSpPr txBox="1"/>
          <p:nvPr/>
        </p:nvSpPr>
        <p:spPr>
          <a:xfrm>
            <a:off x="1219994" y="3233038"/>
            <a:ext cx="727125" cy="253906"/>
          </a:xfrm>
          <a:prstGeom prst="rect">
            <a:avLst/>
          </a:prstGeom>
          <a:noFill/>
        </p:spPr>
        <p:txBody>
          <a:bodyPr wrap="square" lIns="68571" tIns="34285" rIns="68571" bIns="34285" rtlCol="0">
            <a:spAutoFit/>
          </a:bodyPr>
          <a:lstStyle/>
          <a:p>
            <a:pPr algn="ctr"/>
            <a:r>
              <a:rPr lang="zh-CN" altLang="en-US" sz="1200" b="0" dirty="0" smtClean="0">
                <a:solidFill>
                  <a:schemeClr val="accent3">
                    <a:lumMod val="75000"/>
                  </a:schemeClr>
                </a:solidFill>
                <a:latin typeface="微软雅黑" panose="020B0503020204020204" charset="-122"/>
                <a:ea typeface="微软雅黑" panose="020B0503020204020204" charset="-122"/>
              </a:rPr>
              <a:t>用途</a:t>
            </a:r>
            <a:r>
              <a:rPr lang="en-US" altLang="zh-CN" sz="1200" b="0" dirty="0" smtClean="0">
                <a:solidFill>
                  <a:schemeClr val="accent3">
                    <a:lumMod val="75000"/>
                  </a:schemeClr>
                </a:solidFill>
                <a:latin typeface="微软雅黑" panose="020B0503020204020204" charset="-122"/>
                <a:ea typeface="微软雅黑" panose="020B0503020204020204" charset="-122"/>
              </a:rPr>
              <a:t>08</a:t>
            </a:r>
            <a:endParaRPr lang="zh-CN" altLang="en-US" sz="1200" b="0" dirty="0">
              <a:solidFill>
                <a:schemeClr val="accent3">
                  <a:lumMod val="75000"/>
                </a:schemeClr>
              </a:solidFill>
              <a:latin typeface="微软雅黑" panose="020B0503020204020204" charset="-122"/>
              <a:ea typeface="微软雅黑" panose="020B0503020204020204" charset="-122"/>
            </a:endParaRPr>
          </a:p>
        </p:txBody>
      </p:sp>
      <p:grpSp>
        <p:nvGrpSpPr>
          <p:cNvPr id="133" name="组合 132"/>
          <p:cNvGrpSpPr/>
          <p:nvPr/>
        </p:nvGrpSpPr>
        <p:grpSpPr>
          <a:xfrm>
            <a:off x="695901" y="249943"/>
            <a:ext cx="3191093" cy="679699"/>
            <a:chOff x="903371" y="249943"/>
            <a:chExt cx="2831223" cy="679699"/>
          </a:xfrm>
        </p:grpSpPr>
        <p:sp>
          <p:nvSpPr>
            <p:cNvPr id="142" name="任意多边形 14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43" name="任意多边形 14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44" name="组合 143"/>
          <p:cNvGrpSpPr/>
          <p:nvPr/>
        </p:nvGrpSpPr>
        <p:grpSpPr>
          <a:xfrm rot="16200000">
            <a:off x="367054" y="158162"/>
            <a:ext cx="765103" cy="863262"/>
            <a:chOff x="8439634" y="3544648"/>
            <a:chExt cx="1611146" cy="1817848"/>
          </a:xfrm>
        </p:grpSpPr>
        <p:sp>
          <p:nvSpPr>
            <p:cNvPr id="14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47" name="Group 17"/>
          <p:cNvGrpSpPr>
            <a:grpSpLocks noChangeAspect="1"/>
          </p:cNvGrpSpPr>
          <p:nvPr/>
        </p:nvGrpSpPr>
        <p:grpSpPr bwMode="auto">
          <a:xfrm>
            <a:off x="619936" y="455655"/>
            <a:ext cx="259340" cy="278386"/>
            <a:chOff x="231" y="1205"/>
            <a:chExt cx="640" cy="687"/>
          </a:xfrm>
          <a:solidFill>
            <a:schemeClr val="bg1"/>
          </a:solidFill>
          <a:effectLst/>
        </p:grpSpPr>
        <p:sp>
          <p:nvSpPr>
            <p:cNvPr id="148"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0"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融资用途</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51" name="文本框 37"/>
          <p:cNvSpPr>
            <a:spLocks noChangeArrowheads="1"/>
          </p:cNvSpPr>
          <p:nvPr/>
        </p:nvSpPr>
        <p:spPr bwMode="auto">
          <a:xfrm>
            <a:off x="2307925"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FINANCING USE</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22" presetClass="entr" presetSubtype="8"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wipe(left)">
                                          <p:cBhvr>
                                            <p:cTn id="10" dur="500"/>
                                            <p:tgtEl>
                                              <p:spTgt spid="133"/>
                                            </p:tgtEl>
                                          </p:cBhvr>
                                        </p:animEffect>
                                      </p:childTnLst>
                                    </p:cTn>
                                  </p:par>
                                  <p:par>
                                    <p:cTn id="11" presetID="53" presetClass="entr" presetSubtype="16"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500" fill="hold"/>
                                            <p:tgtEl>
                                              <p:spTgt spid="144"/>
                                            </p:tgtEl>
                                            <p:attrNameLst>
                                              <p:attrName>ppt_w</p:attrName>
                                            </p:attrNameLst>
                                          </p:cBhvr>
                                          <p:tavLst>
                                            <p:tav tm="0">
                                              <p:val>
                                                <p:fltVal val="0"/>
                                              </p:val>
                                            </p:tav>
                                            <p:tav tm="100000">
                                              <p:val>
                                                <p:strVal val="#ppt_w"/>
                                              </p:val>
                                            </p:tav>
                                          </p:tavLst>
                                        </p:anim>
                                        <p:anim calcmode="lin" valueType="num">
                                          <p:cBhvr>
                                            <p:cTn id="14" dur="500" fill="hold"/>
                                            <p:tgtEl>
                                              <p:spTgt spid="144"/>
                                            </p:tgtEl>
                                            <p:attrNameLst>
                                              <p:attrName>ppt_h</p:attrName>
                                            </p:attrNameLst>
                                          </p:cBhvr>
                                          <p:tavLst>
                                            <p:tav tm="0">
                                              <p:val>
                                                <p:fltVal val="0"/>
                                              </p:val>
                                            </p:tav>
                                            <p:tav tm="100000">
                                              <p:val>
                                                <p:strVal val="#ppt_h"/>
                                              </p:val>
                                            </p:tav>
                                          </p:tavLst>
                                        </p:anim>
                                        <p:animEffect transition="in" filter="fade">
                                          <p:cBhvr>
                                            <p:cTn id="15" dur="500"/>
                                            <p:tgtEl>
                                              <p:spTgt spid="14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left)">
                                          <p:cBhvr>
                                            <p:cTn id="19" dur="500"/>
                                            <p:tgtEl>
                                              <p:spTgt spid="1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51"/>
                                            </p:tgtEl>
                                            <p:attrNameLst>
                                              <p:attrName>style.visibility</p:attrName>
                                            </p:attrNameLst>
                                          </p:cBhvr>
                                          <p:to>
                                            <p:strVal val="visible"/>
                                          </p:to>
                                        </p:set>
                                        <p:animEffect transition="in" filter="wipe(left)">
                                          <p:cBhvr>
                                            <p:cTn id="22" dur="500"/>
                                            <p:tgtEl>
                                              <p:spTgt spid="1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grpId="0" nodeType="afterEffect" p14:presetBounceEnd="4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40000">
                                          <p:cBhvr additive="base">
                                            <p:cTn id="31"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barn(inVertical)">
                                          <p:cBhvr>
                                            <p:cTn id="55" dur="500"/>
                                            <p:tgtEl>
                                              <p:spTgt spid="13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500"/>
                                            <p:tgtEl>
                                              <p:spTgt spid="7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barn(inVertical)">
                                          <p:cBhvr>
                                            <p:cTn id="85" dur="500"/>
                                            <p:tgtEl>
                                              <p:spTgt spid="136"/>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childTnLst>
                              </p:cTn>
                            </p:par>
                            <p:par>
                              <p:cTn id="90" fill="hold">
                                <p:stCondLst>
                                  <p:cond delay="7500"/>
                                </p:stCondLst>
                                <p:childTnLst>
                                  <p:par>
                                    <p:cTn id="91" presetID="10" presetClass="entr" presetSubtype="0"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fade">
                                          <p:cBhvr>
                                            <p:cTn id="93" dur="500"/>
                                            <p:tgtEl>
                                              <p:spTgt spid="108"/>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fade">
                                          <p:cBhvr>
                                            <p:cTn id="97" dur="500"/>
                                            <p:tgtEl>
                                              <p:spTgt spid="11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Vertical)">
                                          <p:cBhvr>
                                            <p:cTn id="100" dur="500"/>
                                            <p:tgtEl>
                                              <p:spTgt spid="137"/>
                                            </p:tgtEl>
                                          </p:cBhvr>
                                        </p:animEffect>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par>
                              <p:cTn id="109" fill="hold">
                                <p:stCondLst>
                                  <p:cond delay="9500"/>
                                </p:stCondLst>
                                <p:childTnLst>
                                  <p:par>
                                    <p:cTn id="110" presetID="22" presetClass="entr" presetSubtype="4" fill="hold"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down)">
                                          <p:cBhvr>
                                            <p:cTn id="112" dur="500"/>
                                            <p:tgtEl>
                                              <p:spTgt spid="86"/>
                                            </p:tgtEl>
                                          </p:cBhvr>
                                        </p:animEffect>
                                      </p:childTnLst>
                                    </p:cTn>
                                  </p:par>
                                </p:childTnLst>
                              </p:cTn>
                            </p:par>
                            <p:par>
                              <p:cTn id="113" fill="hold">
                                <p:stCondLst>
                                  <p:cond delay="10000"/>
                                </p:stCondLst>
                                <p:childTnLst>
                                  <p:par>
                                    <p:cTn id="114" presetID="22" presetClass="entr" presetSubtype="4" fill="hold"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500"/>
                                            <p:tgtEl>
                                              <p:spTgt spid="85"/>
                                            </p:tgtEl>
                                          </p:cBhvr>
                                        </p:animEffect>
                                      </p:childTnLst>
                                    </p:cTn>
                                  </p:par>
                                </p:childTnLst>
                              </p:cTn>
                            </p:par>
                            <p:par>
                              <p:cTn id="117" fill="hold">
                                <p:stCondLst>
                                  <p:cond delay="10500"/>
                                </p:stCondLst>
                                <p:childTnLst>
                                  <p:par>
                                    <p:cTn id="118" presetID="10" presetClass="entr" presetSubtype="0" fill="hold"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500"/>
                                            <p:tgtEl>
                                              <p:spTgt spid="112"/>
                                            </p:tgtEl>
                                          </p:cBhvr>
                                        </p:animEffect>
                                      </p:childTnLst>
                                    </p:cTn>
                                  </p:par>
                                </p:childTnLst>
                              </p:cTn>
                            </p:par>
                            <p:par>
                              <p:cTn id="121" fill="hold">
                                <p:stCondLst>
                                  <p:cond delay="11000"/>
                                </p:stCondLst>
                                <p:childTnLst>
                                  <p:par>
                                    <p:cTn id="122" presetID="10" presetClass="entr" presetSubtype="0" fill="hold"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barn(inVertical)">
                                          <p:cBhvr>
                                            <p:cTn id="127" dur="500"/>
                                            <p:tgtEl>
                                              <p:spTgt spid="138"/>
                                            </p:tgtEl>
                                          </p:cBhvr>
                                        </p:animEffect>
                                      </p:childTnLst>
                                    </p:cTn>
                                  </p:par>
                                </p:childTnLst>
                              </p:cTn>
                            </p:par>
                            <p:par>
                              <p:cTn id="128" fill="hold">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wipe(down)">
                                          <p:cBhvr>
                                            <p:cTn id="131" dur="500"/>
                                            <p:tgtEl>
                                              <p:spTgt spid="84"/>
                                            </p:tgtEl>
                                          </p:cBhvr>
                                        </p:animEffect>
                                      </p:childTnLst>
                                    </p:cTn>
                                  </p:par>
                                </p:childTnLst>
                              </p:cTn>
                            </p:par>
                            <p:par>
                              <p:cTn id="132" fill="hold">
                                <p:stCondLst>
                                  <p:cond delay="12000"/>
                                </p:stCondLst>
                                <p:childTnLst>
                                  <p:par>
                                    <p:cTn id="133" presetID="10" presetClass="entr" presetSubtype="0"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fade">
                                          <p:cBhvr>
                                            <p:cTn id="135" dur="500"/>
                                            <p:tgtEl>
                                              <p:spTgt spid="118"/>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fade">
                                          <p:cBhvr>
                                            <p:cTn id="139" dur="500"/>
                                            <p:tgtEl>
                                              <p:spTgt spid="121"/>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139"/>
                                            </p:tgtEl>
                                            <p:attrNameLst>
                                              <p:attrName>style.visibility</p:attrName>
                                            </p:attrNameLst>
                                          </p:cBhvr>
                                          <p:to>
                                            <p:strVal val="visible"/>
                                          </p:to>
                                        </p:set>
                                        <p:animEffect transition="in" filter="barn(inVertical)">
                                          <p:cBhvr>
                                            <p:cTn id="142" dur="500"/>
                                            <p:tgtEl>
                                              <p:spTgt spid="139"/>
                                            </p:tgtEl>
                                          </p:cBhvr>
                                        </p:animEffect>
                                      </p:childTnLst>
                                    </p:cTn>
                                  </p:par>
                                </p:childTnLst>
                              </p:cTn>
                            </p:par>
                            <p:par>
                              <p:cTn id="143" fill="hold">
                                <p:stCondLst>
                                  <p:cond delay="13000"/>
                                </p:stCondLst>
                                <p:childTnLst>
                                  <p:par>
                                    <p:cTn id="144" presetID="22" presetClass="entr" presetSubtype="4" fill="hold" nodeType="after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wipe(down)">
                                          <p:cBhvr>
                                            <p:cTn id="146" dur="500"/>
                                            <p:tgtEl>
                                              <p:spTgt spid="83"/>
                                            </p:tgtEl>
                                          </p:cBhvr>
                                        </p:animEffect>
                                      </p:childTnLst>
                                    </p:cTn>
                                  </p:par>
                                </p:childTnLst>
                              </p:cTn>
                            </p:par>
                            <p:par>
                              <p:cTn id="147" fill="hold">
                                <p:stCondLst>
                                  <p:cond delay="13500"/>
                                </p:stCondLst>
                                <p:childTnLst>
                                  <p:par>
                                    <p:cTn id="148" presetID="10" presetClass="entr" presetSubtype="0" fill="hold" nodeType="afterEffect">
                                      <p:stCondLst>
                                        <p:cond delay="0"/>
                                      </p:stCondLst>
                                      <p:childTnLst>
                                        <p:set>
                                          <p:cBhvr>
                                            <p:cTn id="149" dur="1" fill="hold">
                                              <p:stCondLst>
                                                <p:cond delay="0"/>
                                              </p:stCondLst>
                                            </p:cTn>
                                            <p:tgtEl>
                                              <p:spTgt spid="122"/>
                                            </p:tgtEl>
                                            <p:attrNameLst>
                                              <p:attrName>style.visibility</p:attrName>
                                            </p:attrNameLst>
                                          </p:cBhvr>
                                          <p:to>
                                            <p:strVal val="visible"/>
                                          </p:to>
                                        </p:set>
                                        <p:animEffect transition="in" filter="fade">
                                          <p:cBhvr>
                                            <p:cTn id="150" dur="500"/>
                                            <p:tgtEl>
                                              <p:spTgt spid="122"/>
                                            </p:tgtEl>
                                          </p:cBhvr>
                                        </p:animEffect>
                                      </p:childTnLst>
                                    </p:cTn>
                                  </p:par>
                                </p:childTnLst>
                              </p:cTn>
                            </p:par>
                            <p:par>
                              <p:cTn id="151" fill="hold">
                                <p:stCondLst>
                                  <p:cond delay="14000"/>
                                </p:stCondLst>
                                <p:childTnLst>
                                  <p:par>
                                    <p:cTn id="152" presetID="10" presetClass="entr" presetSubtype="0" fill="hold" nodeType="after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500"/>
                                            <p:tgtEl>
                                              <p:spTgt spid="125"/>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barn(inVertical)">
                                          <p:cBhvr>
                                            <p:cTn id="157" dur="500"/>
                                            <p:tgtEl>
                                              <p:spTgt spid="140"/>
                                            </p:tgtEl>
                                          </p:cBhvr>
                                        </p:animEffect>
                                      </p:childTnLst>
                                    </p:cTn>
                                  </p:par>
                                </p:childTnLst>
                              </p:cTn>
                            </p:par>
                            <p:par>
                              <p:cTn id="158" fill="hold">
                                <p:stCondLst>
                                  <p:cond delay="14500"/>
                                </p:stCondLst>
                                <p:childTnLst>
                                  <p:par>
                                    <p:cTn id="159" presetID="22" presetClass="entr" presetSubtype="4" fill="hold" nodeType="after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wipe(down)">
                                          <p:cBhvr>
                                            <p:cTn id="161" dur="500"/>
                                            <p:tgtEl>
                                              <p:spTgt spid="82"/>
                                            </p:tgtEl>
                                          </p:cBhvr>
                                        </p:animEffect>
                                      </p:childTnLst>
                                    </p:cTn>
                                  </p:par>
                                </p:childTnLst>
                              </p:cTn>
                            </p:par>
                            <p:par>
                              <p:cTn id="162" fill="hold">
                                <p:stCondLst>
                                  <p:cond delay="15000"/>
                                </p:stCondLst>
                                <p:childTnLst>
                                  <p:par>
                                    <p:cTn id="163" presetID="10" presetClass="entr" presetSubtype="0"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par>
                              <p:cTn id="166" fill="hold">
                                <p:stCondLst>
                                  <p:cond delay="15500"/>
                                </p:stCondLst>
                                <p:childTnLst>
                                  <p:par>
                                    <p:cTn id="167" presetID="10" presetClass="entr" presetSubtype="0" fill="hold" grpId="0" nodeType="afterEffect">
                                      <p:stCondLst>
                                        <p:cond delay="0"/>
                                      </p:stCondLst>
                                      <p:childTnLst>
                                        <p:set>
                                          <p:cBhvr>
                                            <p:cTn id="168" dur="1" fill="hold">
                                              <p:stCondLst>
                                                <p:cond delay="0"/>
                                              </p:stCondLst>
                                            </p:cTn>
                                            <p:tgtEl>
                                              <p:spTgt spid="132"/>
                                            </p:tgtEl>
                                            <p:attrNameLst>
                                              <p:attrName>style.visibility</p:attrName>
                                            </p:attrNameLst>
                                          </p:cBhvr>
                                          <p:to>
                                            <p:strVal val="visible"/>
                                          </p:to>
                                        </p:set>
                                        <p:animEffect transition="in" filter="fade">
                                          <p:cBhvr>
                                            <p:cTn id="169" dur="500"/>
                                            <p:tgtEl>
                                              <p:spTgt spid="132"/>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141"/>
                                            </p:tgtEl>
                                            <p:attrNameLst>
                                              <p:attrName>style.visibility</p:attrName>
                                            </p:attrNameLst>
                                          </p:cBhvr>
                                          <p:to>
                                            <p:strVal val="visible"/>
                                          </p:to>
                                        </p:set>
                                        <p:animEffect transition="in" filter="barn(inVertical)">
                                          <p:cBhvr>
                                            <p:cTn id="172" dur="500"/>
                                            <p:tgtEl>
                                              <p:spTgt spid="141"/>
                                            </p:tgtEl>
                                          </p:cBhvr>
                                        </p:animEffect>
                                      </p:childTnLst>
                                    </p:cTn>
                                  </p:par>
                                </p:childTnLst>
                              </p:cTn>
                            </p:par>
                            <p:par>
                              <p:cTn id="173" fill="hold">
                                <p:stCondLst>
                                  <p:cond delay="16000"/>
                                </p:stCondLst>
                                <p:childTnLst>
                                  <p:par>
                                    <p:cTn id="174" presetID="22" presetClass="entr" presetSubtype="4" fill="hold" nodeType="after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wipe(down)">
                                          <p:cBhvr>
                                            <p:cTn id="176" dur="500"/>
                                            <p:tgtEl>
                                              <p:spTgt spid="81"/>
                                            </p:tgtEl>
                                          </p:cBhvr>
                                        </p:animEffect>
                                      </p:childTnLst>
                                    </p:cTn>
                                  </p:par>
                                </p:childTnLst>
                              </p:cTn>
                            </p:par>
                            <p:par>
                              <p:cTn id="177" fill="hold">
                                <p:stCondLst>
                                  <p:cond delay="16500"/>
                                </p:stCondLst>
                                <p:childTnLst>
                                  <p:par>
                                    <p:cTn id="178" presetID="22" presetClass="entr" presetSubtype="4" fill="hold" nodeType="after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wipe(down)">
                                          <p:cBhvr>
                                            <p:cTn id="1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90" grpId="0" animBg="1"/>
          <p:bldP spid="111" grpId="0" animBg="1"/>
          <p:bldP spid="121" grpId="0" animBg="1"/>
          <p:bldP spid="132" grpId="0" animBg="1"/>
          <p:bldP spid="134" grpId="0"/>
          <p:bldP spid="135" grpId="0"/>
          <p:bldP spid="136" grpId="0"/>
          <p:bldP spid="137" grpId="0"/>
          <p:bldP spid="138" grpId="0"/>
          <p:bldP spid="139" grpId="0"/>
          <p:bldP spid="140" grpId="0"/>
          <p:bldP spid="141" grpId="0"/>
          <p:bldP spid="150" grpId="0"/>
          <p:bldP spid="15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22" presetClass="entr" presetSubtype="8"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wipe(left)">
                                          <p:cBhvr>
                                            <p:cTn id="10" dur="500"/>
                                            <p:tgtEl>
                                              <p:spTgt spid="133"/>
                                            </p:tgtEl>
                                          </p:cBhvr>
                                        </p:animEffect>
                                      </p:childTnLst>
                                    </p:cTn>
                                  </p:par>
                                  <p:par>
                                    <p:cTn id="11" presetID="53" presetClass="entr" presetSubtype="16"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500" fill="hold"/>
                                            <p:tgtEl>
                                              <p:spTgt spid="144"/>
                                            </p:tgtEl>
                                            <p:attrNameLst>
                                              <p:attrName>ppt_w</p:attrName>
                                            </p:attrNameLst>
                                          </p:cBhvr>
                                          <p:tavLst>
                                            <p:tav tm="0">
                                              <p:val>
                                                <p:fltVal val="0"/>
                                              </p:val>
                                            </p:tav>
                                            <p:tav tm="100000">
                                              <p:val>
                                                <p:strVal val="#ppt_w"/>
                                              </p:val>
                                            </p:tav>
                                          </p:tavLst>
                                        </p:anim>
                                        <p:anim calcmode="lin" valueType="num">
                                          <p:cBhvr>
                                            <p:cTn id="14" dur="500" fill="hold"/>
                                            <p:tgtEl>
                                              <p:spTgt spid="144"/>
                                            </p:tgtEl>
                                            <p:attrNameLst>
                                              <p:attrName>ppt_h</p:attrName>
                                            </p:attrNameLst>
                                          </p:cBhvr>
                                          <p:tavLst>
                                            <p:tav tm="0">
                                              <p:val>
                                                <p:fltVal val="0"/>
                                              </p:val>
                                            </p:tav>
                                            <p:tav tm="100000">
                                              <p:val>
                                                <p:strVal val="#ppt_h"/>
                                              </p:val>
                                            </p:tav>
                                          </p:tavLst>
                                        </p:anim>
                                        <p:animEffect transition="in" filter="fade">
                                          <p:cBhvr>
                                            <p:cTn id="15" dur="500"/>
                                            <p:tgtEl>
                                              <p:spTgt spid="14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left)">
                                          <p:cBhvr>
                                            <p:cTn id="19" dur="500"/>
                                            <p:tgtEl>
                                              <p:spTgt spid="1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51"/>
                                            </p:tgtEl>
                                            <p:attrNameLst>
                                              <p:attrName>style.visibility</p:attrName>
                                            </p:attrNameLst>
                                          </p:cBhvr>
                                          <p:to>
                                            <p:strVal val="visible"/>
                                          </p:to>
                                        </p:set>
                                        <p:animEffect transition="in" filter="wipe(left)">
                                          <p:cBhvr>
                                            <p:cTn id="22" dur="500"/>
                                            <p:tgtEl>
                                              <p:spTgt spid="1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barn(inVertical)">
                                          <p:cBhvr>
                                            <p:cTn id="55" dur="500"/>
                                            <p:tgtEl>
                                              <p:spTgt spid="13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500"/>
                                            <p:tgtEl>
                                              <p:spTgt spid="7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barn(inVertical)">
                                          <p:cBhvr>
                                            <p:cTn id="85" dur="500"/>
                                            <p:tgtEl>
                                              <p:spTgt spid="136"/>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childTnLst>
                              </p:cTn>
                            </p:par>
                            <p:par>
                              <p:cTn id="90" fill="hold">
                                <p:stCondLst>
                                  <p:cond delay="7500"/>
                                </p:stCondLst>
                                <p:childTnLst>
                                  <p:par>
                                    <p:cTn id="91" presetID="10" presetClass="entr" presetSubtype="0"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fade">
                                          <p:cBhvr>
                                            <p:cTn id="93" dur="500"/>
                                            <p:tgtEl>
                                              <p:spTgt spid="108"/>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fade">
                                          <p:cBhvr>
                                            <p:cTn id="97" dur="500"/>
                                            <p:tgtEl>
                                              <p:spTgt spid="11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Vertical)">
                                          <p:cBhvr>
                                            <p:cTn id="100" dur="500"/>
                                            <p:tgtEl>
                                              <p:spTgt spid="137"/>
                                            </p:tgtEl>
                                          </p:cBhvr>
                                        </p:animEffect>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par>
                              <p:cTn id="109" fill="hold">
                                <p:stCondLst>
                                  <p:cond delay="9500"/>
                                </p:stCondLst>
                                <p:childTnLst>
                                  <p:par>
                                    <p:cTn id="110" presetID="22" presetClass="entr" presetSubtype="4" fill="hold"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down)">
                                          <p:cBhvr>
                                            <p:cTn id="112" dur="500"/>
                                            <p:tgtEl>
                                              <p:spTgt spid="86"/>
                                            </p:tgtEl>
                                          </p:cBhvr>
                                        </p:animEffect>
                                      </p:childTnLst>
                                    </p:cTn>
                                  </p:par>
                                </p:childTnLst>
                              </p:cTn>
                            </p:par>
                            <p:par>
                              <p:cTn id="113" fill="hold">
                                <p:stCondLst>
                                  <p:cond delay="10000"/>
                                </p:stCondLst>
                                <p:childTnLst>
                                  <p:par>
                                    <p:cTn id="114" presetID="22" presetClass="entr" presetSubtype="4" fill="hold"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500"/>
                                            <p:tgtEl>
                                              <p:spTgt spid="85"/>
                                            </p:tgtEl>
                                          </p:cBhvr>
                                        </p:animEffect>
                                      </p:childTnLst>
                                    </p:cTn>
                                  </p:par>
                                </p:childTnLst>
                              </p:cTn>
                            </p:par>
                            <p:par>
                              <p:cTn id="117" fill="hold">
                                <p:stCondLst>
                                  <p:cond delay="10500"/>
                                </p:stCondLst>
                                <p:childTnLst>
                                  <p:par>
                                    <p:cTn id="118" presetID="10" presetClass="entr" presetSubtype="0" fill="hold"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500"/>
                                            <p:tgtEl>
                                              <p:spTgt spid="112"/>
                                            </p:tgtEl>
                                          </p:cBhvr>
                                        </p:animEffect>
                                      </p:childTnLst>
                                    </p:cTn>
                                  </p:par>
                                </p:childTnLst>
                              </p:cTn>
                            </p:par>
                            <p:par>
                              <p:cTn id="121" fill="hold">
                                <p:stCondLst>
                                  <p:cond delay="11000"/>
                                </p:stCondLst>
                                <p:childTnLst>
                                  <p:par>
                                    <p:cTn id="122" presetID="10" presetClass="entr" presetSubtype="0" fill="hold"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barn(inVertical)">
                                          <p:cBhvr>
                                            <p:cTn id="127" dur="500"/>
                                            <p:tgtEl>
                                              <p:spTgt spid="138"/>
                                            </p:tgtEl>
                                          </p:cBhvr>
                                        </p:animEffect>
                                      </p:childTnLst>
                                    </p:cTn>
                                  </p:par>
                                </p:childTnLst>
                              </p:cTn>
                            </p:par>
                            <p:par>
                              <p:cTn id="128" fill="hold">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wipe(down)">
                                          <p:cBhvr>
                                            <p:cTn id="131" dur="500"/>
                                            <p:tgtEl>
                                              <p:spTgt spid="84"/>
                                            </p:tgtEl>
                                          </p:cBhvr>
                                        </p:animEffect>
                                      </p:childTnLst>
                                    </p:cTn>
                                  </p:par>
                                </p:childTnLst>
                              </p:cTn>
                            </p:par>
                            <p:par>
                              <p:cTn id="132" fill="hold">
                                <p:stCondLst>
                                  <p:cond delay="12000"/>
                                </p:stCondLst>
                                <p:childTnLst>
                                  <p:par>
                                    <p:cTn id="133" presetID="10" presetClass="entr" presetSubtype="0"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fade">
                                          <p:cBhvr>
                                            <p:cTn id="135" dur="500"/>
                                            <p:tgtEl>
                                              <p:spTgt spid="118"/>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fade">
                                          <p:cBhvr>
                                            <p:cTn id="139" dur="500"/>
                                            <p:tgtEl>
                                              <p:spTgt spid="121"/>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139"/>
                                            </p:tgtEl>
                                            <p:attrNameLst>
                                              <p:attrName>style.visibility</p:attrName>
                                            </p:attrNameLst>
                                          </p:cBhvr>
                                          <p:to>
                                            <p:strVal val="visible"/>
                                          </p:to>
                                        </p:set>
                                        <p:animEffect transition="in" filter="barn(inVertical)">
                                          <p:cBhvr>
                                            <p:cTn id="142" dur="500"/>
                                            <p:tgtEl>
                                              <p:spTgt spid="139"/>
                                            </p:tgtEl>
                                          </p:cBhvr>
                                        </p:animEffect>
                                      </p:childTnLst>
                                    </p:cTn>
                                  </p:par>
                                </p:childTnLst>
                              </p:cTn>
                            </p:par>
                            <p:par>
                              <p:cTn id="143" fill="hold">
                                <p:stCondLst>
                                  <p:cond delay="13000"/>
                                </p:stCondLst>
                                <p:childTnLst>
                                  <p:par>
                                    <p:cTn id="144" presetID="22" presetClass="entr" presetSubtype="4" fill="hold" nodeType="after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wipe(down)">
                                          <p:cBhvr>
                                            <p:cTn id="146" dur="500"/>
                                            <p:tgtEl>
                                              <p:spTgt spid="83"/>
                                            </p:tgtEl>
                                          </p:cBhvr>
                                        </p:animEffect>
                                      </p:childTnLst>
                                    </p:cTn>
                                  </p:par>
                                </p:childTnLst>
                              </p:cTn>
                            </p:par>
                            <p:par>
                              <p:cTn id="147" fill="hold">
                                <p:stCondLst>
                                  <p:cond delay="13500"/>
                                </p:stCondLst>
                                <p:childTnLst>
                                  <p:par>
                                    <p:cTn id="148" presetID="10" presetClass="entr" presetSubtype="0" fill="hold" nodeType="afterEffect">
                                      <p:stCondLst>
                                        <p:cond delay="0"/>
                                      </p:stCondLst>
                                      <p:childTnLst>
                                        <p:set>
                                          <p:cBhvr>
                                            <p:cTn id="149" dur="1" fill="hold">
                                              <p:stCondLst>
                                                <p:cond delay="0"/>
                                              </p:stCondLst>
                                            </p:cTn>
                                            <p:tgtEl>
                                              <p:spTgt spid="122"/>
                                            </p:tgtEl>
                                            <p:attrNameLst>
                                              <p:attrName>style.visibility</p:attrName>
                                            </p:attrNameLst>
                                          </p:cBhvr>
                                          <p:to>
                                            <p:strVal val="visible"/>
                                          </p:to>
                                        </p:set>
                                        <p:animEffect transition="in" filter="fade">
                                          <p:cBhvr>
                                            <p:cTn id="150" dur="500"/>
                                            <p:tgtEl>
                                              <p:spTgt spid="122"/>
                                            </p:tgtEl>
                                          </p:cBhvr>
                                        </p:animEffect>
                                      </p:childTnLst>
                                    </p:cTn>
                                  </p:par>
                                </p:childTnLst>
                              </p:cTn>
                            </p:par>
                            <p:par>
                              <p:cTn id="151" fill="hold">
                                <p:stCondLst>
                                  <p:cond delay="14000"/>
                                </p:stCondLst>
                                <p:childTnLst>
                                  <p:par>
                                    <p:cTn id="152" presetID="10" presetClass="entr" presetSubtype="0" fill="hold" nodeType="after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500"/>
                                            <p:tgtEl>
                                              <p:spTgt spid="125"/>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barn(inVertical)">
                                          <p:cBhvr>
                                            <p:cTn id="157" dur="500"/>
                                            <p:tgtEl>
                                              <p:spTgt spid="140"/>
                                            </p:tgtEl>
                                          </p:cBhvr>
                                        </p:animEffect>
                                      </p:childTnLst>
                                    </p:cTn>
                                  </p:par>
                                </p:childTnLst>
                              </p:cTn>
                            </p:par>
                            <p:par>
                              <p:cTn id="158" fill="hold">
                                <p:stCondLst>
                                  <p:cond delay="14500"/>
                                </p:stCondLst>
                                <p:childTnLst>
                                  <p:par>
                                    <p:cTn id="159" presetID="22" presetClass="entr" presetSubtype="4" fill="hold" nodeType="after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wipe(down)">
                                          <p:cBhvr>
                                            <p:cTn id="161" dur="500"/>
                                            <p:tgtEl>
                                              <p:spTgt spid="82"/>
                                            </p:tgtEl>
                                          </p:cBhvr>
                                        </p:animEffect>
                                      </p:childTnLst>
                                    </p:cTn>
                                  </p:par>
                                </p:childTnLst>
                              </p:cTn>
                            </p:par>
                            <p:par>
                              <p:cTn id="162" fill="hold">
                                <p:stCondLst>
                                  <p:cond delay="15000"/>
                                </p:stCondLst>
                                <p:childTnLst>
                                  <p:par>
                                    <p:cTn id="163" presetID="10" presetClass="entr" presetSubtype="0"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par>
                              <p:cTn id="166" fill="hold">
                                <p:stCondLst>
                                  <p:cond delay="15500"/>
                                </p:stCondLst>
                                <p:childTnLst>
                                  <p:par>
                                    <p:cTn id="167" presetID="10" presetClass="entr" presetSubtype="0" fill="hold" grpId="0" nodeType="afterEffect">
                                      <p:stCondLst>
                                        <p:cond delay="0"/>
                                      </p:stCondLst>
                                      <p:childTnLst>
                                        <p:set>
                                          <p:cBhvr>
                                            <p:cTn id="168" dur="1" fill="hold">
                                              <p:stCondLst>
                                                <p:cond delay="0"/>
                                              </p:stCondLst>
                                            </p:cTn>
                                            <p:tgtEl>
                                              <p:spTgt spid="132"/>
                                            </p:tgtEl>
                                            <p:attrNameLst>
                                              <p:attrName>style.visibility</p:attrName>
                                            </p:attrNameLst>
                                          </p:cBhvr>
                                          <p:to>
                                            <p:strVal val="visible"/>
                                          </p:to>
                                        </p:set>
                                        <p:animEffect transition="in" filter="fade">
                                          <p:cBhvr>
                                            <p:cTn id="169" dur="500"/>
                                            <p:tgtEl>
                                              <p:spTgt spid="132"/>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141"/>
                                            </p:tgtEl>
                                            <p:attrNameLst>
                                              <p:attrName>style.visibility</p:attrName>
                                            </p:attrNameLst>
                                          </p:cBhvr>
                                          <p:to>
                                            <p:strVal val="visible"/>
                                          </p:to>
                                        </p:set>
                                        <p:animEffect transition="in" filter="barn(inVertical)">
                                          <p:cBhvr>
                                            <p:cTn id="172" dur="500"/>
                                            <p:tgtEl>
                                              <p:spTgt spid="141"/>
                                            </p:tgtEl>
                                          </p:cBhvr>
                                        </p:animEffect>
                                      </p:childTnLst>
                                    </p:cTn>
                                  </p:par>
                                </p:childTnLst>
                              </p:cTn>
                            </p:par>
                            <p:par>
                              <p:cTn id="173" fill="hold">
                                <p:stCondLst>
                                  <p:cond delay="16000"/>
                                </p:stCondLst>
                                <p:childTnLst>
                                  <p:par>
                                    <p:cTn id="174" presetID="22" presetClass="entr" presetSubtype="4" fill="hold" nodeType="after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wipe(down)">
                                          <p:cBhvr>
                                            <p:cTn id="176" dur="500"/>
                                            <p:tgtEl>
                                              <p:spTgt spid="81"/>
                                            </p:tgtEl>
                                          </p:cBhvr>
                                        </p:animEffect>
                                      </p:childTnLst>
                                    </p:cTn>
                                  </p:par>
                                </p:childTnLst>
                              </p:cTn>
                            </p:par>
                            <p:par>
                              <p:cTn id="177" fill="hold">
                                <p:stCondLst>
                                  <p:cond delay="16500"/>
                                </p:stCondLst>
                                <p:childTnLst>
                                  <p:par>
                                    <p:cTn id="178" presetID="22" presetClass="entr" presetSubtype="4" fill="hold" nodeType="after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wipe(down)">
                                          <p:cBhvr>
                                            <p:cTn id="1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90" grpId="0" animBg="1"/>
          <p:bldP spid="111" grpId="0" animBg="1"/>
          <p:bldP spid="121" grpId="0" animBg="1"/>
          <p:bldP spid="132" grpId="0" animBg="1"/>
          <p:bldP spid="134" grpId="0"/>
          <p:bldP spid="135" grpId="0"/>
          <p:bldP spid="136" grpId="0"/>
          <p:bldP spid="137" grpId="0"/>
          <p:bldP spid="138" grpId="0"/>
          <p:bldP spid="139" grpId="0"/>
          <p:bldP spid="140" grpId="0"/>
          <p:bldP spid="141" grpId="0"/>
          <p:bldP spid="150" grpId="0"/>
          <p:bldP spid="151"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11" name="Freeform 27"/>
          <p:cNvSpPr>
            <a:spLocks noEditPoints="1"/>
          </p:cNvSpPr>
          <p:nvPr/>
        </p:nvSpPr>
        <p:spPr bwMode="auto">
          <a:xfrm>
            <a:off x="7202151" y="2777167"/>
            <a:ext cx="2003083" cy="238617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3">
              <a:lumMod val="50000"/>
            </a:schemeClr>
          </a:solidFill>
          <a:ln>
            <a:noFill/>
          </a:ln>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2" name="组合 11"/>
          <p:cNvGrpSpPr/>
          <p:nvPr/>
        </p:nvGrpSpPr>
        <p:grpSpPr>
          <a:xfrm>
            <a:off x="5487194" y="1322093"/>
            <a:ext cx="2368253" cy="236825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6858794" y="972344"/>
            <a:ext cx="956002" cy="95600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4932664" y="667544"/>
            <a:ext cx="1240330" cy="12403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5885538" y="3236373"/>
            <a:ext cx="1125656" cy="112565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4754302" y="4080553"/>
            <a:ext cx="398984" cy="398984"/>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5440327" y="3490854"/>
            <a:ext cx="398984" cy="398984"/>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4" name="矩形 93"/>
          <p:cNvSpPr/>
          <p:nvPr/>
        </p:nvSpPr>
        <p:spPr>
          <a:xfrm>
            <a:off x="6919978" y="1115950"/>
            <a:ext cx="90336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共</a:t>
            </a: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创</a:t>
            </a:r>
            <a:endParaRPr kumimoji="0" lang="en-US" altLang="zh-CN"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未来</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97" name="矩形 96"/>
          <p:cNvSpPr/>
          <p:nvPr/>
        </p:nvSpPr>
        <p:spPr>
          <a:xfrm>
            <a:off x="6064239" y="3452758"/>
            <a:ext cx="813558"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沸腾</a:t>
            </a:r>
            <a:endParaRPr kumimoji="0" lang="en-US" altLang="zh-CN"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理想</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100" name="矩形 99"/>
          <p:cNvSpPr/>
          <p:nvPr/>
        </p:nvSpPr>
        <p:spPr>
          <a:xfrm>
            <a:off x="5116756" y="1011813"/>
            <a:ext cx="870930"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燃烧</a:t>
            </a:r>
            <a:endParaRPr kumimoji="0" lang="en-US" altLang="zh-CN"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激情</a:t>
            </a:r>
            <a:endPar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grpSp>
        <p:nvGrpSpPr>
          <p:cNvPr id="104" name="组合 103"/>
          <p:cNvGrpSpPr/>
          <p:nvPr/>
        </p:nvGrpSpPr>
        <p:grpSpPr>
          <a:xfrm>
            <a:off x="4901602" y="2312969"/>
            <a:ext cx="781445" cy="781444"/>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6" name="椭圆 10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8" name="矩形 107"/>
          <p:cNvSpPr/>
          <p:nvPr/>
        </p:nvSpPr>
        <p:spPr>
          <a:xfrm>
            <a:off x="4953794" y="2430324"/>
            <a:ext cx="75043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团结</a:t>
            </a:r>
            <a:endParaRPr kumimoji="0" lang="en-US" altLang="zh-CN" sz="14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拼搏</a:t>
            </a:r>
            <a:endPar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109" name="Rectangle 370" descr="2"/>
          <p:cNvSpPr>
            <a:spLocks noChangeArrowheads="1"/>
          </p:cNvSpPr>
          <p:nvPr/>
        </p:nvSpPr>
        <p:spPr bwMode="gray">
          <a:xfrm>
            <a:off x="5791994"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zh-CN" altLang="en-US" sz="5400" b="0" baseline="0" dirty="0">
                <a:solidFill>
                  <a:schemeClr val="accent3">
                    <a:lumMod val="50000"/>
                  </a:schemeClr>
                </a:solidFill>
                <a:latin typeface="方正粗谭黑简体" panose="02000000000000000000" pitchFamily="2" charset="-122"/>
                <a:ea typeface="方正粗谭黑简体" panose="02000000000000000000" pitchFamily="2" charset="-122"/>
              </a:rPr>
              <a:t>发展</a:t>
            </a:r>
            <a:endParaRPr lang="zh-CN" altLang="en-US" sz="5400" b="0" baseline="0" dirty="0">
              <a:solidFill>
                <a:schemeClr val="accent3">
                  <a:lumMod val="50000"/>
                </a:schemeClr>
              </a:solidFill>
              <a:latin typeface="方正粗谭黑简体" panose="02000000000000000000" pitchFamily="2" charset="-122"/>
              <a:ea typeface="方正粗谭黑简体" panose="02000000000000000000" pitchFamily="2" charset="-122"/>
            </a:endParaRPr>
          </a:p>
        </p:txBody>
      </p:sp>
      <p:sp>
        <p:nvSpPr>
          <p:cNvPr id="110" name="Rectangle 371" descr="2"/>
          <p:cNvSpPr>
            <a:spLocks noChangeArrowheads="1"/>
          </p:cNvSpPr>
          <p:nvPr/>
        </p:nvSpPr>
        <p:spPr bwMode="gray">
          <a:xfrm>
            <a:off x="6446044"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zh-CN" altLang="en-US" sz="2700" b="0" baseline="0" dirty="0">
                <a:solidFill>
                  <a:schemeClr val="accent3">
                    <a:lumMod val="50000"/>
                  </a:schemeClr>
                </a:solidFill>
                <a:latin typeface="方正粗谭黑简体" panose="02000000000000000000" pitchFamily="2" charset="-122"/>
                <a:ea typeface="方正粗谭黑简体" panose="02000000000000000000" pitchFamily="2" charset="-122"/>
              </a:rPr>
              <a:t>创新</a:t>
            </a:r>
            <a:endParaRPr lang="zh-CN" altLang="en-US" sz="2700" b="0" baseline="0" dirty="0">
              <a:solidFill>
                <a:schemeClr val="accent3">
                  <a:lumMod val="50000"/>
                </a:schemeClr>
              </a:solidFill>
              <a:latin typeface="方正粗谭黑简体" panose="02000000000000000000" pitchFamily="2" charset="-122"/>
              <a:ea typeface="方正粗谭黑简体" panose="02000000000000000000" pitchFamily="2" charset="-122"/>
            </a:endParaRPr>
          </a:p>
        </p:txBody>
      </p:sp>
      <p:sp>
        <p:nvSpPr>
          <p:cNvPr id="112" name="Rectangle 371" descr="2"/>
          <p:cNvSpPr>
            <a:spLocks noChangeArrowheads="1"/>
          </p:cNvSpPr>
          <p:nvPr/>
        </p:nvSpPr>
        <p:spPr bwMode="gray">
          <a:xfrm>
            <a:off x="5868194" y="2801144"/>
            <a:ext cx="1626727"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en-US" altLang="zh-CN" sz="1500" b="0" baseline="0" dirty="0" smtClean="0">
                <a:solidFill>
                  <a:srgbClr val="C00000"/>
                </a:solidFill>
                <a:latin typeface="Impact" panose="020B0806030902050204" pitchFamily="34" charset="0"/>
                <a:ea typeface="方正正大黑简体" panose="02000000000000000000" pitchFamily="2" charset="-122"/>
              </a:rPr>
              <a:t>FAZHANCHUANGXIN</a:t>
            </a:r>
            <a:endParaRPr lang="zh-CN" altLang="en-US" sz="1500" b="0" baseline="0" dirty="0">
              <a:solidFill>
                <a:srgbClr val="C00000"/>
              </a:solidFill>
              <a:latin typeface="Impact" panose="020B0806030902050204" pitchFamily="34" charset="0"/>
              <a:ea typeface="方正正大黑简体" panose="02000000000000000000" pitchFamily="2" charset="-122"/>
            </a:endParaRPr>
          </a:p>
        </p:txBody>
      </p:sp>
      <p:sp>
        <p:nvSpPr>
          <p:cNvPr id="113" name="TextBox 112"/>
          <p:cNvSpPr txBox="1"/>
          <p:nvPr/>
        </p:nvSpPr>
        <p:spPr>
          <a:xfrm>
            <a:off x="610394" y="1302948"/>
            <a:ext cx="1728789" cy="476559"/>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rPr>
              <a:t>结束语</a:t>
            </a:r>
            <a:r>
              <a:rPr kumimoji="0" lang="en-US" altLang="zh-CN" sz="2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rPr>
              <a:t>:</a:t>
            </a:r>
            <a:endParaRPr kumimoji="0" lang="zh-CN" altLang="en-US" sz="20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endParaRPr>
          </a:p>
        </p:txBody>
      </p:sp>
      <p:sp>
        <p:nvSpPr>
          <p:cNvPr id="114" name="TextBox 113"/>
          <p:cNvSpPr txBox="1"/>
          <p:nvPr/>
        </p:nvSpPr>
        <p:spPr>
          <a:xfrm>
            <a:off x="625736" y="1903021"/>
            <a:ext cx="4006135" cy="1269596"/>
          </a:xfrm>
          <a:prstGeom prst="rect">
            <a:avLst/>
          </a:prstGeom>
          <a:noFill/>
        </p:spPr>
        <p:txBody>
          <a:bodyPr wrap="square" lIns="68598" tIns="34299" rIns="68598" bIns="34299" rtlCol="0">
            <a:spAutoFit/>
          </a:bodyPr>
          <a:lstStyle/>
          <a:p>
            <a:pPr algn="l" fontAlgn="auto">
              <a:lnSpc>
                <a:spcPct val="130000"/>
              </a:lnSpc>
              <a:spcBef>
                <a:spcPts val="0"/>
              </a:spcBef>
              <a:spcAft>
                <a:spcPts val="0"/>
              </a:spcAft>
              <a:defRPr/>
            </a:pP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。您的内容打在这里</a:t>
            </a:r>
            <a:r>
              <a:rPr lang="zh-CN" altLang="en-US" sz="1200" b="0" kern="0" dirty="0">
                <a:solidFill>
                  <a:schemeClr val="accent3">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endParaRPr lang="zh-CN" altLang="en-US" sz="1200" b="0" kern="0" dirty="0">
              <a:solidFill>
                <a:schemeClr val="accent3">
                  <a:lumMod val="50000"/>
                </a:schemeClr>
              </a:solidFill>
              <a:latin typeface="微软雅黑" panose="020B0503020204020204" charset="-122"/>
              <a:ea typeface="微软雅黑" panose="020B0503020204020204" charset="-122"/>
            </a:endParaRP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115" name="TextBox 114"/>
          <p:cNvSpPr txBox="1"/>
          <p:nvPr/>
        </p:nvSpPr>
        <p:spPr>
          <a:xfrm>
            <a:off x="625736" y="3055548"/>
            <a:ext cx="4006135" cy="1269596"/>
          </a:xfrm>
          <a:prstGeom prst="rect">
            <a:avLst/>
          </a:prstGeom>
          <a:noFill/>
        </p:spPr>
        <p:txBody>
          <a:bodyPr wrap="square" lIns="68598" tIns="34299" rIns="68598" bIns="34299" rtlCol="0">
            <a:spAutoFit/>
          </a:bodyPr>
          <a:lstStyle/>
          <a:p>
            <a:pPr algn="l" fontAlgn="auto">
              <a:lnSpc>
                <a:spcPct val="130000"/>
              </a:lnSpc>
              <a:spcBef>
                <a:spcPts val="0"/>
              </a:spcBef>
              <a:spcAft>
                <a:spcPts val="0"/>
              </a:spcAft>
              <a:defRPr/>
            </a:pP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。您的内容打在这里</a:t>
            </a:r>
            <a:r>
              <a:rPr lang="zh-CN" altLang="en-US" sz="1200" b="0" kern="0" dirty="0">
                <a:solidFill>
                  <a:schemeClr val="accent3">
                    <a:lumMod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a:t>
            </a:r>
            <a:endParaRPr lang="zh-CN" altLang="en-US" sz="1200" b="0" kern="0" dirty="0">
              <a:solidFill>
                <a:schemeClr val="accent3">
                  <a:lumMod val="50000"/>
                </a:schemeClr>
              </a:solidFill>
              <a:latin typeface="微软雅黑" panose="020B0503020204020204" charset="-122"/>
              <a:ea typeface="微软雅黑" panose="020B0503020204020204" charset="-122"/>
            </a:endParaRP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grpSp>
        <p:nvGrpSpPr>
          <p:cNvPr id="44" name="组合 43"/>
          <p:cNvGrpSpPr/>
          <p:nvPr/>
        </p:nvGrpSpPr>
        <p:grpSpPr>
          <a:xfrm>
            <a:off x="695901" y="249943"/>
            <a:ext cx="3495893"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7" name="组合 46"/>
          <p:cNvGrpSpPr/>
          <p:nvPr/>
        </p:nvGrpSpPr>
        <p:grpSpPr>
          <a:xfrm rot="16200000">
            <a:off x="367054"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Group 17"/>
          <p:cNvGrpSpPr>
            <a:grpSpLocks noChangeAspect="1"/>
          </p:cNvGrpSpPr>
          <p:nvPr/>
        </p:nvGrpSpPr>
        <p:grpSpPr bwMode="auto">
          <a:xfrm>
            <a:off x="619936" y="455655"/>
            <a:ext cx="259340" cy="278386"/>
            <a:chOff x="231" y="1205"/>
            <a:chExt cx="640" cy="687"/>
          </a:xfrm>
          <a:solidFill>
            <a:schemeClr val="bg1"/>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矩形 3"/>
          <p:cNvSpPr>
            <a:spLocks noChangeArrowheads="1"/>
          </p:cNvSpPr>
          <p:nvPr/>
        </p:nvSpPr>
        <p:spPr bwMode="auto">
          <a:xfrm>
            <a:off x="1219994" y="442914"/>
            <a:ext cx="90794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结束语</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4" name="文本框 37"/>
          <p:cNvSpPr>
            <a:spLocks noChangeArrowheads="1"/>
          </p:cNvSpPr>
          <p:nvPr/>
        </p:nvSpPr>
        <p:spPr bwMode="auto">
          <a:xfrm>
            <a:off x="2210594"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CONCLUDING REMARKS</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par>
                                <p:cTn id="40" presetID="2" presetClass="entr" presetSubtype="9" fill="hold" nodeType="withEffect">
                                  <p:stCondLst>
                                    <p:cond delay="4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par>
                                <p:cTn id="44" presetID="2" presetClass="entr" presetSubtype="12" fill="hold" nodeType="withEffect">
                                  <p:stCondLst>
                                    <p:cond delay="2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0-#ppt_w/2"/>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stCondLst>
                                    <p:cond delay="40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3" fill="hold" nodeType="withEffect">
                                  <p:stCondLst>
                                    <p:cond delay="1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1+#ppt_w/2"/>
                                          </p:val>
                                        </p:tav>
                                        <p:tav tm="100000">
                                          <p:val>
                                            <p:strVal val="#ppt_x"/>
                                          </p:val>
                                        </p:tav>
                                      </p:tavLst>
                                    </p:anim>
                                    <p:anim calcmode="lin" valueType="num">
                                      <p:cBhvr additive="base">
                                        <p:cTn id="55" dur="500" fill="hold"/>
                                        <p:tgtEl>
                                          <p:spTgt spid="29"/>
                                        </p:tgtEl>
                                        <p:attrNameLst>
                                          <p:attrName>ppt_y</p:attrName>
                                        </p:attrNameLst>
                                      </p:cBhvr>
                                      <p:tavLst>
                                        <p:tav tm="0">
                                          <p:val>
                                            <p:strVal val="0-#ppt_h/2"/>
                                          </p:val>
                                        </p:tav>
                                        <p:tav tm="100000">
                                          <p:val>
                                            <p:strVal val="#ppt_y"/>
                                          </p:val>
                                        </p:tav>
                                      </p:tavLst>
                                    </p:anim>
                                  </p:childTnLst>
                                </p:cTn>
                              </p:par>
                              <p:par>
                                <p:cTn id="56" presetID="2" presetClass="entr" presetSubtype="2" fill="hold" nodeType="withEffect">
                                  <p:stCondLst>
                                    <p:cond delay="300"/>
                                  </p:stCondLst>
                                  <p:childTnLst>
                                    <p:set>
                                      <p:cBhvr>
                                        <p:cTn id="57" dur="1" fill="hold">
                                          <p:stCondLst>
                                            <p:cond delay="0"/>
                                          </p:stCondLst>
                                        </p:cTn>
                                        <p:tgtEl>
                                          <p:spTgt spid="71"/>
                                        </p:tgtEl>
                                        <p:attrNameLst>
                                          <p:attrName>style.visibility</p:attrName>
                                        </p:attrNameLst>
                                      </p:cBhvr>
                                      <p:to>
                                        <p:strVal val="visible"/>
                                      </p:to>
                                    </p:set>
                                    <p:anim calcmode="lin" valueType="num">
                                      <p:cBhvr additive="base">
                                        <p:cTn id="58" dur="500" fill="hold"/>
                                        <p:tgtEl>
                                          <p:spTgt spid="71"/>
                                        </p:tgtEl>
                                        <p:attrNameLst>
                                          <p:attrName>ppt_x</p:attrName>
                                        </p:attrNameLst>
                                      </p:cBhvr>
                                      <p:tavLst>
                                        <p:tav tm="0">
                                          <p:val>
                                            <p:strVal val="1+#ppt_w/2"/>
                                          </p:val>
                                        </p:tav>
                                        <p:tav tm="100000">
                                          <p:val>
                                            <p:strVal val="#ppt_x"/>
                                          </p:val>
                                        </p:tav>
                                      </p:tavLst>
                                    </p:anim>
                                    <p:anim calcmode="lin" valueType="num">
                                      <p:cBhvr additive="base">
                                        <p:cTn id="59" dur="500" fill="hold"/>
                                        <p:tgtEl>
                                          <p:spTgt spid="71"/>
                                        </p:tgtEl>
                                        <p:attrNameLst>
                                          <p:attrName>ppt_y</p:attrName>
                                        </p:attrNameLst>
                                      </p:cBhvr>
                                      <p:tavLst>
                                        <p:tav tm="0">
                                          <p:val>
                                            <p:strVal val="#ppt_y"/>
                                          </p:val>
                                        </p:tav>
                                        <p:tav tm="100000">
                                          <p:val>
                                            <p:strVal val="#ppt_y"/>
                                          </p:val>
                                        </p:tav>
                                      </p:tavLst>
                                    </p:anim>
                                  </p:childTnLst>
                                </p:cTn>
                              </p:par>
                              <p:par>
                                <p:cTn id="60" presetID="2" presetClass="entr" presetSubtype="6" fill="hold" nodeType="withEffect">
                                  <p:stCondLst>
                                    <p:cond delay="40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500" fill="hold"/>
                                        <p:tgtEl>
                                          <p:spTgt spid="104"/>
                                        </p:tgtEl>
                                        <p:attrNameLst>
                                          <p:attrName>ppt_x</p:attrName>
                                        </p:attrNameLst>
                                      </p:cBhvr>
                                      <p:tavLst>
                                        <p:tav tm="0">
                                          <p:val>
                                            <p:strVal val="1+#ppt_w/2"/>
                                          </p:val>
                                        </p:tav>
                                        <p:tav tm="100000">
                                          <p:val>
                                            <p:strVal val="#ppt_x"/>
                                          </p:val>
                                        </p:tav>
                                      </p:tavLst>
                                    </p:anim>
                                    <p:anim calcmode="lin" valueType="num">
                                      <p:cBhvr additive="base">
                                        <p:cTn id="63" dur="500" fill="hold"/>
                                        <p:tgtEl>
                                          <p:spTgt spid="104"/>
                                        </p:tgtEl>
                                        <p:attrNameLst>
                                          <p:attrName>ppt_y</p:attrName>
                                        </p:attrNameLst>
                                      </p:cBhvr>
                                      <p:tavLst>
                                        <p:tav tm="0">
                                          <p:val>
                                            <p:strVal val="1+#ppt_h/2"/>
                                          </p:val>
                                        </p:tav>
                                        <p:tav tm="100000">
                                          <p:val>
                                            <p:strVal val="#ppt_y"/>
                                          </p:val>
                                        </p:tav>
                                      </p:tavLst>
                                    </p:anim>
                                  </p:childTnLst>
                                </p:cTn>
                              </p:par>
                            </p:childTnLst>
                          </p:cTn>
                        </p:par>
                        <p:par>
                          <p:cTn id="64" fill="hold">
                            <p:stCondLst>
                              <p:cond delay="2000"/>
                            </p:stCondLst>
                            <p:childTnLst>
                              <p:par>
                                <p:cTn id="65" presetID="23" presetClass="entr" presetSubtype="528" fill="hold" grpId="0" nodeType="afterEffect">
                                  <p:stCondLst>
                                    <p:cond delay="0"/>
                                  </p:stCondLst>
                                  <p:iterate type="lt">
                                    <p:tmPct val="60000"/>
                                  </p:iterate>
                                  <p:childTnLst>
                                    <p:set>
                                      <p:cBhvr>
                                        <p:cTn id="66" dur="1" fill="hold">
                                          <p:stCondLst>
                                            <p:cond delay="0"/>
                                          </p:stCondLst>
                                        </p:cTn>
                                        <p:tgtEl>
                                          <p:spTgt spid="109"/>
                                        </p:tgtEl>
                                        <p:attrNameLst>
                                          <p:attrName>style.visibility</p:attrName>
                                        </p:attrNameLst>
                                      </p:cBhvr>
                                      <p:to>
                                        <p:strVal val="visible"/>
                                      </p:to>
                                    </p:set>
                                    <p:anim calcmode="lin" valueType="num">
                                      <p:cBhvr>
                                        <p:cTn id="67" dur="600" fill="hold"/>
                                        <p:tgtEl>
                                          <p:spTgt spid="109"/>
                                        </p:tgtEl>
                                        <p:attrNameLst>
                                          <p:attrName>ppt_w</p:attrName>
                                        </p:attrNameLst>
                                      </p:cBhvr>
                                      <p:tavLst>
                                        <p:tav tm="0">
                                          <p:val>
                                            <p:fltVal val="0"/>
                                          </p:val>
                                        </p:tav>
                                        <p:tav tm="100000">
                                          <p:val>
                                            <p:strVal val="#ppt_w"/>
                                          </p:val>
                                        </p:tav>
                                      </p:tavLst>
                                    </p:anim>
                                    <p:anim calcmode="lin" valueType="num">
                                      <p:cBhvr>
                                        <p:cTn id="68" dur="600" fill="hold"/>
                                        <p:tgtEl>
                                          <p:spTgt spid="109"/>
                                        </p:tgtEl>
                                        <p:attrNameLst>
                                          <p:attrName>ppt_h</p:attrName>
                                        </p:attrNameLst>
                                      </p:cBhvr>
                                      <p:tavLst>
                                        <p:tav tm="0">
                                          <p:val>
                                            <p:fltVal val="0"/>
                                          </p:val>
                                        </p:tav>
                                        <p:tav tm="100000">
                                          <p:val>
                                            <p:strVal val="#ppt_h"/>
                                          </p:val>
                                        </p:tav>
                                      </p:tavLst>
                                    </p:anim>
                                    <p:anim calcmode="lin" valueType="num">
                                      <p:cBhvr>
                                        <p:cTn id="69" dur="600" fill="hold"/>
                                        <p:tgtEl>
                                          <p:spTgt spid="109"/>
                                        </p:tgtEl>
                                        <p:attrNameLst>
                                          <p:attrName>ppt_x</p:attrName>
                                        </p:attrNameLst>
                                      </p:cBhvr>
                                      <p:tavLst>
                                        <p:tav tm="0">
                                          <p:val>
                                            <p:fltVal val="0.5"/>
                                          </p:val>
                                        </p:tav>
                                        <p:tav tm="100000">
                                          <p:val>
                                            <p:strVal val="#ppt_x"/>
                                          </p:val>
                                        </p:tav>
                                      </p:tavLst>
                                    </p:anim>
                                    <p:anim calcmode="lin" valueType="num">
                                      <p:cBhvr>
                                        <p:cTn id="70" dur="600" fill="hold"/>
                                        <p:tgtEl>
                                          <p:spTgt spid="109"/>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600"/>
                                  </p:stCondLst>
                                  <p:iterate type="lt">
                                    <p:tmPct val="60000"/>
                                  </p:iterate>
                                  <p:childTnLst>
                                    <p:set>
                                      <p:cBhvr>
                                        <p:cTn id="72" dur="1" fill="hold">
                                          <p:stCondLst>
                                            <p:cond delay="0"/>
                                          </p:stCondLst>
                                        </p:cTn>
                                        <p:tgtEl>
                                          <p:spTgt spid="110"/>
                                        </p:tgtEl>
                                        <p:attrNameLst>
                                          <p:attrName>style.visibility</p:attrName>
                                        </p:attrNameLst>
                                      </p:cBhvr>
                                      <p:to>
                                        <p:strVal val="visible"/>
                                      </p:to>
                                    </p:set>
                                    <p:anim calcmode="lin" valueType="num">
                                      <p:cBhvr>
                                        <p:cTn id="73" dur="500" fill="hold"/>
                                        <p:tgtEl>
                                          <p:spTgt spid="110"/>
                                        </p:tgtEl>
                                        <p:attrNameLst>
                                          <p:attrName>ppt_w</p:attrName>
                                        </p:attrNameLst>
                                      </p:cBhvr>
                                      <p:tavLst>
                                        <p:tav tm="0">
                                          <p:val>
                                            <p:fltVal val="0"/>
                                          </p:val>
                                        </p:tav>
                                        <p:tav tm="100000">
                                          <p:val>
                                            <p:strVal val="#ppt_w"/>
                                          </p:val>
                                        </p:tav>
                                      </p:tavLst>
                                    </p:anim>
                                    <p:anim calcmode="lin" valueType="num">
                                      <p:cBhvr>
                                        <p:cTn id="74" dur="500" fill="hold"/>
                                        <p:tgtEl>
                                          <p:spTgt spid="110"/>
                                        </p:tgtEl>
                                        <p:attrNameLst>
                                          <p:attrName>ppt_h</p:attrName>
                                        </p:attrNameLst>
                                      </p:cBhvr>
                                      <p:tavLst>
                                        <p:tav tm="0">
                                          <p:val>
                                            <p:fltVal val="0"/>
                                          </p:val>
                                        </p:tav>
                                        <p:tav tm="100000">
                                          <p:val>
                                            <p:strVal val="#ppt_h"/>
                                          </p:val>
                                        </p:tav>
                                      </p:tavLst>
                                    </p:anim>
                                    <p:anim calcmode="lin" valueType="num">
                                      <p:cBhvr>
                                        <p:cTn id="75" dur="500" fill="hold"/>
                                        <p:tgtEl>
                                          <p:spTgt spid="110"/>
                                        </p:tgtEl>
                                        <p:attrNameLst>
                                          <p:attrName>ppt_x</p:attrName>
                                        </p:attrNameLst>
                                      </p:cBhvr>
                                      <p:tavLst>
                                        <p:tav tm="0">
                                          <p:val>
                                            <p:fltVal val="0.5"/>
                                          </p:val>
                                        </p:tav>
                                        <p:tav tm="100000">
                                          <p:val>
                                            <p:strVal val="#ppt_x"/>
                                          </p:val>
                                        </p:tav>
                                      </p:tavLst>
                                    </p:anim>
                                    <p:anim calcmode="lin" valueType="num">
                                      <p:cBhvr>
                                        <p:cTn id="76" dur="500" fill="hold"/>
                                        <p:tgtEl>
                                          <p:spTgt spid="110"/>
                                        </p:tgtEl>
                                        <p:attrNameLst>
                                          <p:attrName>ppt_y</p:attrName>
                                        </p:attrNameLst>
                                      </p:cBhvr>
                                      <p:tavLst>
                                        <p:tav tm="0">
                                          <p:val>
                                            <p:fltVal val="0.5"/>
                                          </p:val>
                                        </p:tav>
                                        <p:tav tm="100000">
                                          <p:val>
                                            <p:strVal val="#ppt_y"/>
                                          </p:val>
                                        </p:tav>
                                      </p:tavLst>
                                    </p:anim>
                                  </p:childTnLst>
                                </p:cTn>
                              </p:par>
                              <p:par>
                                <p:cTn id="77" presetID="16" presetClass="entr" presetSubtype="21" fill="hold" grpId="0" nodeType="withEffect">
                                  <p:stCondLst>
                                    <p:cond delay="1900"/>
                                  </p:stCondLst>
                                  <p:childTnLst>
                                    <p:set>
                                      <p:cBhvr>
                                        <p:cTn id="78" dur="1" fill="hold">
                                          <p:stCondLst>
                                            <p:cond delay="0"/>
                                          </p:stCondLst>
                                        </p:cTn>
                                        <p:tgtEl>
                                          <p:spTgt spid="112"/>
                                        </p:tgtEl>
                                        <p:attrNameLst>
                                          <p:attrName>style.visibility</p:attrName>
                                        </p:attrNameLst>
                                      </p:cBhvr>
                                      <p:to>
                                        <p:strVal val="visible"/>
                                      </p:to>
                                    </p:set>
                                    <p:animEffect transition="in" filter="barn(inVertical)">
                                      <p:cBhvr>
                                        <p:cTn id="79" dur="500"/>
                                        <p:tgtEl>
                                          <p:spTgt spid="112"/>
                                        </p:tgtEl>
                                      </p:cBhvr>
                                    </p:animEffect>
                                  </p:childTnLst>
                                </p:cTn>
                              </p:par>
                            </p:childTnLst>
                          </p:cTn>
                        </p:par>
                        <p:par>
                          <p:cTn id="80" fill="hold">
                            <p:stCondLst>
                              <p:cond delay="4400"/>
                            </p:stCondLst>
                            <p:childTnLst>
                              <p:par>
                                <p:cTn id="81" presetID="53" presetClass="entr" presetSubtype="16" fill="hold" grpId="0" nodeType="after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p:cTn id="83" dur="500" fill="hold"/>
                                        <p:tgtEl>
                                          <p:spTgt spid="100"/>
                                        </p:tgtEl>
                                        <p:attrNameLst>
                                          <p:attrName>ppt_w</p:attrName>
                                        </p:attrNameLst>
                                      </p:cBhvr>
                                      <p:tavLst>
                                        <p:tav tm="0">
                                          <p:val>
                                            <p:fltVal val="0"/>
                                          </p:val>
                                        </p:tav>
                                        <p:tav tm="100000">
                                          <p:val>
                                            <p:strVal val="#ppt_w"/>
                                          </p:val>
                                        </p:tav>
                                      </p:tavLst>
                                    </p:anim>
                                    <p:anim calcmode="lin" valueType="num">
                                      <p:cBhvr>
                                        <p:cTn id="84" dur="500" fill="hold"/>
                                        <p:tgtEl>
                                          <p:spTgt spid="100"/>
                                        </p:tgtEl>
                                        <p:attrNameLst>
                                          <p:attrName>ppt_h</p:attrName>
                                        </p:attrNameLst>
                                      </p:cBhvr>
                                      <p:tavLst>
                                        <p:tav tm="0">
                                          <p:val>
                                            <p:fltVal val="0"/>
                                          </p:val>
                                        </p:tav>
                                        <p:tav tm="100000">
                                          <p:val>
                                            <p:strVal val="#ppt_h"/>
                                          </p:val>
                                        </p:tav>
                                      </p:tavLst>
                                    </p:anim>
                                    <p:animEffect transition="in" filter="fade">
                                      <p:cBhvr>
                                        <p:cTn id="85" dur="500"/>
                                        <p:tgtEl>
                                          <p:spTgt spid="10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08"/>
                                        </p:tgtEl>
                                        <p:attrNameLst>
                                          <p:attrName>style.visibility</p:attrName>
                                        </p:attrNameLst>
                                      </p:cBhvr>
                                      <p:to>
                                        <p:strVal val="visible"/>
                                      </p:to>
                                    </p:set>
                                    <p:anim calcmode="lin" valueType="num">
                                      <p:cBhvr>
                                        <p:cTn id="88" dur="500" fill="hold"/>
                                        <p:tgtEl>
                                          <p:spTgt spid="108"/>
                                        </p:tgtEl>
                                        <p:attrNameLst>
                                          <p:attrName>ppt_w</p:attrName>
                                        </p:attrNameLst>
                                      </p:cBhvr>
                                      <p:tavLst>
                                        <p:tav tm="0">
                                          <p:val>
                                            <p:fltVal val="0"/>
                                          </p:val>
                                        </p:tav>
                                        <p:tav tm="100000">
                                          <p:val>
                                            <p:strVal val="#ppt_w"/>
                                          </p:val>
                                        </p:tav>
                                      </p:tavLst>
                                    </p:anim>
                                    <p:anim calcmode="lin" valueType="num">
                                      <p:cBhvr>
                                        <p:cTn id="89" dur="500" fill="hold"/>
                                        <p:tgtEl>
                                          <p:spTgt spid="108"/>
                                        </p:tgtEl>
                                        <p:attrNameLst>
                                          <p:attrName>ppt_h</p:attrName>
                                        </p:attrNameLst>
                                      </p:cBhvr>
                                      <p:tavLst>
                                        <p:tav tm="0">
                                          <p:val>
                                            <p:fltVal val="0"/>
                                          </p:val>
                                        </p:tav>
                                        <p:tav tm="100000">
                                          <p:val>
                                            <p:strVal val="#ppt_h"/>
                                          </p:val>
                                        </p:tav>
                                      </p:tavLst>
                                    </p:anim>
                                    <p:animEffect transition="in" filter="fade">
                                      <p:cBhvr>
                                        <p:cTn id="90" dur="500"/>
                                        <p:tgtEl>
                                          <p:spTgt spid="10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 calcmode="lin" valueType="num">
                                      <p:cBhvr>
                                        <p:cTn id="93" dur="500" fill="hold"/>
                                        <p:tgtEl>
                                          <p:spTgt spid="97"/>
                                        </p:tgtEl>
                                        <p:attrNameLst>
                                          <p:attrName>ppt_w</p:attrName>
                                        </p:attrNameLst>
                                      </p:cBhvr>
                                      <p:tavLst>
                                        <p:tav tm="0">
                                          <p:val>
                                            <p:fltVal val="0"/>
                                          </p:val>
                                        </p:tav>
                                        <p:tav tm="100000">
                                          <p:val>
                                            <p:strVal val="#ppt_w"/>
                                          </p:val>
                                        </p:tav>
                                      </p:tavLst>
                                    </p:anim>
                                    <p:anim calcmode="lin" valueType="num">
                                      <p:cBhvr>
                                        <p:cTn id="94" dur="500" fill="hold"/>
                                        <p:tgtEl>
                                          <p:spTgt spid="97"/>
                                        </p:tgtEl>
                                        <p:attrNameLst>
                                          <p:attrName>ppt_h</p:attrName>
                                        </p:attrNameLst>
                                      </p:cBhvr>
                                      <p:tavLst>
                                        <p:tav tm="0">
                                          <p:val>
                                            <p:fltVal val="0"/>
                                          </p:val>
                                        </p:tav>
                                        <p:tav tm="100000">
                                          <p:val>
                                            <p:strVal val="#ppt_h"/>
                                          </p:val>
                                        </p:tav>
                                      </p:tavLst>
                                    </p:anim>
                                    <p:animEffect transition="in" filter="fade">
                                      <p:cBhvr>
                                        <p:cTn id="95" dur="500"/>
                                        <p:tgtEl>
                                          <p:spTgt spid="97"/>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500" fill="hold"/>
                                        <p:tgtEl>
                                          <p:spTgt spid="94"/>
                                        </p:tgtEl>
                                        <p:attrNameLst>
                                          <p:attrName>ppt_w</p:attrName>
                                        </p:attrNameLst>
                                      </p:cBhvr>
                                      <p:tavLst>
                                        <p:tav tm="0">
                                          <p:val>
                                            <p:fltVal val="0"/>
                                          </p:val>
                                        </p:tav>
                                        <p:tav tm="100000">
                                          <p:val>
                                            <p:strVal val="#ppt_w"/>
                                          </p:val>
                                        </p:tav>
                                      </p:tavLst>
                                    </p:anim>
                                    <p:anim calcmode="lin" valueType="num">
                                      <p:cBhvr>
                                        <p:cTn id="99" dur="500" fill="hold"/>
                                        <p:tgtEl>
                                          <p:spTgt spid="94"/>
                                        </p:tgtEl>
                                        <p:attrNameLst>
                                          <p:attrName>ppt_h</p:attrName>
                                        </p:attrNameLst>
                                      </p:cBhvr>
                                      <p:tavLst>
                                        <p:tav tm="0">
                                          <p:val>
                                            <p:fltVal val="0"/>
                                          </p:val>
                                        </p:tav>
                                        <p:tav tm="100000">
                                          <p:val>
                                            <p:strVal val="#ppt_h"/>
                                          </p:val>
                                        </p:tav>
                                      </p:tavLst>
                                    </p:anim>
                                    <p:animEffect transition="in" filter="fade">
                                      <p:cBhvr>
                                        <p:cTn id="100" dur="500"/>
                                        <p:tgtEl>
                                          <p:spTgt spid="94"/>
                                        </p:tgtEl>
                                      </p:cBhvr>
                                    </p:animEffect>
                                  </p:childTnLst>
                                </p:cTn>
                              </p:par>
                            </p:childTnLst>
                          </p:cTn>
                        </p:par>
                        <p:par>
                          <p:cTn id="101" fill="hold">
                            <p:stCondLst>
                              <p:cond delay="4900"/>
                            </p:stCondLst>
                            <p:childTnLst>
                              <p:par>
                                <p:cTn id="102" presetID="12" presetClass="entr" presetSubtype="2" fill="hold" grpId="0" nodeType="afterEffect">
                                  <p:stCondLst>
                                    <p:cond delay="0"/>
                                  </p:stCondLst>
                                  <p:childTnLst>
                                    <p:set>
                                      <p:cBhvr>
                                        <p:cTn id="103" dur="1" fill="hold">
                                          <p:stCondLst>
                                            <p:cond delay="0"/>
                                          </p:stCondLst>
                                        </p:cTn>
                                        <p:tgtEl>
                                          <p:spTgt spid="113"/>
                                        </p:tgtEl>
                                        <p:attrNameLst>
                                          <p:attrName>style.visibility</p:attrName>
                                        </p:attrNameLst>
                                      </p:cBhvr>
                                      <p:to>
                                        <p:strVal val="visible"/>
                                      </p:to>
                                    </p:set>
                                    <p:anim calcmode="lin" valueType="num">
                                      <p:cBhvr additive="base">
                                        <p:cTn id="104" dur="500"/>
                                        <p:tgtEl>
                                          <p:spTgt spid="113"/>
                                        </p:tgtEl>
                                        <p:attrNameLst>
                                          <p:attrName>ppt_x</p:attrName>
                                        </p:attrNameLst>
                                      </p:cBhvr>
                                      <p:tavLst>
                                        <p:tav tm="0">
                                          <p:val>
                                            <p:strVal val="#ppt_x+#ppt_w*1.125000"/>
                                          </p:val>
                                        </p:tav>
                                        <p:tav tm="100000">
                                          <p:val>
                                            <p:strVal val="#ppt_x"/>
                                          </p:val>
                                        </p:tav>
                                      </p:tavLst>
                                    </p:anim>
                                    <p:animEffect transition="in" filter="wipe(left)">
                                      <p:cBhvr>
                                        <p:cTn id="105" dur="500"/>
                                        <p:tgtEl>
                                          <p:spTgt spid="113"/>
                                        </p:tgtEl>
                                      </p:cBhvr>
                                    </p:animEffect>
                                  </p:childTnLst>
                                </p:cTn>
                              </p:par>
                            </p:childTnLst>
                          </p:cTn>
                        </p:par>
                        <p:par>
                          <p:cTn id="106" fill="hold">
                            <p:stCondLst>
                              <p:cond delay="5400"/>
                            </p:stCondLst>
                            <p:childTnLst>
                              <p:par>
                                <p:cTn id="107" presetID="22" presetClass="entr" presetSubtype="1" fill="hold" grpId="0" nodeType="after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wipe(up)">
                                      <p:cBhvr>
                                        <p:cTn id="109" dur="500"/>
                                        <p:tgtEl>
                                          <p:spTgt spid="114"/>
                                        </p:tgtEl>
                                      </p:cBhvr>
                                    </p:animEffect>
                                  </p:childTnLst>
                                </p:cTn>
                              </p:par>
                              <p:par>
                                <p:cTn id="110" presetID="22" presetClass="entr" presetSubtype="1" fill="hold" grpId="0" nodeType="withEffect">
                                  <p:stCondLst>
                                    <p:cond delay="300"/>
                                  </p:stCondLst>
                                  <p:childTnLst>
                                    <p:set>
                                      <p:cBhvr>
                                        <p:cTn id="111" dur="1" fill="hold">
                                          <p:stCondLst>
                                            <p:cond delay="0"/>
                                          </p:stCondLst>
                                        </p:cTn>
                                        <p:tgtEl>
                                          <p:spTgt spid="115"/>
                                        </p:tgtEl>
                                        <p:attrNameLst>
                                          <p:attrName>style.visibility</p:attrName>
                                        </p:attrNameLst>
                                      </p:cBhvr>
                                      <p:to>
                                        <p:strVal val="visible"/>
                                      </p:to>
                                    </p:set>
                                    <p:animEffect transition="in" filter="wipe(up)">
                                      <p:cBhvr>
                                        <p:cTn id="11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4" grpId="0"/>
      <p:bldP spid="97" grpId="0"/>
      <p:bldP spid="100" grpId="0"/>
      <p:bldP spid="108" grpId="0"/>
      <p:bldP spid="109" grpId="0"/>
      <p:bldP spid="110" grpId="0"/>
      <p:bldP spid="112" grpId="0"/>
      <p:bldP spid="113" grpId="0"/>
      <p:bldP spid="114" grpId="0"/>
      <p:bldP spid="115" grpId="0"/>
      <p:bldP spid="53"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备用图表</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Picture 3" descr="C:\Users\Administrator\Desktop\微立体创业计划\0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4194"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93"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smtClean="0">
                <a:solidFill>
                  <a:schemeClr val="accent3">
                    <a:lumMod val="50000"/>
                  </a:schemeClr>
                </a:solidFill>
                <a:sym typeface="Arial" panose="020B0604020202020204" pitchFamily="34" charset="0"/>
              </a:rPr>
              <a:t>ALTERNATE CHART</a:t>
            </a:r>
            <a:endParaRPr lang="zh-CN" altLang="en-US" sz="1000" b="0" baseline="-3000" dirty="0">
              <a:solidFill>
                <a:schemeClr val="accent3">
                  <a:lumMod val="50000"/>
                </a:schemeClr>
              </a:solidFill>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1" name="组合 10"/>
          <p:cNvGrpSpPr/>
          <p:nvPr/>
        </p:nvGrpSpPr>
        <p:grpSpPr>
          <a:xfrm>
            <a:off x="6769706" y="2206012"/>
            <a:ext cx="1200324" cy="1200324"/>
            <a:chOff x="6709236" y="1850758"/>
            <a:chExt cx="1200324" cy="1200324"/>
          </a:xfrm>
        </p:grpSpPr>
        <p:grpSp>
          <p:nvGrpSpPr>
            <p:cNvPr id="12" name="组合 11"/>
            <p:cNvGrpSpPr/>
            <p:nvPr/>
          </p:nvGrpSpPr>
          <p:grpSpPr>
            <a:xfrm>
              <a:off x="6709236" y="1850758"/>
              <a:ext cx="1200324" cy="120032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13" name="TextBox 12"/>
            <p:cNvSpPr txBox="1"/>
            <p:nvPr/>
          </p:nvSpPr>
          <p:spPr>
            <a:xfrm>
              <a:off x="6960584" y="2297031"/>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anose="02000000000000000000" pitchFamily="2" charset="-122"/>
                  <a:ea typeface="方正兰亭细黑_GBK" panose="02000000000000000000" pitchFamily="2" charset="-122"/>
                </a:rPr>
                <a:t>方法及</a:t>
              </a:r>
              <a:endParaRPr lang="en-US" altLang="zh-CN" sz="10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anose="02000000000000000000" pitchFamily="2" charset="-122"/>
                  <a:ea typeface="方正兰亭细黑_GBK" panose="02000000000000000000" pitchFamily="2" charset="-122"/>
                </a:rPr>
                <a:t>措施</a:t>
              </a:r>
              <a:r>
                <a:rPr lang="zh-CN" altLang="en-US" sz="1000" b="0" kern="0" dirty="0" smtClean="0">
                  <a:solidFill>
                    <a:schemeClr val="accent3">
                      <a:lumMod val="50000"/>
                    </a:schemeClr>
                  </a:solidFill>
                  <a:latin typeface="方正兰亭细黑_GBK" panose="02000000000000000000" pitchFamily="2" charset="-122"/>
                  <a:ea typeface="方正兰亭细黑_GBK" panose="02000000000000000000" pitchFamily="2" charset="-122"/>
                </a:rPr>
                <a:t>之五</a:t>
              </a:r>
              <a:endParaRPr lang="zh-CN" altLang="en-US" sz="10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16" name="组合 15"/>
          <p:cNvGrpSpPr/>
          <p:nvPr/>
        </p:nvGrpSpPr>
        <p:grpSpPr>
          <a:xfrm>
            <a:off x="1285979" y="2191544"/>
            <a:ext cx="1200324" cy="1200324"/>
            <a:chOff x="1225509" y="1836290"/>
            <a:chExt cx="1200324" cy="1200324"/>
          </a:xfrm>
        </p:grpSpPr>
        <p:grpSp>
          <p:nvGrpSpPr>
            <p:cNvPr id="17" name="组合 16"/>
            <p:cNvGrpSpPr/>
            <p:nvPr/>
          </p:nvGrpSpPr>
          <p:grpSpPr>
            <a:xfrm>
              <a:off x="1225509" y="1836290"/>
              <a:ext cx="1200324" cy="12003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18" name="TextBox 17"/>
            <p:cNvSpPr txBox="1"/>
            <p:nvPr/>
          </p:nvSpPr>
          <p:spPr>
            <a:xfrm>
              <a:off x="1476857" y="2217290"/>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anose="02000000000000000000" pitchFamily="2" charset="-122"/>
                  <a:ea typeface="方正兰亭细黑_GBK" panose="02000000000000000000" pitchFamily="2" charset="-122"/>
                </a:rPr>
                <a:t>方法及</a:t>
              </a:r>
              <a:endParaRPr lang="en-US" altLang="zh-CN" sz="10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anose="02000000000000000000" pitchFamily="2" charset="-122"/>
                  <a:ea typeface="方正兰亭细黑_GBK" panose="02000000000000000000" pitchFamily="2" charset="-122"/>
                </a:rPr>
                <a:t>措施</a:t>
              </a:r>
              <a:r>
                <a:rPr lang="zh-CN" altLang="en-US" sz="1000" b="0" kern="0" dirty="0" smtClean="0">
                  <a:solidFill>
                    <a:schemeClr val="accent3">
                      <a:lumMod val="50000"/>
                    </a:schemeClr>
                  </a:solidFill>
                  <a:latin typeface="方正兰亭细黑_GBK" panose="02000000000000000000" pitchFamily="2" charset="-122"/>
                  <a:ea typeface="方正兰亭细黑_GBK" panose="02000000000000000000" pitchFamily="2" charset="-122"/>
                </a:rPr>
                <a:t>之四</a:t>
              </a:r>
              <a:endParaRPr lang="zh-CN" altLang="en-US" sz="10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21" name="组合 20"/>
          <p:cNvGrpSpPr/>
          <p:nvPr/>
        </p:nvGrpSpPr>
        <p:grpSpPr>
          <a:xfrm>
            <a:off x="5311016" y="1589930"/>
            <a:ext cx="1668414" cy="1668414"/>
            <a:chOff x="5234214" y="2053320"/>
            <a:chExt cx="1668414" cy="1668414"/>
          </a:xfrm>
        </p:grpSpPr>
        <p:grpSp>
          <p:nvGrpSpPr>
            <p:cNvPr id="22" name="组合 21"/>
            <p:cNvGrpSpPr/>
            <p:nvPr/>
          </p:nvGrpSpPr>
          <p:grpSpPr>
            <a:xfrm>
              <a:off x="5234214" y="2053320"/>
              <a:ext cx="1668414" cy="1668414"/>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23" name="TextBox 22"/>
            <p:cNvSpPr txBox="1"/>
            <p:nvPr/>
          </p:nvSpPr>
          <p:spPr>
            <a:xfrm>
              <a:off x="5591368" y="2687472"/>
              <a:ext cx="954107"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anose="02000000000000000000" pitchFamily="2" charset="-122"/>
                  <a:ea typeface="方正兰亭细黑_GBK" panose="02000000000000000000" pitchFamily="2" charset="-122"/>
                </a:rPr>
                <a:t>方法及</a:t>
              </a:r>
              <a:endParaRPr lang="en-US" altLang="zh-CN" sz="15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anose="02000000000000000000" pitchFamily="2" charset="-122"/>
                  <a:ea typeface="方正兰亭细黑_GBK" panose="02000000000000000000" pitchFamily="2" charset="-122"/>
                </a:rPr>
                <a:t>措施</a:t>
              </a:r>
              <a:r>
                <a:rPr lang="zh-CN" altLang="en-US" sz="1500" b="0" kern="0" dirty="0" smtClean="0">
                  <a:solidFill>
                    <a:schemeClr val="accent3">
                      <a:lumMod val="50000"/>
                    </a:schemeClr>
                  </a:solidFill>
                  <a:latin typeface="方正兰亭细黑_GBK" panose="02000000000000000000" pitchFamily="2" charset="-122"/>
                  <a:ea typeface="方正兰亭细黑_GBK" panose="02000000000000000000" pitchFamily="2" charset="-122"/>
                </a:rPr>
                <a:t>之三</a:t>
              </a:r>
              <a:endParaRPr lang="zh-CN" altLang="en-US" sz="15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26" name="组合 25"/>
          <p:cNvGrpSpPr/>
          <p:nvPr/>
        </p:nvGrpSpPr>
        <p:grpSpPr>
          <a:xfrm>
            <a:off x="2275129" y="1583181"/>
            <a:ext cx="1668414" cy="1668414"/>
            <a:chOff x="2198327" y="2046571"/>
            <a:chExt cx="1668414" cy="1668414"/>
          </a:xfrm>
        </p:grpSpPr>
        <p:grpSp>
          <p:nvGrpSpPr>
            <p:cNvPr id="27" name="组合 26"/>
            <p:cNvGrpSpPr/>
            <p:nvPr/>
          </p:nvGrpSpPr>
          <p:grpSpPr>
            <a:xfrm>
              <a:off x="2198327" y="2046571"/>
              <a:ext cx="1668414" cy="1668414"/>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28" name="TextBox 27"/>
            <p:cNvSpPr txBox="1"/>
            <p:nvPr/>
          </p:nvSpPr>
          <p:spPr>
            <a:xfrm>
              <a:off x="2555481" y="2598290"/>
              <a:ext cx="954107"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anose="02000000000000000000" pitchFamily="2" charset="-122"/>
                  <a:ea typeface="方正兰亭细黑_GBK" panose="02000000000000000000" pitchFamily="2" charset="-122"/>
                </a:rPr>
                <a:t>方法及</a:t>
              </a:r>
              <a:endParaRPr lang="en-US" altLang="zh-CN" sz="15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anose="02000000000000000000" pitchFamily="2" charset="-122"/>
                  <a:ea typeface="方正兰亭细黑_GBK" panose="02000000000000000000" pitchFamily="2" charset="-122"/>
                </a:rPr>
                <a:t>措施</a:t>
              </a:r>
              <a:r>
                <a:rPr lang="zh-CN" altLang="en-US" sz="1500" b="0" kern="0" dirty="0" smtClean="0">
                  <a:solidFill>
                    <a:schemeClr val="accent3">
                      <a:lumMod val="50000"/>
                    </a:schemeClr>
                  </a:solidFill>
                  <a:latin typeface="方正兰亭细黑_GBK" panose="02000000000000000000" pitchFamily="2" charset="-122"/>
                  <a:ea typeface="方正兰亭细黑_GBK" panose="02000000000000000000" pitchFamily="2" charset="-122"/>
                </a:rPr>
                <a:t>之二</a:t>
              </a:r>
              <a:endParaRPr lang="zh-CN" altLang="en-US" sz="1500" b="0" kern="0" dirty="0">
                <a:solidFill>
                  <a:schemeClr val="accent3">
                    <a:lumMod val="50000"/>
                  </a:schemeClr>
                </a:solidFill>
                <a:latin typeface="方正兰亭细黑_GBK" panose="02000000000000000000" pitchFamily="2" charset="-122"/>
                <a:ea typeface="方正兰亭细黑_GBK" panose="02000000000000000000" pitchFamily="2" charset="-122"/>
              </a:endParaRPr>
            </a:p>
          </p:txBody>
        </p:sp>
      </p:grpSp>
      <p:grpSp>
        <p:nvGrpSpPr>
          <p:cNvPr id="31" name="组合 30"/>
          <p:cNvGrpSpPr/>
          <p:nvPr/>
        </p:nvGrpSpPr>
        <p:grpSpPr>
          <a:xfrm>
            <a:off x="3541918" y="924840"/>
            <a:ext cx="2181104" cy="2181104"/>
            <a:chOff x="3481448" y="2338049"/>
            <a:chExt cx="2181104" cy="2181104"/>
          </a:xfrm>
        </p:grpSpPr>
        <p:grpSp>
          <p:nvGrpSpPr>
            <p:cNvPr id="32" name="组合 3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33" name="TextBox 32"/>
            <p:cNvSpPr txBox="1"/>
            <p:nvPr/>
          </p:nvSpPr>
          <p:spPr>
            <a:xfrm>
              <a:off x="3966705" y="3166990"/>
              <a:ext cx="121058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rPr>
                <a:t>方法及</a:t>
              </a:r>
              <a:endParaRPr kumimoji="0" lang="en-US" altLang="zh-CN" sz="2000" b="0" i="0" u="none" strike="noStrike" kern="0" cap="none" spc="0" normalizeH="0" baseline="0" noProof="0" dirty="0" smtClean="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rPr>
                <a:t>措施之一</a:t>
              </a:r>
              <a:endParaRPr kumimoji="0" lang="zh-CN" altLang="en-US" sz="2000" b="0" i="0" u="none" strike="noStrike" kern="0" cap="none" spc="0" normalizeH="0" baseline="0" noProof="0" dirty="0">
                <a:ln>
                  <a:noFill/>
                </a:ln>
                <a:solidFill>
                  <a:schemeClr val="accent3">
                    <a:lumMod val="50000"/>
                  </a:schemeClr>
                </a:solidFill>
                <a:effectLst/>
                <a:uLnTx/>
                <a:uFillTx/>
                <a:latin typeface="方正兰亭细黑_GBK" panose="02000000000000000000" pitchFamily="2" charset="-122"/>
                <a:ea typeface="方正兰亭细黑_GBK" panose="02000000000000000000" pitchFamily="2" charset="-122"/>
              </a:endParaRPr>
            </a:p>
          </p:txBody>
        </p:sp>
      </p:grpSp>
      <p:sp>
        <p:nvSpPr>
          <p:cNvPr id="36" name="文本框 11"/>
          <p:cNvSpPr txBox="1">
            <a:spLocks noChangeArrowheads="1"/>
          </p:cNvSpPr>
          <p:nvPr/>
        </p:nvSpPr>
        <p:spPr bwMode="auto">
          <a:xfrm>
            <a:off x="838994" y="3936977"/>
            <a:ext cx="7359635" cy="76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fontAlgn="auto">
              <a:lnSpc>
                <a:spcPct val="130000"/>
              </a:lnSpc>
              <a:spcBef>
                <a:spcPts val="0"/>
              </a:spcBef>
              <a:spcAft>
                <a:spcPts val="0"/>
              </a:spcAft>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a:t>
            </a:r>
            <a:r>
              <a:rPr kumimoji="0" lang="zh-CN" altLang="en-US" sz="1200" b="0" i="0" u="none" strike="noStrike" kern="0" cap="none" spc="0" normalizeH="0" baseline="0" noProof="0" dirty="0" smtClean="0">
                <a:ln>
                  <a:noFill/>
                </a:ln>
                <a:solidFill>
                  <a:srgbClr val="262626"/>
                </a:solidFill>
                <a:effectLst/>
                <a:uLnTx/>
                <a:uFillTx/>
                <a:latin typeface="Calibri" panose="020F0502020204030204" pitchFamily="34" charset="0"/>
                <a:ea typeface="微软雅黑" panose="020B0503020204020204" charset="-122"/>
              </a:rPr>
              <a:t>文字点击</a:t>
            </a: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此处输入文字点击此处输入文字点击此处输入</a:t>
            </a:r>
            <a:r>
              <a:rPr kumimoji="0" lang="zh-CN" altLang="en-US" sz="1200" b="0" i="0" u="none" strike="noStrike" kern="0" cap="none" spc="0" normalizeH="0" baseline="0" noProof="0" dirty="0" smtClean="0">
                <a:ln>
                  <a:noFill/>
                </a:ln>
                <a:solidFill>
                  <a:srgbClr val="262626"/>
                </a:solidFill>
                <a:effectLst/>
                <a:uLnTx/>
                <a:uFillTx/>
                <a:latin typeface="Calibri" panose="020F0502020204030204" pitchFamily="34" charset="0"/>
                <a:ea typeface="微软雅黑" panose="020B0503020204020204" charset="-122"/>
              </a:rPr>
              <a:t>文字点击</a:t>
            </a: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此处输入文字点击此处输入文字点击此处输入</a:t>
            </a:r>
            <a:r>
              <a:rPr lang="zh-CN" altLang="en-US" sz="1200" b="0" kern="0" dirty="0">
                <a:solidFill>
                  <a:srgbClr val="262626"/>
                </a:solidFill>
              </a:rPr>
              <a:t>文字点击此处输入文字点击此处输入文字点击此处输入文字点击此处输入文字点击此处输入文字点击此处输入</a:t>
            </a:r>
            <a:r>
              <a:rPr lang="zh-CN" altLang="en-US" sz="1200" b="0" kern="0" dirty="0" smtClean="0">
                <a:solidFill>
                  <a:srgbClr val="262626"/>
                </a:solidFill>
              </a:rPr>
              <a:t>文字</a:t>
            </a:r>
            <a:endParaRPr lang="zh-CN" altLang="en-US" sz="1200" b="0" kern="0" dirty="0">
              <a:solidFill>
                <a:srgbClr val="262626"/>
              </a:solidFill>
            </a:endParaRPr>
          </a:p>
        </p:txBody>
      </p:sp>
    </p:spTree>
  </p:cSld>
  <p:clrMapOvr>
    <a:masterClrMapping/>
  </p:clrMapOvr>
  <p:transition spd="slow"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1" fill="hold" nodeType="afterEffect" p14:presetBounceEnd="40000">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14:bounceEnd="40000">
                                          <p:cBhvr additive="base">
                                            <p:cTn id="29"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31"/>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14:presetBounceEnd="40000">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14:bounceEnd="40000">
                                          <p:cBhvr additive="base">
                                            <p:cTn id="34"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2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40000">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14:bounceEnd="40000">
                                          <p:cBhvr additive="base">
                                            <p:cTn id="38"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2" presetClass="entr" presetSubtype="1" fill="hold" nodeType="afterEffect" p14:presetBounceEnd="40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40000">
                                          <p:cBhvr additive="base">
                                            <p:cTn id="43"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40000">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14:bounceEnd="40000">
                                          <p:cBhvr additive="base">
                                            <p:cTn id="47"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6"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备用图表</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Picture 3" descr="C:\Users\Administrator\Desktop\微立体创业计划\0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4194"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93"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smtClean="0">
                <a:solidFill>
                  <a:schemeClr val="accent3">
                    <a:lumMod val="50000"/>
                  </a:schemeClr>
                </a:solidFill>
                <a:sym typeface="Arial" panose="020B0604020202020204" pitchFamily="34" charset="0"/>
              </a:rPr>
              <a:t>ALTERNATE CHART</a:t>
            </a:r>
            <a:endParaRPr lang="zh-CN" altLang="en-US" sz="1000" b="0" baseline="-3000" dirty="0">
              <a:solidFill>
                <a:schemeClr val="accent3">
                  <a:lumMod val="50000"/>
                </a:schemeClr>
              </a:solidFill>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1" name="组合 10"/>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1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TextBox 18"/>
          <p:cNvSpPr txBox="1"/>
          <p:nvPr/>
        </p:nvSpPr>
        <p:spPr>
          <a:xfrm>
            <a:off x="19668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endPar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20" name="TextBox 19"/>
          <p:cNvSpPr txBox="1"/>
          <p:nvPr/>
        </p:nvSpPr>
        <p:spPr>
          <a:xfrm>
            <a:off x="1970209" y="1446987"/>
            <a:ext cx="1395913"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rPr>
              <a:t>项目名称</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endParaRPr>
          </a:p>
        </p:txBody>
      </p:sp>
      <p:grpSp>
        <p:nvGrpSpPr>
          <p:cNvPr id="21" name="组合 20"/>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2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TextBox 24"/>
          <p:cNvSpPr txBox="1"/>
          <p:nvPr/>
        </p:nvSpPr>
        <p:spPr>
          <a:xfrm>
            <a:off x="51672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endPar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26" name="TextBox 25"/>
          <p:cNvSpPr txBox="1"/>
          <p:nvPr/>
        </p:nvSpPr>
        <p:spPr>
          <a:xfrm>
            <a:off x="5170609" y="1446987"/>
            <a:ext cx="1395913"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rPr>
              <a:t>项目名称</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endParaRPr>
          </a:p>
        </p:txBody>
      </p:sp>
      <p:sp>
        <p:nvSpPr>
          <p:cNvPr id="27" name="TextBox 26"/>
          <p:cNvSpPr txBox="1"/>
          <p:nvPr/>
        </p:nvSpPr>
        <p:spPr>
          <a:xfrm>
            <a:off x="3037009"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endPar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28" name="TextBox 27"/>
          <p:cNvSpPr txBox="1"/>
          <p:nvPr/>
        </p:nvSpPr>
        <p:spPr>
          <a:xfrm>
            <a:off x="3040351" y="3346307"/>
            <a:ext cx="1395913"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rPr>
              <a:t>项目名称</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endParaRPr>
          </a:p>
        </p:txBody>
      </p:sp>
      <p:grpSp>
        <p:nvGrpSpPr>
          <p:cNvPr id="29" name="组合 28"/>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TextBox 32"/>
          <p:cNvSpPr txBox="1"/>
          <p:nvPr/>
        </p:nvSpPr>
        <p:spPr>
          <a:xfrm>
            <a:off x="6310267"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a:t>
            </a:r>
            <a:r>
              <a:rPr kumimoji="0" lang="zh-CN" altLang="en-US" sz="9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endPar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34" name="TextBox 33"/>
          <p:cNvSpPr txBox="1"/>
          <p:nvPr/>
        </p:nvSpPr>
        <p:spPr>
          <a:xfrm>
            <a:off x="6313609" y="3346307"/>
            <a:ext cx="1395913" cy="346249"/>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rPr>
              <a:t>项目名称</a:t>
            </a:r>
            <a:endPar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cs typeface="华文黑体" panose="02010600030101010101" pitchFamily="2" charset="-122"/>
            </a:endParaRPr>
          </a:p>
        </p:txBody>
      </p:sp>
    </p:spTree>
  </p:cSld>
  <p:clrMapOvr>
    <a:masterClrMapping/>
  </p:clrMapOvr>
  <p:transition spd="slow"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6" presetClass="entr" presetSubtype="21"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4500"/>
                                </p:stCondLst>
                                <p:childTnLst>
                                  <p:par>
                                    <p:cTn id="61" presetID="16" presetClass="entr" presetSubtype="21"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par>
                              <p:cTn id="77" fill="hold">
                                <p:stCondLst>
                                  <p:cond delay="6000"/>
                                </p:stCondLst>
                                <p:childTnLst>
                                  <p:par>
                                    <p:cTn id="78" presetID="16" presetClass="entr" presetSubtype="21"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arn(inVertical)">
                                          <p:cBhvr>
                                            <p:cTn id="80" dur="500"/>
                                            <p:tgtEl>
                                              <p:spTgt spid="2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childTnLst>
                              </p:cTn>
                            </p:par>
                            <p:par>
                              <p:cTn id="87" fill="hold">
                                <p:stCondLst>
                                  <p:cond delay="7000"/>
                                </p:stCondLst>
                                <p:childTnLst>
                                  <p:par>
                                    <p:cTn id="88" presetID="22" presetClass="entr" presetSubtype="8"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animBg="1"/>
          <p:bldP spid="18" grpId="0" animBg="1"/>
          <p:bldP spid="19" grpId="0"/>
          <p:bldP spid="20" grpId="0"/>
          <p:bldP spid="24" grpId="0" animBg="1"/>
          <p:bldP spid="25" grpId="0"/>
          <p:bldP spid="26" grpId="0"/>
          <p:bldP spid="27" grpId="0"/>
          <p:bldP spid="28" grpId="0"/>
          <p:bldP spid="32" grpId="0" animBg="1"/>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6" presetClass="entr" presetSubtype="21"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4500"/>
                                </p:stCondLst>
                                <p:childTnLst>
                                  <p:par>
                                    <p:cTn id="61" presetID="16" presetClass="entr" presetSubtype="21"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par>
                              <p:cTn id="77" fill="hold">
                                <p:stCondLst>
                                  <p:cond delay="6000"/>
                                </p:stCondLst>
                                <p:childTnLst>
                                  <p:par>
                                    <p:cTn id="78" presetID="16" presetClass="entr" presetSubtype="21"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arn(inVertical)">
                                          <p:cBhvr>
                                            <p:cTn id="80" dur="500"/>
                                            <p:tgtEl>
                                              <p:spTgt spid="2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childTnLst>
                              </p:cTn>
                            </p:par>
                            <p:par>
                              <p:cTn id="87" fill="hold">
                                <p:stCondLst>
                                  <p:cond delay="7000"/>
                                </p:stCondLst>
                                <p:childTnLst>
                                  <p:par>
                                    <p:cTn id="88" presetID="22" presetClass="entr" presetSubtype="8"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animBg="1"/>
          <p:bldP spid="18" grpId="0" animBg="1"/>
          <p:bldP spid="19" grpId="0"/>
          <p:bldP spid="20" grpId="0"/>
          <p:bldP spid="24" grpId="0" animBg="1"/>
          <p:bldP spid="25" grpId="0"/>
          <p:bldP spid="26" grpId="0"/>
          <p:bldP spid="27" grpId="0"/>
          <p:bldP spid="28" grpId="0"/>
          <p:bldP spid="32" grpId="0" animBg="1"/>
          <p:bldP spid="33" grpId="0"/>
          <p:bldP spid="3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266914" y="-18254"/>
            <a:ext cx="649280" cy="762000"/>
            <a:chOff x="8266914" y="-18254"/>
            <a:chExt cx="649280" cy="762000"/>
          </a:xfrm>
        </p:grpSpPr>
        <p:sp>
          <p:nvSpPr>
            <p:cNvPr id="5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51" name="组合 50"/>
            <p:cNvGrpSpPr/>
            <p:nvPr/>
          </p:nvGrpSpPr>
          <p:grpSpPr>
            <a:xfrm>
              <a:off x="8266914" y="134144"/>
              <a:ext cx="649280" cy="475558"/>
              <a:chOff x="235091" y="185120"/>
              <a:chExt cx="649280" cy="475558"/>
            </a:xfrm>
          </p:grpSpPr>
          <p:sp>
            <p:nvSpPr>
              <p:cNvPr id="52" name="矩形 51"/>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3" name="矩形 52"/>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54" name="六边形 53"/>
          <p:cNvSpPr/>
          <p:nvPr/>
        </p:nvSpPr>
        <p:spPr>
          <a:xfrm>
            <a:off x="7794388" y="4443265"/>
            <a:ext cx="500908" cy="500908"/>
          </a:xfrm>
          <a:prstGeom prst="hexagon">
            <a:avLst/>
          </a:prstGeom>
          <a:solidFill>
            <a:schemeClr val="tx1">
              <a:lumMod val="95000"/>
              <a:lumOff val="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8423305" y="3522698"/>
            <a:ext cx="274777" cy="274777"/>
          </a:xfrm>
          <a:prstGeom prst="hexagon">
            <a:avLst/>
          </a:prstGeom>
          <a:solidFill>
            <a:schemeClr val="tx1">
              <a:lumMod val="95000"/>
              <a:lumOff val="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316009" y="4096544"/>
            <a:ext cx="287919" cy="287919"/>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3" y="760413"/>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六边形 64"/>
          <p:cNvSpPr/>
          <p:nvPr/>
        </p:nvSpPr>
        <p:spPr>
          <a:xfrm>
            <a:off x="6629511" y="4707644"/>
            <a:ext cx="274777" cy="274777"/>
          </a:xfrm>
          <a:prstGeom prst="hexagon">
            <a:avLst/>
          </a:prstGeom>
          <a:solidFill>
            <a:schemeClr val="tx1">
              <a:lumMod val="95000"/>
              <a:lumOff val="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8585278" y="4984207"/>
            <a:ext cx="137389" cy="137389"/>
          </a:xfrm>
          <a:prstGeom prst="hexagon">
            <a:avLst/>
          </a:prstGeom>
          <a:solidFill>
            <a:schemeClr val="tx1">
              <a:lumMod val="95000"/>
              <a:lumOff val="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Picture 3" descr="C:\Users\Administrator\Desktop\u=1590128086,2130980963&amp;fm=21&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4167" y="1353344"/>
            <a:ext cx="3786227" cy="256746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出售\PPT\______________图片素材\59f5225d4dd36b09f8ade3e55c7558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2312940" y="3410744"/>
            <a:ext cx="2488454" cy="1112691"/>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4826478" y="1277144"/>
            <a:ext cx="2718116" cy="954107"/>
          </a:xfrm>
          <a:prstGeom prst="rect">
            <a:avLst/>
          </a:prstGeom>
        </p:spPr>
        <p:txBody>
          <a:bodyPr wrap="square">
            <a:spAutoFit/>
          </a:bodyPr>
          <a:lstStyle/>
          <a:p>
            <a:pPr algn="l"/>
            <a:r>
              <a:rPr lang="en-US" altLang="zh-CN" sz="2800" b="0" dirty="0">
                <a:solidFill>
                  <a:srgbClr val="C00000"/>
                </a:solidFill>
                <a:latin typeface="Impact" panose="020B0806030902050204" pitchFamily="34" charset="0"/>
              </a:rPr>
              <a:t>COMPANY </a:t>
            </a:r>
            <a:endParaRPr lang="en-US" altLang="zh-CN" sz="2800" b="0" dirty="0" smtClean="0">
              <a:solidFill>
                <a:srgbClr val="C00000"/>
              </a:solidFill>
              <a:latin typeface="Impact" panose="020B0806030902050204" pitchFamily="34" charset="0"/>
            </a:endParaRPr>
          </a:p>
          <a:p>
            <a:pPr algn="l"/>
            <a:r>
              <a:rPr lang="en-US" altLang="zh-CN" sz="2800" b="0" dirty="0" smtClean="0">
                <a:solidFill>
                  <a:srgbClr val="C00000"/>
                </a:solidFill>
                <a:latin typeface="Impact" panose="020B0806030902050204" pitchFamily="34" charset="0"/>
              </a:rPr>
              <a:t>              PROFILE</a:t>
            </a:r>
            <a:endParaRPr lang="zh-CN" altLang="en-US" sz="2800" b="0" dirty="0">
              <a:solidFill>
                <a:srgbClr val="C00000"/>
              </a:solidFill>
              <a:latin typeface="Impact" panose="020B0806030902050204" pitchFamily="34" charset="0"/>
            </a:endParaRPr>
          </a:p>
        </p:txBody>
      </p:sp>
      <p:sp>
        <p:nvSpPr>
          <p:cNvPr id="70" name="矩形 69"/>
          <p:cNvSpPr/>
          <p:nvPr/>
        </p:nvSpPr>
        <p:spPr>
          <a:xfrm>
            <a:off x="4877594" y="1868379"/>
            <a:ext cx="954107" cy="323165"/>
          </a:xfrm>
          <a:prstGeom prst="rect">
            <a:avLst/>
          </a:prstGeom>
        </p:spPr>
        <p:txBody>
          <a:bodyPr wrap="none">
            <a:spAutoFit/>
          </a:bodyPr>
          <a:lstStyle/>
          <a:p>
            <a:r>
              <a:rPr lang="zh-CN" altLang="en-US" sz="1500" b="0" dirty="0" smtClean="0">
                <a:latin typeface="微软雅黑" panose="020B0503020204020204" charset="-122"/>
                <a:ea typeface="微软雅黑" panose="020B0503020204020204" charset="-122"/>
              </a:rPr>
              <a:t>公司介绍</a:t>
            </a:r>
            <a:endParaRPr lang="zh-CN" altLang="en-US" sz="1500" b="0" dirty="0">
              <a:latin typeface="微软雅黑" panose="020B0503020204020204" charset="-122"/>
              <a:ea typeface="微软雅黑" panose="020B0503020204020204" charset="-122"/>
            </a:endParaRPr>
          </a:p>
        </p:txBody>
      </p:sp>
      <p:sp>
        <p:nvSpPr>
          <p:cNvPr id="71" name="矩形 70"/>
          <p:cNvSpPr/>
          <p:nvPr/>
        </p:nvSpPr>
        <p:spPr>
          <a:xfrm>
            <a:off x="4877594" y="2164249"/>
            <a:ext cx="3200400" cy="993926"/>
          </a:xfrm>
          <a:prstGeom prst="rect">
            <a:avLst/>
          </a:prstGeom>
        </p:spPr>
        <p:txBody>
          <a:bodyPr wrap="square">
            <a:spAutoFit/>
          </a:bodyPr>
          <a:lstStyle/>
          <a:p>
            <a:pPr algn="l">
              <a:lnSpc>
                <a:spcPct val="150000"/>
              </a:lnSpc>
            </a:pPr>
            <a:r>
              <a:rPr lang="zh-CN" altLang="en-US" sz="800" b="0" dirty="0">
                <a:solidFill>
                  <a:schemeClr val="accent3">
                    <a:lumMod val="50000"/>
                  </a:schemeClr>
                </a:solidFill>
                <a:latin typeface="微软雅黑" panose="020B0503020204020204" charset="-122"/>
                <a:ea typeface="微软雅黑" panose="020B0503020204020204" charset="-122"/>
              </a:rPr>
              <a:t>一个成功的企业必须拥有着科学的管理理</a:t>
            </a:r>
            <a:endParaRPr lang="zh-CN" altLang="en-US" sz="800" b="0" dirty="0">
              <a:solidFill>
                <a:schemeClr val="accent3">
                  <a:lumMod val="50000"/>
                </a:schemeClr>
              </a:solidFill>
              <a:latin typeface="微软雅黑" panose="020B0503020204020204" charset="-122"/>
              <a:ea typeface="微软雅黑" panose="020B0503020204020204" charset="-122"/>
            </a:endParaRPr>
          </a:p>
          <a:p>
            <a:pPr algn="l">
              <a:lnSpc>
                <a:spcPct val="150000"/>
              </a:lnSpc>
            </a:pPr>
            <a:r>
              <a:rPr lang="zh-CN" altLang="en-US" sz="800" b="0" dirty="0">
                <a:solidFill>
                  <a:schemeClr val="accent3">
                    <a:lumMod val="50000"/>
                  </a:schemeClr>
                </a:solidFill>
                <a:latin typeface="微软雅黑" panose="020B0503020204020204" charset="-122"/>
                <a:ea typeface="微软雅黑" panose="020B0503020204020204" charset="-122"/>
              </a:rPr>
              <a:t>念，良好的资金运作模式，有竞争意识和</a:t>
            </a:r>
            <a:endParaRPr lang="zh-CN" altLang="en-US" sz="800" b="0" dirty="0">
              <a:solidFill>
                <a:schemeClr val="accent3">
                  <a:lumMod val="50000"/>
                </a:schemeClr>
              </a:solidFill>
              <a:latin typeface="微软雅黑" panose="020B0503020204020204" charset="-122"/>
              <a:ea typeface="微软雅黑" panose="020B0503020204020204" charset="-122"/>
            </a:endParaRPr>
          </a:p>
          <a:p>
            <a:pPr algn="l">
              <a:lnSpc>
                <a:spcPct val="150000"/>
              </a:lnSpc>
            </a:pPr>
            <a:r>
              <a:rPr lang="zh-CN" altLang="en-US" sz="800" b="0" dirty="0">
                <a:solidFill>
                  <a:schemeClr val="accent3">
                    <a:lumMod val="50000"/>
                  </a:schemeClr>
                </a:solidFill>
                <a:latin typeface="微软雅黑" panose="020B0503020204020204" charset="-122"/>
                <a:ea typeface="微软雅黑" panose="020B0503020204020204" charset="-122"/>
              </a:rPr>
              <a:t>合作精神的管理团队，优秀而独特的企业</a:t>
            </a:r>
            <a:endParaRPr lang="zh-CN" altLang="en-US" sz="800" b="0" dirty="0">
              <a:solidFill>
                <a:schemeClr val="accent3">
                  <a:lumMod val="50000"/>
                </a:schemeClr>
              </a:solidFill>
              <a:latin typeface="微软雅黑" panose="020B0503020204020204" charset="-122"/>
              <a:ea typeface="微软雅黑" panose="020B0503020204020204" charset="-122"/>
            </a:endParaRPr>
          </a:p>
          <a:p>
            <a:pPr algn="l">
              <a:lnSpc>
                <a:spcPct val="150000"/>
              </a:lnSpc>
            </a:pPr>
            <a:r>
              <a:rPr lang="zh-CN" altLang="en-US" sz="800" b="0" dirty="0">
                <a:solidFill>
                  <a:schemeClr val="accent3">
                    <a:lumMod val="50000"/>
                  </a:schemeClr>
                </a:solidFill>
                <a:latin typeface="微软雅黑" panose="020B0503020204020204" charset="-122"/>
                <a:ea typeface="微软雅黑" panose="020B0503020204020204" charset="-122"/>
              </a:rPr>
              <a:t>文化。还有最易缺乏的企业素质</a:t>
            </a:r>
            <a:r>
              <a:rPr lang="en-US" altLang="zh-CN" sz="800" b="0" dirty="0">
                <a:solidFill>
                  <a:schemeClr val="accent3">
                    <a:lumMod val="50000"/>
                  </a:schemeClr>
                </a:solidFill>
                <a:latin typeface="微软雅黑" panose="020B0503020204020204" charset="-122"/>
                <a:ea typeface="微软雅黑" panose="020B0503020204020204" charset="-122"/>
              </a:rPr>
              <a:t>----</a:t>
            </a:r>
            <a:r>
              <a:rPr lang="zh-CN" altLang="en-US" sz="800" b="0" dirty="0">
                <a:solidFill>
                  <a:schemeClr val="accent3">
                    <a:lumMod val="50000"/>
                  </a:schemeClr>
                </a:solidFill>
                <a:latin typeface="微软雅黑" panose="020B0503020204020204" charset="-122"/>
                <a:ea typeface="微软雅黑" panose="020B0503020204020204" charset="-122"/>
              </a:rPr>
              <a:t>锐意</a:t>
            </a:r>
            <a:endParaRPr lang="zh-CN" altLang="en-US" sz="800" b="0" dirty="0">
              <a:solidFill>
                <a:schemeClr val="accent3">
                  <a:lumMod val="50000"/>
                </a:schemeClr>
              </a:solidFill>
              <a:latin typeface="微软雅黑" panose="020B0503020204020204" charset="-122"/>
              <a:ea typeface="微软雅黑" panose="020B0503020204020204" charset="-122"/>
            </a:endParaRPr>
          </a:p>
          <a:p>
            <a:pPr algn="l">
              <a:lnSpc>
                <a:spcPct val="150000"/>
              </a:lnSpc>
            </a:pPr>
            <a:r>
              <a:rPr lang="zh-CN" altLang="en-US" sz="800" b="0" dirty="0">
                <a:solidFill>
                  <a:schemeClr val="accent3">
                    <a:lumMod val="50000"/>
                  </a:schemeClr>
                </a:solidFill>
                <a:latin typeface="微软雅黑" panose="020B0503020204020204" charset="-122"/>
                <a:ea typeface="微软雅黑" panose="020B0503020204020204" charset="-122"/>
              </a:rPr>
              <a:t>进取的决心和勇气！</a:t>
            </a:r>
            <a:endParaRPr lang="zh-CN" altLang="en-US" sz="800" b="0" dirty="0">
              <a:solidFill>
                <a:schemeClr val="accent3">
                  <a:lumMod val="50000"/>
                </a:schemeClr>
              </a:solidFill>
              <a:latin typeface="微软雅黑" panose="020B0503020204020204" charset="-122"/>
              <a:ea typeface="微软雅黑" panose="020B0503020204020204" charset="-122"/>
            </a:endParaRPr>
          </a:p>
        </p:txBody>
      </p:sp>
      <p:grpSp>
        <p:nvGrpSpPr>
          <p:cNvPr id="3" name="组合 2"/>
          <p:cNvGrpSpPr/>
          <p:nvPr/>
        </p:nvGrpSpPr>
        <p:grpSpPr>
          <a:xfrm>
            <a:off x="903371" y="249943"/>
            <a:ext cx="2831223" cy="679699"/>
            <a:chOff x="903371" y="249943"/>
            <a:chExt cx="2831223" cy="679699"/>
          </a:xfrm>
        </p:grpSpPr>
        <p:sp>
          <p:nvSpPr>
            <p:cNvPr id="36" name="任意多边形 3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8" name="任意多边形 3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39" name="组合 38"/>
          <p:cNvGrpSpPr/>
          <p:nvPr/>
        </p:nvGrpSpPr>
        <p:grpSpPr>
          <a:xfrm rot="16200000">
            <a:off x="574523" y="158162"/>
            <a:ext cx="765103" cy="863262"/>
            <a:chOff x="8439634" y="3544648"/>
            <a:chExt cx="1611146" cy="1817848"/>
          </a:xfrm>
        </p:grpSpPr>
        <p:sp>
          <p:nvSpPr>
            <p:cNvPr id="4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Group 17"/>
          <p:cNvGrpSpPr>
            <a:grpSpLocks noChangeAspect="1"/>
          </p:cNvGrpSpPr>
          <p:nvPr/>
        </p:nvGrpSpPr>
        <p:grpSpPr bwMode="auto">
          <a:xfrm>
            <a:off x="827405" y="455655"/>
            <a:ext cx="259340" cy="278386"/>
            <a:chOff x="231" y="1205"/>
            <a:chExt cx="640" cy="687"/>
          </a:xfrm>
          <a:solidFill>
            <a:schemeClr val="bg1"/>
          </a:solidFill>
          <a:effectLst/>
        </p:grpSpPr>
        <p:sp>
          <p:nvSpPr>
            <p:cNvPr id="4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7"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公司介绍</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48" name="文本框 37"/>
          <p:cNvSpPr>
            <a:spLocks noChangeArrowheads="1"/>
          </p:cNvSpPr>
          <p:nvPr/>
        </p:nvSpPr>
        <p:spPr bwMode="auto">
          <a:xfrm>
            <a:off x="25915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sz="1000" b="0" dirty="0" smtClean="0">
                <a:solidFill>
                  <a:schemeClr val="accent3">
                    <a:lumMod val="50000"/>
                  </a:schemeClr>
                </a:solidFill>
                <a:sym typeface="Arial" panose="020B0604020202020204" pitchFamily="34" charset="0"/>
              </a:rPr>
              <a:t>COMPANY</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4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22" presetClass="entr" presetSubtype="8" fill="hold"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par>
                                <p:cTn id="38" presetID="53" presetClass="entr" presetSubtype="16" fill="hold" nodeType="withEffect">
                                  <p:stCondLst>
                                    <p:cond delay="40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par>
                                <p:cTn id="43" presetID="53" presetClass="entr" presetSubtype="16" fill="hold" nodeType="withEffect">
                                  <p:stCondLst>
                                    <p:cond delay="20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par>
                                <p:cTn id="48" presetID="53" presetClass="entr" presetSubtype="16" fill="hold" nodeType="withEffect">
                                  <p:stCondLst>
                                    <p:cond delay="4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Effect transition="in" filter="fade">
                                      <p:cBhvr>
                                        <p:cTn id="52" dur="500"/>
                                        <p:tgtEl>
                                          <p:spTgt spid="62"/>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fltVal val="0"/>
                                          </p:val>
                                        </p:tav>
                                        <p:tav tm="100000">
                                          <p:val>
                                            <p:strVal val="#ppt_h"/>
                                          </p:val>
                                        </p:tav>
                                      </p:tavLst>
                                    </p:anim>
                                    <p:animEffect transition="in" filter="fade">
                                      <p:cBhvr>
                                        <p:cTn id="57" dur="500"/>
                                        <p:tgtEl>
                                          <p:spTgt spid="65"/>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66"/>
                                        </p:tgtEl>
                                        <p:attrNameLst>
                                          <p:attrName>style.visibility</p:attrName>
                                        </p:attrNameLst>
                                      </p:cBhvr>
                                      <p:to>
                                        <p:strVal val="visible"/>
                                      </p:to>
                                    </p:set>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fltVal val="0"/>
                                          </p:val>
                                        </p:tav>
                                        <p:tav tm="100000">
                                          <p:val>
                                            <p:strVal val="#ppt_h"/>
                                          </p:val>
                                        </p:tav>
                                      </p:tavLst>
                                    </p:anim>
                                    <p:animEffect transition="in" filter="fade">
                                      <p:cBhvr>
                                        <p:cTn id="62" dur="500"/>
                                        <p:tgtEl>
                                          <p:spTgt spid="66"/>
                                        </p:tgtEl>
                                      </p:cBhvr>
                                    </p:animEffect>
                                  </p:childTnLst>
                                </p:cTn>
                              </p:par>
                            </p:childTnLst>
                          </p:cTn>
                        </p:par>
                        <p:par>
                          <p:cTn id="63" fill="hold">
                            <p:stCondLst>
                              <p:cond delay="1000"/>
                            </p:stCondLst>
                            <p:childTnLst>
                              <p:par>
                                <p:cTn id="64" presetID="21" presetClass="entr" presetSubtype="1"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heel(1)">
                                      <p:cBhvr>
                                        <p:cTn id="66" dur="500"/>
                                        <p:tgtEl>
                                          <p:spTgt spid="67"/>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wipe(left)">
                                      <p:cBhvr>
                                        <p:cTn id="74" dur="1000"/>
                                        <p:tgtEl>
                                          <p:spTgt spid="69"/>
                                        </p:tgtEl>
                                      </p:cBhvr>
                                    </p:animEffect>
                                  </p:childTnLst>
                                </p:cTn>
                              </p:par>
                            </p:childTnLst>
                          </p:cTn>
                        </p:par>
                        <p:par>
                          <p:cTn id="75" fill="hold">
                            <p:stCondLst>
                              <p:cond delay="3000"/>
                            </p:stCondLst>
                            <p:childTnLst>
                              <p:par>
                                <p:cTn id="76" presetID="23" presetClass="entr" presetSubtype="16" fill="hold" grpId="0" nodeType="afterEffect">
                                  <p:stCondLst>
                                    <p:cond delay="0"/>
                                  </p:stCondLst>
                                  <p:iterate type="lt">
                                    <p:tmPct val="66667"/>
                                  </p:iterate>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1"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up)">
                                      <p:cBhvr>
                                        <p:cTn id="8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5" grpId="0" animBg="1"/>
      <p:bldP spid="66" grpId="0" animBg="1"/>
      <p:bldP spid="69" grpId="0"/>
      <p:bldP spid="70" grpId="0"/>
      <p:bldP spid="71"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备用图表</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Picture 3" descr="C:\Users\Administrator\Desktop\微立体创业计划\0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4194"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93"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smtClean="0">
                <a:solidFill>
                  <a:schemeClr val="accent3">
                    <a:lumMod val="50000"/>
                  </a:schemeClr>
                </a:solidFill>
                <a:sym typeface="Arial" panose="020B0604020202020204" pitchFamily="34" charset="0"/>
              </a:rPr>
              <a:t>ALTERNATE CHART</a:t>
            </a:r>
            <a:endParaRPr lang="zh-CN" altLang="en-US" sz="1000" b="0" baseline="-3000" dirty="0">
              <a:solidFill>
                <a:schemeClr val="accent3">
                  <a:lumMod val="50000"/>
                </a:schemeClr>
              </a:solidFill>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54" name="组合 53"/>
          <p:cNvGrpSpPr/>
          <p:nvPr/>
        </p:nvGrpSpPr>
        <p:grpSpPr>
          <a:xfrm>
            <a:off x="599274" y="1356974"/>
            <a:ext cx="1506792" cy="1506792"/>
            <a:chOff x="3481448" y="2338049"/>
            <a:chExt cx="2181104" cy="2181104"/>
          </a:xfrm>
        </p:grpSpPr>
        <p:grpSp>
          <p:nvGrpSpPr>
            <p:cNvPr id="55" name="组合 5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56" name="TextBox 55"/>
            <p:cNvSpPr txBox="1"/>
            <p:nvPr/>
          </p:nvSpPr>
          <p:spPr>
            <a:xfrm>
              <a:off x="3859414" y="3125467"/>
              <a:ext cx="1425173"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方案</a:t>
              </a:r>
              <a:r>
                <a:rPr kumimoji="0" lang="en-US" altLang="zh-CN"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01</a:t>
              </a:r>
              <a:endParaRPr kumimoji="0" lang="zh-CN" altLang="en-US" sz="2000" b="0" i="0" u="none" strike="noStrike" kern="0" cap="none" spc="0" normalizeH="0" baseline="0" noProof="0" dirty="0">
                <a:ln>
                  <a:noFill/>
                </a:ln>
                <a:solidFill>
                  <a:srgbClr val="C00000"/>
                </a:solidFill>
                <a:effectLst/>
                <a:uLnTx/>
                <a:uFillTx/>
                <a:latin typeface="方正兰亭细黑_GBK" panose="02000000000000000000" pitchFamily="2" charset="-122"/>
                <a:ea typeface="方正兰亭细黑_GBK" panose="02000000000000000000" pitchFamily="2" charset="-122"/>
              </a:endParaRPr>
            </a:p>
          </p:txBody>
        </p:sp>
      </p:grpSp>
      <p:sp>
        <p:nvSpPr>
          <p:cNvPr id="59" name="矩形 58"/>
          <p:cNvSpPr/>
          <p:nvPr/>
        </p:nvSpPr>
        <p:spPr>
          <a:xfrm>
            <a:off x="569066"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请在这里输入您的</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文字；请在这里输入您的文字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在这里输入您的</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文字。</a:t>
            </a:r>
            <a:endPar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grpSp>
        <p:nvGrpSpPr>
          <p:cNvPr id="60" name="组合 59"/>
          <p:cNvGrpSpPr/>
          <p:nvPr/>
        </p:nvGrpSpPr>
        <p:grpSpPr>
          <a:xfrm>
            <a:off x="2202992" y="3181525"/>
            <a:ext cx="473766" cy="477588"/>
            <a:chOff x="3041651" y="3326606"/>
            <a:chExt cx="631825" cy="636588"/>
          </a:xfrm>
        </p:grpSpPr>
        <p:sp>
          <p:nvSpPr>
            <p:cNvPr id="6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4" name="组合 63"/>
          <p:cNvGrpSpPr/>
          <p:nvPr/>
        </p:nvGrpSpPr>
        <p:grpSpPr>
          <a:xfrm>
            <a:off x="2837402" y="1356974"/>
            <a:ext cx="1506792" cy="1506792"/>
            <a:chOff x="3481448" y="2338049"/>
            <a:chExt cx="2181104" cy="2181104"/>
          </a:xfrm>
        </p:grpSpPr>
        <p:grpSp>
          <p:nvGrpSpPr>
            <p:cNvPr id="65" name="组合 6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66" name="TextBox 65"/>
            <p:cNvSpPr txBox="1"/>
            <p:nvPr/>
          </p:nvSpPr>
          <p:spPr>
            <a:xfrm>
              <a:off x="3837372" y="3125467"/>
              <a:ext cx="1469258"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方案</a:t>
              </a:r>
              <a:r>
                <a:rPr kumimoji="0" lang="en-US" altLang="zh-CN"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02</a:t>
              </a:r>
              <a:endParaRPr kumimoji="0" lang="zh-CN" altLang="en-US" sz="2000" b="0" i="0" u="none" strike="noStrike" kern="0" cap="none" spc="0" normalizeH="0" baseline="0" noProof="0" dirty="0">
                <a:ln>
                  <a:noFill/>
                </a:ln>
                <a:solidFill>
                  <a:srgbClr val="C00000"/>
                </a:solidFill>
                <a:effectLst/>
                <a:uLnTx/>
                <a:uFillTx/>
                <a:latin typeface="方正兰亭细黑_GBK" panose="02000000000000000000" pitchFamily="2" charset="-122"/>
                <a:ea typeface="方正兰亭细黑_GBK" panose="02000000000000000000" pitchFamily="2" charset="-122"/>
              </a:endParaRPr>
            </a:p>
          </p:txBody>
        </p:sp>
      </p:grpSp>
      <p:sp>
        <p:nvSpPr>
          <p:cNvPr id="69" name="矩形 68"/>
          <p:cNvSpPr/>
          <p:nvPr/>
        </p:nvSpPr>
        <p:spPr>
          <a:xfrm>
            <a:off x="2776985"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请在这里输入您的</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文字；请在这里输入您的文字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在这里输入您的</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文字。</a:t>
            </a:r>
            <a:endPar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grpSp>
        <p:nvGrpSpPr>
          <p:cNvPr id="70" name="组合 69"/>
          <p:cNvGrpSpPr/>
          <p:nvPr/>
        </p:nvGrpSpPr>
        <p:grpSpPr>
          <a:xfrm>
            <a:off x="4438192" y="3181525"/>
            <a:ext cx="473766" cy="477588"/>
            <a:chOff x="3041651" y="3326606"/>
            <a:chExt cx="631825" cy="636588"/>
          </a:xfrm>
        </p:grpSpPr>
        <p:sp>
          <p:nvSpPr>
            <p:cNvPr id="7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4" name="组合 73"/>
          <p:cNvGrpSpPr/>
          <p:nvPr/>
        </p:nvGrpSpPr>
        <p:grpSpPr>
          <a:xfrm>
            <a:off x="5029994" y="1356974"/>
            <a:ext cx="1506792" cy="1506792"/>
            <a:chOff x="3481448" y="2338049"/>
            <a:chExt cx="2181104" cy="2181104"/>
          </a:xfrm>
        </p:grpSpPr>
        <p:grpSp>
          <p:nvGrpSpPr>
            <p:cNvPr id="75" name="组合 7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78" name="椭圆 7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76" name="TextBox 75"/>
            <p:cNvSpPr txBox="1"/>
            <p:nvPr/>
          </p:nvSpPr>
          <p:spPr>
            <a:xfrm>
              <a:off x="3836211" y="3125467"/>
              <a:ext cx="1471580"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方案</a:t>
              </a:r>
              <a:r>
                <a:rPr kumimoji="0" lang="en-US" altLang="zh-CN"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03</a:t>
              </a:r>
              <a:endParaRPr kumimoji="0" lang="zh-CN" altLang="en-US" sz="2000" b="0" i="0" u="none" strike="noStrike" kern="0" cap="none" spc="0" normalizeH="0" baseline="0" noProof="0" dirty="0">
                <a:ln>
                  <a:noFill/>
                </a:ln>
                <a:solidFill>
                  <a:srgbClr val="C00000"/>
                </a:solidFill>
                <a:effectLst/>
                <a:uLnTx/>
                <a:uFillTx/>
                <a:latin typeface="方正兰亭细黑_GBK" panose="02000000000000000000" pitchFamily="2" charset="-122"/>
                <a:ea typeface="方正兰亭细黑_GBK" panose="02000000000000000000" pitchFamily="2" charset="-122"/>
              </a:endParaRPr>
            </a:p>
          </p:txBody>
        </p:sp>
      </p:grpSp>
      <p:sp>
        <p:nvSpPr>
          <p:cNvPr id="79" name="矩形 78"/>
          <p:cNvSpPr/>
          <p:nvPr/>
        </p:nvSpPr>
        <p:spPr>
          <a:xfrm>
            <a:off x="4953794"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请在这里输入您的</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文字；请在这里输入您的文字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在这里输入您的</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文字。</a:t>
            </a:r>
            <a:endPar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grpSp>
        <p:nvGrpSpPr>
          <p:cNvPr id="80" name="组合 79"/>
          <p:cNvGrpSpPr/>
          <p:nvPr/>
        </p:nvGrpSpPr>
        <p:grpSpPr>
          <a:xfrm>
            <a:off x="6601843" y="3181525"/>
            <a:ext cx="473766" cy="477588"/>
            <a:chOff x="3041651" y="3326606"/>
            <a:chExt cx="631825" cy="636588"/>
          </a:xfrm>
        </p:grpSpPr>
        <p:sp>
          <p:nvSpPr>
            <p:cNvPr id="8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4" name="组合 83"/>
          <p:cNvGrpSpPr/>
          <p:nvPr/>
        </p:nvGrpSpPr>
        <p:grpSpPr>
          <a:xfrm>
            <a:off x="7103492" y="1356974"/>
            <a:ext cx="1506792" cy="1506792"/>
            <a:chOff x="3481448" y="2338049"/>
            <a:chExt cx="2181104" cy="2181104"/>
          </a:xfrm>
        </p:grpSpPr>
        <p:grpSp>
          <p:nvGrpSpPr>
            <p:cNvPr id="85" name="组合 8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88" name="椭圆 8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86" name="TextBox 85"/>
            <p:cNvSpPr txBox="1"/>
            <p:nvPr/>
          </p:nvSpPr>
          <p:spPr>
            <a:xfrm>
              <a:off x="3835051" y="3125467"/>
              <a:ext cx="1473900"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方案</a:t>
              </a:r>
              <a:r>
                <a:rPr kumimoji="0" lang="en-US" altLang="zh-CN" sz="2000" b="0" i="0" u="none" strike="noStrike" kern="0" cap="none" spc="0" normalizeH="0" baseline="0" noProof="0" dirty="0" smtClean="0">
                  <a:ln>
                    <a:noFill/>
                  </a:ln>
                  <a:solidFill>
                    <a:srgbClr val="C00000"/>
                  </a:solidFill>
                  <a:effectLst/>
                  <a:uLnTx/>
                  <a:uFillTx/>
                  <a:latin typeface="方正兰亭细黑_GBK" panose="02000000000000000000" pitchFamily="2" charset="-122"/>
                  <a:ea typeface="方正兰亭细黑_GBK" panose="02000000000000000000" pitchFamily="2" charset="-122"/>
                </a:rPr>
                <a:t>04</a:t>
              </a:r>
              <a:endParaRPr kumimoji="0" lang="zh-CN" altLang="en-US" sz="2000" b="0" i="0" u="none" strike="noStrike" kern="0" cap="none" spc="0" normalizeH="0" baseline="0" noProof="0" dirty="0">
                <a:ln>
                  <a:noFill/>
                </a:ln>
                <a:solidFill>
                  <a:srgbClr val="C00000"/>
                </a:solidFill>
                <a:effectLst/>
                <a:uLnTx/>
                <a:uFillTx/>
                <a:latin typeface="方正兰亭细黑_GBK" panose="02000000000000000000" pitchFamily="2" charset="-122"/>
                <a:ea typeface="方正兰亭细黑_GBK" panose="02000000000000000000" pitchFamily="2" charset="-122"/>
              </a:endParaRPr>
            </a:p>
          </p:txBody>
        </p:sp>
      </p:grpSp>
      <p:sp>
        <p:nvSpPr>
          <p:cNvPr id="89" name="矩形 88"/>
          <p:cNvSpPr/>
          <p:nvPr/>
        </p:nvSpPr>
        <p:spPr>
          <a:xfrm>
            <a:off x="7143203"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请在这里输入您的</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文字；请在这里输入您的文字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请在这里输入您的文字</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；请</a:t>
            </a:r>
            <a:r>
              <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在这里输入您的</a:t>
            </a:r>
            <a:r>
              <a:rPr kumimoji="0" lang="zh-CN" altLang="en-US" sz="12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文字。</a:t>
            </a:r>
            <a:endParaRPr kumimoji="0" lang="zh-CN" altLang="en-US" sz="12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Tree>
  </p:cSld>
  <p:clrMapOvr>
    <a:masterClrMapping/>
  </p:clrMapOvr>
  <p:transition spd="slow"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1" fill="hold" nodeType="afterEffect" p14:presetBounceEnd="40000">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14:bounceEnd="40000">
                                          <p:cBhvr additive="base">
                                            <p:cTn id="29" dur="5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54"/>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par>
                              <p:cTn id="35" fill="hold">
                                <p:stCondLst>
                                  <p:cond delay="2500"/>
                                </p:stCondLst>
                                <p:childTnLst>
                                  <p:par>
                                    <p:cTn id="36" presetID="2" presetClass="entr" presetSubtype="8" fill="hold" nodeType="afterEffect" p14:presetBounceEnd="40000">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14:bounceEnd="40000">
                                          <p:cBhvr additive="base">
                                            <p:cTn id="38" dur="5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6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1" fill="hold" nodeType="afterEffect" p14:presetBounceEnd="40000">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14:bounceEnd="40000">
                                          <p:cBhvr additive="base">
                                            <p:cTn id="43" dur="50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64"/>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4000"/>
                                </p:stCondLst>
                                <p:childTnLst>
                                  <p:par>
                                    <p:cTn id="50" presetID="2" presetClass="entr" presetSubtype="8" fill="hold" nodeType="afterEffect" p14:presetBounceEnd="40000">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14:bounceEnd="40000">
                                          <p:cBhvr additive="base">
                                            <p:cTn id="52" dur="5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70"/>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 presetClass="entr" presetSubtype="1" fill="hold" nodeType="afterEffect" p14:presetBounceEnd="40000">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14:bounceEnd="40000">
                                          <p:cBhvr additive="base">
                                            <p:cTn id="57" dur="5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74"/>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up)">
                                          <p:cBhvr>
                                            <p:cTn id="62" dur="500"/>
                                            <p:tgtEl>
                                              <p:spTgt spid="79"/>
                                            </p:tgtEl>
                                          </p:cBhvr>
                                        </p:animEffect>
                                      </p:childTnLst>
                                    </p:cTn>
                                  </p:par>
                                </p:childTnLst>
                              </p:cTn>
                            </p:par>
                            <p:par>
                              <p:cTn id="63" fill="hold">
                                <p:stCondLst>
                                  <p:cond delay="5500"/>
                                </p:stCondLst>
                                <p:childTnLst>
                                  <p:par>
                                    <p:cTn id="64" presetID="2" presetClass="entr" presetSubtype="8" fill="hold" nodeType="afterEffect" p14:presetBounceEnd="40000">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14:bounceEnd="40000">
                                          <p:cBhvr additive="base">
                                            <p:cTn id="66" dur="50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67" dur="500" fill="hold"/>
                                            <p:tgtEl>
                                              <p:spTgt spid="80"/>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1" fill="hold" nodeType="afterEffect" p14:presetBounceEnd="40000">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14:bounceEnd="40000">
                                          <p:cBhvr additive="base">
                                            <p:cTn id="71"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84"/>
                                            </p:tgtEl>
                                            <p:attrNameLst>
                                              <p:attrName>ppt_y</p:attrName>
                                            </p:attrNameLst>
                                          </p:cBhvr>
                                          <p:tavLst>
                                            <p:tav tm="0">
                                              <p:val>
                                                <p:strVal val="0-#ppt_h/2"/>
                                              </p:val>
                                            </p:tav>
                                            <p:tav tm="100000">
                                              <p:val>
                                                <p:strVal val="#ppt_y"/>
                                              </p:val>
                                            </p:tav>
                                          </p:tavLst>
                                        </p:anim>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wipe(up)">
                                          <p:cBhvr>
                                            <p:cTn id="7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9" grpId="0"/>
          <p:bldP spid="69" grpId="0"/>
          <p:bldP spid="79"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ppt_x"/>
                                              </p:val>
                                            </p:tav>
                                            <p:tav tm="100000">
                                              <p:val>
                                                <p:strVal val="#ppt_x"/>
                                              </p:val>
                                            </p:tav>
                                          </p:tavLst>
                                        </p:anim>
                                        <p:anim calcmode="lin" valueType="num">
                                          <p:cBhvr additive="base">
                                            <p:cTn id="30" dur="500" fill="hold"/>
                                            <p:tgtEl>
                                              <p:spTgt spid="54"/>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0-#ppt_w/2"/>
                                              </p:val>
                                            </p:tav>
                                            <p:tav tm="100000">
                                              <p:val>
                                                <p:strVal val="#ppt_x"/>
                                              </p:val>
                                            </p:tav>
                                          </p:tavLst>
                                        </p:anim>
                                        <p:anim calcmode="lin" valueType="num">
                                          <p:cBhvr additive="base">
                                            <p:cTn id="39" dur="500" fill="hold"/>
                                            <p:tgtEl>
                                              <p:spTgt spid="6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1"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4000"/>
                                </p:stCondLst>
                                <p:childTnLst>
                                  <p:par>
                                    <p:cTn id="50" presetID="2" presetClass="entr" presetSubtype="8"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500" fill="hold"/>
                                            <p:tgtEl>
                                              <p:spTgt spid="70"/>
                                            </p:tgtEl>
                                            <p:attrNameLst>
                                              <p:attrName>ppt_x</p:attrName>
                                            </p:attrNameLst>
                                          </p:cBhvr>
                                          <p:tavLst>
                                            <p:tav tm="0">
                                              <p:val>
                                                <p:strVal val="0-#ppt_w/2"/>
                                              </p:val>
                                            </p:tav>
                                            <p:tav tm="100000">
                                              <p:val>
                                                <p:strVal val="#ppt_x"/>
                                              </p:val>
                                            </p:tav>
                                          </p:tavLst>
                                        </p:anim>
                                        <p:anim calcmode="lin" valueType="num">
                                          <p:cBhvr additive="base">
                                            <p:cTn id="53" dur="500" fill="hold"/>
                                            <p:tgtEl>
                                              <p:spTgt spid="70"/>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2" presetClass="entr" presetSubtype="1"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500" fill="hold"/>
                                            <p:tgtEl>
                                              <p:spTgt spid="74"/>
                                            </p:tgtEl>
                                            <p:attrNameLst>
                                              <p:attrName>ppt_x</p:attrName>
                                            </p:attrNameLst>
                                          </p:cBhvr>
                                          <p:tavLst>
                                            <p:tav tm="0">
                                              <p:val>
                                                <p:strVal val="#ppt_x"/>
                                              </p:val>
                                            </p:tav>
                                            <p:tav tm="100000">
                                              <p:val>
                                                <p:strVal val="#ppt_x"/>
                                              </p:val>
                                            </p:tav>
                                          </p:tavLst>
                                        </p:anim>
                                        <p:anim calcmode="lin" valueType="num">
                                          <p:cBhvr additive="base">
                                            <p:cTn id="58" dur="500" fill="hold"/>
                                            <p:tgtEl>
                                              <p:spTgt spid="74"/>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up)">
                                          <p:cBhvr>
                                            <p:cTn id="62" dur="500"/>
                                            <p:tgtEl>
                                              <p:spTgt spid="79"/>
                                            </p:tgtEl>
                                          </p:cBhvr>
                                        </p:animEffect>
                                      </p:childTnLst>
                                    </p:cTn>
                                  </p:par>
                                </p:childTnLst>
                              </p:cTn>
                            </p:par>
                            <p:par>
                              <p:cTn id="63" fill="hold">
                                <p:stCondLst>
                                  <p:cond delay="5500"/>
                                </p:stCondLst>
                                <p:childTnLst>
                                  <p:par>
                                    <p:cTn id="64" presetID="2" presetClass="entr" presetSubtype="8" fill="hold" nodeType="after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additive="base">
                                            <p:cTn id="66" dur="500" fill="hold"/>
                                            <p:tgtEl>
                                              <p:spTgt spid="80"/>
                                            </p:tgtEl>
                                            <p:attrNameLst>
                                              <p:attrName>ppt_x</p:attrName>
                                            </p:attrNameLst>
                                          </p:cBhvr>
                                          <p:tavLst>
                                            <p:tav tm="0">
                                              <p:val>
                                                <p:strVal val="0-#ppt_w/2"/>
                                              </p:val>
                                            </p:tav>
                                            <p:tav tm="100000">
                                              <p:val>
                                                <p:strVal val="#ppt_x"/>
                                              </p:val>
                                            </p:tav>
                                          </p:tavLst>
                                        </p:anim>
                                        <p:anim calcmode="lin" valueType="num">
                                          <p:cBhvr additive="base">
                                            <p:cTn id="67" dur="500" fill="hold"/>
                                            <p:tgtEl>
                                              <p:spTgt spid="80"/>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1"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fill="hold"/>
                                            <p:tgtEl>
                                              <p:spTgt spid="84"/>
                                            </p:tgtEl>
                                            <p:attrNameLst>
                                              <p:attrName>ppt_x</p:attrName>
                                            </p:attrNameLst>
                                          </p:cBhvr>
                                          <p:tavLst>
                                            <p:tav tm="0">
                                              <p:val>
                                                <p:strVal val="#ppt_x"/>
                                              </p:val>
                                            </p:tav>
                                            <p:tav tm="100000">
                                              <p:val>
                                                <p:strVal val="#ppt_x"/>
                                              </p:val>
                                            </p:tav>
                                          </p:tavLst>
                                        </p:anim>
                                        <p:anim calcmode="lin" valueType="num">
                                          <p:cBhvr additive="base">
                                            <p:cTn id="72" dur="500" fill="hold"/>
                                            <p:tgtEl>
                                              <p:spTgt spid="84"/>
                                            </p:tgtEl>
                                            <p:attrNameLst>
                                              <p:attrName>ppt_y</p:attrName>
                                            </p:attrNameLst>
                                          </p:cBhvr>
                                          <p:tavLst>
                                            <p:tav tm="0">
                                              <p:val>
                                                <p:strVal val="0-#ppt_h/2"/>
                                              </p:val>
                                            </p:tav>
                                            <p:tav tm="100000">
                                              <p:val>
                                                <p:strVal val="#ppt_y"/>
                                              </p:val>
                                            </p:tav>
                                          </p:tavLst>
                                        </p:anim>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89"/>
                                            </p:tgtEl>
                                            <p:attrNameLst>
                                              <p:attrName>style.visibility</p:attrName>
                                            </p:attrNameLst>
                                          </p:cBhvr>
                                          <p:to>
                                            <p:strVal val="visible"/>
                                          </p:to>
                                        </p:set>
                                        <p:animEffect transition="in" filter="wipe(up)">
                                          <p:cBhvr>
                                            <p:cTn id="7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9" grpId="0"/>
          <p:bldP spid="69" grpId="0"/>
          <p:bldP spid="79" grpId="0"/>
          <p:bldP spid="89"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备用图表</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pic>
        <p:nvPicPr>
          <p:cNvPr id="3" name="Picture 3" descr="C:\Users\Administrator\Desktop\微立体创业计划\0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4194"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593"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smtClean="0">
                <a:solidFill>
                  <a:schemeClr val="accent3">
                    <a:lumMod val="50000"/>
                  </a:schemeClr>
                </a:solidFill>
                <a:sym typeface="Arial" panose="020B0604020202020204" pitchFamily="34" charset="0"/>
              </a:rPr>
              <a:t>ALTERNATE CHART</a:t>
            </a:r>
            <a:endParaRPr lang="zh-CN" altLang="en-US" sz="1000" b="0" baseline="-3000" dirty="0">
              <a:solidFill>
                <a:schemeClr val="accent3">
                  <a:lumMod val="50000"/>
                </a:schemeClr>
              </a:solidFill>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11" name="组合 10"/>
          <p:cNvGrpSpPr/>
          <p:nvPr/>
        </p:nvGrpSpPr>
        <p:grpSpPr>
          <a:xfrm>
            <a:off x="716754" y="1499343"/>
            <a:ext cx="2501127" cy="1132494"/>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ound Diagonal Corner Rectangle 3"/>
          <p:cNvSpPr/>
          <p:nvPr/>
        </p:nvSpPr>
        <p:spPr bwMode="auto">
          <a:xfrm rot="5400000">
            <a:off x="6736571" y="1089564"/>
            <a:ext cx="1187734" cy="2020094"/>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charset="-122"/>
              <a:ea typeface="微软雅黑" panose="020B0503020204020204" charset="-122"/>
              <a:sym typeface="Gill Sans" charset="0"/>
            </a:endParaRPr>
          </a:p>
        </p:txBody>
      </p:sp>
      <p:sp>
        <p:nvSpPr>
          <p:cNvPr id="15" name="Round Diagonal Corner Rectangle 180"/>
          <p:cNvSpPr/>
          <p:nvPr/>
        </p:nvSpPr>
        <p:spPr bwMode="auto">
          <a:xfrm rot="5400000">
            <a:off x="6736571" y="2568833"/>
            <a:ext cx="1187732" cy="2020090"/>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charset="-122"/>
              <a:ea typeface="微软雅黑" panose="020B0503020204020204" charset="-122"/>
              <a:sym typeface="Gill Sans" charset="0"/>
            </a:endParaRPr>
          </a:p>
        </p:txBody>
      </p:sp>
      <p:grpSp>
        <p:nvGrpSpPr>
          <p:cNvPr id="16" name="组合 15"/>
          <p:cNvGrpSpPr/>
          <p:nvPr/>
        </p:nvGrpSpPr>
        <p:grpSpPr>
          <a:xfrm>
            <a:off x="867821" y="1718295"/>
            <a:ext cx="621046" cy="62104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Group 41"/>
          <p:cNvGrpSpPr/>
          <p:nvPr/>
        </p:nvGrpSpPr>
        <p:grpSpPr bwMode="auto">
          <a:xfrm>
            <a:off x="1581009" y="1718294"/>
            <a:ext cx="1458171" cy="799752"/>
            <a:chOff x="0" y="0"/>
            <a:chExt cx="2419" cy="1343"/>
          </a:xfrm>
        </p:grpSpPr>
        <p:sp>
          <p:nvSpPr>
            <p:cNvPr id="2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b="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2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22"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23" name="组合 22"/>
          <p:cNvGrpSpPr/>
          <p:nvPr/>
        </p:nvGrpSpPr>
        <p:grpSpPr>
          <a:xfrm>
            <a:off x="3548854" y="1499343"/>
            <a:ext cx="2501127" cy="1132494"/>
            <a:chOff x="4304043" y="1286668"/>
            <a:chExt cx="3837944" cy="2757793"/>
          </a:xfrm>
          <a:effectLst>
            <a:outerShdw blurRad="381000" dist="254000" dir="8100000" algn="tr" rotWithShape="0">
              <a:prstClr val="black">
                <a:alpha val="40000"/>
              </a:prstClr>
            </a:outerShdw>
          </a:effectLst>
        </p:grpSpPr>
        <p:sp>
          <p:nvSpPr>
            <p:cNvPr id="24" name="圆角矩形 2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699921" y="1718295"/>
            <a:ext cx="621046" cy="62104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9" name="Group 41"/>
          <p:cNvGrpSpPr/>
          <p:nvPr/>
        </p:nvGrpSpPr>
        <p:grpSpPr bwMode="auto">
          <a:xfrm>
            <a:off x="4413109" y="1718294"/>
            <a:ext cx="1458171" cy="799752"/>
            <a:chOff x="0" y="0"/>
            <a:chExt cx="2419" cy="1343"/>
          </a:xfrm>
        </p:grpSpPr>
        <p:sp>
          <p:nvSpPr>
            <p:cNvPr id="3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b="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3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32"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33" name="组合 32"/>
          <p:cNvGrpSpPr/>
          <p:nvPr/>
        </p:nvGrpSpPr>
        <p:grpSpPr>
          <a:xfrm>
            <a:off x="716754" y="2959843"/>
            <a:ext cx="2501127" cy="1132494"/>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867821" y="3178795"/>
            <a:ext cx="621046" cy="62104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9" name="Group 41"/>
          <p:cNvGrpSpPr/>
          <p:nvPr/>
        </p:nvGrpSpPr>
        <p:grpSpPr bwMode="auto">
          <a:xfrm>
            <a:off x="1581009" y="3178794"/>
            <a:ext cx="1458171" cy="799752"/>
            <a:chOff x="0" y="0"/>
            <a:chExt cx="2419" cy="1343"/>
          </a:xfrm>
        </p:grpSpPr>
        <p:sp>
          <p:nvSpPr>
            <p:cNvPr id="4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b="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4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42" name="Freeform 7"/>
          <p:cNvSpPr/>
          <p:nvPr/>
        </p:nvSpPr>
        <p:spPr bwMode="auto">
          <a:xfrm>
            <a:off x="1003315"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nvGrpSpPr>
          <p:cNvPr id="43" name="组合 42"/>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701173" y="3178795"/>
            <a:ext cx="621046" cy="621045"/>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9" name="Group 41"/>
          <p:cNvGrpSpPr/>
          <p:nvPr/>
        </p:nvGrpSpPr>
        <p:grpSpPr bwMode="auto">
          <a:xfrm>
            <a:off x="4414361" y="3178794"/>
            <a:ext cx="1458171" cy="799752"/>
            <a:chOff x="0" y="0"/>
            <a:chExt cx="2419" cy="1343"/>
          </a:xfrm>
        </p:grpSpPr>
        <p:sp>
          <p:nvSpPr>
            <p:cNvPr id="5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charset="-122"/>
                  <a:ea typeface="微软雅黑" panose="020B0503020204020204" charset="-122"/>
                  <a:cs typeface="Bebas Neue" charset="0"/>
                  <a:sym typeface="Bebas Neue" charset="0"/>
                </a:rPr>
                <a:t>单击此处添加标题</a:t>
              </a:r>
              <a:endParaRPr lang="en-US" sz="1200" b="0" dirty="0">
                <a:solidFill>
                  <a:srgbClr val="000000"/>
                </a:solidFill>
                <a:latin typeface="微软雅黑" panose="020B0503020204020204" charset="-122"/>
                <a:ea typeface="微软雅黑" panose="020B0503020204020204" charset="-122"/>
                <a:cs typeface="Bebas Neue" charset="0"/>
                <a:sym typeface="Bebas Neue" charset="0"/>
              </a:endParaRPr>
            </a:p>
          </p:txBody>
        </p:sp>
        <p:sp>
          <p:nvSpPr>
            <p:cNvPr id="5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sp>
        <p:nvSpPr>
          <p:cNvPr id="52" name="Freeform 6"/>
          <p:cNvSpPr>
            <a:spLocks noEditPoints="1"/>
          </p:cNvSpPr>
          <p:nvPr/>
        </p:nvSpPr>
        <p:spPr bwMode="auto">
          <a:xfrm>
            <a:off x="3891525"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spTree>
  </p:cSld>
  <p:clrMapOvr>
    <a:masterClrMapping/>
  </p:clrMapOvr>
  <p:transition spd="slow"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strVal val="#ppt_x"/>
                                              </p:val>
                                            </p:tav>
                                            <p:tav tm="100000">
                                              <p:val>
                                                <p:strVal val="#ppt_x"/>
                                              </p:val>
                                            </p:tav>
                                          </p:tavLst>
                                        </p:anim>
                                        <p:anim calcmode="lin" valueType="num">
                                          <p:cBhvr>
                                            <p:cTn id="67" dur="500" fill="hold"/>
                                            <p:tgtEl>
                                              <p:spTgt spid="32"/>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22" presetClass="entr" presetSubtype="2"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right)">
                                          <p:cBhvr>
                                            <p:cTn id="71" dur="500"/>
                                            <p:tgtEl>
                                              <p:spTgt spid="23"/>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anim calcmode="lin" valueType="num">
                                          <p:cBhvr>
                                            <p:cTn id="86" dur="500" fill="hold"/>
                                            <p:tgtEl>
                                              <p:spTgt spid="42"/>
                                            </p:tgtEl>
                                            <p:attrNameLst>
                                              <p:attrName>ppt_x</p:attrName>
                                            </p:attrNameLst>
                                          </p:cBhvr>
                                          <p:tavLst>
                                            <p:tav tm="0">
                                              <p:val>
                                                <p:strVal val="#ppt_x"/>
                                              </p:val>
                                            </p:tav>
                                            <p:tav tm="100000">
                                              <p:val>
                                                <p:strVal val="#ppt_x"/>
                                              </p:val>
                                            </p:tav>
                                          </p:tavLst>
                                        </p:anim>
                                        <p:anim calcmode="lin" valueType="num">
                                          <p:cBhvr>
                                            <p:cTn id="87" dur="500" fill="hold"/>
                                            <p:tgtEl>
                                              <p:spTgt spid="4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childTnLst>
                              </p:cTn>
                            </p:par>
                            <p:par>
                              <p:cTn id="92" fill="hold">
                                <p:stCondLst>
                                  <p:cond delay="8000"/>
                                </p:stCondLst>
                                <p:childTnLst>
                                  <p:par>
                                    <p:cTn id="93" presetID="22" presetClass="entr" presetSubtype="8" fill="hold"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p:stCondLst>
                                  <p:cond delay="9000"/>
                                </p:stCondLst>
                                <p:childTnLst>
                                  <p:par>
                                    <p:cTn id="103" presetID="42" presetClass="entr" presetSubtype="0"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anim calcmode="lin" valueType="num">
                                          <p:cBhvr>
                                            <p:cTn id="106" dur="500" fill="hold"/>
                                            <p:tgtEl>
                                              <p:spTgt spid="52"/>
                                            </p:tgtEl>
                                            <p:attrNameLst>
                                              <p:attrName>ppt_x</p:attrName>
                                            </p:attrNameLst>
                                          </p:cBhvr>
                                          <p:tavLst>
                                            <p:tav tm="0">
                                              <p:val>
                                                <p:strVal val="#ppt_x"/>
                                              </p:val>
                                            </p:tav>
                                            <p:tav tm="100000">
                                              <p:val>
                                                <p:strVal val="#ppt_x"/>
                                              </p:val>
                                            </p:tav>
                                          </p:tavLst>
                                        </p:anim>
                                        <p:anim calcmode="lin" valueType="num">
                                          <p:cBhvr>
                                            <p:cTn id="107" dur="500" fill="hold"/>
                                            <p:tgtEl>
                                              <p:spTgt spid="52"/>
                                            </p:tgtEl>
                                            <p:attrNameLst>
                                              <p:attrName>ppt_y</p:attrName>
                                            </p:attrNameLst>
                                          </p:cBhvr>
                                          <p:tavLst>
                                            <p:tav tm="0">
                                              <p:val>
                                                <p:strVal val="#ppt_y+.1"/>
                                              </p:val>
                                            </p:tav>
                                            <p:tav tm="100000">
                                              <p:val>
                                                <p:strVal val="#ppt_y"/>
                                              </p:val>
                                            </p:tav>
                                          </p:tavLst>
                                        </p:anim>
                                      </p:childTnLst>
                                    </p:cTn>
                                  </p:par>
                                </p:childTnLst>
                              </p:cTn>
                            </p:par>
                            <p:par>
                              <p:cTn id="108" fill="hold">
                                <p:stCondLst>
                                  <p:cond delay="9500"/>
                                </p:stCondLst>
                                <p:childTnLst>
                                  <p:par>
                                    <p:cTn id="109" presetID="22" presetClass="entr" presetSubtype="2" fill="hold"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500"/>
                                            <p:tgtEl>
                                              <p:spTgt spid="43"/>
                                            </p:tgtEl>
                                          </p:cBhvr>
                                        </p:animEffect>
                                      </p:childTnLst>
                                    </p:cTn>
                                  </p:par>
                                </p:childTnLst>
                              </p:cTn>
                            </p:par>
                            <p:par>
                              <p:cTn id="112" fill="hold">
                                <p:stCondLst>
                                  <p:cond delay="10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animBg="1"/>
          <p:bldP spid="15" grpId="0" animBg="1"/>
          <p:bldP spid="22" grpId="0" animBg="1"/>
          <p:bldP spid="32" grpId="0" animBg="1"/>
          <p:bldP spid="42"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strVal val="#ppt_x"/>
                                              </p:val>
                                            </p:tav>
                                            <p:tav tm="100000">
                                              <p:val>
                                                <p:strVal val="#ppt_x"/>
                                              </p:val>
                                            </p:tav>
                                          </p:tavLst>
                                        </p:anim>
                                        <p:anim calcmode="lin" valueType="num">
                                          <p:cBhvr>
                                            <p:cTn id="67" dur="500" fill="hold"/>
                                            <p:tgtEl>
                                              <p:spTgt spid="32"/>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22" presetClass="entr" presetSubtype="2"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right)">
                                          <p:cBhvr>
                                            <p:cTn id="71" dur="500"/>
                                            <p:tgtEl>
                                              <p:spTgt spid="23"/>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anim calcmode="lin" valueType="num">
                                          <p:cBhvr>
                                            <p:cTn id="86" dur="500" fill="hold"/>
                                            <p:tgtEl>
                                              <p:spTgt spid="42"/>
                                            </p:tgtEl>
                                            <p:attrNameLst>
                                              <p:attrName>ppt_x</p:attrName>
                                            </p:attrNameLst>
                                          </p:cBhvr>
                                          <p:tavLst>
                                            <p:tav tm="0">
                                              <p:val>
                                                <p:strVal val="#ppt_x"/>
                                              </p:val>
                                            </p:tav>
                                            <p:tav tm="100000">
                                              <p:val>
                                                <p:strVal val="#ppt_x"/>
                                              </p:val>
                                            </p:tav>
                                          </p:tavLst>
                                        </p:anim>
                                        <p:anim calcmode="lin" valueType="num">
                                          <p:cBhvr>
                                            <p:cTn id="87" dur="500" fill="hold"/>
                                            <p:tgtEl>
                                              <p:spTgt spid="42"/>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childTnLst>
                              </p:cTn>
                            </p:par>
                            <p:par>
                              <p:cTn id="92" fill="hold">
                                <p:stCondLst>
                                  <p:cond delay="8000"/>
                                </p:stCondLst>
                                <p:childTnLst>
                                  <p:par>
                                    <p:cTn id="93" presetID="22" presetClass="entr" presetSubtype="8" fill="hold"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p:stCondLst>
                                  <p:cond delay="9000"/>
                                </p:stCondLst>
                                <p:childTnLst>
                                  <p:par>
                                    <p:cTn id="103" presetID="42" presetClass="entr" presetSubtype="0" fill="hold" grpId="0" nodeType="after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anim calcmode="lin" valueType="num">
                                          <p:cBhvr>
                                            <p:cTn id="106" dur="500" fill="hold"/>
                                            <p:tgtEl>
                                              <p:spTgt spid="52"/>
                                            </p:tgtEl>
                                            <p:attrNameLst>
                                              <p:attrName>ppt_x</p:attrName>
                                            </p:attrNameLst>
                                          </p:cBhvr>
                                          <p:tavLst>
                                            <p:tav tm="0">
                                              <p:val>
                                                <p:strVal val="#ppt_x"/>
                                              </p:val>
                                            </p:tav>
                                            <p:tav tm="100000">
                                              <p:val>
                                                <p:strVal val="#ppt_x"/>
                                              </p:val>
                                            </p:tav>
                                          </p:tavLst>
                                        </p:anim>
                                        <p:anim calcmode="lin" valueType="num">
                                          <p:cBhvr>
                                            <p:cTn id="107" dur="500" fill="hold"/>
                                            <p:tgtEl>
                                              <p:spTgt spid="52"/>
                                            </p:tgtEl>
                                            <p:attrNameLst>
                                              <p:attrName>ppt_y</p:attrName>
                                            </p:attrNameLst>
                                          </p:cBhvr>
                                          <p:tavLst>
                                            <p:tav tm="0">
                                              <p:val>
                                                <p:strVal val="#ppt_y+.1"/>
                                              </p:val>
                                            </p:tav>
                                            <p:tav tm="100000">
                                              <p:val>
                                                <p:strVal val="#ppt_y"/>
                                              </p:val>
                                            </p:tav>
                                          </p:tavLst>
                                        </p:anim>
                                      </p:childTnLst>
                                    </p:cTn>
                                  </p:par>
                                </p:childTnLst>
                              </p:cTn>
                            </p:par>
                            <p:par>
                              <p:cTn id="108" fill="hold">
                                <p:stCondLst>
                                  <p:cond delay="9500"/>
                                </p:stCondLst>
                                <p:childTnLst>
                                  <p:par>
                                    <p:cTn id="109" presetID="22" presetClass="entr" presetSubtype="2" fill="hold"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500"/>
                                            <p:tgtEl>
                                              <p:spTgt spid="43"/>
                                            </p:tgtEl>
                                          </p:cBhvr>
                                        </p:animEffect>
                                      </p:childTnLst>
                                    </p:cTn>
                                  </p:par>
                                </p:childTnLst>
                              </p:cTn>
                            </p:par>
                            <p:par>
                              <p:cTn id="112" fill="hold">
                                <p:stCondLst>
                                  <p:cond delay="10000"/>
                                </p:stCondLst>
                                <p:childTnLst>
                                  <p:par>
                                    <p:cTn id="113" presetID="22" presetClass="entr" presetSubtype="8"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animBg="1"/>
          <p:bldP spid="15" grpId="0" animBg="1"/>
          <p:bldP spid="22" grpId="0" animBg="1"/>
          <p:bldP spid="32" grpId="0" animBg="1"/>
          <p:bldP spid="42" grpId="0" animBg="1"/>
          <p:bldP spid="52" grpId="0" animBg="1"/>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04043" y="655998"/>
            <a:ext cx="1535551" cy="1535546"/>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 name="组合 4"/>
          <p:cNvGrpSpPr/>
          <p:nvPr/>
        </p:nvGrpSpPr>
        <p:grpSpPr>
          <a:xfrm>
            <a:off x="3201194" y="1494198"/>
            <a:ext cx="1535551" cy="15355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 name="组合 7"/>
          <p:cNvGrpSpPr/>
          <p:nvPr/>
        </p:nvGrpSpPr>
        <p:grpSpPr>
          <a:xfrm>
            <a:off x="2275243" y="743744"/>
            <a:ext cx="1535551" cy="1535546"/>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5258594" y="1124744"/>
            <a:ext cx="1535551" cy="1535546"/>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4" name="矩形 13"/>
          <p:cNvSpPr/>
          <p:nvPr/>
        </p:nvSpPr>
        <p:spPr>
          <a:xfrm>
            <a:off x="2585209" y="1009716"/>
            <a:ext cx="889987" cy="938719"/>
          </a:xfrm>
          <a:prstGeom prst="rect">
            <a:avLst/>
          </a:prstGeom>
        </p:spPr>
        <p:txBody>
          <a:bodyPr wrap="none">
            <a:spAutoFit/>
          </a:bodyPr>
          <a:lstStyle/>
          <a:p>
            <a:r>
              <a:rPr lang="zh-CN" altLang="en-US" sz="5500" dirty="0" smtClean="0">
                <a:solidFill>
                  <a:srgbClr val="C00000"/>
                </a:solidFill>
                <a:latin typeface="微软雅黑" panose="020B0503020204020204" charset="-122"/>
                <a:ea typeface="微软雅黑" panose="020B0503020204020204" charset="-122"/>
              </a:rPr>
              <a:t>谢</a:t>
            </a:r>
            <a:endParaRPr lang="zh-CN" altLang="en-US" sz="5500" dirty="0">
              <a:solidFill>
                <a:srgbClr val="C00000"/>
              </a:solidFill>
              <a:latin typeface="微软雅黑" panose="020B0503020204020204" charset="-122"/>
              <a:ea typeface="微软雅黑" panose="020B0503020204020204" charset="-122"/>
            </a:endParaRPr>
          </a:p>
        </p:txBody>
      </p:sp>
      <p:sp>
        <p:nvSpPr>
          <p:cNvPr id="15" name="矩形 14"/>
          <p:cNvSpPr/>
          <p:nvPr/>
        </p:nvSpPr>
        <p:spPr>
          <a:xfrm>
            <a:off x="3527863" y="1786225"/>
            <a:ext cx="889987" cy="938719"/>
          </a:xfrm>
          <a:prstGeom prst="rect">
            <a:avLst/>
          </a:prstGeom>
        </p:spPr>
        <p:txBody>
          <a:bodyPr wrap="none">
            <a:spAutoFit/>
          </a:bodyPr>
          <a:lstStyle/>
          <a:p>
            <a:r>
              <a:rPr lang="zh-CN" altLang="en-US" sz="5500" dirty="0" smtClean="0">
                <a:solidFill>
                  <a:srgbClr val="C00000"/>
                </a:solidFill>
                <a:latin typeface="微软雅黑" panose="020B0503020204020204" charset="-122"/>
                <a:ea typeface="微软雅黑" panose="020B0503020204020204" charset="-122"/>
              </a:rPr>
              <a:t>谢</a:t>
            </a:r>
            <a:endParaRPr lang="zh-CN" altLang="en-US" sz="5500" dirty="0">
              <a:solidFill>
                <a:srgbClr val="C00000"/>
              </a:solidFill>
              <a:latin typeface="微软雅黑" panose="020B0503020204020204" charset="-122"/>
              <a:ea typeface="微软雅黑" panose="020B0503020204020204" charset="-122"/>
            </a:endParaRPr>
          </a:p>
        </p:txBody>
      </p:sp>
      <p:sp>
        <p:nvSpPr>
          <p:cNvPr id="16" name="矩形 15"/>
          <p:cNvSpPr/>
          <p:nvPr/>
        </p:nvSpPr>
        <p:spPr>
          <a:xfrm>
            <a:off x="4422167" y="948025"/>
            <a:ext cx="889987" cy="938719"/>
          </a:xfrm>
          <a:prstGeom prst="rect">
            <a:avLst/>
          </a:prstGeom>
        </p:spPr>
        <p:txBody>
          <a:bodyPr wrap="none">
            <a:spAutoFit/>
          </a:bodyPr>
          <a:lstStyle/>
          <a:p>
            <a:r>
              <a:rPr lang="zh-CN" altLang="en-US" sz="5500" dirty="0" smtClean="0">
                <a:solidFill>
                  <a:srgbClr val="C00000"/>
                </a:solidFill>
                <a:latin typeface="微软雅黑" panose="020B0503020204020204" charset="-122"/>
                <a:ea typeface="微软雅黑" panose="020B0503020204020204" charset="-122"/>
              </a:rPr>
              <a:t>观</a:t>
            </a:r>
            <a:endParaRPr lang="zh-CN" altLang="en-US" sz="5500" dirty="0">
              <a:solidFill>
                <a:srgbClr val="C00000"/>
              </a:solidFill>
              <a:latin typeface="微软雅黑" panose="020B0503020204020204" charset="-122"/>
              <a:ea typeface="微软雅黑" panose="020B0503020204020204" charset="-122"/>
            </a:endParaRPr>
          </a:p>
        </p:txBody>
      </p:sp>
      <p:sp>
        <p:nvSpPr>
          <p:cNvPr id="17" name="矩形 16"/>
          <p:cNvSpPr/>
          <p:nvPr/>
        </p:nvSpPr>
        <p:spPr>
          <a:xfrm>
            <a:off x="5587807" y="1418862"/>
            <a:ext cx="889987" cy="938719"/>
          </a:xfrm>
          <a:prstGeom prst="rect">
            <a:avLst/>
          </a:prstGeom>
        </p:spPr>
        <p:txBody>
          <a:bodyPr wrap="none">
            <a:spAutoFit/>
          </a:bodyPr>
          <a:lstStyle/>
          <a:p>
            <a:r>
              <a:rPr lang="zh-CN" altLang="en-US" sz="5500" dirty="0" smtClean="0">
                <a:solidFill>
                  <a:srgbClr val="C00000"/>
                </a:solidFill>
                <a:latin typeface="微软雅黑" panose="020B0503020204020204" charset="-122"/>
                <a:ea typeface="微软雅黑" panose="020B0503020204020204" charset="-122"/>
              </a:rPr>
              <a:t>看</a:t>
            </a:r>
            <a:endParaRPr lang="zh-CN" altLang="en-US" sz="5500" dirty="0">
              <a:solidFill>
                <a:srgbClr val="C00000"/>
              </a:solidFill>
              <a:latin typeface="微软雅黑" panose="020B0503020204020204" charset="-122"/>
              <a:ea typeface="微软雅黑" panose="020B0503020204020204" charset="-122"/>
            </a:endParaRPr>
          </a:p>
        </p:txBody>
      </p:sp>
      <p:sp>
        <p:nvSpPr>
          <p:cNvPr id="18" name="六边形 17"/>
          <p:cNvSpPr/>
          <p:nvPr/>
        </p:nvSpPr>
        <p:spPr>
          <a:xfrm>
            <a:off x="4724007" y="2903854"/>
            <a:ext cx="500908" cy="500908"/>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5866337" y="3128165"/>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2701220" y="3128524"/>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2404886" y="3246863"/>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6324475" y="3133184"/>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3211201" y="3125679"/>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702235" y="3257086"/>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3999290" y="3160290"/>
            <a:ext cx="250454" cy="250454"/>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6875938" y="3126883"/>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4300513" y="3134938"/>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7508699" y="3184074"/>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049698" y="29443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2219316" y="3257370"/>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4655312" y="2980477"/>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3354988" y="3072324"/>
            <a:ext cx="322151" cy="322151"/>
          </a:xfrm>
          <a:prstGeom prst="hexagon">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5224915" y="3125061"/>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1355824" y="3128394"/>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a:off x="1070614" y="3259626"/>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2921306" y="2945123"/>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1839601" y="3181457"/>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7"/>
          <p:cNvSpPr/>
          <p:nvPr/>
        </p:nvSpPr>
        <p:spPr>
          <a:xfrm>
            <a:off x="6342447" y="2987672"/>
            <a:ext cx="137389" cy="137389"/>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7879417" y="3119100"/>
            <a:ext cx="274777" cy="274777"/>
          </a:xfrm>
          <a:prstGeom prst="hexagon">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dir="r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7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4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74000">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7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74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74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14:presetBounceEnd="7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4000">
                                          <p:cBhvr additive="base">
                                            <p:cTn id="15" dur="500" fill="hold"/>
                                            <p:tgtEl>
                                              <p:spTgt spid="2"/>
                                            </p:tgtEl>
                                            <p:attrNameLst>
                                              <p:attrName>ppt_x</p:attrName>
                                            </p:attrNameLst>
                                          </p:cBhvr>
                                          <p:tavLst>
                                            <p:tav tm="0">
                                              <p:val>
                                                <p:strVal val="1+#ppt_w/2"/>
                                              </p:val>
                                            </p:tav>
                                            <p:tav tm="100000">
                                              <p:val>
                                                <p:strVal val="#ppt_x"/>
                                              </p:val>
                                            </p:tav>
                                          </p:tavLst>
                                        </p:anim>
                                        <p:anim calcmode="lin" valueType="num" p14:bounceEnd="74000">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74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74000">
                                          <p:cBhvr additive="base">
                                            <p:cTn id="19" dur="500" fill="hold"/>
                                            <p:tgtEl>
                                              <p:spTgt spid="11"/>
                                            </p:tgtEl>
                                            <p:attrNameLst>
                                              <p:attrName>ppt_x</p:attrName>
                                            </p:attrNameLst>
                                          </p:cBhvr>
                                          <p:tavLst>
                                            <p:tav tm="0">
                                              <p:val>
                                                <p:strVal val="1+#ppt_w/2"/>
                                              </p:val>
                                            </p:tav>
                                            <p:tav tm="100000">
                                              <p:val>
                                                <p:strVal val="#ppt_x"/>
                                              </p:val>
                                            </p:tav>
                                          </p:tavLst>
                                        </p:anim>
                                        <p:anim calcmode="lin" valueType="num" p14:bounceEnd="74000">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1000"/>
                                            <p:tgtEl>
                                              <p:spTgt spid="1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1000"/>
                                            <p:tgtEl>
                                              <p:spTgt spid="1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1000"/>
                                            <p:tgtEl>
                                              <p:spTgt spid="1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1000"/>
                                            <p:tgtEl>
                                              <p:spTgt spid="1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1000"/>
                                            <p:tgtEl>
                                              <p:spTgt spid="1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1000"/>
                                            <p:tgtEl>
                                              <p:spTgt spid="1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1000"/>
                                            <p:tgtEl>
                                              <p:spTgt spid="1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1000"/>
                                            <p:tgtEl>
                                              <p:spTgt spid="1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649287" y="1350988"/>
            <a:ext cx="2337771" cy="1042252"/>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1" y="1367703"/>
              <a:ext cx="3742172" cy="2595722"/>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7673" y="1886744"/>
            <a:ext cx="3037121" cy="3265425"/>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610394" y="2455401"/>
            <a:ext cx="5571258" cy="1869743"/>
          </a:xfrm>
          <a:prstGeom prst="rect">
            <a:avLst/>
          </a:prstGeom>
        </p:spPr>
        <p:txBody>
          <a:bodyPr wrap="square">
            <a:spAutoFit/>
          </a:bodyPr>
          <a:lstStyle/>
          <a:p>
            <a:pPr algn="l" latinLnBrk="1">
              <a:lnSpc>
                <a:spcPct val="150000"/>
              </a:lnSpc>
            </a:pPr>
            <a:r>
              <a:rPr lang="zh-CN" altLang="en-US" sz="1100" b="0" dirty="0" smtClean="0">
                <a:solidFill>
                  <a:schemeClr val="accent3">
                    <a:lumMod val="50000"/>
                  </a:schemeClr>
                </a:solidFill>
                <a:latin typeface="微软雅黑" panose="020B0503020204020204" charset="-122"/>
                <a:ea typeface="微软雅黑" panose="020B0503020204020204" charset="-122"/>
              </a:rPr>
              <a:t>团队</a:t>
            </a:r>
            <a:r>
              <a:rPr lang="zh-CN" altLang="en-US" sz="1100" b="0" dirty="0">
                <a:solidFill>
                  <a:schemeClr val="accent3">
                    <a:lumMod val="50000"/>
                  </a:schemeClr>
                </a:solidFill>
                <a:latin typeface="微软雅黑" panose="020B0503020204020204" charset="-122"/>
                <a:ea typeface="微软雅黑" panose="020B0503020204020204" charset="-122"/>
              </a:rPr>
              <a:t>是指拥有共同目标，并且具有不同能力的一小群人有意识的协调行为或力的系统，是一种应用广泛、灵活的组织形式。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endParaRPr lang="zh-CN" altLang="en-US" sz="1100" b="0" dirty="0">
              <a:solidFill>
                <a:schemeClr val="accent3">
                  <a:lumMod val="50000"/>
                </a:schemeClr>
              </a:solidFill>
              <a:latin typeface="微软雅黑" panose="020B0503020204020204" charset="-122"/>
              <a:ea typeface="微软雅黑" panose="020B0503020204020204" charset="-122"/>
            </a:endParaRPr>
          </a:p>
          <a:p>
            <a:pPr algn="l" latinLnBrk="1">
              <a:lnSpc>
                <a:spcPct val="150000"/>
              </a:lnSpc>
            </a:pPr>
            <a:r>
              <a:rPr lang="zh-CN" altLang="en-US" sz="1100" b="0" dirty="0" smtClean="0">
                <a:solidFill>
                  <a:schemeClr val="accent3">
                    <a:lumMod val="50000"/>
                  </a:schemeClr>
                </a:solidFill>
                <a:latin typeface="微软雅黑" panose="020B0503020204020204" charset="-122"/>
                <a:ea typeface="微软雅黑" panose="020B0503020204020204" charset="-122"/>
              </a:rPr>
              <a:t>    团队精神尊重每个成员的兴趣和成就，要求团队的每一个成员，都以提高自身素质和实现团队目标为己任。团队精神的核心是合作协同，目的是最大发挥团队的潜在能量。</a:t>
            </a:r>
            <a:endParaRPr lang="zh-CN" altLang="en-US" sz="1100" b="0" dirty="0">
              <a:solidFill>
                <a:schemeClr val="accent3">
                  <a:lumMod val="50000"/>
                </a:schemeClr>
              </a:solidFill>
              <a:latin typeface="微软雅黑" panose="020B0503020204020204" charset="-122"/>
              <a:ea typeface="微软雅黑" panose="020B0503020204020204" charset="-122"/>
            </a:endParaRPr>
          </a:p>
        </p:txBody>
      </p:sp>
      <p:grpSp>
        <p:nvGrpSpPr>
          <p:cNvPr id="38" name="组合 37"/>
          <p:cNvGrpSpPr/>
          <p:nvPr/>
        </p:nvGrpSpPr>
        <p:grpSpPr>
          <a:xfrm>
            <a:off x="3301823" y="1350988"/>
            <a:ext cx="2337771" cy="1042252"/>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4351931" y="1367703"/>
              <a:ext cx="3742172" cy="2595722"/>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8823" y="1350988"/>
            <a:ext cx="2337771" cy="1042252"/>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51931" y="1367703"/>
              <a:ext cx="3742172" cy="259572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903371" y="249943"/>
            <a:ext cx="2831223"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Group 17"/>
          <p:cNvGrpSpPr>
            <a:grpSpLocks noChangeAspect="1"/>
          </p:cNvGrpSpPr>
          <p:nvPr/>
        </p:nvGrpSpPr>
        <p:grpSpPr bwMode="auto">
          <a:xfrm>
            <a:off x="827405" y="455655"/>
            <a:ext cx="259340" cy="278386"/>
            <a:chOff x="231" y="1205"/>
            <a:chExt cx="640" cy="687"/>
          </a:xfrm>
          <a:solidFill>
            <a:schemeClr val="bg1"/>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团队介绍</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54" name="文本框 37"/>
          <p:cNvSpPr>
            <a:spLocks noChangeArrowheads="1"/>
          </p:cNvSpPr>
          <p:nvPr/>
        </p:nvSpPr>
        <p:spPr bwMode="auto">
          <a:xfrm>
            <a:off x="2591594" y="473691"/>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smtClean="0">
                <a:solidFill>
                  <a:schemeClr val="accent3">
                    <a:lumMod val="50000"/>
                  </a:schemeClr>
                </a:solidFill>
                <a:sym typeface="Arial" panose="020B0604020202020204" pitchFamily="34" charset="0"/>
              </a:rPr>
              <a:t>TEAM</a:t>
            </a:r>
            <a:endParaRPr lang="en-US" altLang="zh-CN" sz="10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INTRODUCTION</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6" presetClass="entr" presetSubtype="2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par>
                          <p:cTn id="32" fill="hold">
                            <p:stCondLst>
                              <p:cond delay="1500"/>
                            </p:stCondLst>
                            <p:childTnLst>
                              <p:par>
                                <p:cTn id="33" presetID="16" presetClass="entr" presetSubtype="21"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par>
                          <p:cTn id="36" fill="hold">
                            <p:stCondLst>
                              <p:cond delay="2000"/>
                            </p:stCondLst>
                            <p:childTnLst>
                              <p:par>
                                <p:cTn id="37" presetID="16" presetClass="entr" presetSubtype="21"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1000"/>
                                        <p:tgtEl>
                                          <p:spTgt spid="24"/>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pic>
        <p:nvPicPr>
          <p:cNvPr id="74"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370801" y="1154720"/>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5"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170" y="872473"/>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6" name="Picture 2" descr="C:\Users\Administrator\Desktop\1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20" t="5120" r="5120" b="5120"/>
          <a:stretch>
            <a:fillRect/>
          </a:stretch>
        </p:blipFill>
        <p:spPr bwMode="auto">
          <a:xfrm>
            <a:off x="1813480" y="1220595"/>
            <a:ext cx="1899148"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7" name="矩形 9"/>
          <p:cNvSpPr>
            <a:spLocks noChangeArrowheads="1"/>
          </p:cNvSpPr>
          <p:nvPr/>
        </p:nvSpPr>
        <p:spPr bwMode="auto">
          <a:xfrm>
            <a:off x="1563081" y="3243699"/>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b="0" kern="0" dirty="0" smtClean="0">
                <a:solidFill>
                  <a:schemeClr val="accent3">
                    <a:lumMod val="50000"/>
                  </a:schemeClr>
                </a:solidFill>
                <a:latin typeface="微软雅黑" panose="020B0503020204020204" charset="-122"/>
                <a:ea typeface="微软雅黑" panose="020B0503020204020204" charset="-122"/>
              </a:rPr>
              <a:t>代用名</a:t>
            </a:r>
            <a:endParaRPr kumimoji="0" lang="zh-CN" altLang="en-US"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78" name="矩形 7"/>
          <p:cNvSpPr>
            <a:spLocks noChangeArrowheads="1"/>
          </p:cNvSpPr>
          <p:nvPr/>
        </p:nvSpPr>
        <p:spPr bwMode="auto">
          <a:xfrm>
            <a:off x="2767990" y="3239234"/>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公司总经理</a:t>
            </a:r>
            <a:endParaRPr kumimoji="0" lang="en-US" altLang="zh-CN" sz="1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职务或头衔</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79" name="TextBox 78"/>
          <p:cNvSpPr txBox="1"/>
          <p:nvPr/>
        </p:nvSpPr>
        <p:spPr>
          <a:xfrm>
            <a:off x="1154321" y="3690481"/>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在这里输入主要的职业经验及任职主要机构等等，如：某大学工商学院研究生，有十余年行业经验，是某领域领军人物。      </a:t>
            </a:r>
            <a:endPar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1992</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年在某公司担任中层管理；</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2003</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年任某公司执</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COO</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2007</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年担任某公司执行总裁。曾于某年、</a:t>
            </a:r>
            <a:r>
              <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某</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2012</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年分别获得某某奖项。</a:t>
            </a:r>
            <a:endPar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pic>
        <p:nvPicPr>
          <p:cNvPr id="80"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090979" y="1154720"/>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1348" y="872473"/>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95452" y="1220595"/>
            <a:ext cx="1872942"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3" name="矩形 9"/>
          <p:cNvSpPr>
            <a:spLocks noChangeArrowheads="1"/>
          </p:cNvSpPr>
          <p:nvPr/>
        </p:nvSpPr>
        <p:spPr bwMode="auto">
          <a:xfrm>
            <a:off x="5286354" y="3243699"/>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代用名</a:t>
            </a:r>
            <a:endParaRPr kumimoji="0" lang="zh-CN" altLang="en-US"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4" name="矩形 7"/>
          <p:cNvSpPr>
            <a:spLocks noChangeArrowheads="1"/>
          </p:cNvSpPr>
          <p:nvPr/>
        </p:nvSpPr>
        <p:spPr bwMode="auto">
          <a:xfrm>
            <a:off x="6491263" y="3239234"/>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公司总经理</a:t>
            </a:r>
            <a:endParaRPr kumimoji="0" lang="en-US" altLang="zh-CN" sz="1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职务或头衔</a:t>
            </a:r>
            <a:endParaRPr kumimoji="0" lang="zh-CN" altLang="en-US" sz="10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5" name="TextBox 84"/>
          <p:cNvSpPr txBox="1"/>
          <p:nvPr/>
        </p:nvSpPr>
        <p:spPr>
          <a:xfrm>
            <a:off x="4877594" y="3690481"/>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在这里输入主要的职业经验及任职主要机构等等，如：某大学工商学院研究生，有十余年行业经验，是某领域领军人物。      </a:t>
            </a:r>
            <a:endPar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1992</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年在某公司担任中层管理；</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2003</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年任某公司执</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COO</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2007</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年担任某公司执行总裁。曾于某年、</a:t>
            </a:r>
            <a:r>
              <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rPr>
              <a:t>某</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a:t>
            </a:r>
            <a:r>
              <a:rPr kumimoji="0" lang="en-US" altLang="zh-CN"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2012</a:t>
            </a: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年分别获得某某奖项。</a:t>
            </a:r>
            <a:endPar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grpSp>
        <p:nvGrpSpPr>
          <p:cNvPr id="25" name="组合 24"/>
          <p:cNvGrpSpPr/>
          <p:nvPr/>
        </p:nvGrpSpPr>
        <p:grpSpPr>
          <a:xfrm>
            <a:off x="903371" y="249943"/>
            <a:ext cx="2831223" cy="679699"/>
            <a:chOff x="903371" y="249943"/>
            <a:chExt cx="2831223" cy="679699"/>
          </a:xfrm>
        </p:grpSpPr>
        <p:sp>
          <p:nvSpPr>
            <p:cNvPr id="28" name="任意多边形 27"/>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9" name="任意多边形 28"/>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30" name="组合 29"/>
          <p:cNvGrpSpPr/>
          <p:nvPr/>
        </p:nvGrpSpPr>
        <p:grpSpPr>
          <a:xfrm rot="16200000">
            <a:off x="574523" y="158162"/>
            <a:ext cx="765103" cy="863262"/>
            <a:chOff x="8439634" y="3544648"/>
            <a:chExt cx="1611146" cy="1817848"/>
          </a:xfrm>
        </p:grpSpPr>
        <p:sp>
          <p:nvSpPr>
            <p:cNvPr id="3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Group 17"/>
          <p:cNvGrpSpPr>
            <a:grpSpLocks noChangeAspect="1"/>
          </p:cNvGrpSpPr>
          <p:nvPr/>
        </p:nvGrpSpPr>
        <p:grpSpPr bwMode="auto">
          <a:xfrm>
            <a:off x="827405" y="455655"/>
            <a:ext cx="259340" cy="278386"/>
            <a:chOff x="231" y="1205"/>
            <a:chExt cx="640" cy="687"/>
          </a:xfrm>
          <a:solidFill>
            <a:schemeClr val="bg1"/>
          </a:solidFill>
          <a:effectLst/>
        </p:grpSpPr>
        <p:sp>
          <p:nvSpPr>
            <p:cNvPr id="3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核心成员</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37" name="文本框 37"/>
          <p:cNvSpPr>
            <a:spLocks noChangeArrowheads="1"/>
          </p:cNvSpPr>
          <p:nvPr/>
        </p:nvSpPr>
        <p:spPr bwMode="auto">
          <a:xfrm>
            <a:off x="25153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CORE MEMBER</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53"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p:cTn id="31" dur="500" fill="hold"/>
                                        <p:tgtEl>
                                          <p:spTgt spid="74"/>
                                        </p:tgtEl>
                                        <p:attrNameLst>
                                          <p:attrName>ppt_w</p:attrName>
                                        </p:attrNameLst>
                                      </p:cBhvr>
                                      <p:tavLst>
                                        <p:tav tm="0">
                                          <p:val>
                                            <p:fltVal val="0"/>
                                          </p:val>
                                        </p:tav>
                                        <p:tav tm="100000">
                                          <p:val>
                                            <p:strVal val="#ppt_w"/>
                                          </p:val>
                                        </p:tav>
                                      </p:tavLst>
                                    </p:anim>
                                    <p:anim calcmode="lin" valueType="num">
                                      <p:cBhvr>
                                        <p:cTn id="32" dur="500" fill="hold"/>
                                        <p:tgtEl>
                                          <p:spTgt spid="74"/>
                                        </p:tgtEl>
                                        <p:attrNameLst>
                                          <p:attrName>ppt_h</p:attrName>
                                        </p:attrNameLst>
                                      </p:cBhvr>
                                      <p:tavLst>
                                        <p:tav tm="0">
                                          <p:val>
                                            <p:fltVal val="0"/>
                                          </p:val>
                                        </p:tav>
                                        <p:tav tm="100000">
                                          <p:val>
                                            <p:strVal val="#ppt_h"/>
                                          </p:val>
                                        </p:tav>
                                      </p:tavLst>
                                    </p:anim>
                                    <p:animEffect transition="in" filter="fade">
                                      <p:cBhvr>
                                        <p:cTn id="33" dur="500"/>
                                        <p:tgtEl>
                                          <p:spTgt spid="74"/>
                                        </p:tgtEl>
                                      </p:cBhvr>
                                    </p:animEffect>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anim calcmode="lin" valueType="num">
                                      <p:cBhvr>
                                        <p:cTn id="38" dur="500" fill="hold"/>
                                        <p:tgtEl>
                                          <p:spTgt spid="75"/>
                                        </p:tgtEl>
                                        <p:attrNameLst>
                                          <p:attrName>ppt_x</p:attrName>
                                        </p:attrNameLst>
                                      </p:cBhvr>
                                      <p:tavLst>
                                        <p:tav tm="0">
                                          <p:val>
                                            <p:strVal val="#ppt_x"/>
                                          </p:val>
                                        </p:tav>
                                        <p:tav tm="100000">
                                          <p:val>
                                            <p:strVal val="#ppt_x"/>
                                          </p:val>
                                        </p:tav>
                                      </p:tavLst>
                                    </p:anim>
                                    <p:anim calcmode="lin" valueType="num">
                                      <p:cBhvr>
                                        <p:cTn id="39" dur="500" fill="hold"/>
                                        <p:tgtEl>
                                          <p:spTgt spid="7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25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77"/>
                                        </p:tgtEl>
                                        <p:attrNameLst>
                                          <p:attrName>style.visibility</p:attrName>
                                        </p:attrNameLst>
                                      </p:cBhvr>
                                      <p:to>
                                        <p:strVal val="visible"/>
                                      </p:to>
                                    </p:set>
                                    <p:anim by="(-#ppt_w*2)" calcmode="lin" valueType="num">
                                      <p:cBhvr rctx="PPT">
                                        <p:cTn id="47" dur="500" autoRev="1" fill="hold">
                                          <p:stCondLst>
                                            <p:cond delay="0"/>
                                          </p:stCondLst>
                                        </p:cTn>
                                        <p:tgtEl>
                                          <p:spTgt spid="77"/>
                                        </p:tgtEl>
                                        <p:attrNameLst>
                                          <p:attrName>ppt_w</p:attrName>
                                        </p:attrNameLst>
                                      </p:cBhvr>
                                    </p:anim>
                                    <p:anim by="(#ppt_w*0.50)" calcmode="lin" valueType="num">
                                      <p:cBhvr>
                                        <p:cTn id="48" dur="500" decel="50000" autoRev="1" fill="hold">
                                          <p:stCondLst>
                                            <p:cond delay="0"/>
                                          </p:stCondLst>
                                        </p:cTn>
                                        <p:tgtEl>
                                          <p:spTgt spid="77"/>
                                        </p:tgtEl>
                                        <p:attrNameLst>
                                          <p:attrName>ppt_x</p:attrName>
                                        </p:attrNameLst>
                                      </p:cBhvr>
                                    </p:anim>
                                    <p:anim from="(-#ppt_h/2)" to="(#ppt_y)" calcmode="lin" valueType="num">
                                      <p:cBhvr>
                                        <p:cTn id="49" dur="1000" fill="hold">
                                          <p:stCondLst>
                                            <p:cond delay="0"/>
                                          </p:stCondLst>
                                        </p:cTn>
                                        <p:tgtEl>
                                          <p:spTgt spid="77"/>
                                        </p:tgtEl>
                                        <p:attrNameLst>
                                          <p:attrName>ppt_y</p:attrName>
                                        </p:attrNameLst>
                                      </p:cBhvr>
                                    </p:anim>
                                    <p:animRot by="21600000">
                                      <p:cBhvr>
                                        <p:cTn id="50" dur="1000" fill="hold">
                                          <p:stCondLst>
                                            <p:cond delay="0"/>
                                          </p:stCondLst>
                                        </p:cTn>
                                        <p:tgtEl>
                                          <p:spTgt spid="77"/>
                                        </p:tgtEl>
                                        <p:attrNameLst>
                                          <p:attrName>r</p:attrName>
                                        </p:attrNameLst>
                                      </p:cBhvr>
                                    </p:animRot>
                                  </p:childTnLst>
                                </p:cTn>
                              </p:par>
                            </p:childTnLst>
                          </p:cTn>
                        </p:par>
                        <p:par>
                          <p:cTn id="51" fill="hold">
                            <p:stCondLst>
                              <p:cond delay="3300"/>
                            </p:stCondLst>
                            <p:childTnLst>
                              <p:par>
                                <p:cTn id="52" presetID="22" presetClass="entr" presetSubtype="8"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left)">
                                      <p:cBhvr>
                                        <p:cTn id="54" dur="500"/>
                                        <p:tgtEl>
                                          <p:spTgt spid="78"/>
                                        </p:tgtEl>
                                      </p:cBhvr>
                                    </p:animEffect>
                                  </p:childTnLst>
                                </p:cTn>
                              </p:par>
                            </p:childTnLst>
                          </p:cTn>
                        </p:par>
                        <p:par>
                          <p:cTn id="55" fill="hold">
                            <p:stCondLst>
                              <p:cond delay="3800"/>
                            </p:stCondLst>
                            <p:childTnLst>
                              <p:par>
                                <p:cTn id="56" presetID="22" presetClass="entr" presetSubtype="1"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up)">
                                      <p:cBhvr>
                                        <p:cTn id="58" dur="500"/>
                                        <p:tgtEl>
                                          <p:spTgt spid="79"/>
                                        </p:tgtEl>
                                      </p:cBhvr>
                                    </p:animEffect>
                                  </p:childTnLst>
                                </p:cTn>
                              </p:par>
                            </p:childTnLst>
                          </p:cTn>
                        </p:par>
                        <p:par>
                          <p:cTn id="59" fill="hold">
                            <p:stCondLst>
                              <p:cond delay="4300"/>
                            </p:stCondLst>
                            <p:childTnLst>
                              <p:par>
                                <p:cTn id="60" presetID="53" presetClass="entr" presetSubtype="16"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p:cTn id="62" dur="500" fill="hold"/>
                                        <p:tgtEl>
                                          <p:spTgt spid="80"/>
                                        </p:tgtEl>
                                        <p:attrNameLst>
                                          <p:attrName>ppt_w</p:attrName>
                                        </p:attrNameLst>
                                      </p:cBhvr>
                                      <p:tavLst>
                                        <p:tav tm="0">
                                          <p:val>
                                            <p:fltVal val="0"/>
                                          </p:val>
                                        </p:tav>
                                        <p:tav tm="100000">
                                          <p:val>
                                            <p:strVal val="#ppt_w"/>
                                          </p:val>
                                        </p:tav>
                                      </p:tavLst>
                                    </p:anim>
                                    <p:anim calcmode="lin" valueType="num">
                                      <p:cBhvr>
                                        <p:cTn id="63" dur="500" fill="hold"/>
                                        <p:tgtEl>
                                          <p:spTgt spid="80"/>
                                        </p:tgtEl>
                                        <p:attrNameLst>
                                          <p:attrName>ppt_h</p:attrName>
                                        </p:attrNameLst>
                                      </p:cBhvr>
                                      <p:tavLst>
                                        <p:tav tm="0">
                                          <p:val>
                                            <p:fltVal val="0"/>
                                          </p:val>
                                        </p:tav>
                                        <p:tav tm="100000">
                                          <p:val>
                                            <p:strVal val="#ppt_h"/>
                                          </p:val>
                                        </p:tav>
                                      </p:tavLst>
                                    </p:anim>
                                    <p:animEffect transition="in" filter="fade">
                                      <p:cBhvr>
                                        <p:cTn id="64" dur="500"/>
                                        <p:tgtEl>
                                          <p:spTgt spid="80"/>
                                        </p:tgtEl>
                                      </p:cBhvr>
                                    </p:animEffect>
                                  </p:childTnLst>
                                </p:cTn>
                              </p:par>
                            </p:childTnLst>
                          </p:cTn>
                        </p:par>
                        <p:par>
                          <p:cTn id="65" fill="hold">
                            <p:stCondLst>
                              <p:cond delay="4800"/>
                            </p:stCondLst>
                            <p:childTnLst>
                              <p:par>
                                <p:cTn id="66" presetID="42" presetClass="entr" presetSubtype="0"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anim calcmode="lin" valueType="num">
                                      <p:cBhvr>
                                        <p:cTn id="69" dur="500" fill="hold"/>
                                        <p:tgtEl>
                                          <p:spTgt spid="81"/>
                                        </p:tgtEl>
                                        <p:attrNameLst>
                                          <p:attrName>ppt_x</p:attrName>
                                        </p:attrNameLst>
                                      </p:cBhvr>
                                      <p:tavLst>
                                        <p:tav tm="0">
                                          <p:val>
                                            <p:strVal val="#ppt_x"/>
                                          </p:val>
                                        </p:tav>
                                        <p:tav tm="100000">
                                          <p:val>
                                            <p:strVal val="#ppt_x"/>
                                          </p:val>
                                        </p:tav>
                                      </p:tavLst>
                                    </p:anim>
                                    <p:anim calcmode="lin" valueType="num">
                                      <p:cBhvr>
                                        <p:cTn id="70" dur="500" fill="hold"/>
                                        <p:tgtEl>
                                          <p:spTgt spid="81"/>
                                        </p:tgtEl>
                                        <p:attrNameLst>
                                          <p:attrName>ppt_y</p:attrName>
                                        </p:attrNameLst>
                                      </p:cBhvr>
                                      <p:tavLst>
                                        <p:tav tm="0">
                                          <p:val>
                                            <p:strVal val="#ppt_y+.1"/>
                                          </p:val>
                                        </p:tav>
                                        <p:tav tm="100000">
                                          <p:val>
                                            <p:strVal val="#ppt_y"/>
                                          </p:val>
                                        </p:tav>
                                      </p:tavLst>
                                    </p:anim>
                                  </p:childTnLst>
                                </p:cTn>
                              </p:par>
                            </p:childTnLst>
                          </p:cTn>
                        </p:par>
                        <p:par>
                          <p:cTn id="71" fill="hold">
                            <p:stCondLst>
                              <p:cond delay="5300"/>
                            </p:stCondLst>
                            <p:childTnLst>
                              <p:par>
                                <p:cTn id="72" presetID="10" presetClass="entr" presetSubtype="0" fill="hold"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childTnLst>
                          </p:cTn>
                        </p:par>
                        <p:par>
                          <p:cTn id="75" fill="hold">
                            <p:stCondLst>
                              <p:cond delay="5800"/>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83"/>
                                        </p:tgtEl>
                                        <p:attrNameLst>
                                          <p:attrName>style.visibility</p:attrName>
                                        </p:attrNameLst>
                                      </p:cBhvr>
                                      <p:to>
                                        <p:strVal val="visible"/>
                                      </p:to>
                                    </p:set>
                                    <p:anim by="(-#ppt_w*2)" calcmode="lin" valueType="num">
                                      <p:cBhvr rctx="PPT">
                                        <p:cTn id="78" dur="500" autoRev="1" fill="hold">
                                          <p:stCondLst>
                                            <p:cond delay="0"/>
                                          </p:stCondLst>
                                        </p:cTn>
                                        <p:tgtEl>
                                          <p:spTgt spid="83"/>
                                        </p:tgtEl>
                                        <p:attrNameLst>
                                          <p:attrName>ppt_w</p:attrName>
                                        </p:attrNameLst>
                                      </p:cBhvr>
                                    </p:anim>
                                    <p:anim by="(#ppt_w*0.50)" calcmode="lin" valueType="num">
                                      <p:cBhvr>
                                        <p:cTn id="79" dur="500" decel="50000" autoRev="1" fill="hold">
                                          <p:stCondLst>
                                            <p:cond delay="0"/>
                                          </p:stCondLst>
                                        </p:cTn>
                                        <p:tgtEl>
                                          <p:spTgt spid="83"/>
                                        </p:tgtEl>
                                        <p:attrNameLst>
                                          <p:attrName>ppt_x</p:attrName>
                                        </p:attrNameLst>
                                      </p:cBhvr>
                                    </p:anim>
                                    <p:anim from="(-#ppt_h/2)" to="(#ppt_y)" calcmode="lin" valueType="num">
                                      <p:cBhvr>
                                        <p:cTn id="80" dur="1000" fill="hold">
                                          <p:stCondLst>
                                            <p:cond delay="0"/>
                                          </p:stCondLst>
                                        </p:cTn>
                                        <p:tgtEl>
                                          <p:spTgt spid="83"/>
                                        </p:tgtEl>
                                        <p:attrNameLst>
                                          <p:attrName>ppt_y</p:attrName>
                                        </p:attrNameLst>
                                      </p:cBhvr>
                                    </p:anim>
                                    <p:animRot by="21600000">
                                      <p:cBhvr>
                                        <p:cTn id="81" dur="1000" fill="hold">
                                          <p:stCondLst>
                                            <p:cond delay="0"/>
                                          </p:stCondLst>
                                        </p:cTn>
                                        <p:tgtEl>
                                          <p:spTgt spid="83"/>
                                        </p:tgtEl>
                                        <p:attrNameLst>
                                          <p:attrName>r</p:attrName>
                                        </p:attrNameLst>
                                      </p:cBhvr>
                                    </p:animRo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500"/>
                                        <p:tgtEl>
                                          <p:spTgt spid="84"/>
                                        </p:tgtEl>
                                      </p:cBhvr>
                                    </p:animEffect>
                                  </p:childTnLst>
                                </p:cTn>
                              </p:par>
                            </p:childTnLst>
                          </p:cTn>
                        </p:par>
                        <p:par>
                          <p:cTn id="86" fill="hold">
                            <p:stCondLst>
                              <p:cond delay="7500"/>
                            </p:stCondLst>
                            <p:childTnLst>
                              <p:par>
                                <p:cTn id="87" presetID="22" presetClass="entr" presetSubtype="1"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3" grpId="0"/>
      <p:bldP spid="84" grpId="0"/>
      <p:bldP spid="8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8266914" y="-18254"/>
            <a:ext cx="649280" cy="762000"/>
            <a:chOff x="8266914" y="-18254"/>
            <a:chExt cx="649280" cy="762000"/>
          </a:xfrm>
        </p:grpSpPr>
        <p:sp>
          <p:nvSpPr>
            <p:cNvPr id="5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53" name="组合 52"/>
            <p:cNvGrpSpPr/>
            <p:nvPr/>
          </p:nvGrpSpPr>
          <p:grpSpPr>
            <a:xfrm>
              <a:off x="8266914" y="134144"/>
              <a:ext cx="649280" cy="475558"/>
              <a:chOff x="235091" y="185120"/>
              <a:chExt cx="649280" cy="475558"/>
            </a:xfrm>
          </p:grpSpPr>
          <p:sp>
            <p:nvSpPr>
              <p:cNvPr id="54" name="矩形 53"/>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5" name="矩形 54"/>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grpSp>
        <p:nvGrpSpPr>
          <p:cNvPr id="56" name="组合 55"/>
          <p:cNvGrpSpPr/>
          <p:nvPr/>
        </p:nvGrpSpPr>
        <p:grpSpPr>
          <a:xfrm>
            <a:off x="903371" y="249943"/>
            <a:ext cx="2831223" cy="679699"/>
            <a:chOff x="903371" y="249943"/>
            <a:chExt cx="2831223" cy="679699"/>
          </a:xfrm>
        </p:grpSpPr>
        <p:sp>
          <p:nvSpPr>
            <p:cNvPr id="57" name="任意多边形 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8" name="任意多边形 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9" name="组合 58"/>
          <p:cNvGrpSpPr/>
          <p:nvPr/>
        </p:nvGrpSpPr>
        <p:grpSpPr>
          <a:xfrm rot="16200000">
            <a:off x="574523" y="158162"/>
            <a:ext cx="765103" cy="863262"/>
            <a:chOff x="8439634" y="3544648"/>
            <a:chExt cx="1611146" cy="1817848"/>
          </a:xfrm>
        </p:grpSpPr>
        <p:sp>
          <p:nvSpPr>
            <p:cNvPr id="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2" name="Group 17"/>
          <p:cNvGrpSpPr>
            <a:grpSpLocks noChangeAspect="1"/>
          </p:cNvGrpSpPr>
          <p:nvPr/>
        </p:nvGrpSpPr>
        <p:grpSpPr bwMode="auto">
          <a:xfrm>
            <a:off x="827405" y="455655"/>
            <a:ext cx="259340" cy="278386"/>
            <a:chOff x="231" y="1205"/>
            <a:chExt cx="640" cy="687"/>
          </a:xfrm>
          <a:solidFill>
            <a:schemeClr val="bg1"/>
          </a:solidFill>
          <a:effectLst/>
        </p:grpSpPr>
        <p:sp>
          <p:nvSpPr>
            <p:cNvPr id="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5"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smtClean="0">
                <a:solidFill>
                  <a:schemeClr val="accent3">
                    <a:lumMod val="50000"/>
                  </a:schemeClr>
                </a:solidFill>
                <a:latin typeface="微软雅黑" panose="020B0503020204020204" charset="-122"/>
                <a:ea typeface="微软雅黑" panose="020B0503020204020204" charset="-122"/>
                <a:sym typeface="Arial" panose="020B0604020202020204" pitchFamily="34" charset="0"/>
              </a:rPr>
              <a:t>核心成员</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66" name="文本框 37"/>
          <p:cNvSpPr>
            <a:spLocks noChangeArrowheads="1"/>
          </p:cNvSpPr>
          <p:nvPr/>
        </p:nvSpPr>
        <p:spPr bwMode="auto">
          <a:xfrm>
            <a:off x="25153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CORE MEMBER</a:t>
            </a:r>
            <a:endParaRPr lang="zh-CN" altLang="en-US" sz="1000" b="0" baseline="-3000" dirty="0">
              <a:solidFill>
                <a:schemeClr val="accent3">
                  <a:lumMod val="50000"/>
                </a:schemeClr>
              </a:solidFill>
              <a:sym typeface="Arial" panose="020B0604020202020204" pitchFamily="34" charset="0"/>
            </a:endParaRPr>
          </a:p>
        </p:txBody>
      </p:sp>
      <p:grpSp>
        <p:nvGrpSpPr>
          <p:cNvPr id="18" name="组合 17"/>
          <p:cNvGrpSpPr/>
          <p:nvPr/>
        </p:nvGrpSpPr>
        <p:grpSpPr>
          <a:xfrm>
            <a:off x="838994" y="1290926"/>
            <a:ext cx="1656913" cy="2196018"/>
            <a:chOff x="838994" y="1290926"/>
            <a:chExt cx="1656913" cy="2196018"/>
          </a:xfrm>
        </p:grpSpPr>
        <p:sp>
          <p:nvSpPr>
            <p:cNvPr id="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C0000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3" name="椭圆 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4" name="图片 3"/>
            <p:cNvPicPr>
              <a:picLocks noChangeAspect="1"/>
            </p:cNvPicPr>
            <p:nvPr/>
          </p:nvPicPr>
          <p:blipFill rotWithShape="1">
            <a:blip r:embed="rId1"/>
            <a:srcRect l="971" t="9608" r="58068" b="11113"/>
            <a:stretch>
              <a:fillRect/>
            </a:stretch>
          </p:blipFill>
          <p:spPr>
            <a:xfrm>
              <a:off x="1435838" y="1290926"/>
              <a:ext cx="76891" cy="552293"/>
            </a:xfrm>
            <a:prstGeom prst="rect">
              <a:avLst/>
            </a:prstGeom>
          </p:spPr>
        </p:pic>
        <p:pic>
          <p:nvPicPr>
            <p:cNvPr id="5" name="图片 4"/>
            <p:cNvPicPr>
              <a:picLocks noChangeAspect="1"/>
            </p:cNvPicPr>
            <p:nvPr/>
          </p:nvPicPr>
          <p:blipFill rotWithShape="1">
            <a:blip r:embed="rId1"/>
            <a:srcRect l="971" t="9608" r="58068" b="11113"/>
            <a:stretch>
              <a:fillRect/>
            </a:stretch>
          </p:blipFill>
          <p:spPr>
            <a:xfrm flipH="1">
              <a:off x="1847283" y="1290926"/>
              <a:ext cx="76891" cy="552293"/>
            </a:xfrm>
            <a:prstGeom prst="rect">
              <a:avLst/>
            </a:prstGeom>
          </p:spPr>
        </p:pic>
        <p:sp>
          <p:nvSpPr>
            <p:cNvPr id="6" name="矩形 5"/>
            <p:cNvSpPr/>
            <p:nvPr/>
          </p:nvSpPr>
          <p:spPr>
            <a:xfrm>
              <a:off x="1512728"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67" name="椭圆 66"/>
            <p:cNvSpPr/>
            <p:nvPr/>
          </p:nvSpPr>
          <p:spPr>
            <a:xfrm>
              <a:off x="1053457" y="2074406"/>
              <a:ext cx="1219891" cy="121988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819711" y="1290926"/>
            <a:ext cx="1656913" cy="2196018"/>
            <a:chOff x="2819711" y="1290926"/>
            <a:chExt cx="1656913" cy="2196018"/>
          </a:xfrm>
        </p:grpSpPr>
        <p:sp>
          <p:nvSpPr>
            <p:cNvPr id="36"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C0000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37" name="椭圆 36"/>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38" name="图片 37"/>
            <p:cNvPicPr>
              <a:picLocks noChangeAspect="1"/>
            </p:cNvPicPr>
            <p:nvPr/>
          </p:nvPicPr>
          <p:blipFill rotWithShape="1">
            <a:blip r:embed="rId1"/>
            <a:srcRect l="971" t="9608" r="58068" b="11113"/>
            <a:stretch>
              <a:fillRect/>
            </a:stretch>
          </p:blipFill>
          <p:spPr>
            <a:xfrm>
              <a:off x="3416555" y="1290926"/>
              <a:ext cx="76891" cy="552293"/>
            </a:xfrm>
            <a:prstGeom prst="rect">
              <a:avLst/>
            </a:prstGeom>
          </p:spPr>
        </p:pic>
        <p:pic>
          <p:nvPicPr>
            <p:cNvPr id="39" name="图片 38"/>
            <p:cNvPicPr>
              <a:picLocks noChangeAspect="1"/>
            </p:cNvPicPr>
            <p:nvPr/>
          </p:nvPicPr>
          <p:blipFill rotWithShape="1">
            <a:blip r:embed="rId1"/>
            <a:srcRect l="971" t="9608" r="58068" b="11113"/>
            <a:stretch>
              <a:fillRect/>
            </a:stretch>
          </p:blipFill>
          <p:spPr>
            <a:xfrm flipH="1">
              <a:off x="3828000" y="1290926"/>
              <a:ext cx="76891" cy="552293"/>
            </a:xfrm>
            <a:prstGeom prst="rect">
              <a:avLst/>
            </a:prstGeom>
          </p:spPr>
        </p:pic>
        <p:sp>
          <p:nvSpPr>
            <p:cNvPr id="40" name="矩形 39"/>
            <p:cNvSpPr/>
            <p:nvPr/>
          </p:nvSpPr>
          <p:spPr>
            <a:xfrm>
              <a:off x="3493445"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68" name="椭圆 67"/>
            <p:cNvSpPr/>
            <p:nvPr/>
          </p:nvSpPr>
          <p:spPr>
            <a:xfrm>
              <a:off x="3038221" y="2063291"/>
              <a:ext cx="1219891" cy="121988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4752178" y="1290926"/>
            <a:ext cx="1656913" cy="2196018"/>
            <a:chOff x="4752178" y="1290926"/>
            <a:chExt cx="1656913" cy="2196018"/>
          </a:xfrm>
        </p:grpSpPr>
        <p:sp>
          <p:nvSpPr>
            <p:cNvPr id="41"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C0000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42" name="椭圆 41"/>
            <p:cNvSpPr/>
            <p:nvPr/>
          </p:nvSpPr>
          <p:spPr>
            <a:xfrm>
              <a:off x="4918647"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43" name="图片 42"/>
            <p:cNvPicPr>
              <a:picLocks noChangeAspect="1"/>
            </p:cNvPicPr>
            <p:nvPr/>
          </p:nvPicPr>
          <p:blipFill rotWithShape="1">
            <a:blip r:embed="rId1"/>
            <a:srcRect l="971" t="9608" r="58068" b="11113"/>
            <a:stretch>
              <a:fillRect/>
            </a:stretch>
          </p:blipFill>
          <p:spPr>
            <a:xfrm>
              <a:off x="5349023" y="1290926"/>
              <a:ext cx="76891" cy="552293"/>
            </a:xfrm>
            <a:prstGeom prst="rect">
              <a:avLst/>
            </a:prstGeom>
          </p:spPr>
        </p:pic>
        <p:pic>
          <p:nvPicPr>
            <p:cNvPr id="44" name="图片 43"/>
            <p:cNvPicPr>
              <a:picLocks noChangeAspect="1"/>
            </p:cNvPicPr>
            <p:nvPr/>
          </p:nvPicPr>
          <p:blipFill rotWithShape="1">
            <a:blip r:embed="rId1"/>
            <a:srcRect l="971" t="9608" r="58068" b="11113"/>
            <a:stretch>
              <a:fillRect/>
            </a:stretch>
          </p:blipFill>
          <p:spPr>
            <a:xfrm flipH="1">
              <a:off x="5760467" y="1290926"/>
              <a:ext cx="76891" cy="552293"/>
            </a:xfrm>
            <a:prstGeom prst="rect">
              <a:avLst/>
            </a:prstGeom>
          </p:spPr>
        </p:pic>
        <p:sp>
          <p:nvSpPr>
            <p:cNvPr id="45" name="矩形 44"/>
            <p:cNvSpPr/>
            <p:nvPr/>
          </p:nvSpPr>
          <p:spPr>
            <a:xfrm>
              <a:off x="5425913"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69" name="椭圆 68"/>
            <p:cNvSpPr/>
            <p:nvPr/>
          </p:nvSpPr>
          <p:spPr>
            <a:xfrm>
              <a:off x="4966640" y="2060275"/>
              <a:ext cx="1219891" cy="121988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6684645" y="1290926"/>
            <a:ext cx="1656913" cy="2196018"/>
            <a:chOff x="6684645" y="1290926"/>
            <a:chExt cx="1656913" cy="2196018"/>
          </a:xfrm>
        </p:grpSpPr>
        <p:sp>
          <p:nvSpPr>
            <p:cNvPr id="46"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C0000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a:p>
          </p:txBody>
        </p:sp>
        <p:sp>
          <p:nvSpPr>
            <p:cNvPr id="47" name="椭圆 46"/>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48" name="图片 47"/>
            <p:cNvPicPr>
              <a:picLocks noChangeAspect="1"/>
            </p:cNvPicPr>
            <p:nvPr/>
          </p:nvPicPr>
          <p:blipFill rotWithShape="1">
            <a:blip r:embed="rId1"/>
            <a:srcRect l="971" t="9608" r="58068" b="11113"/>
            <a:stretch>
              <a:fillRect/>
            </a:stretch>
          </p:blipFill>
          <p:spPr>
            <a:xfrm>
              <a:off x="7281490" y="1290926"/>
              <a:ext cx="76891" cy="552293"/>
            </a:xfrm>
            <a:prstGeom prst="rect">
              <a:avLst/>
            </a:prstGeom>
          </p:spPr>
        </p:pic>
        <p:pic>
          <p:nvPicPr>
            <p:cNvPr id="49" name="图片 48"/>
            <p:cNvPicPr>
              <a:picLocks noChangeAspect="1"/>
            </p:cNvPicPr>
            <p:nvPr/>
          </p:nvPicPr>
          <p:blipFill rotWithShape="1">
            <a:blip r:embed="rId1"/>
            <a:srcRect l="971" t="9608" r="58068" b="11113"/>
            <a:stretch>
              <a:fillRect/>
            </a:stretch>
          </p:blipFill>
          <p:spPr>
            <a:xfrm flipH="1">
              <a:off x="7692934" y="1290926"/>
              <a:ext cx="76891" cy="552293"/>
            </a:xfrm>
            <a:prstGeom prst="rect">
              <a:avLst/>
            </a:prstGeom>
          </p:spPr>
        </p:pic>
        <p:sp>
          <p:nvSpPr>
            <p:cNvPr id="50" name="矩形 49"/>
            <p:cNvSpPr/>
            <p:nvPr/>
          </p:nvSpPr>
          <p:spPr>
            <a:xfrm>
              <a:off x="7358380"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70" name="椭圆 69"/>
            <p:cNvSpPr/>
            <p:nvPr/>
          </p:nvSpPr>
          <p:spPr>
            <a:xfrm>
              <a:off x="6899108" y="2063291"/>
              <a:ext cx="1219891" cy="121988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等腰三角形 15"/>
          <p:cNvSpPr>
            <a:spLocks noChangeArrowheads="1"/>
          </p:cNvSpPr>
          <p:nvPr/>
        </p:nvSpPr>
        <p:spPr bwMode="auto">
          <a:xfrm flipV="1">
            <a:off x="1624806" y="3563144"/>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4" name="等腰三角形 26"/>
          <p:cNvSpPr>
            <a:spLocks noChangeArrowheads="1"/>
          </p:cNvSpPr>
          <p:nvPr/>
        </p:nvSpPr>
        <p:spPr bwMode="auto">
          <a:xfrm flipV="1">
            <a:off x="3582194" y="3563144"/>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5" name="等腰三角形 32"/>
          <p:cNvSpPr>
            <a:spLocks noChangeArrowheads="1"/>
          </p:cNvSpPr>
          <p:nvPr/>
        </p:nvSpPr>
        <p:spPr bwMode="auto">
          <a:xfrm flipV="1">
            <a:off x="5423694" y="3563144"/>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6" name="等腰三角形 38"/>
          <p:cNvSpPr>
            <a:spLocks noChangeArrowheads="1"/>
          </p:cNvSpPr>
          <p:nvPr/>
        </p:nvSpPr>
        <p:spPr bwMode="auto">
          <a:xfrm flipV="1">
            <a:off x="7392194" y="3563144"/>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7" name="矩形 9"/>
          <p:cNvSpPr>
            <a:spLocks noChangeArrowheads="1"/>
          </p:cNvSpPr>
          <p:nvPr/>
        </p:nvSpPr>
        <p:spPr bwMode="auto">
          <a:xfrm>
            <a:off x="1083284"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smtClean="0">
                <a:solidFill>
                  <a:schemeClr val="accent3">
                    <a:lumMod val="50000"/>
                  </a:schemeClr>
                </a:solidFill>
                <a:latin typeface="微软雅黑" panose="020B0503020204020204" charset="-122"/>
                <a:ea typeface="微软雅黑" panose="020B0503020204020204" charset="-122"/>
              </a:rPr>
              <a:t>代用名</a:t>
            </a:r>
            <a:endPar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78" name="矩形 7"/>
          <p:cNvSpPr>
            <a:spLocks noChangeArrowheads="1"/>
          </p:cNvSpPr>
          <p:nvPr/>
        </p:nvSpPr>
        <p:spPr bwMode="auto">
          <a:xfrm>
            <a:off x="1753394"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职务头衔</a:t>
            </a:r>
            <a:endParaRPr kumimoji="0" lang="zh-CN" altLang="en-US" sz="7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79" name="TextBox 78"/>
          <p:cNvSpPr txBox="1"/>
          <p:nvPr/>
        </p:nvSpPr>
        <p:spPr>
          <a:xfrm>
            <a:off x="915194"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在这里输入主要的职业经验及任职主要机构</a:t>
            </a:r>
            <a:r>
              <a:rPr lang="zh-CN" altLang="en-US" sz="800" b="0" kern="0" dirty="0">
                <a:solidFill>
                  <a:schemeClr val="accent3">
                    <a:lumMod val="50000"/>
                  </a:schemeClr>
                </a:solidFill>
              </a:rPr>
              <a:t>等等在</a:t>
            </a:r>
            <a:r>
              <a:rPr lang="zh-CN" altLang="en-US" sz="800" b="0" kern="0" dirty="0" smtClean="0">
                <a:solidFill>
                  <a:schemeClr val="accent3">
                    <a:lumMod val="50000"/>
                  </a:schemeClr>
                </a:solidFill>
              </a:rPr>
              <a:t>这里</a:t>
            </a:r>
            <a:endPar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0" name="矩形 9"/>
          <p:cNvSpPr>
            <a:spLocks noChangeArrowheads="1"/>
          </p:cNvSpPr>
          <p:nvPr/>
        </p:nvSpPr>
        <p:spPr bwMode="auto">
          <a:xfrm>
            <a:off x="3051992"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smtClean="0">
                <a:solidFill>
                  <a:schemeClr val="accent3">
                    <a:lumMod val="50000"/>
                  </a:schemeClr>
                </a:solidFill>
                <a:latin typeface="微软雅黑" panose="020B0503020204020204" charset="-122"/>
                <a:ea typeface="微软雅黑" panose="020B0503020204020204" charset="-122"/>
              </a:rPr>
              <a:t>代用名</a:t>
            </a:r>
            <a:endPar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1" name="矩形 7"/>
          <p:cNvSpPr>
            <a:spLocks noChangeArrowheads="1"/>
          </p:cNvSpPr>
          <p:nvPr/>
        </p:nvSpPr>
        <p:spPr bwMode="auto">
          <a:xfrm>
            <a:off x="3722102"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职务头衔</a:t>
            </a:r>
            <a:endParaRPr kumimoji="0" lang="zh-CN" altLang="en-US" sz="7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2" name="TextBox 81"/>
          <p:cNvSpPr txBox="1"/>
          <p:nvPr/>
        </p:nvSpPr>
        <p:spPr>
          <a:xfrm>
            <a:off x="2883902"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在这里输入主要的职业经验及任职主要机构</a:t>
            </a:r>
            <a:r>
              <a:rPr lang="zh-CN" altLang="en-US" sz="800" b="0" kern="0" dirty="0">
                <a:solidFill>
                  <a:schemeClr val="accent3">
                    <a:lumMod val="50000"/>
                  </a:schemeClr>
                </a:solidFill>
              </a:rPr>
              <a:t>等等在</a:t>
            </a:r>
            <a:r>
              <a:rPr lang="zh-CN" altLang="en-US" sz="800" b="0" kern="0" dirty="0" smtClean="0">
                <a:solidFill>
                  <a:schemeClr val="accent3">
                    <a:lumMod val="50000"/>
                  </a:schemeClr>
                </a:solidFill>
              </a:rPr>
              <a:t>这里</a:t>
            </a:r>
            <a:endPar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3" name="矩形 9"/>
          <p:cNvSpPr>
            <a:spLocks noChangeArrowheads="1"/>
          </p:cNvSpPr>
          <p:nvPr/>
        </p:nvSpPr>
        <p:spPr bwMode="auto">
          <a:xfrm>
            <a:off x="4969484"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smtClean="0">
                <a:solidFill>
                  <a:schemeClr val="accent3">
                    <a:lumMod val="50000"/>
                  </a:schemeClr>
                </a:solidFill>
                <a:latin typeface="微软雅黑" panose="020B0503020204020204" charset="-122"/>
                <a:ea typeface="微软雅黑" panose="020B0503020204020204" charset="-122"/>
              </a:rPr>
              <a:t>代用名</a:t>
            </a:r>
            <a:endPar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4" name="矩形 7"/>
          <p:cNvSpPr>
            <a:spLocks noChangeArrowheads="1"/>
          </p:cNvSpPr>
          <p:nvPr/>
        </p:nvSpPr>
        <p:spPr bwMode="auto">
          <a:xfrm>
            <a:off x="5639594"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职务头衔</a:t>
            </a:r>
            <a:endParaRPr kumimoji="0" lang="zh-CN" altLang="en-US" sz="7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5" name="TextBox 84"/>
          <p:cNvSpPr txBox="1"/>
          <p:nvPr/>
        </p:nvSpPr>
        <p:spPr>
          <a:xfrm>
            <a:off x="4801394"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在这里输入主要的职业经验及任职主要机构</a:t>
            </a:r>
            <a:r>
              <a:rPr lang="zh-CN" altLang="en-US" sz="800" b="0" kern="0" dirty="0">
                <a:solidFill>
                  <a:schemeClr val="accent3">
                    <a:lumMod val="50000"/>
                  </a:schemeClr>
                </a:solidFill>
              </a:rPr>
              <a:t>等等在</a:t>
            </a:r>
            <a:r>
              <a:rPr lang="zh-CN" altLang="en-US" sz="800" b="0" kern="0" dirty="0" smtClean="0">
                <a:solidFill>
                  <a:schemeClr val="accent3">
                    <a:lumMod val="50000"/>
                  </a:schemeClr>
                </a:solidFill>
              </a:rPr>
              <a:t>这里</a:t>
            </a:r>
            <a:endPar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6" name="矩形 9"/>
          <p:cNvSpPr>
            <a:spLocks noChangeArrowheads="1"/>
          </p:cNvSpPr>
          <p:nvPr/>
        </p:nvSpPr>
        <p:spPr bwMode="auto">
          <a:xfrm>
            <a:off x="6861992"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smtClean="0">
                <a:solidFill>
                  <a:schemeClr val="accent3">
                    <a:lumMod val="50000"/>
                  </a:schemeClr>
                </a:solidFill>
                <a:latin typeface="微软雅黑" panose="020B0503020204020204" charset="-122"/>
                <a:ea typeface="微软雅黑" panose="020B0503020204020204" charset="-122"/>
              </a:rPr>
              <a:t>代用名</a:t>
            </a:r>
            <a:endPar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7" name="矩形 7"/>
          <p:cNvSpPr>
            <a:spLocks noChangeArrowheads="1"/>
          </p:cNvSpPr>
          <p:nvPr/>
        </p:nvSpPr>
        <p:spPr bwMode="auto">
          <a:xfrm>
            <a:off x="7532102"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职务头衔</a:t>
            </a:r>
            <a:endParaRPr kumimoji="0" lang="zh-CN" altLang="en-US" sz="7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
        <p:nvSpPr>
          <p:cNvPr id="88" name="TextBox 87"/>
          <p:cNvSpPr txBox="1"/>
          <p:nvPr/>
        </p:nvSpPr>
        <p:spPr>
          <a:xfrm>
            <a:off x="6693902"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smtClean="0">
                <a:ln>
                  <a:noFill/>
                </a:ln>
                <a:solidFill>
                  <a:schemeClr val="accent3">
                    <a:lumMod val="50000"/>
                  </a:schemeClr>
                </a:solidFill>
                <a:effectLst/>
                <a:uLnTx/>
                <a:uFillTx/>
                <a:latin typeface="微软雅黑" panose="020B0503020204020204" charset="-122"/>
                <a:ea typeface="微软雅黑" panose="020B0503020204020204" charset="-122"/>
              </a:rPr>
              <a:t>       在这里输入主要的职业经验及任职主要机构</a:t>
            </a:r>
            <a:r>
              <a:rPr lang="zh-CN" altLang="en-US" sz="800" b="0" kern="0" dirty="0">
                <a:solidFill>
                  <a:schemeClr val="accent3">
                    <a:lumMod val="50000"/>
                  </a:schemeClr>
                </a:solidFill>
              </a:rPr>
              <a:t>等等在</a:t>
            </a:r>
            <a:r>
              <a:rPr lang="zh-CN" altLang="en-US" sz="800" b="0" kern="0" dirty="0" smtClean="0">
                <a:solidFill>
                  <a:schemeClr val="accent3">
                    <a:lumMod val="50000"/>
                  </a:schemeClr>
                </a:solidFill>
              </a:rPr>
              <a:t>这里</a:t>
            </a:r>
            <a:endParaRPr kumimoji="0" lang="zh-CN" altLang="en-US" sz="800" b="0" i="0" u="none" strike="noStrike" kern="0" cap="none" spc="0" normalizeH="0" baseline="0" noProof="0" dirty="0">
              <a:ln>
                <a:noFill/>
              </a:ln>
              <a:solidFill>
                <a:schemeClr val="accent3">
                  <a:lumMod val="50000"/>
                </a:schemeClr>
              </a:solidFill>
              <a:effectLst/>
              <a:uLnTx/>
              <a:uFillTx/>
              <a:latin typeface="微软雅黑" panose="020B0503020204020204" charset="-122"/>
              <a:ea typeface="微软雅黑" panose="020B050302020402020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40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22" presetClass="entr" presetSubtype="8" fill="hold" nodeType="withEffect">
                                  <p:stCondLst>
                                    <p:cond delay="4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53" presetClass="entr" presetSubtype="16"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p:cTn id="43" dur="500" fill="hold"/>
                                        <p:tgtEl>
                                          <p:spTgt spid="71"/>
                                        </p:tgtEl>
                                        <p:attrNameLst>
                                          <p:attrName>ppt_w</p:attrName>
                                        </p:attrNameLst>
                                      </p:cBhvr>
                                      <p:tavLst>
                                        <p:tav tm="0">
                                          <p:val>
                                            <p:fltVal val="0"/>
                                          </p:val>
                                        </p:tav>
                                        <p:tav tm="100000">
                                          <p:val>
                                            <p:strVal val="#ppt_w"/>
                                          </p:val>
                                        </p:tav>
                                      </p:tavLst>
                                    </p:anim>
                                    <p:anim calcmode="lin" valueType="num">
                                      <p:cBhvr>
                                        <p:cTn id="44" dur="500" fill="hold"/>
                                        <p:tgtEl>
                                          <p:spTgt spid="71"/>
                                        </p:tgtEl>
                                        <p:attrNameLst>
                                          <p:attrName>ppt_h</p:attrName>
                                        </p:attrNameLst>
                                      </p:cBhvr>
                                      <p:tavLst>
                                        <p:tav tm="0">
                                          <p:val>
                                            <p:fltVal val="0"/>
                                          </p:val>
                                        </p:tav>
                                        <p:tav tm="100000">
                                          <p:val>
                                            <p:strVal val="#ppt_h"/>
                                          </p:val>
                                        </p:tav>
                                      </p:tavLst>
                                    </p:anim>
                                    <p:animEffect transition="in" filter="fade">
                                      <p:cBhvr>
                                        <p:cTn id="45" dur="500"/>
                                        <p:tgtEl>
                                          <p:spTgt spid="71"/>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p:cTn id="49" dur="500" fill="hold"/>
                                        <p:tgtEl>
                                          <p:spTgt spid="72"/>
                                        </p:tgtEl>
                                        <p:attrNameLst>
                                          <p:attrName>ppt_w</p:attrName>
                                        </p:attrNameLst>
                                      </p:cBhvr>
                                      <p:tavLst>
                                        <p:tav tm="0">
                                          <p:val>
                                            <p:fltVal val="0"/>
                                          </p:val>
                                        </p:tav>
                                        <p:tav tm="100000">
                                          <p:val>
                                            <p:strVal val="#ppt_w"/>
                                          </p:val>
                                        </p:tav>
                                      </p:tavLst>
                                    </p:anim>
                                    <p:anim calcmode="lin" valueType="num">
                                      <p:cBhvr>
                                        <p:cTn id="50" dur="500" fill="hold"/>
                                        <p:tgtEl>
                                          <p:spTgt spid="72"/>
                                        </p:tgtEl>
                                        <p:attrNameLst>
                                          <p:attrName>ppt_h</p:attrName>
                                        </p:attrNameLst>
                                      </p:cBhvr>
                                      <p:tavLst>
                                        <p:tav tm="0">
                                          <p:val>
                                            <p:fltVal val="0"/>
                                          </p:val>
                                        </p:tav>
                                        <p:tav tm="100000">
                                          <p:val>
                                            <p:strVal val="#ppt_h"/>
                                          </p:val>
                                        </p:tav>
                                      </p:tavLst>
                                    </p:anim>
                                    <p:animEffect transition="in" filter="fade">
                                      <p:cBhvr>
                                        <p:cTn id="51" dur="500"/>
                                        <p:tgtEl>
                                          <p:spTgt spid="72"/>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up)">
                                      <p:cBhvr>
                                        <p:cTn id="58" dur="500"/>
                                        <p:tgtEl>
                                          <p:spTgt spid="7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up)">
                                      <p:cBhvr>
                                        <p:cTn id="64" dur="500"/>
                                        <p:tgtEl>
                                          <p:spTgt spid="76"/>
                                        </p:tgtEl>
                                      </p:cBhvr>
                                    </p:animEffect>
                                  </p:childTnLst>
                                </p:cTn>
                              </p:par>
                            </p:childTnLst>
                          </p:cTn>
                        </p:par>
                        <p:par>
                          <p:cTn id="65" fill="hold">
                            <p:stCondLst>
                              <p:cond delay="3500"/>
                            </p:stCondLst>
                            <p:childTnLst>
                              <p:par>
                                <p:cTn id="66" presetID="14" presetClass="entr" presetSubtype="10"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randombar(horizontal)">
                                      <p:cBhvr>
                                        <p:cTn id="68" dur="500"/>
                                        <p:tgtEl>
                                          <p:spTgt spid="77"/>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randombar(horizontal)">
                                      <p:cBhvr>
                                        <p:cTn id="71" dur="500"/>
                                        <p:tgtEl>
                                          <p:spTgt spid="78"/>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randombar(horizontal)">
                                      <p:cBhvr>
                                        <p:cTn id="74" dur="500"/>
                                        <p:tgtEl>
                                          <p:spTgt spid="7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randombar(horizontal)">
                                      <p:cBhvr>
                                        <p:cTn id="77" dur="500"/>
                                        <p:tgtEl>
                                          <p:spTgt spid="80"/>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randombar(horizontal)">
                                      <p:cBhvr>
                                        <p:cTn id="80" dur="500"/>
                                        <p:tgtEl>
                                          <p:spTgt spid="81"/>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randombar(horizontal)">
                                      <p:cBhvr>
                                        <p:cTn id="83" dur="500"/>
                                        <p:tgtEl>
                                          <p:spTgt spid="82"/>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randombar(horizontal)">
                                      <p:cBhvr>
                                        <p:cTn id="86" dur="500"/>
                                        <p:tgtEl>
                                          <p:spTgt spid="8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randombar(horizontal)">
                                      <p:cBhvr>
                                        <p:cTn id="89" dur="500"/>
                                        <p:tgtEl>
                                          <p:spTgt spid="84"/>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randombar(horizontal)">
                                      <p:cBhvr>
                                        <p:cTn id="92" dur="500"/>
                                        <p:tgtEl>
                                          <p:spTgt spid="85"/>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randombar(horizontal)">
                                      <p:cBhvr>
                                        <p:cTn id="95" dur="500"/>
                                        <p:tgtEl>
                                          <p:spTgt spid="86"/>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randombar(horizontal)">
                                      <p:cBhvr>
                                        <p:cTn id="98" dur="500"/>
                                        <p:tgtEl>
                                          <p:spTgt spid="87"/>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randombar(horizontal)">
                                      <p:cBhvr>
                                        <p:cTn id="10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3" grpId="0" animBg="1"/>
      <p:bldP spid="74" grpId="0" animBg="1"/>
      <p:bldP spid="75" grpId="0" animBg="1"/>
      <p:bldP spid="76" grpId="0" animBg="1"/>
      <p:bldP spid="77" grpId="0"/>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227269" y="3573119"/>
            <a:ext cx="6208808" cy="446623"/>
            <a:chOff x="1227269" y="3634213"/>
            <a:chExt cx="6208808" cy="446623"/>
          </a:xfrm>
        </p:grpSpPr>
        <p:grpSp>
          <p:nvGrpSpPr>
            <p:cNvPr id="86" name="组合 85"/>
            <p:cNvGrpSpPr/>
            <p:nvPr/>
          </p:nvGrpSpPr>
          <p:grpSpPr>
            <a:xfrm>
              <a:off x="3028294" y="3779514"/>
              <a:ext cx="1510576" cy="288220"/>
              <a:chOff x="4038601" y="4630738"/>
              <a:chExt cx="2014538" cy="384175"/>
            </a:xfrm>
            <a:solidFill>
              <a:srgbClr val="1B323D"/>
            </a:solidFill>
          </p:grpSpPr>
          <p:sp>
            <p:nvSpPr>
              <p:cNvPr id="107" name="Line 114"/>
              <p:cNvSpPr>
                <a:spLocks noChangeShapeType="1"/>
              </p:cNvSpPr>
              <p:nvPr/>
            </p:nvSpPr>
            <p:spPr bwMode="auto">
              <a:xfrm>
                <a:off x="5046663" y="4630738"/>
                <a:ext cx="0" cy="384175"/>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8" name="Line 120"/>
              <p:cNvSpPr>
                <a:spLocks noChangeShapeType="1"/>
              </p:cNvSpPr>
              <p:nvPr/>
            </p:nvSpPr>
            <p:spPr bwMode="auto">
              <a:xfrm flipH="1">
                <a:off x="4038601" y="4824413"/>
                <a:ext cx="2014538"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9" name="Line 121"/>
              <p:cNvSpPr>
                <a:spLocks noChangeShapeType="1"/>
              </p:cNvSpPr>
              <p:nvPr/>
            </p:nvSpPr>
            <p:spPr bwMode="auto">
              <a:xfrm>
                <a:off x="4043363" y="4818063"/>
                <a:ext cx="0" cy="1968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10" name="Line 122"/>
              <p:cNvSpPr>
                <a:spLocks noChangeShapeType="1"/>
              </p:cNvSpPr>
              <p:nvPr/>
            </p:nvSpPr>
            <p:spPr bwMode="auto">
              <a:xfrm>
                <a:off x="4548188" y="4818063"/>
                <a:ext cx="0" cy="1968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11" name="Line 123"/>
              <p:cNvSpPr>
                <a:spLocks noChangeShapeType="1"/>
              </p:cNvSpPr>
              <p:nvPr/>
            </p:nvSpPr>
            <p:spPr bwMode="auto">
              <a:xfrm>
                <a:off x="5554663" y="4818063"/>
                <a:ext cx="0" cy="1968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12" name="Line 124"/>
              <p:cNvSpPr>
                <a:spLocks noChangeShapeType="1"/>
              </p:cNvSpPr>
              <p:nvPr/>
            </p:nvSpPr>
            <p:spPr bwMode="auto">
              <a:xfrm>
                <a:off x="6053138" y="4818063"/>
                <a:ext cx="0" cy="1968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nvGrpSpPr>
            <p:cNvPr id="87" name="组合 86"/>
            <p:cNvGrpSpPr/>
            <p:nvPr/>
          </p:nvGrpSpPr>
          <p:grpSpPr>
            <a:xfrm>
              <a:off x="5210236" y="3779514"/>
              <a:ext cx="830876" cy="288220"/>
              <a:chOff x="6948488" y="4630738"/>
              <a:chExt cx="1108075" cy="384175"/>
            </a:xfrm>
            <a:solidFill>
              <a:srgbClr val="1B323D"/>
            </a:solidFill>
          </p:grpSpPr>
          <p:sp>
            <p:nvSpPr>
              <p:cNvPr id="103" name="Line 115"/>
              <p:cNvSpPr>
                <a:spLocks noChangeShapeType="1"/>
              </p:cNvSpPr>
              <p:nvPr/>
            </p:nvSpPr>
            <p:spPr bwMode="auto">
              <a:xfrm>
                <a:off x="7508876" y="4630738"/>
                <a:ext cx="0" cy="384175"/>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4" name="Line 125"/>
              <p:cNvSpPr>
                <a:spLocks noChangeShapeType="1"/>
              </p:cNvSpPr>
              <p:nvPr/>
            </p:nvSpPr>
            <p:spPr bwMode="auto">
              <a:xfrm flipH="1">
                <a:off x="6948488" y="4824413"/>
                <a:ext cx="1108075"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5" name="Line 126"/>
              <p:cNvSpPr>
                <a:spLocks noChangeShapeType="1"/>
              </p:cNvSpPr>
              <p:nvPr/>
            </p:nvSpPr>
            <p:spPr bwMode="auto">
              <a:xfrm>
                <a:off x="6948488" y="4818063"/>
                <a:ext cx="0" cy="1968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6" name="Line 127"/>
              <p:cNvSpPr>
                <a:spLocks noChangeShapeType="1"/>
              </p:cNvSpPr>
              <p:nvPr/>
            </p:nvSpPr>
            <p:spPr bwMode="auto">
              <a:xfrm>
                <a:off x="8056563" y="4818063"/>
                <a:ext cx="0" cy="1968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nvGrpSpPr>
            <p:cNvPr id="88" name="组合 87"/>
            <p:cNvGrpSpPr/>
            <p:nvPr/>
          </p:nvGrpSpPr>
          <p:grpSpPr>
            <a:xfrm>
              <a:off x="1227269" y="3634213"/>
              <a:ext cx="371394" cy="446623"/>
              <a:chOff x="1636713" y="4437063"/>
              <a:chExt cx="495300" cy="595313"/>
            </a:xfrm>
            <a:solidFill>
              <a:srgbClr val="1B323D"/>
            </a:solidFill>
          </p:grpSpPr>
          <p:sp>
            <p:nvSpPr>
              <p:cNvPr id="99" name="Line 133"/>
              <p:cNvSpPr>
                <a:spLocks noChangeShapeType="1"/>
              </p:cNvSpPr>
              <p:nvPr/>
            </p:nvSpPr>
            <p:spPr bwMode="auto">
              <a:xfrm>
                <a:off x="1901826" y="4437063"/>
                <a:ext cx="0" cy="382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0" name="Line 134"/>
              <p:cNvSpPr>
                <a:spLocks noChangeShapeType="1"/>
              </p:cNvSpPr>
              <p:nvPr/>
            </p:nvSpPr>
            <p:spPr bwMode="auto">
              <a:xfrm flipH="1">
                <a:off x="1636713" y="4824413"/>
                <a:ext cx="493713"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1" name="Line 135"/>
              <p:cNvSpPr>
                <a:spLocks noChangeShapeType="1"/>
              </p:cNvSpPr>
              <p:nvPr/>
            </p:nvSpPr>
            <p:spPr bwMode="auto">
              <a:xfrm>
                <a:off x="1639888" y="4824413"/>
                <a:ext cx="0" cy="20796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02" name="Line 136"/>
              <p:cNvSpPr>
                <a:spLocks noChangeShapeType="1"/>
              </p:cNvSpPr>
              <p:nvPr/>
            </p:nvSpPr>
            <p:spPr bwMode="auto">
              <a:xfrm>
                <a:off x="2132013" y="4824413"/>
                <a:ext cx="0" cy="20796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nvGrpSpPr>
            <p:cNvPr id="89" name="组合 88"/>
            <p:cNvGrpSpPr/>
            <p:nvPr/>
          </p:nvGrpSpPr>
          <p:grpSpPr>
            <a:xfrm>
              <a:off x="2245033" y="3634213"/>
              <a:ext cx="371394" cy="446623"/>
              <a:chOff x="2994026" y="4437063"/>
              <a:chExt cx="495300" cy="595313"/>
            </a:xfrm>
            <a:solidFill>
              <a:srgbClr val="1B323D"/>
            </a:solidFill>
          </p:grpSpPr>
          <p:sp>
            <p:nvSpPr>
              <p:cNvPr id="95" name="Line 137"/>
              <p:cNvSpPr>
                <a:spLocks noChangeShapeType="1"/>
              </p:cNvSpPr>
              <p:nvPr/>
            </p:nvSpPr>
            <p:spPr bwMode="auto">
              <a:xfrm>
                <a:off x="3257551" y="4437063"/>
                <a:ext cx="0" cy="382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96" name="Line 138"/>
              <p:cNvSpPr>
                <a:spLocks noChangeShapeType="1"/>
              </p:cNvSpPr>
              <p:nvPr/>
            </p:nvSpPr>
            <p:spPr bwMode="auto">
              <a:xfrm flipH="1">
                <a:off x="2994026" y="4824413"/>
                <a:ext cx="492125"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97" name="Line 139"/>
              <p:cNvSpPr>
                <a:spLocks noChangeShapeType="1"/>
              </p:cNvSpPr>
              <p:nvPr/>
            </p:nvSpPr>
            <p:spPr bwMode="auto">
              <a:xfrm>
                <a:off x="2997201" y="4824413"/>
                <a:ext cx="0" cy="20796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98" name="Line 140"/>
              <p:cNvSpPr>
                <a:spLocks noChangeShapeType="1"/>
              </p:cNvSpPr>
              <p:nvPr/>
            </p:nvSpPr>
            <p:spPr bwMode="auto">
              <a:xfrm>
                <a:off x="3489326" y="4824413"/>
                <a:ext cx="0" cy="20796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nvGrpSpPr>
            <p:cNvPr id="90" name="组合 89"/>
            <p:cNvGrpSpPr/>
            <p:nvPr/>
          </p:nvGrpSpPr>
          <p:grpSpPr>
            <a:xfrm>
              <a:off x="7064683" y="3634213"/>
              <a:ext cx="371394" cy="446623"/>
              <a:chOff x="2994026" y="4437063"/>
              <a:chExt cx="495300" cy="595313"/>
            </a:xfrm>
            <a:solidFill>
              <a:srgbClr val="1B323D"/>
            </a:solidFill>
          </p:grpSpPr>
          <p:sp>
            <p:nvSpPr>
              <p:cNvPr id="91" name="Line 137"/>
              <p:cNvSpPr>
                <a:spLocks noChangeShapeType="1"/>
              </p:cNvSpPr>
              <p:nvPr/>
            </p:nvSpPr>
            <p:spPr bwMode="auto">
              <a:xfrm>
                <a:off x="3257551" y="4437063"/>
                <a:ext cx="0" cy="382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92" name="Line 138"/>
              <p:cNvSpPr>
                <a:spLocks noChangeShapeType="1"/>
              </p:cNvSpPr>
              <p:nvPr/>
            </p:nvSpPr>
            <p:spPr bwMode="auto">
              <a:xfrm flipH="1">
                <a:off x="2994026" y="4824413"/>
                <a:ext cx="492125"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93" name="Line 139"/>
              <p:cNvSpPr>
                <a:spLocks noChangeShapeType="1"/>
              </p:cNvSpPr>
              <p:nvPr/>
            </p:nvSpPr>
            <p:spPr bwMode="auto">
              <a:xfrm>
                <a:off x="2997201" y="4824413"/>
                <a:ext cx="0" cy="20796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94" name="Line 140"/>
              <p:cNvSpPr>
                <a:spLocks noChangeShapeType="1"/>
              </p:cNvSpPr>
              <p:nvPr/>
            </p:nvSpPr>
            <p:spPr bwMode="auto">
              <a:xfrm>
                <a:off x="3489326" y="4824413"/>
                <a:ext cx="0" cy="20796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12" name="Line 104"/>
          <p:cNvSpPr>
            <a:spLocks noChangeShapeType="1"/>
          </p:cNvSpPr>
          <p:nvPr/>
        </p:nvSpPr>
        <p:spPr bwMode="auto">
          <a:xfrm>
            <a:off x="4767419" y="1505908"/>
            <a:ext cx="0" cy="253682"/>
          </a:xfrm>
          <a:prstGeom prst="line">
            <a:avLst/>
          </a:prstGeom>
          <a:noFill/>
          <a:ln w="12700" cap="flat">
            <a:solidFill>
              <a:schemeClr val="accent3">
                <a:lumMod val="50000"/>
              </a:schemeClr>
            </a:solidFill>
            <a:prstDash val="solid"/>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a:solidFill>
                <a:schemeClr val="bg1"/>
              </a:solidFill>
            </a:endParaRPr>
          </a:p>
        </p:txBody>
      </p:sp>
      <p:sp>
        <p:nvSpPr>
          <p:cNvPr id="13" name="Line 105"/>
          <p:cNvSpPr>
            <a:spLocks noChangeShapeType="1"/>
          </p:cNvSpPr>
          <p:nvPr/>
        </p:nvSpPr>
        <p:spPr bwMode="auto">
          <a:xfrm>
            <a:off x="4767419" y="2115344"/>
            <a:ext cx="0" cy="352534"/>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a:solidFill>
                <a:schemeClr val="bg1"/>
              </a:solidFill>
            </a:endParaRPr>
          </a:p>
        </p:txBody>
      </p:sp>
      <p:grpSp>
        <p:nvGrpSpPr>
          <p:cNvPr id="14" name="组合 13"/>
          <p:cNvGrpSpPr/>
          <p:nvPr/>
        </p:nvGrpSpPr>
        <p:grpSpPr>
          <a:xfrm>
            <a:off x="1424870" y="2291611"/>
            <a:ext cx="5856604" cy="572868"/>
            <a:chOff x="1900238" y="2728913"/>
            <a:chExt cx="7810500" cy="763588"/>
          </a:xfrm>
          <a:solidFill>
            <a:srgbClr val="1B323D"/>
          </a:solidFill>
        </p:grpSpPr>
        <p:sp>
          <p:nvSpPr>
            <p:cNvPr id="15" name="Line 106"/>
            <p:cNvSpPr>
              <a:spLocks noChangeShapeType="1"/>
            </p:cNvSpPr>
            <p:nvPr/>
          </p:nvSpPr>
          <p:spPr bwMode="auto">
            <a:xfrm flipH="1">
              <a:off x="1900238" y="2728913"/>
              <a:ext cx="7810500"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6" name="Line 107"/>
            <p:cNvSpPr>
              <a:spLocks noChangeShapeType="1"/>
            </p:cNvSpPr>
            <p:nvPr/>
          </p:nvSpPr>
          <p:spPr bwMode="auto">
            <a:xfrm>
              <a:off x="9709151" y="2728913"/>
              <a:ext cx="0" cy="2349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7" name="Line 108"/>
            <p:cNvSpPr>
              <a:spLocks noChangeShapeType="1"/>
            </p:cNvSpPr>
            <p:nvPr/>
          </p:nvSpPr>
          <p:spPr bwMode="auto">
            <a:xfrm>
              <a:off x="3675063" y="2728913"/>
              <a:ext cx="0" cy="763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8" name="Line 109"/>
            <p:cNvSpPr>
              <a:spLocks noChangeShapeType="1"/>
            </p:cNvSpPr>
            <p:nvPr/>
          </p:nvSpPr>
          <p:spPr bwMode="auto">
            <a:xfrm>
              <a:off x="3244851" y="2728913"/>
              <a:ext cx="0" cy="763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9" name="Line 110"/>
            <p:cNvSpPr>
              <a:spLocks noChangeShapeType="1"/>
            </p:cNvSpPr>
            <p:nvPr/>
          </p:nvSpPr>
          <p:spPr bwMode="auto">
            <a:xfrm>
              <a:off x="2792413" y="2728913"/>
              <a:ext cx="0" cy="763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20" name="Line 111"/>
            <p:cNvSpPr>
              <a:spLocks noChangeShapeType="1"/>
            </p:cNvSpPr>
            <p:nvPr/>
          </p:nvSpPr>
          <p:spPr bwMode="auto">
            <a:xfrm>
              <a:off x="2332038" y="2728913"/>
              <a:ext cx="0" cy="763588"/>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21" name="Line 112"/>
            <p:cNvSpPr>
              <a:spLocks noChangeShapeType="1"/>
            </p:cNvSpPr>
            <p:nvPr/>
          </p:nvSpPr>
          <p:spPr bwMode="auto">
            <a:xfrm>
              <a:off x="1901826" y="2728913"/>
              <a:ext cx="0" cy="16351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nvGrpSpPr>
          <p:cNvPr id="22" name="组合 21"/>
          <p:cNvGrpSpPr/>
          <p:nvPr/>
        </p:nvGrpSpPr>
        <p:grpSpPr>
          <a:xfrm>
            <a:off x="3778225" y="2703694"/>
            <a:ext cx="1854591" cy="317995"/>
            <a:chOff x="5038726" y="3278188"/>
            <a:chExt cx="2473325" cy="423862"/>
          </a:xfrm>
          <a:solidFill>
            <a:srgbClr val="1B323D"/>
          </a:solidFill>
        </p:grpSpPr>
        <p:sp>
          <p:nvSpPr>
            <p:cNvPr id="23" name="Line 116"/>
            <p:cNvSpPr>
              <a:spLocks noChangeShapeType="1"/>
            </p:cNvSpPr>
            <p:nvPr/>
          </p:nvSpPr>
          <p:spPr bwMode="auto">
            <a:xfrm>
              <a:off x="7508876" y="3486150"/>
              <a:ext cx="0" cy="21590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24" name="Line 117"/>
            <p:cNvSpPr>
              <a:spLocks noChangeShapeType="1"/>
            </p:cNvSpPr>
            <p:nvPr/>
          </p:nvSpPr>
          <p:spPr bwMode="auto">
            <a:xfrm>
              <a:off x="5038726" y="3486150"/>
              <a:ext cx="0" cy="21590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25" name="Line 118"/>
            <p:cNvSpPr>
              <a:spLocks noChangeShapeType="1"/>
            </p:cNvSpPr>
            <p:nvPr/>
          </p:nvSpPr>
          <p:spPr bwMode="auto">
            <a:xfrm flipH="1">
              <a:off x="5040313" y="3492500"/>
              <a:ext cx="2471738"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26" name="Line 119"/>
            <p:cNvSpPr>
              <a:spLocks noChangeShapeType="1"/>
            </p:cNvSpPr>
            <p:nvPr/>
          </p:nvSpPr>
          <p:spPr bwMode="auto">
            <a:xfrm>
              <a:off x="6357938" y="3278188"/>
              <a:ext cx="0" cy="21431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grpSp>
        <p:nvGrpSpPr>
          <p:cNvPr id="27" name="组合 26"/>
          <p:cNvGrpSpPr/>
          <p:nvPr/>
        </p:nvGrpSpPr>
        <p:grpSpPr>
          <a:xfrm>
            <a:off x="6751761" y="2703694"/>
            <a:ext cx="1004670" cy="314422"/>
            <a:chOff x="9004301" y="3278188"/>
            <a:chExt cx="1339850" cy="419100"/>
          </a:xfrm>
          <a:solidFill>
            <a:srgbClr val="1B323D"/>
          </a:solidFill>
        </p:grpSpPr>
        <p:sp>
          <p:nvSpPr>
            <p:cNvPr id="28" name="Line 128"/>
            <p:cNvSpPr>
              <a:spLocks noChangeShapeType="1"/>
            </p:cNvSpPr>
            <p:nvPr/>
          </p:nvSpPr>
          <p:spPr bwMode="auto">
            <a:xfrm>
              <a:off x="9702801" y="3278188"/>
              <a:ext cx="0" cy="417513"/>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29" name="Line 129"/>
            <p:cNvSpPr>
              <a:spLocks noChangeShapeType="1"/>
            </p:cNvSpPr>
            <p:nvPr/>
          </p:nvSpPr>
          <p:spPr bwMode="auto">
            <a:xfrm flipH="1">
              <a:off x="9004301" y="3492500"/>
              <a:ext cx="1339850" cy="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30" name="Line 130"/>
            <p:cNvSpPr>
              <a:spLocks noChangeShapeType="1"/>
            </p:cNvSpPr>
            <p:nvPr/>
          </p:nvSpPr>
          <p:spPr bwMode="auto">
            <a:xfrm>
              <a:off x="9005888" y="3487738"/>
              <a:ext cx="0" cy="2095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31" name="Line 131"/>
            <p:cNvSpPr>
              <a:spLocks noChangeShapeType="1"/>
            </p:cNvSpPr>
            <p:nvPr/>
          </p:nvSpPr>
          <p:spPr bwMode="auto">
            <a:xfrm>
              <a:off x="10334626" y="3487738"/>
              <a:ext cx="0" cy="209550"/>
            </a:xfrm>
            <a:prstGeom prst="line">
              <a:avLst/>
            </a:prstGeom>
            <a:grpFill/>
            <a:ln w="12700" cap="flat">
              <a:solidFill>
                <a:schemeClr val="accent3">
                  <a:lumMod val="50000"/>
                </a:schemeClr>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grpSp>
      <p:sp>
        <p:nvSpPr>
          <p:cNvPr id="32" name="Line 132"/>
          <p:cNvSpPr>
            <a:spLocks noChangeShapeType="1"/>
          </p:cNvSpPr>
          <p:nvPr/>
        </p:nvSpPr>
        <p:spPr bwMode="auto">
          <a:xfrm flipH="1">
            <a:off x="4105575" y="1663120"/>
            <a:ext cx="1414156" cy="0"/>
          </a:xfrm>
          <a:prstGeom prst="line">
            <a:avLst/>
          </a:prstGeom>
          <a:noFill/>
          <a:ln w="12700" cap="flat">
            <a:solidFill>
              <a:schemeClr val="accent3">
                <a:lumMod val="50000"/>
              </a:schemeClr>
            </a:solidFill>
            <a:prstDash val="dash"/>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a:solidFill>
                <a:schemeClr val="bg1"/>
              </a:solidFill>
            </a:endParaRPr>
          </a:p>
        </p:txBody>
      </p:sp>
      <p:grpSp>
        <p:nvGrpSpPr>
          <p:cNvPr id="33" name="组合 32"/>
          <p:cNvGrpSpPr/>
          <p:nvPr/>
        </p:nvGrpSpPr>
        <p:grpSpPr>
          <a:xfrm>
            <a:off x="4299606" y="972344"/>
            <a:ext cx="941580" cy="532374"/>
            <a:chOff x="5734051" y="889000"/>
            <a:chExt cx="1255713" cy="709613"/>
          </a:xfrm>
          <a:solidFill>
            <a:srgbClr val="1B323D"/>
          </a:solidFill>
        </p:grpSpPr>
        <p:sp>
          <p:nvSpPr>
            <p:cNvPr id="3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C0000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b="0" dirty="0" smtClean="0">
                  <a:solidFill>
                    <a:schemeClr val="bg1"/>
                  </a:solidFill>
                  <a:latin typeface="微软雅黑" panose="020B0503020204020204" charset="-122"/>
                  <a:ea typeface="微软雅黑" panose="020B0503020204020204" charset="-122"/>
                </a:rPr>
                <a:t>董事会</a:t>
              </a:r>
              <a:endParaRPr lang="zh-CN" altLang="en-US" b="0" dirty="0">
                <a:solidFill>
                  <a:schemeClr val="bg1"/>
                </a:solidFill>
                <a:latin typeface="微软雅黑" panose="020B0503020204020204" charset="-122"/>
                <a:ea typeface="微软雅黑" panose="020B0503020204020204" charset="-122"/>
              </a:endParaRPr>
            </a:p>
          </p:txBody>
        </p:sp>
      </p:grpSp>
      <p:grpSp>
        <p:nvGrpSpPr>
          <p:cNvPr id="36" name="组合 35"/>
          <p:cNvGrpSpPr/>
          <p:nvPr/>
        </p:nvGrpSpPr>
        <p:grpSpPr>
          <a:xfrm>
            <a:off x="2825932" y="1492808"/>
            <a:ext cx="1278454" cy="357298"/>
            <a:chOff x="3768726" y="1582738"/>
            <a:chExt cx="1704975" cy="476250"/>
          </a:xfrm>
          <a:solidFill>
            <a:srgbClr val="1B323D"/>
          </a:solidFill>
        </p:grpSpPr>
        <p:sp>
          <p:nvSpPr>
            <p:cNvPr id="3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C0000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000" dirty="0">
                  <a:solidFill>
                    <a:schemeClr val="bg1"/>
                  </a:solidFill>
                  <a:latin typeface="+mn-ea"/>
                  <a:ea typeface="+mn-ea"/>
                </a:rPr>
                <a:t>特许授权合作伙伴</a:t>
              </a:r>
              <a:endParaRPr lang="zh-CN" altLang="en-US" sz="1000" dirty="0">
                <a:solidFill>
                  <a:schemeClr val="bg1"/>
                </a:solidFill>
                <a:latin typeface="+mn-ea"/>
                <a:ea typeface="+mn-ea"/>
              </a:endParaRPr>
            </a:p>
          </p:txBody>
        </p:sp>
      </p:grpSp>
      <p:grpSp>
        <p:nvGrpSpPr>
          <p:cNvPr id="39" name="组合 38"/>
          <p:cNvGrpSpPr/>
          <p:nvPr/>
        </p:nvGrpSpPr>
        <p:grpSpPr>
          <a:xfrm>
            <a:off x="5530445" y="1492808"/>
            <a:ext cx="1278454" cy="357298"/>
            <a:chOff x="7375526" y="1582738"/>
            <a:chExt cx="1704975" cy="476250"/>
          </a:xfrm>
          <a:solidFill>
            <a:srgbClr val="1B323D"/>
          </a:solidFill>
        </p:grpSpPr>
        <p:sp>
          <p:nvSpPr>
            <p:cNvPr id="40"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C0000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1"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1"/>
                  </a:solidFill>
                  <a:latin typeface="+mn-ea"/>
                  <a:ea typeface="+mn-ea"/>
                </a:rPr>
                <a:t>法务部</a:t>
              </a:r>
              <a:endParaRPr lang="zh-CN" altLang="en-US" sz="1200" dirty="0">
                <a:solidFill>
                  <a:schemeClr val="bg1"/>
                </a:solidFill>
                <a:latin typeface="+mn-ea"/>
                <a:ea typeface="+mn-ea"/>
              </a:endParaRPr>
            </a:p>
          </p:txBody>
        </p:sp>
      </p:grpSp>
      <p:grpSp>
        <p:nvGrpSpPr>
          <p:cNvPr id="42" name="组合 41"/>
          <p:cNvGrpSpPr/>
          <p:nvPr/>
        </p:nvGrpSpPr>
        <p:grpSpPr>
          <a:xfrm>
            <a:off x="4399596" y="1758399"/>
            <a:ext cx="742789" cy="420421"/>
            <a:chOff x="5867401" y="1936750"/>
            <a:chExt cx="990600" cy="560388"/>
          </a:xfrm>
          <a:solidFill>
            <a:srgbClr val="1B323D"/>
          </a:solidFill>
        </p:grpSpPr>
        <p:sp>
          <p:nvSpPr>
            <p:cNvPr id="43"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4"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sz="1500" b="0" dirty="0" smtClean="0">
                  <a:solidFill>
                    <a:schemeClr val="bg1"/>
                  </a:solidFill>
                  <a:latin typeface="微软雅黑" panose="020B0503020204020204" charset="-122"/>
                  <a:ea typeface="微软雅黑" panose="020B0503020204020204" charset="-122"/>
                </a:rPr>
                <a:t>总经理</a:t>
              </a:r>
              <a:endParaRPr lang="zh-CN" altLang="en-US" sz="1500" b="0" dirty="0">
                <a:solidFill>
                  <a:schemeClr val="bg1"/>
                </a:solidFill>
                <a:latin typeface="微软雅黑" panose="020B0503020204020204" charset="-122"/>
                <a:ea typeface="微软雅黑" panose="020B0503020204020204" charset="-122"/>
              </a:endParaRPr>
            </a:p>
          </p:txBody>
        </p:sp>
      </p:grpSp>
      <p:grpSp>
        <p:nvGrpSpPr>
          <p:cNvPr id="45" name="组合 44"/>
          <p:cNvGrpSpPr/>
          <p:nvPr/>
        </p:nvGrpSpPr>
        <p:grpSpPr>
          <a:xfrm>
            <a:off x="1195129" y="2410710"/>
            <a:ext cx="471385" cy="327523"/>
            <a:chOff x="1593851" y="2887663"/>
            <a:chExt cx="628650" cy="436563"/>
          </a:xfrm>
          <a:solidFill>
            <a:srgbClr val="1B323D"/>
          </a:solidFill>
        </p:grpSpPr>
        <p:sp>
          <p:nvSpPr>
            <p:cNvPr id="46"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47"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00" b="0" dirty="0">
                  <a:solidFill>
                    <a:schemeClr val="bg1"/>
                  </a:solidFill>
                  <a:latin typeface="微软雅黑" panose="020B0503020204020204" charset="-122"/>
                  <a:ea typeface="微软雅黑" panose="020B0503020204020204" charset="-122"/>
                </a:rPr>
                <a:t>市场部</a:t>
              </a:r>
              <a:endParaRPr lang="en-US" altLang="zh-CN" sz="1000" b="0" dirty="0">
                <a:solidFill>
                  <a:schemeClr val="bg1"/>
                </a:solidFill>
                <a:latin typeface="微软雅黑" panose="020B0503020204020204" charset="-122"/>
                <a:ea typeface="微软雅黑" panose="020B0503020204020204" charset="-122"/>
              </a:endParaRPr>
            </a:p>
            <a:p>
              <a:pPr algn="ctr"/>
              <a:r>
                <a:rPr lang="zh-CN" altLang="en-US" sz="1000" b="0" dirty="0">
                  <a:solidFill>
                    <a:schemeClr val="bg1"/>
                  </a:solidFill>
                  <a:latin typeface="微软雅黑" panose="020B0503020204020204" charset="-122"/>
                  <a:ea typeface="微软雅黑" panose="020B0503020204020204" charset="-122"/>
                </a:rPr>
                <a:t>经理</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48" name="组合 47"/>
          <p:cNvGrpSpPr/>
          <p:nvPr/>
        </p:nvGrpSpPr>
        <p:grpSpPr>
          <a:xfrm>
            <a:off x="4017489" y="2471450"/>
            <a:ext cx="1373683" cy="238530"/>
            <a:chOff x="5357813" y="2968625"/>
            <a:chExt cx="1831975" cy="317942"/>
          </a:xfrm>
          <a:solidFill>
            <a:srgbClr val="1B323D"/>
          </a:solidFill>
        </p:grpSpPr>
        <p:sp>
          <p:nvSpPr>
            <p:cNvPr id="49"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50" name="Rectangle 15"/>
            <p:cNvSpPr>
              <a:spLocks noChangeArrowheads="1"/>
            </p:cNvSpPr>
            <p:nvPr/>
          </p:nvSpPr>
          <p:spPr bwMode="auto">
            <a:xfrm>
              <a:off x="5408088" y="2969036"/>
              <a:ext cx="1706513" cy="317531"/>
            </a:xfrm>
            <a:prstGeom prst="rect">
              <a:avLst/>
            </a:prstGeom>
            <a:noFill/>
            <a:ln>
              <a:noFill/>
            </a:ln>
            <a:effectLst/>
          </p:spPr>
          <p:txBody>
            <a:bodyPr wrap="none" anchor="ctr"/>
            <a:lstStyle/>
            <a:p>
              <a:pPr algn="ctr"/>
              <a:r>
                <a:rPr lang="zh-CN" altLang="en-US" sz="1000" b="0" dirty="0">
                  <a:solidFill>
                    <a:schemeClr val="bg1"/>
                  </a:solidFill>
                  <a:latin typeface="微软雅黑" panose="020B0503020204020204" charset="-122"/>
                  <a:ea typeface="微软雅黑" panose="020B0503020204020204" charset="-122"/>
                </a:rPr>
                <a:t>某某公司</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51" name="组合 50"/>
          <p:cNvGrpSpPr/>
          <p:nvPr/>
        </p:nvGrpSpPr>
        <p:grpSpPr>
          <a:xfrm>
            <a:off x="6582729" y="2471450"/>
            <a:ext cx="1374874" cy="238530"/>
            <a:chOff x="8778876" y="2968625"/>
            <a:chExt cx="1833563" cy="317942"/>
          </a:xfrm>
          <a:solidFill>
            <a:srgbClr val="1B323D"/>
          </a:solidFill>
        </p:grpSpPr>
        <p:sp>
          <p:nvSpPr>
            <p:cNvPr id="52"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53"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en-US" altLang="zh-CN" sz="1000" b="0" dirty="0" smtClean="0">
                  <a:solidFill>
                    <a:schemeClr val="bg1"/>
                  </a:solidFill>
                  <a:latin typeface="微软雅黑" panose="020B0503020204020204" charset="-122"/>
                  <a:ea typeface="微软雅黑" panose="020B0503020204020204" charset="-122"/>
                </a:rPr>
                <a:t>XXX</a:t>
              </a:r>
              <a:r>
                <a:rPr lang="zh-CN" altLang="en-US" sz="1000" b="0" dirty="0" smtClean="0">
                  <a:solidFill>
                    <a:schemeClr val="bg1"/>
                  </a:solidFill>
                  <a:latin typeface="微软雅黑" panose="020B0503020204020204" charset="-122"/>
                  <a:ea typeface="微软雅黑" panose="020B0503020204020204" charset="-122"/>
                </a:rPr>
                <a:t>有限公司</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54" name="组合 53"/>
          <p:cNvGrpSpPr/>
          <p:nvPr/>
        </p:nvGrpSpPr>
        <p:grpSpPr>
          <a:xfrm>
            <a:off x="1262440" y="2738233"/>
            <a:ext cx="338554" cy="832504"/>
            <a:chOff x="1683619" y="3324225"/>
            <a:chExt cx="451504" cy="1109663"/>
          </a:xfrm>
          <a:solidFill>
            <a:srgbClr val="1B323D"/>
          </a:solidFill>
        </p:grpSpPr>
        <p:sp>
          <p:nvSpPr>
            <p:cNvPr id="55"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56" name="Line 113"/>
            <p:cNvSpPr>
              <a:spLocks noChangeShapeType="1"/>
            </p:cNvSpPr>
            <p:nvPr/>
          </p:nvSpPr>
          <p:spPr bwMode="auto">
            <a:xfrm>
              <a:off x="1901826" y="3324225"/>
              <a:ext cx="0" cy="174625"/>
            </a:xfrm>
            <a:prstGeom prst="line">
              <a:avLst/>
            </a:pr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57" name="TextBox 56"/>
            <p:cNvSpPr txBox="1"/>
            <p:nvPr/>
          </p:nvSpPr>
          <p:spPr>
            <a:xfrm>
              <a:off x="1683619" y="3554682"/>
              <a:ext cx="451504" cy="635876"/>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市场部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58" name="组合 57"/>
          <p:cNvGrpSpPr/>
          <p:nvPr/>
        </p:nvGrpSpPr>
        <p:grpSpPr>
          <a:xfrm>
            <a:off x="1600993" y="2865669"/>
            <a:ext cx="338554" cy="705068"/>
            <a:chOff x="2135121" y="3494088"/>
            <a:chExt cx="451504" cy="939800"/>
          </a:xfrm>
          <a:solidFill>
            <a:srgbClr val="1B323D"/>
          </a:solidFill>
        </p:grpSpPr>
        <p:sp>
          <p:nvSpPr>
            <p:cNvPr id="59"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60" name="TextBox 59"/>
            <p:cNvSpPr txBox="1"/>
            <p:nvPr/>
          </p:nvSpPr>
          <p:spPr>
            <a:xfrm>
              <a:off x="2135121" y="3554683"/>
              <a:ext cx="451504" cy="635875"/>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品质部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61" name="组合 60"/>
          <p:cNvGrpSpPr/>
          <p:nvPr/>
        </p:nvGrpSpPr>
        <p:grpSpPr>
          <a:xfrm>
            <a:off x="1948240" y="2865669"/>
            <a:ext cx="338554" cy="705068"/>
            <a:chOff x="2598218" y="3494088"/>
            <a:chExt cx="451504" cy="939800"/>
          </a:xfrm>
          <a:solidFill>
            <a:srgbClr val="1B323D"/>
          </a:solidFill>
        </p:grpSpPr>
        <p:sp>
          <p:nvSpPr>
            <p:cNvPr id="62"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63" name="TextBox 62"/>
            <p:cNvSpPr txBox="1"/>
            <p:nvPr/>
          </p:nvSpPr>
          <p:spPr>
            <a:xfrm>
              <a:off x="2598218" y="3554683"/>
              <a:ext cx="451504" cy="635875"/>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采购部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64" name="组合 63"/>
          <p:cNvGrpSpPr/>
          <p:nvPr/>
        </p:nvGrpSpPr>
        <p:grpSpPr>
          <a:xfrm>
            <a:off x="2286794" y="2865669"/>
            <a:ext cx="338554" cy="705068"/>
            <a:chOff x="3049721" y="3494088"/>
            <a:chExt cx="451504" cy="939800"/>
          </a:xfrm>
          <a:solidFill>
            <a:srgbClr val="1B323D"/>
          </a:solidFill>
        </p:grpSpPr>
        <p:sp>
          <p:nvSpPr>
            <p:cNvPr id="65"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66" name="TextBox 65"/>
            <p:cNvSpPr txBox="1"/>
            <p:nvPr/>
          </p:nvSpPr>
          <p:spPr>
            <a:xfrm>
              <a:off x="3049721" y="3554683"/>
              <a:ext cx="451504" cy="635875"/>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综合部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67" name="组合 66"/>
          <p:cNvGrpSpPr/>
          <p:nvPr/>
        </p:nvGrpSpPr>
        <p:grpSpPr>
          <a:xfrm>
            <a:off x="2591594" y="2865669"/>
            <a:ext cx="338554" cy="705068"/>
            <a:chOff x="3456210" y="3494088"/>
            <a:chExt cx="451504" cy="939800"/>
          </a:xfrm>
          <a:solidFill>
            <a:srgbClr val="1B323D"/>
          </a:solidFill>
        </p:grpSpPr>
        <p:sp>
          <p:nvSpPr>
            <p:cNvPr id="68"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69" name="TextBox 68"/>
            <p:cNvSpPr txBox="1"/>
            <p:nvPr/>
          </p:nvSpPr>
          <p:spPr>
            <a:xfrm>
              <a:off x="3456210" y="3554683"/>
              <a:ext cx="451504" cy="635875"/>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财务部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70" name="组合 69"/>
          <p:cNvGrpSpPr/>
          <p:nvPr/>
        </p:nvGrpSpPr>
        <p:grpSpPr>
          <a:xfrm>
            <a:off x="3624640" y="3012161"/>
            <a:ext cx="338554" cy="705068"/>
            <a:chOff x="4833902" y="3689350"/>
            <a:chExt cx="451504" cy="939800"/>
          </a:xfrm>
          <a:solidFill>
            <a:srgbClr val="1B323D"/>
          </a:solidFill>
        </p:grpSpPr>
        <p:sp>
          <p:nvSpPr>
            <p:cNvPr id="71"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72" name="TextBox 71"/>
            <p:cNvSpPr txBox="1"/>
            <p:nvPr/>
          </p:nvSpPr>
          <p:spPr>
            <a:xfrm>
              <a:off x="4833902" y="3744464"/>
              <a:ext cx="451504" cy="635875"/>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研发部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73" name="组合 72"/>
          <p:cNvGrpSpPr/>
          <p:nvPr/>
        </p:nvGrpSpPr>
        <p:grpSpPr>
          <a:xfrm>
            <a:off x="5453440" y="3012161"/>
            <a:ext cx="338554" cy="705068"/>
            <a:chOff x="7272831" y="3689350"/>
            <a:chExt cx="451504" cy="939800"/>
          </a:xfrm>
          <a:solidFill>
            <a:srgbClr val="1B323D"/>
          </a:solidFill>
        </p:grpSpPr>
        <p:sp>
          <p:nvSpPr>
            <p:cNvPr id="74"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75" name="TextBox 74"/>
            <p:cNvSpPr txBox="1"/>
            <p:nvPr/>
          </p:nvSpPr>
          <p:spPr>
            <a:xfrm>
              <a:off x="7272831" y="3744464"/>
              <a:ext cx="451504" cy="806809"/>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售后中心</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76" name="组合 75"/>
          <p:cNvGrpSpPr/>
          <p:nvPr/>
        </p:nvGrpSpPr>
        <p:grpSpPr>
          <a:xfrm>
            <a:off x="6596440" y="2992483"/>
            <a:ext cx="338554" cy="748566"/>
            <a:chOff x="8797165" y="3663121"/>
            <a:chExt cx="451504" cy="997780"/>
          </a:xfrm>
          <a:solidFill>
            <a:srgbClr val="1B323D"/>
          </a:solidFill>
        </p:grpSpPr>
        <p:sp>
          <p:nvSpPr>
            <p:cNvPr id="77"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78" name="TextBox 77"/>
            <p:cNvSpPr txBox="1"/>
            <p:nvPr/>
          </p:nvSpPr>
          <p:spPr>
            <a:xfrm>
              <a:off x="8797165" y="3663121"/>
              <a:ext cx="451504" cy="977744"/>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硬件测试部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79" name="组合 78"/>
          <p:cNvGrpSpPr/>
          <p:nvPr/>
        </p:nvGrpSpPr>
        <p:grpSpPr>
          <a:xfrm>
            <a:off x="7129840" y="2992483"/>
            <a:ext cx="338554" cy="748566"/>
            <a:chOff x="9508495" y="3663121"/>
            <a:chExt cx="451503" cy="997780"/>
          </a:xfrm>
          <a:solidFill>
            <a:srgbClr val="1B323D"/>
          </a:solidFill>
        </p:grpSpPr>
        <p:sp>
          <p:nvSpPr>
            <p:cNvPr id="80"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81" name="TextBox 80"/>
            <p:cNvSpPr txBox="1"/>
            <p:nvPr/>
          </p:nvSpPr>
          <p:spPr>
            <a:xfrm>
              <a:off x="9508495" y="3663121"/>
              <a:ext cx="451503" cy="977744"/>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工程监督部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82" name="组合 81"/>
          <p:cNvGrpSpPr/>
          <p:nvPr/>
        </p:nvGrpSpPr>
        <p:grpSpPr>
          <a:xfrm>
            <a:off x="7620791" y="2992483"/>
            <a:ext cx="338554" cy="748564"/>
            <a:chOff x="10163262" y="3663123"/>
            <a:chExt cx="451504" cy="997778"/>
          </a:xfrm>
          <a:solidFill>
            <a:srgbClr val="1B323D"/>
          </a:solidFill>
        </p:grpSpPr>
        <p:sp>
          <p:nvSpPr>
            <p:cNvPr id="83"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84" name="TextBox 83"/>
            <p:cNvSpPr txBox="1"/>
            <p:nvPr/>
          </p:nvSpPr>
          <p:spPr>
            <a:xfrm>
              <a:off x="10163262" y="3663123"/>
              <a:ext cx="451504" cy="977744"/>
            </a:xfrm>
            <a:prstGeom prst="rect">
              <a:avLst/>
            </a:prstGeom>
            <a:noFill/>
          </p:spPr>
          <p:txBody>
            <a:bodyPr vert="eaVert" wrap="none" rtlCol="0">
              <a:spAutoFit/>
            </a:bodyPr>
            <a:lstStyle/>
            <a:p>
              <a:r>
                <a:rPr lang="zh-CN" altLang="en-US" sz="1000" b="0" dirty="0">
                  <a:solidFill>
                    <a:schemeClr val="bg1"/>
                  </a:solidFill>
                  <a:latin typeface="微软雅黑" panose="020B0503020204020204" charset="-122"/>
                  <a:ea typeface="微软雅黑" panose="020B0503020204020204" charset="-122"/>
                </a:rPr>
                <a:t>客服事业部</a:t>
              </a:r>
              <a:endParaRPr lang="zh-CN" altLang="en-US" sz="1000" b="0" dirty="0">
                <a:solidFill>
                  <a:schemeClr val="bg1"/>
                </a:solidFill>
                <a:latin typeface="微软雅黑" panose="020B0503020204020204" charset="-122"/>
                <a:ea typeface="微软雅黑" panose="020B0503020204020204" charset="-122"/>
              </a:endParaRPr>
            </a:p>
          </p:txBody>
        </p:sp>
      </p:grpSp>
      <p:grpSp>
        <p:nvGrpSpPr>
          <p:cNvPr id="113" name="组合 112"/>
          <p:cNvGrpSpPr/>
          <p:nvPr/>
        </p:nvGrpSpPr>
        <p:grpSpPr>
          <a:xfrm>
            <a:off x="1067595" y="4023315"/>
            <a:ext cx="323165" cy="774136"/>
            <a:chOff x="1423766" y="5037138"/>
            <a:chExt cx="430979" cy="1104900"/>
          </a:xfrm>
          <a:solidFill>
            <a:srgbClr val="1B323D"/>
          </a:solidFill>
        </p:grpSpPr>
        <p:sp>
          <p:nvSpPr>
            <p:cNvPr id="11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15" name="TextBox 114"/>
            <p:cNvSpPr txBox="1"/>
            <p:nvPr/>
          </p:nvSpPr>
          <p:spPr>
            <a:xfrm>
              <a:off x="1423766" y="5135975"/>
              <a:ext cx="430979"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16" name="组合 115"/>
          <p:cNvGrpSpPr/>
          <p:nvPr/>
        </p:nvGrpSpPr>
        <p:grpSpPr>
          <a:xfrm>
            <a:off x="1430229" y="4023315"/>
            <a:ext cx="323165" cy="774136"/>
            <a:chOff x="1424682" y="5037138"/>
            <a:chExt cx="430980" cy="1104900"/>
          </a:xfrm>
          <a:solidFill>
            <a:srgbClr val="1B323D"/>
          </a:solidFill>
        </p:grpSpPr>
        <p:sp>
          <p:nvSpPr>
            <p:cNvPr id="117" name="Freeform 87"/>
            <p:cNvSpPr/>
            <p:nvPr/>
          </p:nvSpPr>
          <p:spPr bwMode="auto">
            <a:xfrm>
              <a:off x="1490664"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18" name="TextBox 117"/>
            <p:cNvSpPr txBox="1"/>
            <p:nvPr/>
          </p:nvSpPr>
          <p:spPr>
            <a:xfrm>
              <a:off x="1424682"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19" name="组合 118"/>
          <p:cNvGrpSpPr/>
          <p:nvPr/>
        </p:nvGrpSpPr>
        <p:grpSpPr>
          <a:xfrm>
            <a:off x="2098593" y="4023315"/>
            <a:ext cx="323165" cy="774136"/>
            <a:chOff x="1452240" y="5037138"/>
            <a:chExt cx="430980" cy="1104900"/>
          </a:xfrm>
          <a:solidFill>
            <a:srgbClr val="1B323D"/>
          </a:solidFill>
        </p:grpSpPr>
        <p:sp>
          <p:nvSpPr>
            <p:cNvPr id="12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21" name="TextBox 120"/>
            <p:cNvSpPr txBox="1"/>
            <p:nvPr/>
          </p:nvSpPr>
          <p:spPr>
            <a:xfrm>
              <a:off x="1452240"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22" name="组合 121"/>
          <p:cNvGrpSpPr/>
          <p:nvPr/>
        </p:nvGrpSpPr>
        <p:grpSpPr>
          <a:xfrm>
            <a:off x="2443236" y="4023315"/>
            <a:ext cx="323165" cy="774136"/>
            <a:chOff x="1429159" y="5037138"/>
            <a:chExt cx="430980" cy="1104900"/>
          </a:xfrm>
          <a:solidFill>
            <a:srgbClr val="1B323D"/>
          </a:solidFill>
        </p:grpSpPr>
        <p:sp>
          <p:nvSpPr>
            <p:cNvPr id="12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24" name="TextBox 123"/>
            <p:cNvSpPr txBox="1"/>
            <p:nvPr/>
          </p:nvSpPr>
          <p:spPr>
            <a:xfrm>
              <a:off x="1429159"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25" name="组合 124"/>
          <p:cNvGrpSpPr/>
          <p:nvPr/>
        </p:nvGrpSpPr>
        <p:grpSpPr>
          <a:xfrm>
            <a:off x="2873545" y="4023315"/>
            <a:ext cx="323165" cy="774136"/>
            <a:chOff x="1431404" y="5037138"/>
            <a:chExt cx="430980" cy="1104900"/>
          </a:xfrm>
          <a:solidFill>
            <a:srgbClr val="1B323D"/>
          </a:solidFill>
        </p:grpSpPr>
        <p:sp>
          <p:nvSpPr>
            <p:cNvPr id="12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27" name="TextBox 126"/>
            <p:cNvSpPr txBox="1"/>
            <p:nvPr/>
          </p:nvSpPr>
          <p:spPr>
            <a:xfrm>
              <a:off x="1431404"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28" name="组合 127"/>
          <p:cNvGrpSpPr/>
          <p:nvPr/>
        </p:nvGrpSpPr>
        <p:grpSpPr>
          <a:xfrm>
            <a:off x="3273343" y="4023315"/>
            <a:ext cx="323165" cy="774136"/>
            <a:chOff x="1456474" y="5037138"/>
            <a:chExt cx="430980" cy="1104900"/>
          </a:xfrm>
          <a:solidFill>
            <a:srgbClr val="1B323D"/>
          </a:solidFill>
        </p:grpSpPr>
        <p:sp>
          <p:nvSpPr>
            <p:cNvPr id="12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30" name="TextBox 129"/>
            <p:cNvSpPr txBox="1"/>
            <p:nvPr/>
          </p:nvSpPr>
          <p:spPr>
            <a:xfrm>
              <a:off x="1456474"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31" name="组合 130"/>
          <p:cNvGrpSpPr/>
          <p:nvPr/>
        </p:nvGrpSpPr>
        <p:grpSpPr>
          <a:xfrm>
            <a:off x="3635852" y="4023315"/>
            <a:ext cx="323165" cy="774136"/>
            <a:chOff x="1444517" y="5037138"/>
            <a:chExt cx="430980" cy="1104900"/>
          </a:xfrm>
          <a:solidFill>
            <a:srgbClr val="1B323D"/>
          </a:solidFill>
        </p:grpSpPr>
        <p:sp>
          <p:nvSpPr>
            <p:cNvPr id="13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33" name="TextBox 132"/>
            <p:cNvSpPr txBox="1"/>
            <p:nvPr/>
          </p:nvSpPr>
          <p:spPr>
            <a:xfrm>
              <a:off x="1444517"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34" name="组合 133"/>
          <p:cNvGrpSpPr/>
          <p:nvPr/>
        </p:nvGrpSpPr>
        <p:grpSpPr>
          <a:xfrm>
            <a:off x="4022643" y="4023315"/>
            <a:ext cx="323165" cy="774136"/>
            <a:chOff x="1439537" y="5037138"/>
            <a:chExt cx="430980" cy="1104900"/>
          </a:xfrm>
          <a:solidFill>
            <a:srgbClr val="1B323D"/>
          </a:solidFill>
        </p:grpSpPr>
        <p:sp>
          <p:nvSpPr>
            <p:cNvPr id="13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36" name="TextBox 135"/>
            <p:cNvSpPr txBox="1"/>
            <p:nvPr/>
          </p:nvSpPr>
          <p:spPr>
            <a:xfrm>
              <a:off x="1439537"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37" name="组合 136"/>
          <p:cNvGrpSpPr/>
          <p:nvPr/>
        </p:nvGrpSpPr>
        <p:grpSpPr>
          <a:xfrm>
            <a:off x="4372619" y="4023315"/>
            <a:ext cx="323165" cy="774136"/>
            <a:chOff x="1436271" y="5037138"/>
            <a:chExt cx="430980" cy="1104900"/>
          </a:xfrm>
          <a:solidFill>
            <a:srgbClr val="1B323D"/>
          </a:solidFill>
        </p:grpSpPr>
        <p:sp>
          <p:nvSpPr>
            <p:cNvPr id="13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39" name="TextBox 138"/>
            <p:cNvSpPr txBox="1"/>
            <p:nvPr/>
          </p:nvSpPr>
          <p:spPr>
            <a:xfrm>
              <a:off x="1436271"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40" name="组合 139"/>
          <p:cNvGrpSpPr/>
          <p:nvPr/>
        </p:nvGrpSpPr>
        <p:grpSpPr>
          <a:xfrm>
            <a:off x="5079603" y="4023315"/>
            <a:ext cx="323165" cy="774136"/>
            <a:chOff x="1451819" y="5037138"/>
            <a:chExt cx="430980" cy="1104900"/>
          </a:xfrm>
          <a:solidFill>
            <a:srgbClr val="1B323D"/>
          </a:solidFill>
        </p:grpSpPr>
        <p:sp>
          <p:nvSpPr>
            <p:cNvPr id="14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42" name="TextBox 141"/>
            <p:cNvSpPr txBox="1"/>
            <p:nvPr/>
          </p:nvSpPr>
          <p:spPr>
            <a:xfrm>
              <a:off x="1451819"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43" name="组合 142"/>
          <p:cNvGrpSpPr/>
          <p:nvPr/>
        </p:nvGrpSpPr>
        <p:grpSpPr>
          <a:xfrm>
            <a:off x="5471233" y="4023315"/>
            <a:ext cx="323165" cy="774136"/>
            <a:chOff x="1440590" y="5037138"/>
            <a:chExt cx="430980" cy="1104900"/>
          </a:xfrm>
          <a:solidFill>
            <a:srgbClr val="1B323D"/>
          </a:solidFill>
        </p:grpSpPr>
        <p:sp>
          <p:nvSpPr>
            <p:cNvPr id="14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45" name="TextBox 144"/>
            <p:cNvSpPr txBox="1"/>
            <p:nvPr/>
          </p:nvSpPr>
          <p:spPr>
            <a:xfrm>
              <a:off x="1440590"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46" name="组合 145"/>
          <p:cNvGrpSpPr/>
          <p:nvPr/>
        </p:nvGrpSpPr>
        <p:grpSpPr>
          <a:xfrm>
            <a:off x="5881761" y="4023315"/>
            <a:ext cx="323165" cy="774136"/>
            <a:chOff x="1429159" y="5037138"/>
            <a:chExt cx="430980" cy="1104900"/>
          </a:xfrm>
          <a:solidFill>
            <a:srgbClr val="1B323D"/>
          </a:solidFill>
        </p:grpSpPr>
        <p:sp>
          <p:nvSpPr>
            <p:cNvPr id="14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48" name="TextBox 147"/>
            <p:cNvSpPr txBox="1"/>
            <p:nvPr/>
          </p:nvSpPr>
          <p:spPr>
            <a:xfrm>
              <a:off x="1429159"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49" name="组合 148"/>
          <p:cNvGrpSpPr/>
          <p:nvPr/>
        </p:nvGrpSpPr>
        <p:grpSpPr>
          <a:xfrm>
            <a:off x="6932260" y="4023315"/>
            <a:ext cx="323165" cy="774136"/>
            <a:chOff x="1445527" y="5037138"/>
            <a:chExt cx="430980" cy="1104900"/>
          </a:xfrm>
          <a:solidFill>
            <a:srgbClr val="1B323D"/>
          </a:solidFill>
        </p:grpSpPr>
        <p:sp>
          <p:nvSpPr>
            <p:cNvPr id="15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51" name="TextBox 150"/>
            <p:cNvSpPr txBox="1"/>
            <p:nvPr/>
          </p:nvSpPr>
          <p:spPr>
            <a:xfrm>
              <a:off x="1445527"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52" name="组合 151"/>
          <p:cNvGrpSpPr/>
          <p:nvPr/>
        </p:nvGrpSpPr>
        <p:grpSpPr>
          <a:xfrm>
            <a:off x="7299117" y="4023315"/>
            <a:ext cx="323165" cy="774136"/>
            <a:chOff x="1439369" y="5037138"/>
            <a:chExt cx="430980" cy="1104900"/>
          </a:xfrm>
          <a:solidFill>
            <a:srgbClr val="1B323D"/>
          </a:solidFill>
        </p:grpSpPr>
        <p:sp>
          <p:nvSpPr>
            <p:cNvPr id="15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a:solidFill>
                  <a:schemeClr val="bg1"/>
                </a:solidFill>
                <a:latin typeface="微软雅黑" panose="020B0503020204020204" charset="-122"/>
                <a:ea typeface="微软雅黑" panose="020B0503020204020204" charset="-122"/>
              </a:endParaRPr>
            </a:p>
          </p:txBody>
        </p:sp>
        <p:sp>
          <p:nvSpPr>
            <p:cNvPr id="154" name="TextBox 153"/>
            <p:cNvSpPr txBox="1"/>
            <p:nvPr/>
          </p:nvSpPr>
          <p:spPr>
            <a:xfrm>
              <a:off x="1439369" y="5135975"/>
              <a:ext cx="430980" cy="790704"/>
            </a:xfrm>
            <a:prstGeom prst="rect">
              <a:avLst/>
            </a:prstGeom>
            <a:noFill/>
          </p:spPr>
          <p:txBody>
            <a:bodyPr vert="eaVert" wrap="none" rtlCol="0">
              <a:spAutoFit/>
            </a:bodyPr>
            <a:lstStyle/>
            <a:p>
              <a:r>
                <a:rPr lang="zh-CN" altLang="en-US" sz="900" b="0" dirty="0" smtClean="0">
                  <a:solidFill>
                    <a:schemeClr val="bg1"/>
                  </a:solidFill>
                  <a:latin typeface="微软雅黑" panose="020B0503020204020204" charset="-122"/>
                  <a:ea typeface="微软雅黑" panose="020B0503020204020204" charset="-122"/>
                </a:rPr>
                <a:t>部门名称</a:t>
              </a:r>
              <a:endParaRPr lang="zh-CN" altLang="en-US" sz="900" b="0" dirty="0">
                <a:solidFill>
                  <a:schemeClr val="bg1"/>
                </a:solidFill>
                <a:latin typeface="微软雅黑" panose="020B0503020204020204" charset="-122"/>
                <a:ea typeface="微软雅黑" panose="020B0503020204020204" charset="-122"/>
              </a:endParaRPr>
            </a:p>
          </p:txBody>
        </p:sp>
      </p:grpSp>
      <p:grpSp>
        <p:nvGrpSpPr>
          <p:cNvPr id="155" name="组合 154"/>
          <p:cNvGrpSpPr/>
          <p:nvPr/>
        </p:nvGrpSpPr>
        <p:grpSpPr>
          <a:xfrm>
            <a:off x="903371" y="249943"/>
            <a:ext cx="2831223" cy="679699"/>
            <a:chOff x="903371" y="249943"/>
            <a:chExt cx="2831223" cy="679699"/>
          </a:xfrm>
        </p:grpSpPr>
        <p:sp>
          <p:nvSpPr>
            <p:cNvPr id="156" name="任意多边形 15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57" name="任意多边形 15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158" name="组合 157"/>
          <p:cNvGrpSpPr/>
          <p:nvPr/>
        </p:nvGrpSpPr>
        <p:grpSpPr>
          <a:xfrm rot="16200000">
            <a:off x="574523" y="158162"/>
            <a:ext cx="765103" cy="863262"/>
            <a:chOff x="8439634" y="3544648"/>
            <a:chExt cx="1611146" cy="1817848"/>
          </a:xfrm>
        </p:grpSpPr>
        <p:sp>
          <p:nvSpPr>
            <p:cNvPr id="15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6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61" name="Group 17"/>
          <p:cNvGrpSpPr>
            <a:grpSpLocks noChangeAspect="1"/>
          </p:cNvGrpSpPr>
          <p:nvPr/>
        </p:nvGrpSpPr>
        <p:grpSpPr bwMode="auto">
          <a:xfrm>
            <a:off x="827405" y="455655"/>
            <a:ext cx="259340" cy="278386"/>
            <a:chOff x="231" y="1205"/>
            <a:chExt cx="640" cy="687"/>
          </a:xfrm>
          <a:solidFill>
            <a:schemeClr val="bg1"/>
          </a:solidFill>
          <a:effectLst/>
        </p:grpSpPr>
        <p:sp>
          <p:nvSpPr>
            <p:cNvPr id="16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64"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组织架构</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165" name="文本框 37"/>
          <p:cNvSpPr>
            <a:spLocks noChangeArrowheads="1"/>
          </p:cNvSpPr>
          <p:nvPr/>
        </p:nvSpPr>
        <p:spPr bwMode="auto">
          <a:xfrm>
            <a:off x="2515394" y="504469"/>
            <a:ext cx="1731469"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800" b="0" dirty="0">
                <a:solidFill>
                  <a:schemeClr val="accent3">
                    <a:lumMod val="50000"/>
                  </a:schemeClr>
                </a:solidFill>
                <a:sym typeface="Arial" panose="020B0604020202020204" pitchFamily="34" charset="0"/>
              </a:rPr>
              <a:t>ORGANIZATIONAL </a:t>
            </a:r>
            <a:endParaRPr lang="en-US" altLang="zh-CN" sz="800" b="0" dirty="0" smtClean="0">
              <a:solidFill>
                <a:schemeClr val="accent3">
                  <a:lumMod val="50000"/>
                </a:schemeClr>
              </a:solidFill>
              <a:sym typeface="Arial" panose="020B0604020202020204" pitchFamily="34" charset="0"/>
            </a:endParaRPr>
          </a:p>
          <a:p>
            <a:pPr algn="l"/>
            <a:r>
              <a:rPr lang="en-US" altLang="zh-CN" sz="800" b="0" dirty="0" smtClean="0">
                <a:solidFill>
                  <a:schemeClr val="accent3">
                    <a:lumMod val="50000"/>
                  </a:schemeClr>
                </a:solidFill>
                <a:sym typeface="Arial" panose="020B0604020202020204" pitchFamily="34" charset="0"/>
              </a:rPr>
              <a:t>STRUCTURE</a:t>
            </a:r>
            <a:endParaRPr lang="zh-CN" altLang="en-US" sz="8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22" presetClass="entr" presetSubtype="8"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wipe(left)">
                                      <p:cBhvr>
                                        <p:cTn id="10" dur="500"/>
                                        <p:tgtEl>
                                          <p:spTgt spid="155"/>
                                        </p:tgtEl>
                                      </p:cBhvr>
                                    </p:animEffect>
                                  </p:childTnLst>
                                </p:cTn>
                              </p:par>
                              <p:par>
                                <p:cTn id="11" presetID="53" presetClass="entr" presetSubtype="16"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p:cTn id="13" dur="500" fill="hold"/>
                                        <p:tgtEl>
                                          <p:spTgt spid="158"/>
                                        </p:tgtEl>
                                        <p:attrNameLst>
                                          <p:attrName>ppt_w</p:attrName>
                                        </p:attrNameLst>
                                      </p:cBhvr>
                                      <p:tavLst>
                                        <p:tav tm="0">
                                          <p:val>
                                            <p:fltVal val="0"/>
                                          </p:val>
                                        </p:tav>
                                        <p:tav tm="100000">
                                          <p:val>
                                            <p:strVal val="#ppt_w"/>
                                          </p:val>
                                        </p:tav>
                                      </p:tavLst>
                                    </p:anim>
                                    <p:anim calcmode="lin" valueType="num">
                                      <p:cBhvr>
                                        <p:cTn id="14" dur="500" fill="hold"/>
                                        <p:tgtEl>
                                          <p:spTgt spid="158"/>
                                        </p:tgtEl>
                                        <p:attrNameLst>
                                          <p:attrName>ppt_h</p:attrName>
                                        </p:attrNameLst>
                                      </p:cBhvr>
                                      <p:tavLst>
                                        <p:tav tm="0">
                                          <p:val>
                                            <p:fltVal val="0"/>
                                          </p:val>
                                        </p:tav>
                                        <p:tav tm="100000">
                                          <p:val>
                                            <p:strVal val="#ppt_h"/>
                                          </p:val>
                                        </p:tav>
                                      </p:tavLst>
                                    </p:anim>
                                    <p:animEffect transition="in" filter="fade">
                                      <p:cBhvr>
                                        <p:cTn id="15" dur="500"/>
                                        <p:tgtEl>
                                          <p:spTgt spid="15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65"/>
                                        </p:tgtEl>
                                        <p:attrNameLst>
                                          <p:attrName>style.visibility</p:attrName>
                                        </p:attrNameLst>
                                      </p:cBhvr>
                                      <p:to>
                                        <p:strVal val="visible"/>
                                      </p:to>
                                    </p:set>
                                    <p:animEffect transition="in" filter="wipe(left)">
                                      <p:cBhvr>
                                        <p:cTn id="22" dur="500"/>
                                        <p:tgtEl>
                                          <p:spTgt spid="165"/>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style.rotation</p:attrName>
                                        </p:attrNameLst>
                                      </p:cBhvr>
                                      <p:tavLst>
                                        <p:tav tm="0">
                                          <p:val>
                                            <p:fltVal val="90"/>
                                          </p:val>
                                        </p:tav>
                                        <p:tav tm="100000">
                                          <p:val>
                                            <p:fltVal val="0"/>
                                          </p:val>
                                        </p:tav>
                                      </p:tavLst>
                                    </p:anim>
                                    <p:animEffect transition="in" filter="fade">
                                      <p:cBhvr>
                                        <p:cTn id="34" dur="500"/>
                                        <p:tgtEl>
                                          <p:spTgt spid="33"/>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par>
                          <p:cTn id="39" fill="hold">
                            <p:stCondLst>
                              <p:cond delay="2000"/>
                            </p:stCondLst>
                            <p:childTnLst>
                              <p:par>
                                <p:cTn id="40" presetID="16" presetClass="entr" presetSubtype="37"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outVertical)">
                                      <p:cBhvr>
                                        <p:cTn id="42" dur="500"/>
                                        <p:tgtEl>
                                          <p:spTgt spid="32"/>
                                        </p:tgtEl>
                                      </p:cBhvr>
                                    </p:animEffect>
                                  </p:childTnLst>
                                </p:cTn>
                              </p:par>
                              <p:par>
                                <p:cTn id="43" presetID="42"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strVal val="#ppt_x"/>
                                          </p:val>
                                        </p:tav>
                                        <p:tav tm="100000">
                                          <p:val>
                                            <p:strVal val="#ppt_x"/>
                                          </p:val>
                                        </p:tav>
                                      </p:tavLst>
                                    </p:anim>
                                    <p:anim calcmode="lin" valueType="num">
                                      <p:cBhvr>
                                        <p:cTn id="47" dur="500" fill="hold"/>
                                        <p:tgtEl>
                                          <p:spTgt spid="4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0-#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500"/>
                                        <p:tgtEl>
                                          <p:spTgt spid="14"/>
                                        </p:tgtEl>
                                      </p:cBhvr>
                                    </p:animEffect>
                                  </p:childTnLst>
                                </p:cTn>
                              </p:par>
                            </p:childTnLst>
                          </p:cTn>
                        </p:par>
                        <p:par>
                          <p:cTn id="65" fill="hold">
                            <p:stCondLst>
                              <p:cond delay="4000"/>
                            </p:stCondLst>
                            <p:childTnLst>
                              <p:par>
                                <p:cTn id="66" presetID="42" presetClass="entr" presetSubtype="0"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anim calcmode="lin" valueType="num">
                                      <p:cBhvr>
                                        <p:cTn id="69" dur="500" fill="hold"/>
                                        <p:tgtEl>
                                          <p:spTgt spid="45"/>
                                        </p:tgtEl>
                                        <p:attrNameLst>
                                          <p:attrName>ppt_x</p:attrName>
                                        </p:attrNameLst>
                                      </p:cBhvr>
                                      <p:tavLst>
                                        <p:tav tm="0">
                                          <p:val>
                                            <p:strVal val="#ppt_x"/>
                                          </p:val>
                                        </p:tav>
                                        <p:tav tm="100000">
                                          <p:val>
                                            <p:strVal val="#ppt_x"/>
                                          </p:val>
                                        </p:tav>
                                      </p:tavLst>
                                    </p:anim>
                                    <p:anim calcmode="lin" valueType="num">
                                      <p:cBhvr>
                                        <p:cTn id="70" dur="5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0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anim calcmode="lin" valueType="num">
                                      <p:cBhvr>
                                        <p:cTn id="74" dur="500" fill="hold"/>
                                        <p:tgtEl>
                                          <p:spTgt spid="48"/>
                                        </p:tgtEl>
                                        <p:attrNameLst>
                                          <p:attrName>ppt_x</p:attrName>
                                        </p:attrNameLst>
                                      </p:cBhvr>
                                      <p:tavLst>
                                        <p:tav tm="0">
                                          <p:val>
                                            <p:strVal val="#ppt_x"/>
                                          </p:val>
                                        </p:tav>
                                        <p:tav tm="100000">
                                          <p:val>
                                            <p:strVal val="#ppt_x"/>
                                          </p:val>
                                        </p:tav>
                                      </p:tavLst>
                                    </p:anim>
                                    <p:anim calcmode="lin" valueType="num">
                                      <p:cBhvr>
                                        <p:cTn id="75" dur="500" fill="hold"/>
                                        <p:tgtEl>
                                          <p:spTgt spid="4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anim calcmode="lin" valueType="num">
                                      <p:cBhvr>
                                        <p:cTn id="79" dur="500" fill="hold"/>
                                        <p:tgtEl>
                                          <p:spTgt spid="51"/>
                                        </p:tgtEl>
                                        <p:attrNameLst>
                                          <p:attrName>ppt_x</p:attrName>
                                        </p:attrNameLst>
                                      </p:cBhvr>
                                      <p:tavLst>
                                        <p:tav tm="0">
                                          <p:val>
                                            <p:strVal val="#ppt_x"/>
                                          </p:val>
                                        </p:tav>
                                        <p:tav tm="100000">
                                          <p:val>
                                            <p:strVal val="#ppt_x"/>
                                          </p:val>
                                        </p:tav>
                                      </p:tavLst>
                                    </p:anim>
                                    <p:anim calcmode="lin" valueType="num">
                                      <p:cBhvr>
                                        <p:cTn id="80" dur="500" fill="hold"/>
                                        <p:tgtEl>
                                          <p:spTgt spid="51"/>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42" presetClass="entr" presetSubtype="0"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400"/>
                                        <p:tgtEl>
                                          <p:spTgt spid="54"/>
                                        </p:tgtEl>
                                      </p:cBhvr>
                                    </p:animEffect>
                                    <p:anim calcmode="lin" valueType="num">
                                      <p:cBhvr>
                                        <p:cTn id="85" dur="400" fill="hold"/>
                                        <p:tgtEl>
                                          <p:spTgt spid="54"/>
                                        </p:tgtEl>
                                        <p:attrNameLst>
                                          <p:attrName>ppt_x</p:attrName>
                                        </p:attrNameLst>
                                      </p:cBhvr>
                                      <p:tavLst>
                                        <p:tav tm="0">
                                          <p:val>
                                            <p:strVal val="#ppt_x"/>
                                          </p:val>
                                        </p:tav>
                                        <p:tav tm="100000">
                                          <p:val>
                                            <p:strVal val="#ppt_x"/>
                                          </p:val>
                                        </p:tav>
                                      </p:tavLst>
                                    </p:anim>
                                    <p:anim calcmode="lin" valueType="num">
                                      <p:cBhvr>
                                        <p:cTn id="86" dur="400" fill="hold"/>
                                        <p:tgtEl>
                                          <p:spTgt spid="5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10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400"/>
                                        <p:tgtEl>
                                          <p:spTgt spid="58"/>
                                        </p:tgtEl>
                                      </p:cBhvr>
                                    </p:animEffect>
                                    <p:anim calcmode="lin" valueType="num">
                                      <p:cBhvr>
                                        <p:cTn id="90" dur="400" fill="hold"/>
                                        <p:tgtEl>
                                          <p:spTgt spid="58"/>
                                        </p:tgtEl>
                                        <p:attrNameLst>
                                          <p:attrName>ppt_x</p:attrName>
                                        </p:attrNameLst>
                                      </p:cBhvr>
                                      <p:tavLst>
                                        <p:tav tm="0">
                                          <p:val>
                                            <p:strVal val="#ppt_x"/>
                                          </p:val>
                                        </p:tav>
                                        <p:tav tm="100000">
                                          <p:val>
                                            <p:strVal val="#ppt_x"/>
                                          </p:val>
                                        </p:tav>
                                      </p:tavLst>
                                    </p:anim>
                                    <p:anim calcmode="lin" valueType="num">
                                      <p:cBhvr>
                                        <p:cTn id="91" dur="400" fill="hold"/>
                                        <p:tgtEl>
                                          <p:spTgt spid="58"/>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20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400"/>
                                        <p:tgtEl>
                                          <p:spTgt spid="61"/>
                                        </p:tgtEl>
                                      </p:cBhvr>
                                    </p:animEffect>
                                    <p:anim calcmode="lin" valueType="num">
                                      <p:cBhvr>
                                        <p:cTn id="95" dur="400" fill="hold"/>
                                        <p:tgtEl>
                                          <p:spTgt spid="61"/>
                                        </p:tgtEl>
                                        <p:attrNameLst>
                                          <p:attrName>ppt_x</p:attrName>
                                        </p:attrNameLst>
                                      </p:cBhvr>
                                      <p:tavLst>
                                        <p:tav tm="0">
                                          <p:val>
                                            <p:strVal val="#ppt_x"/>
                                          </p:val>
                                        </p:tav>
                                        <p:tav tm="100000">
                                          <p:val>
                                            <p:strVal val="#ppt_x"/>
                                          </p:val>
                                        </p:tav>
                                      </p:tavLst>
                                    </p:anim>
                                    <p:anim calcmode="lin" valueType="num">
                                      <p:cBhvr>
                                        <p:cTn id="96" dur="400" fill="hold"/>
                                        <p:tgtEl>
                                          <p:spTgt spid="61"/>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30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400"/>
                                        <p:tgtEl>
                                          <p:spTgt spid="64"/>
                                        </p:tgtEl>
                                      </p:cBhvr>
                                    </p:animEffect>
                                    <p:anim calcmode="lin" valueType="num">
                                      <p:cBhvr>
                                        <p:cTn id="100" dur="400" fill="hold"/>
                                        <p:tgtEl>
                                          <p:spTgt spid="64"/>
                                        </p:tgtEl>
                                        <p:attrNameLst>
                                          <p:attrName>ppt_x</p:attrName>
                                        </p:attrNameLst>
                                      </p:cBhvr>
                                      <p:tavLst>
                                        <p:tav tm="0">
                                          <p:val>
                                            <p:strVal val="#ppt_x"/>
                                          </p:val>
                                        </p:tav>
                                        <p:tav tm="100000">
                                          <p:val>
                                            <p:strVal val="#ppt_x"/>
                                          </p:val>
                                        </p:tav>
                                      </p:tavLst>
                                    </p:anim>
                                    <p:anim calcmode="lin" valueType="num">
                                      <p:cBhvr>
                                        <p:cTn id="101" dur="400" fill="hold"/>
                                        <p:tgtEl>
                                          <p:spTgt spid="6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4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400"/>
                                        <p:tgtEl>
                                          <p:spTgt spid="67"/>
                                        </p:tgtEl>
                                      </p:cBhvr>
                                    </p:animEffect>
                                    <p:anim calcmode="lin" valueType="num">
                                      <p:cBhvr>
                                        <p:cTn id="105" dur="400" fill="hold"/>
                                        <p:tgtEl>
                                          <p:spTgt spid="67"/>
                                        </p:tgtEl>
                                        <p:attrNameLst>
                                          <p:attrName>ppt_x</p:attrName>
                                        </p:attrNameLst>
                                      </p:cBhvr>
                                      <p:tavLst>
                                        <p:tav tm="0">
                                          <p:val>
                                            <p:strVal val="#ppt_x"/>
                                          </p:val>
                                        </p:tav>
                                        <p:tav tm="100000">
                                          <p:val>
                                            <p:strVal val="#ppt_x"/>
                                          </p:val>
                                        </p:tav>
                                      </p:tavLst>
                                    </p:anim>
                                    <p:anim calcmode="lin" valueType="num">
                                      <p:cBhvr>
                                        <p:cTn id="106" dur="400" fill="hold"/>
                                        <p:tgtEl>
                                          <p:spTgt spid="67"/>
                                        </p:tgtEl>
                                        <p:attrNameLst>
                                          <p:attrName>ppt_y</p:attrName>
                                        </p:attrNameLst>
                                      </p:cBhvr>
                                      <p:tavLst>
                                        <p:tav tm="0">
                                          <p:val>
                                            <p:strVal val="#ppt_y+.1"/>
                                          </p:val>
                                        </p:tav>
                                        <p:tav tm="100000">
                                          <p:val>
                                            <p:strVal val="#ppt_y"/>
                                          </p:val>
                                        </p:tav>
                                      </p:tavLst>
                                    </p:anim>
                                  </p:childTnLst>
                                </p:cTn>
                              </p:par>
                            </p:childTnLst>
                          </p:cTn>
                        </p:par>
                        <p:par>
                          <p:cTn id="107" fill="hold">
                            <p:stCondLst>
                              <p:cond delay="5000"/>
                            </p:stCondLst>
                            <p:childTnLst>
                              <p:par>
                                <p:cTn id="108" presetID="22" presetClass="entr" presetSubtype="1" fill="hold"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up)">
                                      <p:cBhvr>
                                        <p:cTn id="110" dur="500"/>
                                        <p:tgtEl>
                                          <p:spTgt spid="22"/>
                                        </p:tgtEl>
                                      </p:cBhvr>
                                    </p:animEffect>
                                  </p:childTnLst>
                                </p:cTn>
                              </p:par>
                            </p:childTnLst>
                          </p:cTn>
                        </p:par>
                        <p:par>
                          <p:cTn id="111" fill="hold">
                            <p:stCondLst>
                              <p:cond delay="5500"/>
                            </p:stCondLst>
                            <p:childTnLst>
                              <p:par>
                                <p:cTn id="112" presetID="42" presetClass="entr" presetSubtype="0" fill="hold" nodeType="after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400"/>
                                        <p:tgtEl>
                                          <p:spTgt spid="70"/>
                                        </p:tgtEl>
                                      </p:cBhvr>
                                    </p:animEffect>
                                    <p:anim calcmode="lin" valueType="num">
                                      <p:cBhvr>
                                        <p:cTn id="115" dur="400" fill="hold"/>
                                        <p:tgtEl>
                                          <p:spTgt spid="70"/>
                                        </p:tgtEl>
                                        <p:attrNameLst>
                                          <p:attrName>ppt_x</p:attrName>
                                        </p:attrNameLst>
                                      </p:cBhvr>
                                      <p:tavLst>
                                        <p:tav tm="0">
                                          <p:val>
                                            <p:strVal val="#ppt_x"/>
                                          </p:val>
                                        </p:tav>
                                        <p:tav tm="100000">
                                          <p:val>
                                            <p:strVal val="#ppt_x"/>
                                          </p:val>
                                        </p:tav>
                                      </p:tavLst>
                                    </p:anim>
                                    <p:anim calcmode="lin" valueType="num">
                                      <p:cBhvr>
                                        <p:cTn id="116" dur="4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400"/>
                                        <p:tgtEl>
                                          <p:spTgt spid="73"/>
                                        </p:tgtEl>
                                      </p:cBhvr>
                                    </p:animEffect>
                                    <p:anim calcmode="lin" valueType="num">
                                      <p:cBhvr>
                                        <p:cTn id="120" dur="400" fill="hold"/>
                                        <p:tgtEl>
                                          <p:spTgt spid="73"/>
                                        </p:tgtEl>
                                        <p:attrNameLst>
                                          <p:attrName>ppt_x</p:attrName>
                                        </p:attrNameLst>
                                      </p:cBhvr>
                                      <p:tavLst>
                                        <p:tav tm="0">
                                          <p:val>
                                            <p:strVal val="#ppt_x"/>
                                          </p:val>
                                        </p:tav>
                                        <p:tav tm="100000">
                                          <p:val>
                                            <p:strVal val="#ppt_x"/>
                                          </p:val>
                                        </p:tav>
                                      </p:tavLst>
                                    </p:anim>
                                    <p:anim calcmode="lin" valueType="num">
                                      <p:cBhvr>
                                        <p:cTn id="121" dur="400" fill="hold"/>
                                        <p:tgtEl>
                                          <p:spTgt spid="73"/>
                                        </p:tgtEl>
                                        <p:attrNameLst>
                                          <p:attrName>ppt_y</p:attrName>
                                        </p:attrNameLst>
                                      </p:cBhvr>
                                      <p:tavLst>
                                        <p:tav tm="0">
                                          <p:val>
                                            <p:strVal val="#ppt_y+.1"/>
                                          </p:val>
                                        </p:tav>
                                        <p:tav tm="100000">
                                          <p:val>
                                            <p:strVal val="#ppt_y"/>
                                          </p:val>
                                        </p:tav>
                                      </p:tavLst>
                                    </p:anim>
                                  </p:childTnLst>
                                </p:cTn>
                              </p:par>
                            </p:childTnLst>
                          </p:cTn>
                        </p:par>
                        <p:par>
                          <p:cTn id="122" fill="hold">
                            <p:stCondLst>
                              <p:cond delay="6000"/>
                            </p:stCondLst>
                            <p:childTnLst>
                              <p:par>
                                <p:cTn id="123" presetID="22" presetClass="entr" presetSubtype="1" fill="hold"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up)">
                                      <p:cBhvr>
                                        <p:cTn id="125" dur="500"/>
                                        <p:tgtEl>
                                          <p:spTgt spid="27"/>
                                        </p:tgtEl>
                                      </p:cBhvr>
                                    </p:animEffect>
                                  </p:childTnLst>
                                </p:cTn>
                              </p:par>
                            </p:childTnLst>
                          </p:cTn>
                        </p:par>
                        <p:par>
                          <p:cTn id="126" fill="hold">
                            <p:stCondLst>
                              <p:cond delay="6500"/>
                            </p:stCondLst>
                            <p:childTnLst>
                              <p:par>
                                <p:cTn id="127" presetID="42" presetClass="entr" presetSubtype="0" fill="hold" nodeType="after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400"/>
                                        <p:tgtEl>
                                          <p:spTgt spid="76"/>
                                        </p:tgtEl>
                                      </p:cBhvr>
                                    </p:animEffect>
                                    <p:anim calcmode="lin" valueType="num">
                                      <p:cBhvr>
                                        <p:cTn id="130" dur="400" fill="hold"/>
                                        <p:tgtEl>
                                          <p:spTgt spid="76"/>
                                        </p:tgtEl>
                                        <p:attrNameLst>
                                          <p:attrName>ppt_x</p:attrName>
                                        </p:attrNameLst>
                                      </p:cBhvr>
                                      <p:tavLst>
                                        <p:tav tm="0">
                                          <p:val>
                                            <p:strVal val="#ppt_x"/>
                                          </p:val>
                                        </p:tav>
                                        <p:tav tm="100000">
                                          <p:val>
                                            <p:strVal val="#ppt_x"/>
                                          </p:val>
                                        </p:tav>
                                      </p:tavLst>
                                    </p:anim>
                                    <p:anim calcmode="lin" valueType="num">
                                      <p:cBhvr>
                                        <p:cTn id="131" dur="400" fill="hold"/>
                                        <p:tgtEl>
                                          <p:spTgt spid="76"/>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100"/>
                                  </p:stCondLst>
                                  <p:childTnLst>
                                    <p:set>
                                      <p:cBhvr>
                                        <p:cTn id="133" dur="1" fill="hold">
                                          <p:stCondLst>
                                            <p:cond delay="0"/>
                                          </p:stCondLst>
                                        </p:cTn>
                                        <p:tgtEl>
                                          <p:spTgt spid="79"/>
                                        </p:tgtEl>
                                        <p:attrNameLst>
                                          <p:attrName>style.visibility</p:attrName>
                                        </p:attrNameLst>
                                      </p:cBhvr>
                                      <p:to>
                                        <p:strVal val="visible"/>
                                      </p:to>
                                    </p:set>
                                    <p:animEffect transition="in" filter="fade">
                                      <p:cBhvr>
                                        <p:cTn id="134" dur="400"/>
                                        <p:tgtEl>
                                          <p:spTgt spid="79"/>
                                        </p:tgtEl>
                                      </p:cBhvr>
                                    </p:animEffect>
                                    <p:anim calcmode="lin" valueType="num">
                                      <p:cBhvr>
                                        <p:cTn id="135" dur="400" fill="hold"/>
                                        <p:tgtEl>
                                          <p:spTgt spid="79"/>
                                        </p:tgtEl>
                                        <p:attrNameLst>
                                          <p:attrName>ppt_x</p:attrName>
                                        </p:attrNameLst>
                                      </p:cBhvr>
                                      <p:tavLst>
                                        <p:tav tm="0">
                                          <p:val>
                                            <p:strVal val="#ppt_x"/>
                                          </p:val>
                                        </p:tav>
                                        <p:tav tm="100000">
                                          <p:val>
                                            <p:strVal val="#ppt_x"/>
                                          </p:val>
                                        </p:tav>
                                      </p:tavLst>
                                    </p:anim>
                                    <p:anim calcmode="lin" valueType="num">
                                      <p:cBhvr>
                                        <p:cTn id="136" dur="400" fill="hold"/>
                                        <p:tgtEl>
                                          <p:spTgt spid="79"/>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200"/>
                                  </p:stCondLst>
                                  <p:childTnLst>
                                    <p:set>
                                      <p:cBhvr>
                                        <p:cTn id="138" dur="1" fill="hold">
                                          <p:stCondLst>
                                            <p:cond delay="0"/>
                                          </p:stCondLst>
                                        </p:cTn>
                                        <p:tgtEl>
                                          <p:spTgt spid="82"/>
                                        </p:tgtEl>
                                        <p:attrNameLst>
                                          <p:attrName>style.visibility</p:attrName>
                                        </p:attrNameLst>
                                      </p:cBhvr>
                                      <p:to>
                                        <p:strVal val="visible"/>
                                      </p:to>
                                    </p:set>
                                    <p:animEffect transition="in" filter="fade">
                                      <p:cBhvr>
                                        <p:cTn id="139" dur="400"/>
                                        <p:tgtEl>
                                          <p:spTgt spid="82"/>
                                        </p:tgtEl>
                                      </p:cBhvr>
                                    </p:animEffect>
                                    <p:anim calcmode="lin" valueType="num">
                                      <p:cBhvr>
                                        <p:cTn id="140" dur="400" fill="hold"/>
                                        <p:tgtEl>
                                          <p:spTgt spid="82"/>
                                        </p:tgtEl>
                                        <p:attrNameLst>
                                          <p:attrName>ppt_x</p:attrName>
                                        </p:attrNameLst>
                                      </p:cBhvr>
                                      <p:tavLst>
                                        <p:tav tm="0">
                                          <p:val>
                                            <p:strVal val="#ppt_x"/>
                                          </p:val>
                                        </p:tav>
                                        <p:tav tm="100000">
                                          <p:val>
                                            <p:strVal val="#ppt_x"/>
                                          </p:val>
                                        </p:tav>
                                      </p:tavLst>
                                    </p:anim>
                                    <p:anim calcmode="lin" valueType="num">
                                      <p:cBhvr>
                                        <p:cTn id="141" dur="400" fill="hold"/>
                                        <p:tgtEl>
                                          <p:spTgt spid="82"/>
                                        </p:tgtEl>
                                        <p:attrNameLst>
                                          <p:attrName>ppt_y</p:attrName>
                                        </p:attrNameLst>
                                      </p:cBhvr>
                                      <p:tavLst>
                                        <p:tav tm="0">
                                          <p:val>
                                            <p:strVal val="#ppt_y+.1"/>
                                          </p:val>
                                        </p:tav>
                                        <p:tav tm="100000">
                                          <p:val>
                                            <p:strVal val="#ppt_y"/>
                                          </p:val>
                                        </p:tav>
                                      </p:tavLst>
                                    </p:anim>
                                  </p:childTnLst>
                                </p:cTn>
                              </p:par>
                            </p:childTnLst>
                          </p:cTn>
                        </p:par>
                        <p:par>
                          <p:cTn id="142" fill="hold">
                            <p:stCondLst>
                              <p:cond delay="7000"/>
                            </p:stCondLst>
                            <p:childTnLst>
                              <p:par>
                                <p:cTn id="143" presetID="22" presetClass="entr" presetSubtype="1" fill="hold" nodeType="after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up)">
                                      <p:cBhvr>
                                        <p:cTn id="145" dur="500"/>
                                        <p:tgtEl>
                                          <p:spTgt spid="85"/>
                                        </p:tgtEl>
                                      </p:cBhvr>
                                    </p:animEffect>
                                  </p:childTnLst>
                                </p:cTn>
                              </p:par>
                            </p:childTnLst>
                          </p:cTn>
                        </p:par>
                        <p:par>
                          <p:cTn id="146" fill="hold">
                            <p:stCondLst>
                              <p:cond delay="7500"/>
                            </p:stCondLst>
                            <p:childTnLst>
                              <p:par>
                                <p:cTn id="147" presetID="42" presetClass="entr" presetSubtype="0" fill="hold" nodeType="after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fade">
                                      <p:cBhvr>
                                        <p:cTn id="149" dur="300"/>
                                        <p:tgtEl>
                                          <p:spTgt spid="113"/>
                                        </p:tgtEl>
                                      </p:cBhvr>
                                    </p:animEffect>
                                    <p:anim calcmode="lin" valueType="num">
                                      <p:cBhvr>
                                        <p:cTn id="150" dur="300" fill="hold"/>
                                        <p:tgtEl>
                                          <p:spTgt spid="113"/>
                                        </p:tgtEl>
                                        <p:attrNameLst>
                                          <p:attrName>ppt_x</p:attrName>
                                        </p:attrNameLst>
                                      </p:cBhvr>
                                      <p:tavLst>
                                        <p:tav tm="0">
                                          <p:val>
                                            <p:strVal val="#ppt_x"/>
                                          </p:val>
                                        </p:tav>
                                        <p:tav tm="100000">
                                          <p:val>
                                            <p:strVal val="#ppt_x"/>
                                          </p:val>
                                        </p:tav>
                                      </p:tavLst>
                                    </p:anim>
                                    <p:anim calcmode="lin" valueType="num">
                                      <p:cBhvr>
                                        <p:cTn id="151" dur="300" fill="hold"/>
                                        <p:tgtEl>
                                          <p:spTgt spid="113"/>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200"/>
                                  </p:stCondLst>
                                  <p:childTnLst>
                                    <p:set>
                                      <p:cBhvr>
                                        <p:cTn id="153" dur="1" fill="hold">
                                          <p:stCondLst>
                                            <p:cond delay="0"/>
                                          </p:stCondLst>
                                        </p:cTn>
                                        <p:tgtEl>
                                          <p:spTgt spid="116"/>
                                        </p:tgtEl>
                                        <p:attrNameLst>
                                          <p:attrName>style.visibility</p:attrName>
                                        </p:attrNameLst>
                                      </p:cBhvr>
                                      <p:to>
                                        <p:strVal val="visible"/>
                                      </p:to>
                                    </p:set>
                                    <p:animEffect transition="in" filter="fade">
                                      <p:cBhvr>
                                        <p:cTn id="154" dur="300"/>
                                        <p:tgtEl>
                                          <p:spTgt spid="116"/>
                                        </p:tgtEl>
                                      </p:cBhvr>
                                    </p:animEffect>
                                    <p:anim calcmode="lin" valueType="num">
                                      <p:cBhvr>
                                        <p:cTn id="155" dur="300" fill="hold"/>
                                        <p:tgtEl>
                                          <p:spTgt spid="116"/>
                                        </p:tgtEl>
                                        <p:attrNameLst>
                                          <p:attrName>ppt_x</p:attrName>
                                        </p:attrNameLst>
                                      </p:cBhvr>
                                      <p:tavLst>
                                        <p:tav tm="0">
                                          <p:val>
                                            <p:strVal val="#ppt_x"/>
                                          </p:val>
                                        </p:tav>
                                        <p:tav tm="100000">
                                          <p:val>
                                            <p:strVal val="#ppt_x"/>
                                          </p:val>
                                        </p:tav>
                                      </p:tavLst>
                                    </p:anim>
                                    <p:anim calcmode="lin" valueType="num">
                                      <p:cBhvr>
                                        <p:cTn id="156" dur="300" fill="hold"/>
                                        <p:tgtEl>
                                          <p:spTgt spid="116"/>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300"/>
                                  </p:stCondLst>
                                  <p:childTnLst>
                                    <p:set>
                                      <p:cBhvr>
                                        <p:cTn id="158" dur="1" fill="hold">
                                          <p:stCondLst>
                                            <p:cond delay="0"/>
                                          </p:stCondLst>
                                        </p:cTn>
                                        <p:tgtEl>
                                          <p:spTgt spid="119"/>
                                        </p:tgtEl>
                                        <p:attrNameLst>
                                          <p:attrName>style.visibility</p:attrName>
                                        </p:attrNameLst>
                                      </p:cBhvr>
                                      <p:to>
                                        <p:strVal val="visible"/>
                                      </p:to>
                                    </p:set>
                                    <p:animEffect transition="in" filter="fade">
                                      <p:cBhvr>
                                        <p:cTn id="159" dur="300"/>
                                        <p:tgtEl>
                                          <p:spTgt spid="119"/>
                                        </p:tgtEl>
                                      </p:cBhvr>
                                    </p:animEffect>
                                    <p:anim calcmode="lin" valueType="num">
                                      <p:cBhvr>
                                        <p:cTn id="160" dur="300" fill="hold"/>
                                        <p:tgtEl>
                                          <p:spTgt spid="119"/>
                                        </p:tgtEl>
                                        <p:attrNameLst>
                                          <p:attrName>ppt_x</p:attrName>
                                        </p:attrNameLst>
                                      </p:cBhvr>
                                      <p:tavLst>
                                        <p:tav tm="0">
                                          <p:val>
                                            <p:strVal val="#ppt_x"/>
                                          </p:val>
                                        </p:tav>
                                        <p:tav tm="100000">
                                          <p:val>
                                            <p:strVal val="#ppt_x"/>
                                          </p:val>
                                        </p:tav>
                                      </p:tavLst>
                                    </p:anim>
                                    <p:anim calcmode="lin" valueType="num">
                                      <p:cBhvr>
                                        <p:cTn id="161" dur="300" fill="hold"/>
                                        <p:tgtEl>
                                          <p:spTgt spid="119"/>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500"/>
                                  </p:stCondLst>
                                  <p:childTnLst>
                                    <p:set>
                                      <p:cBhvr>
                                        <p:cTn id="163" dur="1" fill="hold">
                                          <p:stCondLst>
                                            <p:cond delay="0"/>
                                          </p:stCondLst>
                                        </p:cTn>
                                        <p:tgtEl>
                                          <p:spTgt spid="122"/>
                                        </p:tgtEl>
                                        <p:attrNameLst>
                                          <p:attrName>style.visibility</p:attrName>
                                        </p:attrNameLst>
                                      </p:cBhvr>
                                      <p:to>
                                        <p:strVal val="visible"/>
                                      </p:to>
                                    </p:set>
                                    <p:animEffect transition="in" filter="fade">
                                      <p:cBhvr>
                                        <p:cTn id="164" dur="300"/>
                                        <p:tgtEl>
                                          <p:spTgt spid="122"/>
                                        </p:tgtEl>
                                      </p:cBhvr>
                                    </p:animEffect>
                                    <p:anim calcmode="lin" valueType="num">
                                      <p:cBhvr>
                                        <p:cTn id="165" dur="300" fill="hold"/>
                                        <p:tgtEl>
                                          <p:spTgt spid="122"/>
                                        </p:tgtEl>
                                        <p:attrNameLst>
                                          <p:attrName>ppt_x</p:attrName>
                                        </p:attrNameLst>
                                      </p:cBhvr>
                                      <p:tavLst>
                                        <p:tav tm="0">
                                          <p:val>
                                            <p:strVal val="#ppt_x"/>
                                          </p:val>
                                        </p:tav>
                                        <p:tav tm="100000">
                                          <p:val>
                                            <p:strVal val="#ppt_x"/>
                                          </p:val>
                                        </p:tav>
                                      </p:tavLst>
                                    </p:anim>
                                    <p:anim calcmode="lin" valueType="num">
                                      <p:cBhvr>
                                        <p:cTn id="166" dur="300" fill="hold"/>
                                        <p:tgtEl>
                                          <p:spTgt spid="122"/>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700"/>
                                  </p:stCondLst>
                                  <p:childTnLst>
                                    <p:set>
                                      <p:cBhvr>
                                        <p:cTn id="168" dur="1" fill="hold">
                                          <p:stCondLst>
                                            <p:cond delay="0"/>
                                          </p:stCondLst>
                                        </p:cTn>
                                        <p:tgtEl>
                                          <p:spTgt spid="125"/>
                                        </p:tgtEl>
                                        <p:attrNameLst>
                                          <p:attrName>style.visibility</p:attrName>
                                        </p:attrNameLst>
                                      </p:cBhvr>
                                      <p:to>
                                        <p:strVal val="visible"/>
                                      </p:to>
                                    </p:set>
                                    <p:animEffect transition="in" filter="fade">
                                      <p:cBhvr>
                                        <p:cTn id="169" dur="300"/>
                                        <p:tgtEl>
                                          <p:spTgt spid="125"/>
                                        </p:tgtEl>
                                      </p:cBhvr>
                                    </p:animEffect>
                                    <p:anim calcmode="lin" valueType="num">
                                      <p:cBhvr>
                                        <p:cTn id="170" dur="300" fill="hold"/>
                                        <p:tgtEl>
                                          <p:spTgt spid="125"/>
                                        </p:tgtEl>
                                        <p:attrNameLst>
                                          <p:attrName>ppt_x</p:attrName>
                                        </p:attrNameLst>
                                      </p:cBhvr>
                                      <p:tavLst>
                                        <p:tav tm="0">
                                          <p:val>
                                            <p:strVal val="#ppt_x"/>
                                          </p:val>
                                        </p:tav>
                                        <p:tav tm="100000">
                                          <p:val>
                                            <p:strVal val="#ppt_x"/>
                                          </p:val>
                                        </p:tav>
                                      </p:tavLst>
                                    </p:anim>
                                    <p:anim calcmode="lin" valueType="num">
                                      <p:cBhvr>
                                        <p:cTn id="171" dur="300" fill="hold"/>
                                        <p:tgtEl>
                                          <p:spTgt spid="125"/>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900"/>
                                  </p:stCondLst>
                                  <p:childTnLst>
                                    <p:set>
                                      <p:cBhvr>
                                        <p:cTn id="173" dur="1" fill="hold">
                                          <p:stCondLst>
                                            <p:cond delay="0"/>
                                          </p:stCondLst>
                                        </p:cTn>
                                        <p:tgtEl>
                                          <p:spTgt spid="128"/>
                                        </p:tgtEl>
                                        <p:attrNameLst>
                                          <p:attrName>style.visibility</p:attrName>
                                        </p:attrNameLst>
                                      </p:cBhvr>
                                      <p:to>
                                        <p:strVal val="visible"/>
                                      </p:to>
                                    </p:set>
                                    <p:animEffect transition="in" filter="fade">
                                      <p:cBhvr>
                                        <p:cTn id="174" dur="300"/>
                                        <p:tgtEl>
                                          <p:spTgt spid="128"/>
                                        </p:tgtEl>
                                      </p:cBhvr>
                                    </p:animEffect>
                                    <p:anim calcmode="lin" valueType="num">
                                      <p:cBhvr>
                                        <p:cTn id="175" dur="300" fill="hold"/>
                                        <p:tgtEl>
                                          <p:spTgt spid="128"/>
                                        </p:tgtEl>
                                        <p:attrNameLst>
                                          <p:attrName>ppt_x</p:attrName>
                                        </p:attrNameLst>
                                      </p:cBhvr>
                                      <p:tavLst>
                                        <p:tav tm="0">
                                          <p:val>
                                            <p:strVal val="#ppt_x"/>
                                          </p:val>
                                        </p:tav>
                                        <p:tav tm="100000">
                                          <p:val>
                                            <p:strVal val="#ppt_x"/>
                                          </p:val>
                                        </p:tav>
                                      </p:tavLst>
                                    </p:anim>
                                    <p:anim calcmode="lin" valueType="num">
                                      <p:cBhvr>
                                        <p:cTn id="176" dur="300" fill="hold"/>
                                        <p:tgtEl>
                                          <p:spTgt spid="128"/>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110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300"/>
                                        <p:tgtEl>
                                          <p:spTgt spid="131"/>
                                        </p:tgtEl>
                                      </p:cBhvr>
                                    </p:animEffect>
                                    <p:anim calcmode="lin" valueType="num">
                                      <p:cBhvr>
                                        <p:cTn id="180" dur="300" fill="hold"/>
                                        <p:tgtEl>
                                          <p:spTgt spid="131"/>
                                        </p:tgtEl>
                                        <p:attrNameLst>
                                          <p:attrName>ppt_x</p:attrName>
                                        </p:attrNameLst>
                                      </p:cBhvr>
                                      <p:tavLst>
                                        <p:tav tm="0">
                                          <p:val>
                                            <p:strVal val="#ppt_x"/>
                                          </p:val>
                                        </p:tav>
                                        <p:tav tm="100000">
                                          <p:val>
                                            <p:strVal val="#ppt_x"/>
                                          </p:val>
                                        </p:tav>
                                      </p:tavLst>
                                    </p:anim>
                                    <p:anim calcmode="lin" valueType="num">
                                      <p:cBhvr>
                                        <p:cTn id="181" dur="300" fill="hold"/>
                                        <p:tgtEl>
                                          <p:spTgt spid="131"/>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1200"/>
                                  </p:stCondLst>
                                  <p:childTnLst>
                                    <p:set>
                                      <p:cBhvr>
                                        <p:cTn id="183" dur="1" fill="hold">
                                          <p:stCondLst>
                                            <p:cond delay="0"/>
                                          </p:stCondLst>
                                        </p:cTn>
                                        <p:tgtEl>
                                          <p:spTgt spid="134"/>
                                        </p:tgtEl>
                                        <p:attrNameLst>
                                          <p:attrName>style.visibility</p:attrName>
                                        </p:attrNameLst>
                                      </p:cBhvr>
                                      <p:to>
                                        <p:strVal val="visible"/>
                                      </p:to>
                                    </p:set>
                                    <p:animEffect transition="in" filter="fade">
                                      <p:cBhvr>
                                        <p:cTn id="184" dur="300"/>
                                        <p:tgtEl>
                                          <p:spTgt spid="134"/>
                                        </p:tgtEl>
                                      </p:cBhvr>
                                    </p:animEffect>
                                    <p:anim calcmode="lin" valueType="num">
                                      <p:cBhvr>
                                        <p:cTn id="185" dur="300" fill="hold"/>
                                        <p:tgtEl>
                                          <p:spTgt spid="134"/>
                                        </p:tgtEl>
                                        <p:attrNameLst>
                                          <p:attrName>ppt_x</p:attrName>
                                        </p:attrNameLst>
                                      </p:cBhvr>
                                      <p:tavLst>
                                        <p:tav tm="0">
                                          <p:val>
                                            <p:strVal val="#ppt_x"/>
                                          </p:val>
                                        </p:tav>
                                        <p:tav tm="100000">
                                          <p:val>
                                            <p:strVal val="#ppt_x"/>
                                          </p:val>
                                        </p:tav>
                                      </p:tavLst>
                                    </p:anim>
                                    <p:anim calcmode="lin" valueType="num">
                                      <p:cBhvr>
                                        <p:cTn id="186" dur="300" fill="hold"/>
                                        <p:tgtEl>
                                          <p:spTgt spid="134"/>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1400"/>
                                  </p:stCondLst>
                                  <p:childTnLst>
                                    <p:set>
                                      <p:cBhvr>
                                        <p:cTn id="188" dur="1" fill="hold">
                                          <p:stCondLst>
                                            <p:cond delay="0"/>
                                          </p:stCondLst>
                                        </p:cTn>
                                        <p:tgtEl>
                                          <p:spTgt spid="137"/>
                                        </p:tgtEl>
                                        <p:attrNameLst>
                                          <p:attrName>style.visibility</p:attrName>
                                        </p:attrNameLst>
                                      </p:cBhvr>
                                      <p:to>
                                        <p:strVal val="visible"/>
                                      </p:to>
                                    </p:set>
                                    <p:animEffect transition="in" filter="fade">
                                      <p:cBhvr>
                                        <p:cTn id="189" dur="300"/>
                                        <p:tgtEl>
                                          <p:spTgt spid="137"/>
                                        </p:tgtEl>
                                      </p:cBhvr>
                                    </p:animEffect>
                                    <p:anim calcmode="lin" valueType="num">
                                      <p:cBhvr>
                                        <p:cTn id="190" dur="300" fill="hold"/>
                                        <p:tgtEl>
                                          <p:spTgt spid="137"/>
                                        </p:tgtEl>
                                        <p:attrNameLst>
                                          <p:attrName>ppt_x</p:attrName>
                                        </p:attrNameLst>
                                      </p:cBhvr>
                                      <p:tavLst>
                                        <p:tav tm="0">
                                          <p:val>
                                            <p:strVal val="#ppt_x"/>
                                          </p:val>
                                        </p:tav>
                                        <p:tav tm="100000">
                                          <p:val>
                                            <p:strVal val="#ppt_x"/>
                                          </p:val>
                                        </p:tav>
                                      </p:tavLst>
                                    </p:anim>
                                    <p:anim calcmode="lin" valueType="num">
                                      <p:cBhvr>
                                        <p:cTn id="191" dur="300" fill="hold"/>
                                        <p:tgtEl>
                                          <p:spTgt spid="137"/>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1500"/>
                                  </p:stCondLst>
                                  <p:childTnLst>
                                    <p:set>
                                      <p:cBhvr>
                                        <p:cTn id="193" dur="1" fill="hold">
                                          <p:stCondLst>
                                            <p:cond delay="0"/>
                                          </p:stCondLst>
                                        </p:cTn>
                                        <p:tgtEl>
                                          <p:spTgt spid="140"/>
                                        </p:tgtEl>
                                        <p:attrNameLst>
                                          <p:attrName>style.visibility</p:attrName>
                                        </p:attrNameLst>
                                      </p:cBhvr>
                                      <p:to>
                                        <p:strVal val="visible"/>
                                      </p:to>
                                    </p:set>
                                    <p:animEffect transition="in" filter="fade">
                                      <p:cBhvr>
                                        <p:cTn id="194" dur="300"/>
                                        <p:tgtEl>
                                          <p:spTgt spid="140"/>
                                        </p:tgtEl>
                                      </p:cBhvr>
                                    </p:animEffect>
                                    <p:anim calcmode="lin" valueType="num">
                                      <p:cBhvr>
                                        <p:cTn id="195" dur="300" fill="hold"/>
                                        <p:tgtEl>
                                          <p:spTgt spid="140"/>
                                        </p:tgtEl>
                                        <p:attrNameLst>
                                          <p:attrName>ppt_x</p:attrName>
                                        </p:attrNameLst>
                                      </p:cBhvr>
                                      <p:tavLst>
                                        <p:tav tm="0">
                                          <p:val>
                                            <p:strVal val="#ppt_x"/>
                                          </p:val>
                                        </p:tav>
                                        <p:tav tm="100000">
                                          <p:val>
                                            <p:strVal val="#ppt_x"/>
                                          </p:val>
                                        </p:tav>
                                      </p:tavLst>
                                    </p:anim>
                                    <p:anim calcmode="lin" valueType="num">
                                      <p:cBhvr>
                                        <p:cTn id="196" dur="300" fill="hold"/>
                                        <p:tgtEl>
                                          <p:spTgt spid="140"/>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1700"/>
                                  </p:stCondLst>
                                  <p:childTnLst>
                                    <p:set>
                                      <p:cBhvr>
                                        <p:cTn id="198" dur="1" fill="hold">
                                          <p:stCondLst>
                                            <p:cond delay="0"/>
                                          </p:stCondLst>
                                        </p:cTn>
                                        <p:tgtEl>
                                          <p:spTgt spid="143"/>
                                        </p:tgtEl>
                                        <p:attrNameLst>
                                          <p:attrName>style.visibility</p:attrName>
                                        </p:attrNameLst>
                                      </p:cBhvr>
                                      <p:to>
                                        <p:strVal val="visible"/>
                                      </p:to>
                                    </p:set>
                                    <p:animEffect transition="in" filter="fade">
                                      <p:cBhvr>
                                        <p:cTn id="199" dur="300"/>
                                        <p:tgtEl>
                                          <p:spTgt spid="143"/>
                                        </p:tgtEl>
                                      </p:cBhvr>
                                    </p:animEffect>
                                    <p:anim calcmode="lin" valueType="num">
                                      <p:cBhvr>
                                        <p:cTn id="200" dur="300" fill="hold"/>
                                        <p:tgtEl>
                                          <p:spTgt spid="143"/>
                                        </p:tgtEl>
                                        <p:attrNameLst>
                                          <p:attrName>ppt_x</p:attrName>
                                        </p:attrNameLst>
                                      </p:cBhvr>
                                      <p:tavLst>
                                        <p:tav tm="0">
                                          <p:val>
                                            <p:strVal val="#ppt_x"/>
                                          </p:val>
                                        </p:tav>
                                        <p:tav tm="100000">
                                          <p:val>
                                            <p:strVal val="#ppt_x"/>
                                          </p:val>
                                        </p:tav>
                                      </p:tavLst>
                                    </p:anim>
                                    <p:anim calcmode="lin" valueType="num">
                                      <p:cBhvr>
                                        <p:cTn id="201" dur="300" fill="hold"/>
                                        <p:tgtEl>
                                          <p:spTgt spid="143"/>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1900"/>
                                  </p:stCondLst>
                                  <p:childTnLst>
                                    <p:set>
                                      <p:cBhvr>
                                        <p:cTn id="203" dur="1" fill="hold">
                                          <p:stCondLst>
                                            <p:cond delay="0"/>
                                          </p:stCondLst>
                                        </p:cTn>
                                        <p:tgtEl>
                                          <p:spTgt spid="146"/>
                                        </p:tgtEl>
                                        <p:attrNameLst>
                                          <p:attrName>style.visibility</p:attrName>
                                        </p:attrNameLst>
                                      </p:cBhvr>
                                      <p:to>
                                        <p:strVal val="visible"/>
                                      </p:to>
                                    </p:set>
                                    <p:animEffect transition="in" filter="fade">
                                      <p:cBhvr>
                                        <p:cTn id="204" dur="300"/>
                                        <p:tgtEl>
                                          <p:spTgt spid="146"/>
                                        </p:tgtEl>
                                      </p:cBhvr>
                                    </p:animEffect>
                                    <p:anim calcmode="lin" valueType="num">
                                      <p:cBhvr>
                                        <p:cTn id="205" dur="300" fill="hold"/>
                                        <p:tgtEl>
                                          <p:spTgt spid="146"/>
                                        </p:tgtEl>
                                        <p:attrNameLst>
                                          <p:attrName>ppt_x</p:attrName>
                                        </p:attrNameLst>
                                      </p:cBhvr>
                                      <p:tavLst>
                                        <p:tav tm="0">
                                          <p:val>
                                            <p:strVal val="#ppt_x"/>
                                          </p:val>
                                        </p:tav>
                                        <p:tav tm="100000">
                                          <p:val>
                                            <p:strVal val="#ppt_x"/>
                                          </p:val>
                                        </p:tav>
                                      </p:tavLst>
                                    </p:anim>
                                    <p:anim calcmode="lin" valueType="num">
                                      <p:cBhvr>
                                        <p:cTn id="206" dur="300" fill="hold"/>
                                        <p:tgtEl>
                                          <p:spTgt spid="146"/>
                                        </p:tgtEl>
                                        <p:attrNameLst>
                                          <p:attrName>ppt_y</p:attrName>
                                        </p:attrNameLst>
                                      </p:cBhvr>
                                      <p:tavLst>
                                        <p:tav tm="0">
                                          <p:val>
                                            <p:strVal val="#ppt_y+.1"/>
                                          </p:val>
                                        </p:tav>
                                        <p:tav tm="100000">
                                          <p:val>
                                            <p:strVal val="#ppt_y"/>
                                          </p:val>
                                        </p:tav>
                                      </p:tavLst>
                                    </p:anim>
                                  </p:childTnLst>
                                </p:cTn>
                              </p:par>
                              <p:par>
                                <p:cTn id="207" presetID="42" presetClass="entr" presetSubtype="0" fill="hold" nodeType="withEffect">
                                  <p:stCondLst>
                                    <p:cond delay="2000"/>
                                  </p:stCondLst>
                                  <p:childTnLst>
                                    <p:set>
                                      <p:cBhvr>
                                        <p:cTn id="208" dur="1" fill="hold">
                                          <p:stCondLst>
                                            <p:cond delay="0"/>
                                          </p:stCondLst>
                                        </p:cTn>
                                        <p:tgtEl>
                                          <p:spTgt spid="149"/>
                                        </p:tgtEl>
                                        <p:attrNameLst>
                                          <p:attrName>style.visibility</p:attrName>
                                        </p:attrNameLst>
                                      </p:cBhvr>
                                      <p:to>
                                        <p:strVal val="visible"/>
                                      </p:to>
                                    </p:set>
                                    <p:animEffect transition="in" filter="fade">
                                      <p:cBhvr>
                                        <p:cTn id="209" dur="300"/>
                                        <p:tgtEl>
                                          <p:spTgt spid="149"/>
                                        </p:tgtEl>
                                      </p:cBhvr>
                                    </p:animEffect>
                                    <p:anim calcmode="lin" valueType="num">
                                      <p:cBhvr>
                                        <p:cTn id="210" dur="300" fill="hold"/>
                                        <p:tgtEl>
                                          <p:spTgt spid="149"/>
                                        </p:tgtEl>
                                        <p:attrNameLst>
                                          <p:attrName>ppt_x</p:attrName>
                                        </p:attrNameLst>
                                      </p:cBhvr>
                                      <p:tavLst>
                                        <p:tav tm="0">
                                          <p:val>
                                            <p:strVal val="#ppt_x"/>
                                          </p:val>
                                        </p:tav>
                                        <p:tav tm="100000">
                                          <p:val>
                                            <p:strVal val="#ppt_x"/>
                                          </p:val>
                                        </p:tav>
                                      </p:tavLst>
                                    </p:anim>
                                    <p:anim calcmode="lin" valueType="num">
                                      <p:cBhvr>
                                        <p:cTn id="211" dur="300" fill="hold"/>
                                        <p:tgtEl>
                                          <p:spTgt spid="149"/>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2200"/>
                                  </p:stCondLst>
                                  <p:childTnLst>
                                    <p:set>
                                      <p:cBhvr>
                                        <p:cTn id="213" dur="1" fill="hold">
                                          <p:stCondLst>
                                            <p:cond delay="0"/>
                                          </p:stCondLst>
                                        </p:cTn>
                                        <p:tgtEl>
                                          <p:spTgt spid="152"/>
                                        </p:tgtEl>
                                        <p:attrNameLst>
                                          <p:attrName>style.visibility</p:attrName>
                                        </p:attrNameLst>
                                      </p:cBhvr>
                                      <p:to>
                                        <p:strVal val="visible"/>
                                      </p:to>
                                    </p:set>
                                    <p:animEffect transition="in" filter="fade">
                                      <p:cBhvr>
                                        <p:cTn id="214" dur="300"/>
                                        <p:tgtEl>
                                          <p:spTgt spid="152"/>
                                        </p:tgtEl>
                                      </p:cBhvr>
                                    </p:animEffect>
                                    <p:anim calcmode="lin" valueType="num">
                                      <p:cBhvr>
                                        <p:cTn id="215" dur="300" fill="hold"/>
                                        <p:tgtEl>
                                          <p:spTgt spid="152"/>
                                        </p:tgtEl>
                                        <p:attrNameLst>
                                          <p:attrName>ppt_x</p:attrName>
                                        </p:attrNameLst>
                                      </p:cBhvr>
                                      <p:tavLst>
                                        <p:tav tm="0">
                                          <p:val>
                                            <p:strVal val="#ppt_x"/>
                                          </p:val>
                                        </p:tav>
                                        <p:tav tm="100000">
                                          <p:val>
                                            <p:strVal val="#ppt_x"/>
                                          </p:val>
                                        </p:tav>
                                      </p:tavLst>
                                    </p:anim>
                                    <p:anim calcmode="lin" valueType="num">
                                      <p:cBhvr>
                                        <p:cTn id="216" dur="3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2" grpId="0" animBg="1"/>
      <p:bldP spid="164"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smtClean="0">
                    <a:solidFill>
                      <a:srgbClr val="C00000"/>
                    </a:solidFill>
                    <a:latin typeface="Impact" panose="020B0806030902050204" pitchFamily="34" charset="0"/>
                    <a:ea typeface="微软雅黑" panose="020B0503020204020204" charset="-122"/>
                  </a:rPr>
                  <a:t>TEXT HERE</a:t>
                </a:r>
                <a:endParaRPr lang="zh-CN" altLang="en-US" sz="700" b="0" dirty="0">
                  <a:solidFill>
                    <a:srgbClr val="C00000"/>
                  </a:solidFill>
                  <a:latin typeface="Impact" panose="020B0806030902050204" pitchFamily="34" charset="0"/>
                  <a:ea typeface="微软雅黑" panose="020B0503020204020204" charset="-122"/>
                </a:endParaRPr>
              </a:p>
            </p:txBody>
          </p:sp>
        </p:grpSp>
      </p:grpSp>
      <p:sp>
        <p:nvSpPr>
          <p:cNvPr id="23" name="Freeform 6"/>
          <p:cNvSpPr/>
          <p:nvPr/>
        </p:nvSpPr>
        <p:spPr bwMode="auto">
          <a:xfrm>
            <a:off x="0" y="2490669"/>
            <a:ext cx="9145588" cy="265441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sp>
        <p:nvSpPr>
          <p:cNvPr id="24" name="Oval 9"/>
          <p:cNvSpPr/>
          <p:nvPr/>
        </p:nvSpPr>
        <p:spPr bwMode="auto">
          <a:xfrm>
            <a:off x="887569" y="4017991"/>
            <a:ext cx="273034" cy="269726"/>
          </a:xfrm>
          <a:prstGeom prst="hexagon">
            <a:avLst/>
          </a:prstGeom>
          <a:solidFill>
            <a:srgbClr val="0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sp>
        <p:nvSpPr>
          <p:cNvPr id="25" name="Oval 86"/>
          <p:cNvSpPr/>
          <p:nvPr/>
        </p:nvSpPr>
        <p:spPr bwMode="auto">
          <a:xfrm rot="8637565">
            <a:off x="2358661" y="3141628"/>
            <a:ext cx="273034" cy="269726"/>
          </a:xfrm>
          <a:prstGeom prst="hexagon">
            <a:avLst/>
          </a:prstGeom>
          <a:solidFill>
            <a:srgbClr val="C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defRPr/>
            </a:pPr>
            <a:endParaRPr lang="en-US" sz="6000" kern="0">
              <a:solidFill>
                <a:srgbClr val="000000"/>
              </a:solidFill>
              <a:latin typeface="微软雅黑" panose="020B0503020204020204" charset="-122"/>
              <a:ea typeface="微软雅黑" panose="020B0503020204020204" charset="-122"/>
              <a:sym typeface="Gill Sans" charset="0"/>
            </a:endParaRPr>
          </a:p>
        </p:txBody>
      </p:sp>
      <p:sp>
        <p:nvSpPr>
          <p:cNvPr id="26" name="Oval 94"/>
          <p:cNvSpPr/>
          <p:nvPr/>
        </p:nvSpPr>
        <p:spPr bwMode="auto">
          <a:xfrm rot="9824873">
            <a:off x="5256381" y="2399282"/>
            <a:ext cx="273034" cy="269726"/>
          </a:xfrm>
          <a:prstGeom prst="hexagon">
            <a:avLst/>
          </a:prstGeom>
          <a:solidFill>
            <a:srgbClr val="0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sp>
        <p:nvSpPr>
          <p:cNvPr id="27" name="Oval 99"/>
          <p:cNvSpPr/>
          <p:nvPr/>
        </p:nvSpPr>
        <p:spPr bwMode="auto">
          <a:xfrm>
            <a:off x="3761441" y="2686889"/>
            <a:ext cx="273034" cy="269726"/>
          </a:xfrm>
          <a:prstGeom prst="hexagon">
            <a:avLst/>
          </a:prstGeom>
          <a:solidFill>
            <a:srgbClr val="C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sp>
        <p:nvSpPr>
          <p:cNvPr id="28" name="Oval 99"/>
          <p:cNvSpPr/>
          <p:nvPr/>
        </p:nvSpPr>
        <p:spPr bwMode="auto">
          <a:xfrm>
            <a:off x="6615371" y="2359990"/>
            <a:ext cx="273034" cy="269726"/>
          </a:xfrm>
          <a:prstGeom prst="hexagon">
            <a:avLst/>
          </a:prstGeom>
          <a:solidFill>
            <a:srgbClr val="0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sp>
        <p:nvSpPr>
          <p:cNvPr id="29" name="Oval 99"/>
          <p:cNvSpPr/>
          <p:nvPr/>
        </p:nvSpPr>
        <p:spPr bwMode="auto">
          <a:xfrm>
            <a:off x="8053908" y="2515372"/>
            <a:ext cx="273034" cy="269726"/>
          </a:xfrm>
          <a:prstGeom prst="hexagon">
            <a:avLst/>
          </a:prstGeom>
          <a:solidFill>
            <a:srgbClr val="C0000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sym typeface="Gill Sans" charset="0"/>
            </a:endParaRPr>
          </a:p>
        </p:txBody>
      </p:sp>
      <p:sp>
        <p:nvSpPr>
          <p:cNvPr id="30" name="Rectangle 17"/>
          <p:cNvSpPr/>
          <p:nvPr/>
        </p:nvSpPr>
        <p:spPr bwMode="auto">
          <a:xfrm>
            <a:off x="915194" y="4403402"/>
            <a:ext cx="1486810"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1000" b="0" dirty="0">
              <a:solidFill>
                <a:srgbClr val="000000"/>
              </a:solidFill>
              <a:latin typeface="微软雅黑" panose="020B0503020204020204" charset="-122"/>
              <a:ea typeface="微软雅黑" panose="020B0503020204020204" charset="-122"/>
              <a:cs typeface="Lato Light" charset="0"/>
              <a:sym typeface="Lato Light" charset="0"/>
            </a:endParaRPr>
          </a:p>
        </p:txBody>
      </p:sp>
      <p:sp>
        <p:nvSpPr>
          <p:cNvPr id="31" name="Rectangle 17"/>
          <p:cNvSpPr/>
          <p:nvPr/>
        </p:nvSpPr>
        <p:spPr bwMode="auto">
          <a:xfrm>
            <a:off x="3429794" y="3108002"/>
            <a:ext cx="1412482"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1000" b="0" dirty="0">
              <a:solidFill>
                <a:srgbClr val="000000"/>
              </a:solidFill>
              <a:latin typeface="微软雅黑" panose="020B0503020204020204" charset="-122"/>
              <a:ea typeface="微软雅黑" panose="020B0503020204020204" charset="-122"/>
              <a:cs typeface="Lato Light" charset="0"/>
              <a:sym typeface="Lato Light" charset="0"/>
            </a:endParaRPr>
          </a:p>
        </p:txBody>
      </p:sp>
      <p:sp>
        <p:nvSpPr>
          <p:cNvPr id="32" name="Rectangle 17"/>
          <p:cNvSpPr/>
          <p:nvPr/>
        </p:nvSpPr>
        <p:spPr bwMode="auto">
          <a:xfrm>
            <a:off x="4725194" y="1658144"/>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1000" b="0" dirty="0">
              <a:solidFill>
                <a:srgbClr val="000000"/>
              </a:solidFill>
              <a:latin typeface="微软雅黑" panose="020B0503020204020204" charset="-122"/>
              <a:ea typeface="微软雅黑" panose="020B0503020204020204" charset="-122"/>
              <a:cs typeface="Lato Light" charset="0"/>
              <a:sym typeface="Lato Light" charset="0"/>
            </a:endParaRPr>
          </a:p>
        </p:txBody>
      </p:sp>
      <p:sp>
        <p:nvSpPr>
          <p:cNvPr id="33" name="Rectangle 17"/>
          <p:cNvSpPr/>
          <p:nvPr/>
        </p:nvSpPr>
        <p:spPr bwMode="auto">
          <a:xfrm>
            <a:off x="1638928" y="2377772"/>
            <a:ext cx="1370368" cy="9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1000" b="0" dirty="0">
              <a:solidFill>
                <a:srgbClr val="000000"/>
              </a:solidFill>
              <a:latin typeface="微软雅黑" panose="020B0503020204020204" charset="-122"/>
              <a:ea typeface="微软雅黑" panose="020B0503020204020204" charset="-122"/>
              <a:cs typeface="Lato Light" charset="0"/>
              <a:sym typeface="Lato Light" charset="0"/>
            </a:endParaRPr>
          </a:p>
        </p:txBody>
      </p:sp>
      <p:sp>
        <p:nvSpPr>
          <p:cNvPr id="34" name="Rectangle 17"/>
          <p:cNvSpPr/>
          <p:nvPr/>
        </p:nvSpPr>
        <p:spPr bwMode="auto">
          <a:xfrm>
            <a:off x="6096794" y="2758871"/>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1000" b="0" dirty="0">
              <a:solidFill>
                <a:srgbClr val="000000"/>
              </a:solidFill>
              <a:latin typeface="微软雅黑" panose="020B0503020204020204" charset="-122"/>
              <a:ea typeface="微软雅黑" panose="020B0503020204020204" charset="-122"/>
              <a:cs typeface="Lato Light" charset="0"/>
              <a:sym typeface="Lato Light" charset="0"/>
            </a:endParaRPr>
          </a:p>
        </p:txBody>
      </p:sp>
      <p:sp>
        <p:nvSpPr>
          <p:cNvPr id="35" name="Rectangle 17"/>
          <p:cNvSpPr/>
          <p:nvPr/>
        </p:nvSpPr>
        <p:spPr bwMode="auto">
          <a:xfrm>
            <a:off x="7544594" y="1786939"/>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000" b="0" dirty="0">
                <a:solidFill>
                  <a:srgbClr val="000000"/>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1000" b="0" dirty="0">
              <a:solidFill>
                <a:srgbClr val="000000"/>
              </a:solidFill>
              <a:latin typeface="微软雅黑" panose="020B0503020204020204" charset="-122"/>
              <a:ea typeface="微软雅黑" panose="020B0503020204020204" charset="-122"/>
              <a:cs typeface="Lato Light" charset="0"/>
              <a:sym typeface="Lato Light" charset="0"/>
            </a:endParaRPr>
          </a:p>
        </p:txBody>
      </p:sp>
      <p:grpSp>
        <p:nvGrpSpPr>
          <p:cNvPr id="46" name="组合 45"/>
          <p:cNvGrpSpPr/>
          <p:nvPr/>
        </p:nvGrpSpPr>
        <p:grpSpPr>
          <a:xfrm>
            <a:off x="2743994" y="1048544"/>
            <a:ext cx="1396598" cy="1656848"/>
            <a:chOff x="-47103" y="944148"/>
            <a:chExt cx="1485965" cy="1762868"/>
          </a:xfrm>
        </p:grpSpPr>
        <p:sp>
          <p:nvSpPr>
            <p:cNvPr id="4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91440" tIns="45720" rIns="91440" bIns="45720" numCol="1" anchor="t" anchorCtr="0" compatLnSpc="1"/>
            <a:lstStyle/>
            <a:p>
              <a:endParaRPr lang="zh-CN" altLang="en-US"/>
            </a:p>
          </p:txBody>
        </p:sp>
      </p:grpSp>
      <p:sp>
        <p:nvSpPr>
          <p:cNvPr id="38" name="文本框 37"/>
          <p:cNvSpPr>
            <a:spLocks noChangeArrowheads="1"/>
          </p:cNvSpPr>
          <p:nvPr/>
        </p:nvSpPr>
        <p:spPr bwMode="auto">
          <a:xfrm>
            <a:off x="2970018" y="1429544"/>
            <a:ext cx="101536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smtClean="0">
                <a:solidFill>
                  <a:schemeClr val="bg1"/>
                </a:solidFill>
                <a:latin typeface="Agency FB" panose="020B0503020202020204" pitchFamily="34" charset="0"/>
                <a:sym typeface="微软雅黑" panose="020B0503020204020204" charset="-122"/>
              </a:rPr>
              <a:t>2018.6</a:t>
            </a:r>
            <a:endParaRPr lang="zh-CN" altLang="en-US" b="0" dirty="0">
              <a:solidFill>
                <a:schemeClr val="bg1"/>
              </a:solidFill>
              <a:latin typeface="Agency FB" panose="020B0503020202020204" pitchFamily="34" charset="0"/>
              <a:sym typeface="微软雅黑" panose="020B0503020204020204" charset="-122"/>
            </a:endParaRPr>
          </a:p>
        </p:txBody>
      </p:sp>
      <p:grpSp>
        <p:nvGrpSpPr>
          <p:cNvPr id="59" name="组合 58"/>
          <p:cNvGrpSpPr/>
          <p:nvPr/>
        </p:nvGrpSpPr>
        <p:grpSpPr>
          <a:xfrm rot="10396318">
            <a:off x="2379041" y="3334450"/>
            <a:ext cx="1396598" cy="1656848"/>
            <a:chOff x="-47103" y="944148"/>
            <a:chExt cx="1485965" cy="1762868"/>
          </a:xfrm>
        </p:grpSpPr>
        <p:sp>
          <p:nvSpPr>
            <p:cNvPr id="6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91440" tIns="45720" rIns="91440" bIns="45720" numCol="1" anchor="t" anchorCtr="0" compatLnSpc="1"/>
            <a:lstStyle/>
            <a:p>
              <a:endParaRPr lang="zh-CN" altLang="en-US"/>
            </a:p>
          </p:txBody>
        </p:sp>
      </p:grpSp>
      <p:sp>
        <p:nvSpPr>
          <p:cNvPr id="37" name="文本框 37"/>
          <p:cNvSpPr>
            <a:spLocks noChangeArrowheads="1"/>
          </p:cNvSpPr>
          <p:nvPr/>
        </p:nvSpPr>
        <p:spPr bwMode="auto">
          <a:xfrm>
            <a:off x="2563850" y="4020344"/>
            <a:ext cx="9823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smtClean="0">
                <a:solidFill>
                  <a:schemeClr val="bg1"/>
                </a:solidFill>
                <a:latin typeface="Agency FB" panose="020B0503020202020204" pitchFamily="34" charset="0"/>
                <a:sym typeface="微软雅黑" panose="020B0503020204020204" charset="-122"/>
              </a:rPr>
              <a:t>2017.5</a:t>
            </a:r>
            <a:endParaRPr lang="zh-CN" altLang="en-US" b="0" dirty="0">
              <a:solidFill>
                <a:schemeClr val="bg1"/>
              </a:solidFill>
              <a:latin typeface="Agency FB" panose="020B0503020202020204" pitchFamily="34" charset="0"/>
              <a:sym typeface="微软雅黑" panose="020B0503020204020204" charset="-122"/>
            </a:endParaRPr>
          </a:p>
        </p:txBody>
      </p:sp>
      <p:grpSp>
        <p:nvGrpSpPr>
          <p:cNvPr id="62" name="组合 61"/>
          <p:cNvGrpSpPr/>
          <p:nvPr/>
        </p:nvGrpSpPr>
        <p:grpSpPr>
          <a:xfrm rot="12460646">
            <a:off x="7487788" y="2878309"/>
            <a:ext cx="1396598" cy="1656848"/>
            <a:chOff x="-47103" y="944148"/>
            <a:chExt cx="1485965" cy="1762868"/>
          </a:xfrm>
        </p:grpSpPr>
        <p:sp>
          <p:nvSpPr>
            <p:cNvPr id="63"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C00000"/>
            </a:solidFill>
            <a:ln w="28575" cap="flat">
              <a:noFill/>
              <a:prstDash val="solid"/>
              <a:miter lim="800000"/>
            </a:ln>
          </p:spPr>
          <p:txBody>
            <a:bodyPr vert="horz" wrap="square" lIns="91440" tIns="45720" rIns="91440" bIns="45720" numCol="1" anchor="t" anchorCtr="0" compatLnSpc="1"/>
            <a:lstStyle/>
            <a:p>
              <a:endParaRPr lang="zh-CN" altLang="en-US"/>
            </a:p>
          </p:txBody>
        </p:sp>
      </p:grpSp>
      <p:sp>
        <p:nvSpPr>
          <p:cNvPr id="41" name="文本框 37"/>
          <p:cNvSpPr>
            <a:spLocks noChangeArrowheads="1"/>
          </p:cNvSpPr>
          <p:nvPr/>
        </p:nvSpPr>
        <p:spPr bwMode="auto">
          <a:xfrm>
            <a:off x="7633310" y="3563144"/>
            <a:ext cx="9988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smtClean="0">
                <a:solidFill>
                  <a:schemeClr val="bg1"/>
                </a:solidFill>
                <a:latin typeface="Agency FB" panose="020B0503020202020204" pitchFamily="34" charset="0"/>
                <a:sym typeface="微软雅黑" panose="020B0503020204020204" charset="-122"/>
              </a:rPr>
              <a:t>2021.9</a:t>
            </a:r>
            <a:endParaRPr lang="zh-CN" altLang="en-US" b="0" dirty="0">
              <a:solidFill>
                <a:schemeClr val="bg1"/>
              </a:solidFill>
              <a:latin typeface="Agency FB" panose="020B0503020202020204" pitchFamily="34" charset="0"/>
              <a:sym typeface="微软雅黑" panose="020B0503020204020204" charset="-122"/>
            </a:endParaRPr>
          </a:p>
        </p:txBody>
      </p:sp>
      <p:grpSp>
        <p:nvGrpSpPr>
          <p:cNvPr id="65" name="组合 64"/>
          <p:cNvGrpSpPr/>
          <p:nvPr/>
        </p:nvGrpSpPr>
        <p:grpSpPr>
          <a:xfrm rot="780460">
            <a:off x="16939" y="2303779"/>
            <a:ext cx="1396598" cy="1656848"/>
            <a:chOff x="-47103" y="944148"/>
            <a:chExt cx="1485965" cy="1762868"/>
          </a:xfrm>
        </p:grpSpPr>
        <p:sp>
          <p:nvSpPr>
            <p:cNvPr id="6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accent5">
                <a:lumMod val="85000"/>
              </a:schemeClr>
            </a:solidFill>
            <a:ln w="28575" cap="flat">
              <a:noFill/>
              <a:prstDash val="solid"/>
              <a:miter lim="800000"/>
            </a:ln>
          </p:spPr>
          <p:txBody>
            <a:bodyPr vert="horz" wrap="square" lIns="91440" tIns="45720" rIns="91440" bIns="45720" numCol="1" anchor="t" anchorCtr="0" compatLnSpc="1"/>
            <a:lstStyle/>
            <a:p>
              <a:endParaRPr lang="zh-CN" altLang="en-US"/>
            </a:p>
          </p:txBody>
        </p:sp>
      </p:grpSp>
      <p:sp>
        <p:nvSpPr>
          <p:cNvPr id="36" name="文本框 37"/>
          <p:cNvSpPr>
            <a:spLocks noChangeArrowheads="1"/>
          </p:cNvSpPr>
          <p:nvPr/>
        </p:nvSpPr>
        <p:spPr bwMode="auto">
          <a:xfrm>
            <a:off x="277295" y="2724944"/>
            <a:ext cx="10115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smtClean="0">
                <a:solidFill>
                  <a:schemeClr val="accent3">
                    <a:lumMod val="50000"/>
                  </a:schemeClr>
                </a:solidFill>
                <a:latin typeface="Agency FB" panose="020B0503020202020204" pitchFamily="34" charset="0"/>
                <a:sym typeface="微软雅黑" panose="020B0503020204020204" charset="-122"/>
              </a:rPr>
              <a:t>2016.3</a:t>
            </a:r>
            <a:endParaRPr lang="zh-CN" altLang="en-US" b="0" dirty="0">
              <a:solidFill>
                <a:schemeClr val="accent3">
                  <a:lumMod val="50000"/>
                </a:schemeClr>
              </a:solidFill>
              <a:latin typeface="Agency FB" panose="020B0503020202020204" pitchFamily="34" charset="0"/>
              <a:sym typeface="微软雅黑" panose="020B0503020204020204" charset="-122"/>
            </a:endParaRPr>
          </a:p>
        </p:txBody>
      </p:sp>
      <p:grpSp>
        <p:nvGrpSpPr>
          <p:cNvPr id="68" name="组合 67"/>
          <p:cNvGrpSpPr/>
          <p:nvPr/>
        </p:nvGrpSpPr>
        <p:grpSpPr>
          <a:xfrm rot="972900">
            <a:off x="5900539" y="600985"/>
            <a:ext cx="1396598" cy="1656848"/>
            <a:chOff x="-47103" y="944148"/>
            <a:chExt cx="1485965" cy="1762868"/>
          </a:xfrm>
        </p:grpSpPr>
        <p:sp>
          <p:nvSpPr>
            <p:cNvPr id="69"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accent5">
                <a:lumMod val="85000"/>
              </a:schemeClr>
            </a:solidFill>
            <a:ln w="28575" cap="flat">
              <a:noFill/>
              <a:prstDash val="solid"/>
              <a:miter lim="800000"/>
            </a:ln>
          </p:spPr>
          <p:txBody>
            <a:bodyPr vert="horz" wrap="square" lIns="91440" tIns="45720" rIns="91440" bIns="45720" numCol="1" anchor="t" anchorCtr="0" compatLnSpc="1"/>
            <a:lstStyle/>
            <a:p>
              <a:endParaRPr lang="zh-CN" altLang="en-US"/>
            </a:p>
          </p:txBody>
        </p:sp>
      </p:grpSp>
      <p:sp>
        <p:nvSpPr>
          <p:cNvPr id="40" name="文本框 37"/>
          <p:cNvSpPr>
            <a:spLocks noChangeArrowheads="1"/>
          </p:cNvSpPr>
          <p:nvPr/>
        </p:nvSpPr>
        <p:spPr bwMode="auto">
          <a:xfrm>
            <a:off x="6136933" y="1048544"/>
            <a:ext cx="10960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smtClean="0">
                <a:solidFill>
                  <a:schemeClr val="accent3">
                    <a:lumMod val="50000"/>
                  </a:schemeClr>
                </a:solidFill>
                <a:latin typeface="Agency FB" panose="020B0503020202020204" pitchFamily="34" charset="0"/>
                <a:sym typeface="微软雅黑" panose="020B0503020204020204" charset="-122"/>
              </a:rPr>
              <a:t>2020.8</a:t>
            </a:r>
            <a:endParaRPr lang="zh-CN" altLang="en-US" b="0" dirty="0">
              <a:solidFill>
                <a:schemeClr val="accent3">
                  <a:lumMod val="50000"/>
                </a:schemeClr>
              </a:solidFill>
              <a:latin typeface="Agency FB" panose="020B0503020202020204" pitchFamily="34" charset="0"/>
              <a:sym typeface="微软雅黑" panose="020B0503020204020204" charset="-122"/>
            </a:endParaRPr>
          </a:p>
        </p:txBody>
      </p:sp>
      <p:grpSp>
        <p:nvGrpSpPr>
          <p:cNvPr id="71" name="组合 70"/>
          <p:cNvGrpSpPr/>
          <p:nvPr/>
        </p:nvGrpSpPr>
        <p:grpSpPr>
          <a:xfrm rot="11479611">
            <a:off x="4932089" y="2720791"/>
            <a:ext cx="1396598" cy="1656848"/>
            <a:chOff x="-47103" y="944148"/>
            <a:chExt cx="1485965" cy="1762868"/>
          </a:xfrm>
        </p:grpSpPr>
        <p:sp>
          <p:nvSpPr>
            <p:cNvPr id="72"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accent5">
                <a:lumMod val="85000"/>
              </a:schemeClr>
            </a:solidFill>
            <a:ln w="28575" cap="flat">
              <a:noFill/>
              <a:prstDash val="solid"/>
              <a:miter lim="800000"/>
            </a:ln>
          </p:spPr>
          <p:txBody>
            <a:bodyPr vert="horz" wrap="square" lIns="91440" tIns="45720" rIns="91440" bIns="45720" numCol="1" anchor="t" anchorCtr="0" compatLnSpc="1"/>
            <a:lstStyle/>
            <a:p>
              <a:endParaRPr lang="zh-CN" altLang="en-US"/>
            </a:p>
          </p:txBody>
        </p:sp>
      </p:grpSp>
      <p:sp>
        <p:nvSpPr>
          <p:cNvPr id="39" name="文本框 37"/>
          <p:cNvSpPr>
            <a:spLocks noChangeArrowheads="1"/>
          </p:cNvSpPr>
          <p:nvPr/>
        </p:nvSpPr>
        <p:spPr bwMode="auto">
          <a:xfrm>
            <a:off x="5124425" y="3410744"/>
            <a:ext cx="98742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smtClean="0">
                <a:solidFill>
                  <a:schemeClr val="accent3">
                    <a:lumMod val="50000"/>
                  </a:schemeClr>
                </a:solidFill>
                <a:latin typeface="Agency FB" panose="020B0503020202020204" pitchFamily="34" charset="0"/>
                <a:sym typeface="微软雅黑" panose="020B0503020204020204" charset="-122"/>
              </a:rPr>
              <a:t>2019.7</a:t>
            </a:r>
            <a:endParaRPr lang="zh-CN" altLang="en-US" b="0" dirty="0">
              <a:solidFill>
                <a:schemeClr val="accent3">
                  <a:lumMod val="50000"/>
                </a:schemeClr>
              </a:solidFill>
              <a:latin typeface="Agency FB" panose="020B0503020202020204" pitchFamily="34" charset="0"/>
              <a:sym typeface="微软雅黑" panose="020B0503020204020204" charset="-122"/>
            </a:endParaRPr>
          </a:p>
        </p:txBody>
      </p:sp>
      <p:grpSp>
        <p:nvGrpSpPr>
          <p:cNvPr id="49" name="组合 48"/>
          <p:cNvGrpSpPr/>
          <p:nvPr/>
        </p:nvGrpSpPr>
        <p:grpSpPr>
          <a:xfrm>
            <a:off x="903370" y="249943"/>
            <a:ext cx="3363829" cy="679699"/>
            <a:chOff x="903371" y="249943"/>
            <a:chExt cx="2831223" cy="679699"/>
          </a:xfrm>
        </p:grpSpPr>
        <p:sp>
          <p:nvSpPr>
            <p:cNvPr id="50" name="任意多边形 4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53" name="组合 52"/>
          <p:cNvGrpSpPr/>
          <p:nvPr/>
        </p:nvGrpSpPr>
        <p:grpSpPr>
          <a:xfrm rot="16200000">
            <a:off x="574523"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56" name="Group 17"/>
          <p:cNvGrpSpPr>
            <a:grpSpLocks noChangeAspect="1"/>
          </p:cNvGrpSpPr>
          <p:nvPr/>
        </p:nvGrpSpPr>
        <p:grpSpPr bwMode="auto">
          <a:xfrm>
            <a:off x="827405" y="455655"/>
            <a:ext cx="259340" cy="278386"/>
            <a:chOff x="231" y="1205"/>
            <a:chExt cx="640" cy="687"/>
          </a:xfrm>
          <a:solidFill>
            <a:schemeClr val="bg1"/>
          </a:solidFill>
          <a:effectLst/>
        </p:grpSpPr>
        <p:sp>
          <p:nvSpPr>
            <p:cNvPr id="5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4" name="矩形 3"/>
          <p:cNvSpPr>
            <a:spLocks noChangeArrowheads="1"/>
          </p:cNvSpPr>
          <p:nvPr/>
        </p:nvSpPr>
        <p:spPr bwMode="auto">
          <a:xfrm>
            <a:off x="1399288"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rPr>
              <a:t>公司大事记</a:t>
            </a:r>
            <a:endParaRPr lang="zh-CN" altLang="en-US" sz="2000" b="0" dirty="0">
              <a:solidFill>
                <a:schemeClr val="accent3">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75" name="文本框 37"/>
          <p:cNvSpPr>
            <a:spLocks noChangeArrowheads="1"/>
          </p:cNvSpPr>
          <p:nvPr/>
        </p:nvSpPr>
        <p:spPr bwMode="auto">
          <a:xfrm>
            <a:off x="27439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sym typeface="Arial" panose="020B0604020202020204" pitchFamily="34" charset="0"/>
              </a:rPr>
              <a:t>COMPANY EVENTS</a:t>
            </a:r>
            <a:endParaRPr lang="zh-CN" altLang="en-US" sz="1000" b="0" baseline="-3000" dirty="0">
              <a:solidFill>
                <a:schemeClr val="accent3">
                  <a:lumMod val="50000"/>
                </a:scheme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par>
                                <p:cTn id="11" presetID="53" presetClass="entr" presetSubtype="16"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500"/>
                                        <p:tgtEl>
                                          <p:spTgt spid="74"/>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250" fill="hold"/>
                                        <p:tgtEl>
                                          <p:spTgt spid="24"/>
                                        </p:tgtEl>
                                        <p:attrNameLst>
                                          <p:attrName>ppt_w</p:attrName>
                                        </p:attrNameLst>
                                      </p:cBhvr>
                                      <p:tavLst>
                                        <p:tav tm="0">
                                          <p:val>
                                            <p:fltVal val="0"/>
                                          </p:val>
                                        </p:tav>
                                        <p:tav tm="100000">
                                          <p:val>
                                            <p:strVal val="#ppt_w"/>
                                          </p:val>
                                        </p:tav>
                                      </p:tavLst>
                                    </p:anim>
                                    <p:anim calcmode="lin" valueType="num">
                                      <p:cBhvr>
                                        <p:cTn id="35" dur="250" fill="hold"/>
                                        <p:tgtEl>
                                          <p:spTgt spid="24"/>
                                        </p:tgtEl>
                                        <p:attrNameLst>
                                          <p:attrName>ppt_h</p:attrName>
                                        </p:attrNameLst>
                                      </p:cBhvr>
                                      <p:tavLst>
                                        <p:tav tm="0">
                                          <p:val>
                                            <p:fltVal val="0"/>
                                          </p:val>
                                        </p:tav>
                                        <p:tav tm="100000">
                                          <p:val>
                                            <p:strVal val="#ppt_h"/>
                                          </p:val>
                                        </p:tav>
                                      </p:tavLst>
                                    </p:anim>
                                    <p:animEffect transition="in" filter="fade">
                                      <p:cBhvr>
                                        <p:cTn id="36" dur="250"/>
                                        <p:tgtEl>
                                          <p:spTgt spid="24"/>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250" fill="hold"/>
                                        <p:tgtEl>
                                          <p:spTgt spid="25"/>
                                        </p:tgtEl>
                                        <p:attrNameLst>
                                          <p:attrName>ppt_w</p:attrName>
                                        </p:attrNameLst>
                                      </p:cBhvr>
                                      <p:tavLst>
                                        <p:tav tm="0">
                                          <p:val>
                                            <p:fltVal val="0"/>
                                          </p:val>
                                        </p:tav>
                                        <p:tav tm="100000">
                                          <p:val>
                                            <p:strVal val="#ppt_w"/>
                                          </p:val>
                                        </p:tav>
                                      </p:tavLst>
                                    </p:anim>
                                    <p:anim calcmode="lin" valueType="num">
                                      <p:cBhvr>
                                        <p:cTn id="41" dur="250" fill="hold"/>
                                        <p:tgtEl>
                                          <p:spTgt spid="25"/>
                                        </p:tgtEl>
                                        <p:attrNameLst>
                                          <p:attrName>ppt_h</p:attrName>
                                        </p:attrNameLst>
                                      </p:cBhvr>
                                      <p:tavLst>
                                        <p:tav tm="0">
                                          <p:val>
                                            <p:fltVal val="0"/>
                                          </p:val>
                                        </p:tav>
                                        <p:tav tm="100000">
                                          <p:val>
                                            <p:strVal val="#ppt_h"/>
                                          </p:val>
                                        </p:tav>
                                      </p:tavLst>
                                    </p:anim>
                                    <p:animEffect transition="in" filter="fade">
                                      <p:cBhvr>
                                        <p:cTn id="42" dur="250"/>
                                        <p:tgtEl>
                                          <p:spTgt spid="25"/>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250" fill="hold"/>
                                        <p:tgtEl>
                                          <p:spTgt spid="27"/>
                                        </p:tgtEl>
                                        <p:attrNameLst>
                                          <p:attrName>ppt_w</p:attrName>
                                        </p:attrNameLst>
                                      </p:cBhvr>
                                      <p:tavLst>
                                        <p:tav tm="0">
                                          <p:val>
                                            <p:fltVal val="0"/>
                                          </p:val>
                                        </p:tav>
                                        <p:tav tm="100000">
                                          <p:val>
                                            <p:strVal val="#ppt_w"/>
                                          </p:val>
                                        </p:tav>
                                      </p:tavLst>
                                    </p:anim>
                                    <p:anim calcmode="lin" valueType="num">
                                      <p:cBhvr>
                                        <p:cTn id="47" dur="250" fill="hold"/>
                                        <p:tgtEl>
                                          <p:spTgt spid="27"/>
                                        </p:tgtEl>
                                        <p:attrNameLst>
                                          <p:attrName>ppt_h</p:attrName>
                                        </p:attrNameLst>
                                      </p:cBhvr>
                                      <p:tavLst>
                                        <p:tav tm="0">
                                          <p:val>
                                            <p:fltVal val="0"/>
                                          </p:val>
                                        </p:tav>
                                        <p:tav tm="100000">
                                          <p:val>
                                            <p:strVal val="#ppt_h"/>
                                          </p:val>
                                        </p:tav>
                                      </p:tavLst>
                                    </p:anim>
                                    <p:animEffect transition="in" filter="fade">
                                      <p:cBhvr>
                                        <p:cTn id="48" dur="250"/>
                                        <p:tgtEl>
                                          <p:spTgt spid="27"/>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250" fill="hold"/>
                                        <p:tgtEl>
                                          <p:spTgt spid="26"/>
                                        </p:tgtEl>
                                        <p:attrNameLst>
                                          <p:attrName>ppt_w</p:attrName>
                                        </p:attrNameLst>
                                      </p:cBhvr>
                                      <p:tavLst>
                                        <p:tav tm="0">
                                          <p:val>
                                            <p:fltVal val="0"/>
                                          </p:val>
                                        </p:tav>
                                        <p:tav tm="100000">
                                          <p:val>
                                            <p:strVal val="#ppt_w"/>
                                          </p:val>
                                        </p:tav>
                                      </p:tavLst>
                                    </p:anim>
                                    <p:anim calcmode="lin" valueType="num">
                                      <p:cBhvr>
                                        <p:cTn id="53" dur="250" fill="hold"/>
                                        <p:tgtEl>
                                          <p:spTgt spid="26"/>
                                        </p:tgtEl>
                                        <p:attrNameLst>
                                          <p:attrName>ppt_h</p:attrName>
                                        </p:attrNameLst>
                                      </p:cBhvr>
                                      <p:tavLst>
                                        <p:tav tm="0">
                                          <p:val>
                                            <p:fltVal val="0"/>
                                          </p:val>
                                        </p:tav>
                                        <p:tav tm="100000">
                                          <p:val>
                                            <p:strVal val="#ppt_h"/>
                                          </p:val>
                                        </p:tav>
                                      </p:tavLst>
                                    </p:anim>
                                    <p:animEffect transition="in" filter="fade">
                                      <p:cBhvr>
                                        <p:cTn id="54" dur="250"/>
                                        <p:tgtEl>
                                          <p:spTgt spid="26"/>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fltVal val="0"/>
                                          </p:val>
                                        </p:tav>
                                        <p:tav tm="100000">
                                          <p:val>
                                            <p:strVal val="#ppt_w"/>
                                          </p:val>
                                        </p:tav>
                                      </p:tavLst>
                                    </p:anim>
                                    <p:anim calcmode="lin" valueType="num">
                                      <p:cBhvr>
                                        <p:cTn id="59" dur="250" fill="hold"/>
                                        <p:tgtEl>
                                          <p:spTgt spid="28"/>
                                        </p:tgtEl>
                                        <p:attrNameLst>
                                          <p:attrName>ppt_h</p:attrName>
                                        </p:attrNameLst>
                                      </p:cBhvr>
                                      <p:tavLst>
                                        <p:tav tm="0">
                                          <p:val>
                                            <p:fltVal val="0"/>
                                          </p:val>
                                        </p:tav>
                                        <p:tav tm="100000">
                                          <p:val>
                                            <p:strVal val="#ppt_h"/>
                                          </p:val>
                                        </p:tav>
                                      </p:tavLst>
                                    </p:anim>
                                    <p:animEffect transition="in" filter="fade">
                                      <p:cBhvr>
                                        <p:cTn id="60" dur="250"/>
                                        <p:tgtEl>
                                          <p:spTgt spid="28"/>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250" fill="hold"/>
                                        <p:tgtEl>
                                          <p:spTgt spid="29"/>
                                        </p:tgtEl>
                                        <p:attrNameLst>
                                          <p:attrName>ppt_w</p:attrName>
                                        </p:attrNameLst>
                                      </p:cBhvr>
                                      <p:tavLst>
                                        <p:tav tm="0">
                                          <p:val>
                                            <p:fltVal val="0"/>
                                          </p:val>
                                        </p:tav>
                                        <p:tav tm="100000">
                                          <p:val>
                                            <p:strVal val="#ppt_w"/>
                                          </p:val>
                                        </p:tav>
                                      </p:tavLst>
                                    </p:anim>
                                    <p:anim calcmode="lin" valueType="num">
                                      <p:cBhvr>
                                        <p:cTn id="65" dur="250" fill="hold"/>
                                        <p:tgtEl>
                                          <p:spTgt spid="29"/>
                                        </p:tgtEl>
                                        <p:attrNameLst>
                                          <p:attrName>ppt_h</p:attrName>
                                        </p:attrNameLst>
                                      </p:cBhvr>
                                      <p:tavLst>
                                        <p:tav tm="0">
                                          <p:val>
                                            <p:fltVal val="0"/>
                                          </p:val>
                                        </p:tav>
                                        <p:tav tm="100000">
                                          <p:val>
                                            <p:strVal val="#ppt_h"/>
                                          </p:val>
                                        </p:tav>
                                      </p:tavLst>
                                    </p:anim>
                                    <p:animEffect transition="in" filter="fade">
                                      <p:cBhvr>
                                        <p:cTn id="66" dur="250"/>
                                        <p:tgtEl>
                                          <p:spTgt spid="29"/>
                                        </p:tgtEl>
                                      </p:cBhvr>
                                    </p:animEffect>
                                  </p:childTnLst>
                                </p:cTn>
                              </p:par>
                            </p:childTnLst>
                          </p:cTn>
                        </p:par>
                        <p:par>
                          <p:cTn id="67" fill="hold">
                            <p:stCondLst>
                              <p:cond delay="4000"/>
                            </p:stCondLst>
                            <p:childTnLst>
                              <p:par>
                                <p:cTn id="68" presetID="53" presetClass="entr" presetSubtype="16"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fltVal val="0"/>
                                          </p:val>
                                        </p:tav>
                                        <p:tav tm="100000">
                                          <p:val>
                                            <p:strVal val="#ppt_w"/>
                                          </p:val>
                                        </p:tav>
                                      </p:tavLst>
                                    </p:anim>
                                    <p:anim calcmode="lin" valueType="num">
                                      <p:cBhvr>
                                        <p:cTn id="71" dur="500" fill="hold"/>
                                        <p:tgtEl>
                                          <p:spTgt spid="65"/>
                                        </p:tgtEl>
                                        <p:attrNameLst>
                                          <p:attrName>ppt_h</p:attrName>
                                        </p:attrNameLst>
                                      </p:cBhvr>
                                      <p:tavLst>
                                        <p:tav tm="0">
                                          <p:val>
                                            <p:fltVal val="0"/>
                                          </p:val>
                                        </p:tav>
                                        <p:tav tm="100000">
                                          <p:val>
                                            <p:strVal val="#ppt_h"/>
                                          </p:val>
                                        </p:tav>
                                      </p:tavLst>
                                    </p:anim>
                                    <p:animEffect transition="in" filter="fade">
                                      <p:cBhvr>
                                        <p:cTn id="72" dur="500"/>
                                        <p:tgtEl>
                                          <p:spTgt spid="65"/>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500" fill="hold"/>
                                        <p:tgtEl>
                                          <p:spTgt spid="59"/>
                                        </p:tgtEl>
                                        <p:attrNameLst>
                                          <p:attrName>ppt_w</p:attrName>
                                        </p:attrNameLst>
                                      </p:cBhvr>
                                      <p:tavLst>
                                        <p:tav tm="0">
                                          <p:val>
                                            <p:fltVal val="0"/>
                                          </p:val>
                                        </p:tav>
                                        <p:tav tm="100000">
                                          <p:val>
                                            <p:strVal val="#ppt_w"/>
                                          </p:val>
                                        </p:tav>
                                      </p:tavLst>
                                    </p:anim>
                                    <p:anim calcmode="lin" valueType="num">
                                      <p:cBhvr>
                                        <p:cTn id="77" dur="500" fill="hold"/>
                                        <p:tgtEl>
                                          <p:spTgt spid="59"/>
                                        </p:tgtEl>
                                        <p:attrNameLst>
                                          <p:attrName>ppt_h</p:attrName>
                                        </p:attrNameLst>
                                      </p:cBhvr>
                                      <p:tavLst>
                                        <p:tav tm="0">
                                          <p:val>
                                            <p:fltVal val="0"/>
                                          </p:val>
                                        </p:tav>
                                        <p:tav tm="100000">
                                          <p:val>
                                            <p:strVal val="#ppt_h"/>
                                          </p:val>
                                        </p:tav>
                                      </p:tavLst>
                                    </p:anim>
                                    <p:animEffect transition="in" filter="fade">
                                      <p:cBhvr>
                                        <p:cTn id="78" dur="500"/>
                                        <p:tgtEl>
                                          <p:spTgt spid="59"/>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childTnLst>
                          </p:cTn>
                        </p:par>
                        <p:par>
                          <p:cTn id="85" fill="hold">
                            <p:stCondLst>
                              <p:cond delay="5500"/>
                            </p:stCondLst>
                            <p:childTnLst>
                              <p:par>
                                <p:cTn id="86" presetID="53" presetClass="entr" presetSubtype="16" fill="hold"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p:cTn id="88" dur="500" fill="hold"/>
                                        <p:tgtEl>
                                          <p:spTgt spid="71"/>
                                        </p:tgtEl>
                                        <p:attrNameLst>
                                          <p:attrName>ppt_w</p:attrName>
                                        </p:attrNameLst>
                                      </p:cBhvr>
                                      <p:tavLst>
                                        <p:tav tm="0">
                                          <p:val>
                                            <p:fltVal val="0"/>
                                          </p:val>
                                        </p:tav>
                                        <p:tav tm="100000">
                                          <p:val>
                                            <p:strVal val="#ppt_w"/>
                                          </p:val>
                                        </p:tav>
                                      </p:tavLst>
                                    </p:anim>
                                    <p:anim calcmode="lin" valueType="num">
                                      <p:cBhvr>
                                        <p:cTn id="89" dur="500" fill="hold"/>
                                        <p:tgtEl>
                                          <p:spTgt spid="71"/>
                                        </p:tgtEl>
                                        <p:attrNameLst>
                                          <p:attrName>ppt_h</p:attrName>
                                        </p:attrNameLst>
                                      </p:cBhvr>
                                      <p:tavLst>
                                        <p:tav tm="0">
                                          <p:val>
                                            <p:fltVal val="0"/>
                                          </p:val>
                                        </p:tav>
                                        <p:tav tm="100000">
                                          <p:val>
                                            <p:strVal val="#ppt_h"/>
                                          </p:val>
                                        </p:tav>
                                      </p:tavLst>
                                    </p:anim>
                                    <p:animEffect transition="in" filter="fade">
                                      <p:cBhvr>
                                        <p:cTn id="90" dur="500"/>
                                        <p:tgtEl>
                                          <p:spTgt spid="71"/>
                                        </p:tgtEl>
                                      </p:cBhvr>
                                    </p:animEffect>
                                  </p:childTnLst>
                                </p:cTn>
                              </p:par>
                            </p:childTnLst>
                          </p:cTn>
                        </p:par>
                        <p:par>
                          <p:cTn id="91" fill="hold">
                            <p:stCondLst>
                              <p:cond delay="6000"/>
                            </p:stCondLst>
                            <p:childTnLst>
                              <p:par>
                                <p:cTn id="92" presetID="53" presetClass="entr" presetSubtype="16" fill="hold" nodeType="afterEffect">
                                  <p:stCondLst>
                                    <p:cond delay="0"/>
                                  </p:stCondLst>
                                  <p:childTnLst>
                                    <p:set>
                                      <p:cBhvr>
                                        <p:cTn id="93" dur="1" fill="hold">
                                          <p:stCondLst>
                                            <p:cond delay="0"/>
                                          </p:stCondLst>
                                        </p:cTn>
                                        <p:tgtEl>
                                          <p:spTgt spid="68"/>
                                        </p:tgtEl>
                                        <p:attrNameLst>
                                          <p:attrName>style.visibility</p:attrName>
                                        </p:attrNameLst>
                                      </p:cBhvr>
                                      <p:to>
                                        <p:strVal val="visible"/>
                                      </p:to>
                                    </p:set>
                                    <p:anim calcmode="lin" valueType="num">
                                      <p:cBhvr>
                                        <p:cTn id="94" dur="500" fill="hold"/>
                                        <p:tgtEl>
                                          <p:spTgt spid="68"/>
                                        </p:tgtEl>
                                        <p:attrNameLst>
                                          <p:attrName>ppt_w</p:attrName>
                                        </p:attrNameLst>
                                      </p:cBhvr>
                                      <p:tavLst>
                                        <p:tav tm="0">
                                          <p:val>
                                            <p:fltVal val="0"/>
                                          </p:val>
                                        </p:tav>
                                        <p:tav tm="100000">
                                          <p:val>
                                            <p:strVal val="#ppt_w"/>
                                          </p:val>
                                        </p:tav>
                                      </p:tavLst>
                                    </p:anim>
                                    <p:anim calcmode="lin" valueType="num">
                                      <p:cBhvr>
                                        <p:cTn id="95" dur="500" fill="hold"/>
                                        <p:tgtEl>
                                          <p:spTgt spid="68"/>
                                        </p:tgtEl>
                                        <p:attrNameLst>
                                          <p:attrName>ppt_h</p:attrName>
                                        </p:attrNameLst>
                                      </p:cBhvr>
                                      <p:tavLst>
                                        <p:tav tm="0">
                                          <p:val>
                                            <p:fltVal val="0"/>
                                          </p:val>
                                        </p:tav>
                                        <p:tav tm="100000">
                                          <p:val>
                                            <p:strVal val="#ppt_h"/>
                                          </p:val>
                                        </p:tav>
                                      </p:tavLst>
                                    </p:anim>
                                    <p:animEffect transition="in" filter="fade">
                                      <p:cBhvr>
                                        <p:cTn id="96" dur="500"/>
                                        <p:tgtEl>
                                          <p:spTgt spid="68"/>
                                        </p:tgtEl>
                                      </p:cBhvr>
                                    </p:animEffect>
                                  </p:childTnLst>
                                </p:cTn>
                              </p:par>
                            </p:childTnLst>
                          </p:cTn>
                        </p:par>
                        <p:par>
                          <p:cTn id="97" fill="hold">
                            <p:stCondLst>
                              <p:cond delay="6500"/>
                            </p:stCondLst>
                            <p:childTnLst>
                              <p:par>
                                <p:cTn id="98" presetID="53" presetClass="entr" presetSubtype="16" fill="hold" nodeType="after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p:cTn id="100" dur="500" fill="hold"/>
                                        <p:tgtEl>
                                          <p:spTgt spid="62"/>
                                        </p:tgtEl>
                                        <p:attrNameLst>
                                          <p:attrName>ppt_w</p:attrName>
                                        </p:attrNameLst>
                                      </p:cBhvr>
                                      <p:tavLst>
                                        <p:tav tm="0">
                                          <p:val>
                                            <p:fltVal val="0"/>
                                          </p:val>
                                        </p:tav>
                                        <p:tav tm="100000">
                                          <p:val>
                                            <p:strVal val="#ppt_w"/>
                                          </p:val>
                                        </p:tav>
                                      </p:tavLst>
                                    </p:anim>
                                    <p:anim calcmode="lin" valueType="num">
                                      <p:cBhvr>
                                        <p:cTn id="101" dur="500" fill="hold"/>
                                        <p:tgtEl>
                                          <p:spTgt spid="62"/>
                                        </p:tgtEl>
                                        <p:attrNameLst>
                                          <p:attrName>ppt_h</p:attrName>
                                        </p:attrNameLst>
                                      </p:cBhvr>
                                      <p:tavLst>
                                        <p:tav tm="0">
                                          <p:val>
                                            <p:fltVal val="0"/>
                                          </p:val>
                                        </p:tav>
                                        <p:tav tm="100000">
                                          <p:val>
                                            <p:strVal val="#ppt_h"/>
                                          </p:val>
                                        </p:tav>
                                      </p:tavLst>
                                    </p:anim>
                                    <p:animEffect transition="in" filter="fade">
                                      <p:cBhvr>
                                        <p:cTn id="102" dur="500"/>
                                        <p:tgtEl>
                                          <p:spTgt spid="62"/>
                                        </p:tgtEl>
                                      </p:cBhvr>
                                    </p:animEffect>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Effect transition="in" filter="fade">
                                      <p:cBhvr>
                                        <p:cTn id="113" dur="500"/>
                                        <p:tgtEl>
                                          <p:spTgt spid="3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p:cTn id="121" dur="500" fill="hold"/>
                                        <p:tgtEl>
                                          <p:spTgt spid="39"/>
                                        </p:tgtEl>
                                        <p:attrNameLst>
                                          <p:attrName>ppt_w</p:attrName>
                                        </p:attrNameLst>
                                      </p:cBhvr>
                                      <p:tavLst>
                                        <p:tav tm="0">
                                          <p:val>
                                            <p:fltVal val="0"/>
                                          </p:val>
                                        </p:tav>
                                        <p:tav tm="100000">
                                          <p:val>
                                            <p:strVal val="#ppt_w"/>
                                          </p:val>
                                        </p:tav>
                                      </p:tavLst>
                                    </p:anim>
                                    <p:anim calcmode="lin" valueType="num">
                                      <p:cBhvr>
                                        <p:cTn id="122" dur="500" fill="hold"/>
                                        <p:tgtEl>
                                          <p:spTgt spid="39"/>
                                        </p:tgtEl>
                                        <p:attrNameLst>
                                          <p:attrName>ppt_h</p:attrName>
                                        </p:attrNameLst>
                                      </p:cBhvr>
                                      <p:tavLst>
                                        <p:tav tm="0">
                                          <p:val>
                                            <p:fltVal val="0"/>
                                          </p:val>
                                        </p:tav>
                                        <p:tav tm="100000">
                                          <p:val>
                                            <p:strVal val="#ppt_h"/>
                                          </p:val>
                                        </p:tav>
                                      </p:tavLst>
                                    </p:anim>
                                    <p:animEffect transition="in" filter="fade">
                                      <p:cBhvr>
                                        <p:cTn id="123" dur="500"/>
                                        <p:tgtEl>
                                          <p:spTgt spid="3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 calcmode="lin" valueType="num">
                                      <p:cBhvr>
                                        <p:cTn id="126" dur="500" fill="hold"/>
                                        <p:tgtEl>
                                          <p:spTgt spid="40"/>
                                        </p:tgtEl>
                                        <p:attrNameLst>
                                          <p:attrName>ppt_w</p:attrName>
                                        </p:attrNameLst>
                                      </p:cBhvr>
                                      <p:tavLst>
                                        <p:tav tm="0">
                                          <p:val>
                                            <p:fltVal val="0"/>
                                          </p:val>
                                        </p:tav>
                                        <p:tav tm="100000">
                                          <p:val>
                                            <p:strVal val="#ppt_w"/>
                                          </p:val>
                                        </p:tav>
                                      </p:tavLst>
                                    </p:anim>
                                    <p:anim calcmode="lin" valueType="num">
                                      <p:cBhvr>
                                        <p:cTn id="127" dur="500" fill="hold"/>
                                        <p:tgtEl>
                                          <p:spTgt spid="40"/>
                                        </p:tgtEl>
                                        <p:attrNameLst>
                                          <p:attrName>ppt_h</p:attrName>
                                        </p:attrNameLst>
                                      </p:cBhvr>
                                      <p:tavLst>
                                        <p:tav tm="0">
                                          <p:val>
                                            <p:fltVal val="0"/>
                                          </p:val>
                                        </p:tav>
                                        <p:tav tm="100000">
                                          <p:val>
                                            <p:strVal val="#ppt_h"/>
                                          </p:val>
                                        </p:tav>
                                      </p:tavLst>
                                    </p:anim>
                                    <p:animEffect transition="in" filter="fade">
                                      <p:cBhvr>
                                        <p:cTn id="128" dur="500"/>
                                        <p:tgtEl>
                                          <p:spTgt spid="40"/>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par>
                          <p:cTn id="134" fill="hold">
                            <p:stCondLst>
                              <p:cond delay="7500"/>
                            </p:stCondLst>
                            <p:childTnLst>
                              <p:par>
                                <p:cTn id="135" presetID="22" presetClass="entr" presetSubtype="8" fill="hold" grpId="0" nodeType="after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left)">
                                      <p:cBhvr>
                                        <p:cTn id="137" dur="500"/>
                                        <p:tgtEl>
                                          <p:spTgt spid="30"/>
                                        </p:tgtEl>
                                      </p:cBhvr>
                                    </p:animEffect>
                                  </p:childTnLst>
                                </p:cTn>
                              </p:par>
                              <p:par>
                                <p:cTn id="138" presetID="22" presetClass="entr" presetSubtype="8" fill="hold" grpId="0" nodeType="withEffect">
                                  <p:stCondLst>
                                    <p:cond delay="250"/>
                                  </p:stCondLst>
                                  <p:childTnLst>
                                    <p:set>
                                      <p:cBhvr>
                                        <p:cTn id="139" dur="1" fill="hold">
                                          <p:stCondLst>
                                            <p:cond delay="0"/>
                                          </p:stCondLst>
                                        </p:cTn>
                                        <p:tgtEl>
                                          <p:spTgt spid="33"/>
                                        </p:tgtEl>
                                        <p:attrNameLst>
                                          <p:attrName>style.visibility</p:attrName>
                                        </p:attrNameLst>
                                      </p:cBhvr>
                                      <p:to>
                                        <p:strVal val="visible"/>
                                      </p:to>
                                    </p:set>
                                    <p:animEffect transition="in" filter="wipe(left)">
                                      <p:cBhvr>
                                        <p:cTn id="140" dur="500"/>
                                        <p:tgtEl>
                                          <p:spTgt spid="33"/>
                                        </p:tgtEl>
                                      </p:cBhvr>
                                    </p:animEffect>
                                  </p:childTnLst>
                                </p:cTn>
                              </p:par>
                              <p:par>
                                <p:cTn id="141" presetID="22" presetClass="entr" presetSubtype="8" fill="hold" grpId="0" nodeType="withEffect">
                                  <p:stCondLst>
                                    <p:cond delay="450"/>
                                  </p:stCondLst>
                                  <p:childTnLst>
                                    <p:set>
                                      <p:cBhvr>
                                        <p:cTn id="142" dur="1" fill="hold">
                                          <p:stCondLst>
                                            <p:cond delay="0"/>
                                          </p:stCondLst>
                                        </p:cTn>
                                        <p:tgtEl>
                                          <p:spTgt spid="31"/>
                                        </p:tgtEl>
                                        <p:attrNameLst>
                                          <p:attrName>style.visibility</p:attrName>
                                        </p:attrNameLst>
                                      </p:cBhvr>
                                      <p:to>
                                        <p:strVal val="visible"/>
                                      </p:to>
                                    </p:set>
                                    <p:animEffect transition="in" filter="wipe(left)">
                                      <p:cBhvr>
                                        <p:cTn id="143" dur="500"/>
                                        <p:tgtEl>
                                          <p:spTgt spid="31"/>
                                        </p:tgtEl>
                                      </p:cBhvr>
                                    </p:animEffect>
                                  </p:childTnLst>
                                </p:cTn>
                              </p:par>
                              <p:par>
                                <p:cTn id="144" presetID="22" presetClass="entr" presetSubtype="8" fill="hold" grpId="0" nodeType="withEffect">
                                  <p:stCondLst>
                                    <p:cond delay="650"/>
                                  </p:stCondLst>
                                  <p:childTnLst>
                                    <p:set>
                                      <p:cBhvr>
                                        <p:cTn id="145" dur="1" fill="hold">
                                          <p:stCondLst>
                                            <p:cond delay="0"/>
                                          </p:stCondLst>
                                        </p:cTn>
                                        <p:tgtEl>
                                          <p:spTgt spid="32"/>
                                        </p:tgtEl>
                                        <p:attrNameLst>
                                          <p:attrName>style.visibility</p:attrName>
                                        </p:attrNameLst>
                                      </p:cBhvr>
                                      <p:to>
                                        <p:strVal val="visible"/>
                                      </p:to>
                                    </p:set>
                                    <p:animEffect transition="in" filter="wipe(left)">
                                      <p:cBhvr>
                                        <p:cTn id="146" dur="500"/>
                                        <p:tgtEl>
                                          <p:spTgt spid="32"/>
                                        </p:tgtEl>
                                      </p:cBhvr>
                                    </p:animEffect>
                                  </p:childTnLst>
                                </p:cTn>
                              </p:par>
                              <p:par>
                                <p:cTn id="147" presetID="22" presetClass="entr" presetSubtype="8" fill="hold" grpId="0" nodeType="withEffect">
                                  <p:stCondLst>
                                    <p:cond delay="850"/>
                                  </p:stCondLst>
                                  <p:childTnLst>
                                    <p:set>
                                      <p:cBhvr>
                                        <p:cTn id="148" dur="1" fill="hold">
                                          <p:stCondLst>
                                            <p:cond delay="0"/>
                                          </p:stCondLst>
                                        </p:cTn>
                                        <p:tgtEl>
                                          <p:spTgt spid="34"/>
                                        </p:tgtEl>
                                        <p:attrNameLst>
                                          <p:attrName>style.visibility</p:attrName>
                                        </p:attrNameLst>
                                      </p:cBhvr>
                                      <p:to>
                                        <p:strVal val="visible"/>
                                      </p:to>
                                    </p:set>
                                    <p:animEffect transition="in" filter="wipe(left)">
                                      <p:cBhvr>
                                        <p:cTn id="149" dur="500"/>
                                        <p:tgtEl>
                                          <p:spTgt spid="34"/>
                                        </p:tgtEl>
                                      </p:cBhvr>
                                    </p:animEffect>
                                  </p:childTnLst>
                                </p:cTn>
                              </p:par>
                              <p:par>
                                <p:cTn id="150" presetID="22" presetClass="entr" presetSubtype="8" fill="hold" grpId="0" nodeType="withEffect">
                                  <p:stCondLst>
                                    <p:cond delay="1050"/>
                                  </p:stCondLst>
                                  <p:childTnLst>
                                    <p:set>
                                      <p:cBhvr>
                                        <p:cTn id="151" dur="1" fill="hold">
                                          <p:stCondLst>
                                            <p:cond delay="0"/>
                                          </p:stCondLst>
                                        </p:cTn>
                                        <p:tgtEl>
                                          <p:spTgt spid="35"/>
                                        </p:tgtEl>
                                        <p:attrNameLst>
                                          <p:attrName>style.visibility</p:attrName>
                                        </p:attrNameLst>
                                      </p:cBhvr>
                                      <p:to>
                                        <p:strVal val="visible"/>
                                      </p:to>
                                    </p:set>
                                    <p:animEffect transition="in" filter="wipe(left)">
                                      <p:cBhvr>
                                        <p:cTn id="1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8" grpId="0"/>
      <p:bldP spid="37" grpId="0"/>
      <p:bldP spid="41" grpId="0"/>
      <p:bldP spid="36" grpId="0"/>
      <p:bldP spid="40" grpId="0"/>
      <p:bldP spid="39" grpId="0"/>
      <p:bldP spid="74" grpId="0"/>
      <p:bldP spid="7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主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7580</Words>
  <Application>WPS 演示</Application>
  <PresentationFormat>自定义</PresentationFormat>
  <Paragraphs>1118</Paragraphs>
  <Slides>42</Slides>
  <Notes>42</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42</vt:i4>
      </vt:variant>
    </vt:vector>
  </HeadingPairs>
  <TitlesOfParts>
    <vt:vector size="75" baseType="lpstr">
      <vt:lpstr>Arial</vt:lpstr>
      <vt:lpstr>宋体</vt:lpstr>
      <vt:lpstr>Wingdings</vt:lpstr>
      <vt:lpstr>黑体</vt:lpstr>
      <vt:lpstr>Courier New</vt:lpstr>
      <vt:lpstr>Agency FB</vt:lpstr>
      <vt:lpstr>微软雅黑</vt:lpstr>
      <vt:lpstr>Calibri</vt:lpstr>
      <vt:lpstr>ITC Avant Garde Std Bk</vt:lpstr>
      <vt:lpstr>Segoe Print</vt:lpstr>
      <vt:lpstr>Calibri</vt:lpstr>
      <vt:lpstr>仿宋_GB2312</vt:lpstr>
      <vt:lpstr>仿宋</vt:lpstr>
      <vt:lpstr>Arial</vt:lpstr>
      <vt:lpstr>Impact</vt:lpstr>
      <vt:lpstr>Gill Sans</vt:lpstr>
      <vt:lpstr>Lato Light</vt:lpstr>
      <vt:lpstr>Palatino Linotype</vt:lpstr>
      <vt:lpstr>Arial Unicode MS</vt:lpstr>
      <vt:lpstr>幼圆</vt:lpstr>
      <vt:lpstr>Century Gothic</vt:lpstr>
      <vt:lpstr>汉仪菱心体简</vt:lpstr>
      <vt:lpstr>时尚中黑简体</vt:lpstr>
      <vt:lpstr>Aharoni</vt:lpstr>
      <vt:lpstr>Bebas Neue</vt:lpstr>
      <vt:lpstr>微软雅黑 Light</vt:lpstr>
      <vt:lpstr>Raleway</vt:lpstr>
      <vt:lpstr>方正兰亭黑_GBK</vt:lpstr>
      <vt:lpstr>华文黑体</vt:lpstr>
      <vt:lpstr>方正粗谭黑简体</vt:lpstr>
      <vt:lpstr>方正正大黑简体</vt:lpstr>
      <vt:lpstr>方正兰亭细黑_GBK</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一点素材；https://Dian1.taobao.com</dc:title>
  <dc:creator>一点素材; https://Dian1.taobao.com</dc:creator>
  <dc:description>一点素材；https://Dian1.taobao.com</dc:description>
  <cp:lastModifiedBy>南蛮姑娘</cp:lastModifiedBy>
  <cp:revision>3</cp:revision>
  <dcterms:created xsi:type="dcterms:W3CDTF">2004-08-26T06:30:00Z</dcterms:created>
  <dcterms:modified xsi:type="dcterms:W3CDTF">2021-09-16T08:55:35Z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C047FA5FE91B4083A77D58838A6EC6E8</vt:lpwstr>
  </property>
  <property fmtid="{D5CDD505-2E9C-101B-9397-08002B2CF9AE}" pid="3" name="KSOProductBuildVer">
    <vt:lpwstr>2052-11.1.0.10700</vt:lpwstr>
  </property>
</Properties>
</file>